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6"/>
  </p:notesMasterIdLst>
  <p:handoutMasterIdLst>
    <p:handoutMasterId r:id="rId51"/>
  </p:handoutMasterIdLst>
  <p:sldIdLst>
    <p:sldId id="256" r:id="rId5"/>
    <p:sldId id="300"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02" r:id="rId50"/>
  </p:sldIdLst>
  <p:sldSz cx="12192000" cy="6858000"/>
  <p:notesSz cx="6857365" cy="9143365"/>
  <p:custDataLst>
    <p:tags r:id="rId56"/>
  </p:custDataLst>
  <p:kinsoku lang="zh-CN" invalStChars="!%),.:;?]}¨·ˇˉ་―‖’”…‰∶、。〃々〉》」』】〕〗！＂＇％），．：；？］｀｜｝～￠&gt;¢°′″›℃〞︶︺︾﹀﹄﹚﹜﹞" invalEndChars="([{·‘“〈《「『【〔〖（．［｛￡￥$£¥〝﹙﹛﹝＄"/>
  <p:defaultTextStyle>
    <a:defPPr>
      <a:defRPr lang="zh-CN"/>
    </a:defPPr>
    <a:lvl1pPr algn="l" defTabSz="914400" eaLnBrk="0" fontAlgn="base" hangingPunct="0">
      <a:spcBef>
        <a:spcPts val="0"/>
      </a:spcBef>
      <a:spcAft>
        <a:spcPts val="0"/>
      </a:spcAft>
      <a:defRPr sz="1800" kern="1200">
        <a:solidFill>
          <a:schemeClr val="tx1"/>
        </a:solidFill>
        <a:latin typeface="Calibri" panose="020F0502020204030204" pitchFamily="34" charset="0"/>
        <a:ea typeface="宋体" panose="02010600030101010101" pitchFamily="2" charset="-122"/>
        <a:cs typeface="Times New Roman" panose="02020603050405020304" charset="0"/>
      </a:defRPr>
    </a:lvl1pPr>
    <a:lvl2pPr marL="457200" indent="0" algn="l" defTabSz="914400" eaLnBrk="0" fontAlgn="base" hangingPunct="0">
      <a:spcBef>
        <a:spcPts val="0"/>
      </a:spcBef>
      <a:spcAft>
        <a:spcPts val="0"/>
      </a:spcAft>
      <a:defRPr sz="1800" kern="1200">
        <a:solidFill>
          <a:schemeClr val="tx1"/>
        </a:solidFill>
        <a:latin typeface="Calibri" panose="020F0502020204030204" pitchFamily="34" charset="0"/>
        <a:ea typeface="宋体" panose="02010600030101010101" pitchFamily="2" charset="-122"/>
        <a:cs typeface="Times New Roman" panose="02020603050405020304" charset="0"/>
      </a:defRPr>
    </a:lvl2pPr>
    <a:lvl3pPr marL="914400" indent="0" algn="l" defTabSz="914400" eaLnBrk="0" fontAlgn="base" hangingPunct="0">
      <a:spcBef>
        <a:spcPts val="0"/>
      </a:spcBef>
      <a:spcAft>
        <a:spcPts val="0"/>
      </a:spcAft>
      <a:defRPr sz="1800" kern="1200">
        <a:solidFill>
          <a:schemeClr val="tx1"/>
        </a:solidFill>
        <a:latin typeface="Calibri" panose="020F0502020204030204" pitchFamily="34" charset="0"/>
        <a:ea typeface="宋体" panose="02010600030101010101" pitchFamily="2" charset="-122"/>
        <a:cs typeface="Times New Roman" panose="02020603050405020304" charset="0"/>
      </a:defRPr>
    </a:lvl3pPr>
    <a:lvl4pPr marL="1371600" indent="0" algn="l" defTabSz="914400" eaLnBrk="0" fontAlgn="base" hangingPunct="0">
      <a:spcBef>
        <a:spcPts val="0"/>
      </a:spcBef>
      <a:spcAft>
        <a:spcPts val="0"/>
      </a:spcAft>
      <a:defRPr sz="1800" kern="1200">
        <a:solidFill>
          <a:schemeClr val="tx1"/>
        </a:solidFill>
        <a:latin typeface="Calibri" panose="020F0502020204030204" pitchFamily="34" charset="0"/>
        <a:ea typeface="宋体" panose="02010600030101010101" pitchFamily="2" charset="-122"/>
        <a:cs typeface="Times New Roman" panose="02020603050405020304" charset="0"/>
      </a:defRPr>
    </a:lvl4pPr>
    <a:lvl5pPr marL="1828800" indent="0" algn="l" defTabSz="914400" eaLnBrk="0" fontAlgn="base" hangingPunct="0">
      <a:spcBef>
        <a:spcPts val="0"/>
      </a:spcBef>
      <a:spcAft>
        <a:spcPts val="0"/>
      </a:spcAft>
      <a:defRPr sz="1800" kern="1200">
        <a:solidFill>
          <a:schemeClr val="tx1"/>
        </a:solidFill>
        <a:latin typeface="Calibri" panose="020F0502020204030204" pitchFamily="3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Calibri" panose="020F0502020204030204" pitchFamily="3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Calibri" panose="020F0502020204030204" pitchFamily="3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Calibri" panose="020F0502020204030204" pitchFamily="3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Calibri" panose="020F0502020204030204" pitchFamily="34" charset="0"/>
        <a:ea typeface="宋体" panose="02010600030101010101" pitchFamily="2" charset="-122"/>
        <a:cs typeface="Times New Roman" panose="02020603050405020304" charset="0"/>
      </a:defRPr>
    </a:lvl9pPr>
  </p:defaultTextStyle>
  <p:extLst>
    <p:ext uri="{EFAFB233-063F-42B5-8137-9DF3F51BA10A}">
      <p15:sldGuideLst xmlns:p15="http://schemas.microsoft.com/office/powerpoint/2012/main">
        <p15:guide id="1" orient="horz" pos="160" userDrawn="1">
          <p15:clr>
            <a:srgbClr val="A4A3A4"/>
          </p15:clr>
        </p15:guide>
        <p15:guide id="2" orient="horz" pos="4320" userDrawn="1">
          <p15:clr>
            <a:srgbClr val="A4A3A4"/>
          </p15:clr>
        </p15:guide>
        <p15:guide id="3" orient="horz" pos="3336" userDrawn="1">
          <p15:clr>
            <a:srgbClr val="A4A3A4"/>
          </p15:clr>
        </p15:guide>
        <p15:guide id="4" orient="horz" pos="2576" userDrawn="1">
          <p15:clr>
            <a:srgbClr val="A4A3A4"/>
          </p15:clr>
        </p15:guide>
        <p15:guide id="5" orient="horz" pos="1928" userDrawn="1">
          <p15:clr>
            <a:srgbClr val="A4A3A4"/>
          </p15:clr>
        </p15:guide>
        <p15:guide id="6"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875"/>
    <a:srgbClr val="0072A9"/>
    <a:srgbClr val="D6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2" autoAdjust="0"/>
    <p:restoredTop sz="94660"/>
  </p:normalViewPr>
  <p:slideViewPr>
    <p:cSldViewPr snapToGrid="0">
      <p:cViewPr varScale="1">
        <p:scale>
          <a:sx n="84" d="100"/>
          <a:sy n="84" d="100"/>
        </p:scale>
        <p:origin x="0" y="0"/>
      </p:cViewPr>
      <p:guideLst>
        <p:guide orient="horz" pos="160"/>
        <p:guide orient="horz" pos="4320"/>
        <p:guide orient="horz" pos="3336"/>
        <p:guide orient="horz" pos="2576"/>
        <p:guide orient="horz" pos="1928"/>
        <p:guide pos="2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5" d="100"/>
          <a:sy n="65" d="100"/>
        </p:scale>
        <p:origin x="0" y="0"/>
      </p:cViewPr>
      <p:guideLst/>
    </p:cSldViewPr>
  </p:notesViewPr>
  <p:gridSpacing cx="72009" cy="72009"/>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6" Type="http://schemas.openxmlformats.org/officeDocument/2006/relationships/tags" Target="tags/tag19.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fontAlgn="base" hangingPunct="0">
              <a:buNone/>
              <a:defRPr sz="1200">
                <a:latin typeface="Calibri" panose="020F0502020204030204" pitchFamily="34" charset="0"/>
                <a:ea typeface="宋体" panose="02010600030101010101" pitchFamily="2" charset="-122"/>
                <a:cs typeface="Calibri" panose="020F0502020204030204" pitchFamily="34" charset="0"/>
              </a:defRPr>
            </a:lvl1pPr>
          </a:lstStyle>
          <a:p>
            <a:pPr marL="0" indent="0"/>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
        <p:nvSpPr>
          <p:cNvPr id="188"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fontAlgn="base" hangingPunct="0">
              <a:buNone/>
              <a:defRPr sz="1200">
                <a:latin typeface="Calibri" panose="020F0502020204030204" pitchFamily="34" charset="0"/>
                <a:ea typeface="宋体" panose="02010600030101010101" pitchFamily="2" charset="-122"/>
                <a:cs typeface="Calibri" panose="020F0502020204030204" pitchFamily="34" charset="0"/>
              </a:defRPr>
            </a:lvl1pPr>
          </a:lstStyle>
          <a:p>
            <a:pPr marL="0" indent="0"/>
            <a:fld id="{CAD2D6BD-DE1B-4B5F-8B41-2702339687B9}" type="datetime5">
              <a:rPr lang="zh-CN" altLang="en-US" sz="1200">
                <a:latin typeface="Calibri" panose="020F0502020204030204" pitchFamily="34" charset="0"/>
                <a:ea typeface="宋体" panose="02010600030101010101" pitchFamily="2" charset="-122"/>
                <a:cs typeface="Calibri" panose="020F0502020204030204" pitchFamily="34" charset="0"/>
              </a:rPr>
            </a:fld>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
        <p:nvSpPr>
          <p:cNvPr id="189" name="页脚占位符"/>
          <p:cNvSpPr>
            <a:spLocks noGrp="1"/>
          </p:cNvSpPr>
          <p:nvPr>
            <p:ph type="ftr" idx="2"/>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fontAlgn="base" hangingPunct="0">
              <a:buNone/>
              <a:defRPr sz="1200">
                <a:latin typeface="Calibri" panose="020F0502020204030204" pitchFamily="34" charset="0"/>
                <a:ea typeface="宋体" panose="02010600030101010101" pitchFamily="2" charset="-122"/>
                <a:cs typeface="Calibri" panose="020F0502020204030204" pitchFamily="34" charset="0"/>
              </a:defRPr>
            </a:lvl1pPr>
          </a:lstStyle>
          <a:p>
            <a:pPr marL="0" indent="0"/>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
        <p:nvSpPr>
          <p:cNvPr id="190" name="编号占位符"/>
          <p:cNvSpPr>
            <a:spLocks noGrp="1"/>
          </p:cNvSpPr>
          <p:nvPr>
            <p:ph type="sldNum" idx="3"/>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pitchFamily="34" charset="0"/>
                <a:ea typeface="宋体" panose="02010600030101010101" pitchFamily="2" charset="-122"/>
                <a:cs typeface="Calibri" panose="020F0502020204030204" pitchFamily="34" charset="0"/>
              </a:defRPr>
            </a:lvl1pPr>
          </a:lstStyle>
          <a:p>
            <a:pPr marL="0" indent="0"/>
            <a:fld id="{CAD2D6BD-DE1B-4B5F-8B41-2702339687B9}" type="slidenum">
              <a:rPr lang="zh-CN" altLang="en-US" sz="1200">
                <a:latin typeface="Calibri" panose="020F0502020204030204" pitchFamily="34" charset="0"/>
                <a:ea typeface="宋体" panose="02010600030101010101" pitchFamily="2" charset="-122"/>
                <a:cs typeface="Calibri" panose="020F0502020204030204" pitchFamily="34" charset="0"/>
              </a:rPr>
            </a:fld>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 name="页眉占位符"/>
          <p:cNvSpPr>
            <a:spLocks noGrp="1"/>
          </p:cNvSpPr>
          <p:nvPr>
            <p:ph type="hdr"/>
          </p:nvPr>
        </p:nvSpPr>
        <p:spPr>
          <a:xfrm>
            <a:off x="0" y="0"/>
            <a:ext cx="2971799" cy="457200"/>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fontAlgn="base" hangingPunct="0">
              <a:buNone/>
              <a:defRPr sz="1200">
                <a:latin typeface="Calibri" panose="020F0502020204030204" pitchFamily="34" charset="0"/>
                <a:ea typeface="宋体" panose="02010600030101010101" pitchFamily="2" charset="-122"/>
                <a:cs typeface="Calibri" panose="020F0502020204030204" pitchFamily="34" charset="0"/>
              </a:defRPr>
            </a:lvl1pPr>
          </a:lstStyle>
          <a:p>
            <a:pPr marL="0" indent="0"/>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
        <p:nvSpPr>
          <p:cNvPr id="182" name="日期占位符"/>
          <p:cNvSpPr>
            <a:spLocks noGrp="1"/>
          </p:cNvSpPr>
          <p:nvPr>
            <p:ph type="dt" idx="1"/>
          </p:nvPr>
        </p:nvSpPr>
        <p:spPr>
          <a:xfrm>
            <a:off x="3884613" y="0"/>
            <a:ext cx="2971800" cy="457200"/>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fontAlgn="base" hangingPunct="0">
              <a:buNone/>
              <a:defRPr sz="1200">
                <a:latin typeface="Calibri" panose="020F0502020204030204" pitchFamily="34" charset="0"/>
                <a:ea typeface="宋体" panose="02010600030101010101" pitchFamily="2" charset="-122"/>
                <a:cs typeface="Calibri" panose="020F0502020204030204" pitchFamily="34" charset="0"/>
              </a:defRPr>
            </a:lvl1pPr>
          </a:lstStyle>
          <a:p>
            <a:pPr marL="0" indent="0"/>
            <a:fld id="{CAD2D6BD-DE1B-4B5F-8B41-2702339687B9}" type="datetime5">
              <a:rPr lang="zh-CN" altLang="en-US" sz="1200">
                <a:latin typeface="Calibri" panose="020F0502020204030204" pitchFamily="34" charset="0"/>
                <a:ea typeface="宋体" panose="02010600030101010101" pitchFamily="2" charset="-122"/>
                <a:cs typeface="Calibri" panose="020F0502020204030204" pitchFamily="34" charset="0"/>
              </a:rPr>
            </a:fld>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
        <p:nvSpPr>
          <p:cNvPr id="183" name="文本"/>
          <p:cNvSpPr>
            <a:spLocks noGrp="1" noChangeAspect="1"/>
          </p:cNvSpPr>
          <p:nvPr>
            <p:ph type="sldImg" idx="2"/>
          </p:nvPr>
        </p:nvSpPr>
        <p:spPr>
          <a:xfrm>
            <a:off x="381000" y="685800"/>
            <a:ext cx="6096000" cy="3429000"/>
          </a:xfrm>
          <a:prstGeom prst="rect">
            <a:avLst/>
          </a:prstGeom>
          <a:noFill/>
          <a:ln w="12700" cap="flat" cmpd="sng">
            <a:solidFill>
              <a:srgbClr val="000000"/>
            </a:solidFill>
            <a:prstDash val="solid"/>
            <a:round/>
          </a:ln>
        </p:spPr>
      </p:sp>
      <p:sp>
        <p:nvSpPr>
          <p:cNvPr id="184" name="文本占位符 183"/>
          <p:cNvSpPr>
            <a:spLocks noGrp="1"/>
          </p:cNvSpPr>
          <p:nvPr>
            <p:ph type="body" idx="3"/>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单击此处编辑母版文本样式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185" name="页脚占位符"/>
          <p:cNvSpPr>
            <a:spLocks noGrp="1"/>
          </p:cNvSpPr>
          <p:nvPr>
            <p:ph type="ftr" idx="4"/>
          </p:nvPr>
        </p:nvSpPr>
        <p:spPr>
          <a:xfrm>
            <a:off x="0" y="8685213"/>
            <a:ext cx="2971799" cy="457200"/>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fontAlgn="base" hangingPunct="0">
              <a:buNone/>
              <a:defRPr sz="1200">
                <a:latin typeface="Calibri" panose="020F0502020204030204" pitchFamily="34" charset="0"/>
                <a:ea typeface="宋体" panose="02010600030101010101" pitchFamily="2" charset="-122"/>
                <a:cs typeface="Calibri" panose="020F0502020204030204" pitchFamily="34" charset="0"/>
              </a:defRPr>
            </a:lvl1pPr>
          </a:lstStyle>
          <a:p>
            <a:pPr marL="0" indent="0"/>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
        <p:nvSpPr>
          <p:cNvPr id="186"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pitchFamily="34" charset="0"/>
                <a:ea typeface="宋体" panose="02010600030101010101" pitchFamily="2" charset="-122"/>
                <a:cs typeface="Calibri" panose="020F0502020204030204" pitchFamily="34" charset="0"/>
              </a:defRPr>
            </a:lvl1pPr>
          </a:lstStyle>
          <a:p>
            <a:pPr marL="0" indent="0"/>
            <a:fld id="{CAD2D6BD-DE1B-4B5F-8B41-2702339687B9}" type="slidenum">
              <a:rPr lang="zh-CN" altLang="en-US" sz="1200">
                <a:latin typeface="Calibri" panose="020F0502020204030204" pitchFamily="34" charset="0"/>
                <a:ea typeface="宋体" panose="02010600030101010101" pitchFamily="2" charset="-122"/>
                <a:cs typeface="Calibri" panose="020F0502020204030204" pitchFamily="34" charset="0"/>
              </a:rPr>
            </a:fld>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pitchFamily="34" charset="0"/>
        <a:ea typeface="宋体" panose="02010600030101010101" pitchFamily="2" charset="-122"/>
        <a:cs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186"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pitchFamily="34" charset="0"/>
                <a:ea typeface="宋体" panose="02010600030101010101" pitchFamily="2" charset="-122"/>
                <a:cs typeface="Calibri" panose="020F0502020204030204" pitchFamily="34" charset="0"/>
              </a:defRPr>
            </a:lvl1pPr>
          </a:lstStyle>
          <a:p>
            <a:fld id="{CAD2D6BD-DE1B-4B5F-8B41-2702339687B9}" type="slidenum">
              <a:rPr lang="zh-CN" altLang="en-US" sz="1200">
                <a:latin typeface="Calibri" panose="020F0502020204030204" pitchFamily="34" charset="0"/>
                <a:ea typeface="宋体" panose="02010600030101010101" pitchFamily="2" charset="-122"/>
                <a:cs typeface="Calibri" panose="020F0502020204030204" pitchFamily="34" charset="0"/>
              </a:rPr>
            </a:fld>
            <a:endParaRPr lang="zh-CN" altLang="en-US" sz="120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 name="幻灯片图像占位符 408"/>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410" name="文本占位符 40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1"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6" name="幻灯片图像占位符 425"/>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427" name="文本占位符 426"/>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8"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 name="幻灯片图像占位符 439"/>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441" name="文本占位符 440"/>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2"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4" name="幻灯片图像占位符 453"/>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455" name="文本占位符 454"/>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56"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8" name="幻灯片图像占位符 467"/>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469" name="文本占位符 468"/>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0"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 name="幻灯片图像占位符 482"/>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484" name="文本占位符 483"/>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5"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3" name="幻灯片图像占位符 492"/>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494" name="文本占位符 493"/>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95"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 name="幻灯片图像占位符 522"/>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524" name="文本占位符 523"/>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25"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3" name="幻灯片图像占位符 542"/>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544" name="文本占位符 543"/>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5"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 name="幻灯片图像占位符 56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562" name="文本占位符 56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 name="幻灯片图像占位符 256"/>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258" name="文本占位符 257"/>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9"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5" name="幻灯片图像占位符 584"/>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586" name="文本占位符 585"/>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7"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1" name="幻灯片图像占位符 60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602" name="文本占位符 60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 name="幻灯片图像占位符 613"/>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615" name="文本占位符 614"/>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6"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1" name="幻灯片图像占位符 64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642" name="文本占位符 64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4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0" name="幻灯片图像占位符 669"/>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671" name="文本占位符 670"/>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72"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1" name="幻灯片图像占位符 72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722" name="文本占位符 72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2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1" name="幻灯片图像占位符 73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732" name="文本占位符 73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1" name="幻灯片图像占位符 76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762" name="文本占位符 76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6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 name="幻灯片图像占位符 79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792" name="文本占位符 79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9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 name="幻灯片图像占位符 82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822" name="文本占位符 82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2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 name="幻灯片图像占位符 266"/>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268" name="文本占位符 267"/>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69"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7" name="幻灯片图像占位符 866"/>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868" name="文本占位符 867"/>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9"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0" name="幻灯片图像占位符 899"/>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901" name="文本占位符 900"/>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2"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2" name="幻灯片图像占位符 981"/>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983" name="文本占位符 982"/>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84"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9" name="幻灯片图像占位符 1008"/>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010" name="文本占位符 100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11"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幻灯片图像占位符 1026"/>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028" name="文本占位符 1027"/>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29"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 name="幻灯片图像占位符 1044"/>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046" name="文本占位符 1045"/>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7"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幻灯片图像占位符 1057"/>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059" name="文本占位符 1058"/>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60"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8" name="幻灯片图像占位符 1067"/>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069" name="文本占位符 1068"/>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70"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 name="幻灯片图像占位符 1084"/>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086" name="文本占位符 1085"/>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7"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9" name="幻灯片图像占位符 1108"/>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110" name="文本占位符 110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11"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 name="幻灯片图像占位符 28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282" name="文本占位符 28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 name="幻灯片图像占位符 1125"/>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127" name="文本占位符 1126"/>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28"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4" name="幻灯片图像占位符 1153"/>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155" name="文本占位符 1154"/>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56"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1" name="幻灯片图像占位符 117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172" name="文本占位符 117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2" name="幻灯片图像占位符 1201"/>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1203" name="文本占位符 1202"/>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04"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 name="幻灯片图像占位符 290"/>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292" name="文本占位符 29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93"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 name="幻灯片图像占位符 305"/>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307" name="文本占位符 306"/>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8"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 name="幻灯片图像占位符 335"/>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337" name="文本占位符 336"/>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8"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 name="幻灯片图像占位符 367"/>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369" name="文本占位符 368"/>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0"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 name="幻灯片图像占位符 377"/>
          <p:cNvSpPr>
            <a:spLocks noGrp="1" noChangeAspect="1"/>
          </p:cNvSpPr>
          <p:nvPr>
            <p:ph type="sldImg"/>
          </p:nvPr>
        </p:nvSpPr>
        <p:spPr>
          <a:xfrm>
            <a:off x="381000" y="685800"/>
            <a:ext cx="6096000" cy="3429000"/>
          </a:xfrm>
          <a:prstGeom prst="rect">
            <a:avLst/>
          </a:prstGeom>
          <a:noFill/>
          <a:ln w="12700" cap="flat" cmpd="sng">
            <a:solidFill>
              <a:srgbClr val="000000"/>
            </a:solidFill>
            <a:prstDash val="solid"/>
            <a:round/>
          </a:ln>
        </p:spPr>
      </p:sp>
      <p:sp>
        <p:nvSpPr>
          <p:cNvPr id="379" name="文本占位符 378"/>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0"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pitchFamily="34" charset="0"/>
                <a:ea typeface="宋体" panose="02010600030101010101" pitchFamily="2" charset="-122"/>
                <a:cs typeface="Calibri" panose="020F0502020204030204" pitchFamily="34" charset="0"/>
              </a:rPr>
            </a:fld>
            <a:endParaRPr lang="zh-CN" altLang="en-US">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p:cNvSpPr>
            <a:spLocks noGrp="1"/>
          </p:cNvSpPr>
          <p:nvPr>
            <p:ph type="ctrTitle"/>
          </p:nvPr>
        </p:nvSpPr>
        <p:spPr>
          <a:xfrm>
            <a:off x="1524000" y="1122363"/>
            <a:ext cx="9144000" cy="2387600"/>
          </a:xfrm>
          <a:prstGeom prst="rect">
            <a:avLst/>
          </a:prstGeom>
        </p:spPr>
        <p:txBody>
          <a:bodyPr anchor="b" anchorCtr="0">
            <a:noAutofit/>
          </a:bodyPr>
          <a:lstStyle>
            <a:lvl1pPr marL="0" indent="0" algn="ctr" defTabSz="914400" fontAlgn="base" hangingPunct="0">
              <a:defRPr sz="6000"/>
            </a:lvl1pPr>
          </a:lstStyle>
          <a:p>
            <a:r>
              <a:rPr lang="zh-CN" altLang="en-US"/>
              <a:t>单击此处编辑母版标题样式</a:t>
            </a:r>
            <a:endParaRPr lang="zh-CN" altLang="en-US"/>
          </a:p>
        </p:txBody>
      </p:sp>
      <p:sp>
        <p:nvSpPr>
          <p:cNvPr id="8" name="文本"/>
          <p:cNvSpPr>
            <a:spLocks noGrp="1"/>
          </p:cNvSpPr>
          <p:nvPr>
            <p:ph type="subTitle" idx="1"/>
          </p:nvPr>
        </p:nvSpPr>
        <p:spPr>
          <a:xfrm>
            <a:off x="1524000" y="3602038"/>
            <a:ext cx="9144000" cy="1655762"/>
          </a:xfrm>
          <a:prstGeom prst="rect">
            <a:avLst/>
          </a:prstGeom>
        </p:spPr>
        <p:txBody>
          <a:bodyPr/>
          <a:lstStyle>
            <a:lvl1pPr marL="0" indent="0" algn="ctr" defTabSz="914400" fontAlgn="base" hangingPunct="0">
              <a:buNone/>
              <a:defRPr sz="2400"/>
            </a:lvl1pPr>
            <a:lvl2pPr marL="457200" indent="0" algn="ctr" defTabSz="914400" fontAlgn="base" hangingPunct="0">
              <a:buNone/>
              <a:defRPr sz="2000"/>
            </a:lvl2pPr>
            <a:lvl3pPr marL="914400" indent="0" algn="ctr" defTabSz="914400" fontAlgn="base" hangingPunct="0">
              <a:buNone/>
              <a:defRPr sz="1800"/>
            </a:lvl3pPr>
            <a:lvl4pPr marL="1371600" indent="0" algn="ctr" defTabSz="914400" fontAlgn="base" hangingPunct="0">
              <a:buNone/>
              <a:defRPr sz="1600"/>
            </a:lvl4pPr>
            <a:lvl5pPr marL="1828800" indent="0" algn="ctr" defTabSz="914400" fontAlgn="base" hangingPunct="0">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pPr marL="0" indent="0"/>
            <a:r>
              <a:rPr lang="zh-CN" altLang="en-US"/>
              <a:t>单击此处编辑母版副标题样式</a:t>
            </a:r>
            <a:endParaRPr lang="zh-CN" altLang="en-US"/>
          </a:p>
        </p:txBody>
      </p:sp>
      <p:sp>
        <p:nvSpPr>
          <p:cNvPr id="9"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0"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11"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55" name="标题"/>
          <p:cNvSpPr>
            <a:spLocks noGrp="1"/>
          </p:cNvSpPr>
          <p:nvPr>
            <p:ph type="title"/>
          </p:nvPr>
        </p:nvSpPr>
        <p:spPr>
          <a:xfrm>
            <a:off x="838200" y="365124"/>
            <a:ext cx="10515600" cy="1325562"/>
          </a:xfrm>
          <a:prstGeom prst="rect">
            <a:avLst/>
          </a:prstGeom>
        </p:spPr>
        <p:txBody>
          <a:bodyPr/>
          <a:lstStyle/>
          <a:p>
            <a:pPr marL="0" indent="0"/>
            <a:r>
              <a:rPr lang="zh-CN" altLang="en-US"/>
              <a:t>单击此处编辑母版标题样式</a:t>
            </a:r>
            <a:endParaRPr lang="zh-CN" altLang="en-US"/>
          </a:p>
        </p:txBody>
      </p:sp>
      <p:sp>
        <p:nvSpPr>
          <p:cNvPr id="56" name="竖排文字占位符"/>
          <p:cNvSpPr>
            <a:spLocks noGrp="1"/>
          </p:cNvSpPr>
          <p:nvPr>
            <p:ph type="body" orient="vert" idx="1"/>
          </p:nvPr>
        </p:nvSpPr>
        <p:spPr>
          <a:xfrm>
            <a:off x="838200" y="1825625"/>
            <a:ext cx="10515600" cy="4351338"/>
          </a:xfrm>
          <a:prstGeom prst="rect">
            <a:avLst/>
          </a:prstGeom>
        </p:spPr>
        <p:txBody>
          <a:bodyPr vert="eaVert">
            <a:no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57"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fld id="{CAD2D6BD-DE1B-4B5F-8B41-2702339687B9}" type="datetime5">
              <a:rPr lang="zh-CN" altLang="en-US"/>
            </a:fld>
            <a:endParaRPr lang="zh-CN" altLang="en-US"/>
          </a:p>
        </p:txBody>
      </p:sp>
      <p:sp>
        <p:nvSpPr>
          <p:cNvPr id="58"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59"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60" name="竖排标题"/>
          <p:cNvSpPr>
            <a:spLocks noGrp="1"/>
          </p:cNvSpPr>
          <p:nvPr>
            <p:ph type="title" orient="vert"/>
          </p:nvPr>
        </p:nvSpPr>
        <p:spPr>
          <a:xfrm>
            <a:off x="8724900" y="365124"/>
            <a:ext cx="2628899" cy="5811838"/>
          </a:xfrm>
          <a:prstGeom prst="rect">
            <a:avLst/>
          </a:prstGeom>
        </p:spPr>
        <p:txBody>
          <a:bodyPr vert="eaVert">
            <a:noAutofit/>
          </a:bodyPr>
          <a:lstStyle/>
          <a:p>
            <a:pPr marL="0" indent="0"/>
            <a:r>
              <a:rPr lang="zh-CN" altLang="en-US"/>
              <a:t>单击此处编辑母版标题样式</a:t>
            </a:r>
            <a:endParaRPr lang="zh-CN" altLang="en-US"/>
          </a:p>
        </p:txBody>
      </p:sp>
      <p:sp>
        <p:nvSpPr>
          <p:cNvPr id="61" name="竖排文字占位符"/>
          <p:cNvSpPr>
            <a:spLocks noGrp="1"/>
          </p:cNvSpPr>
          <p:nvPr>
            <p:ph type="body" orient="vert" idx="1"/>
          </p:nvPr>
        </p:nvSpPr>
        <p:spPr>
          <a:xfrm>
            <a:off x="838200" y="365124"/>
            <a:ext cx="7734300" cy="5811838"/>
          </a:xfrm>
          <a:prstGeom prst="rect">
            <a:avLst/>
          </a:prstGeom>
        </p:spPr>
        <p:txBody>
          <a:bodyPr vert="eaVert">
            <a:no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62"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fld id="{CAD2D6BD-DE1B-4B5F-8B41-2702339687B9}" type="datetime5">
              <a:rPr lang="zh-CN" altLang="en-US"/>
            </a:fld>
            <a:endParaRPr lang="zh-CN" altLang="en-US"/>
          </a:p>
        </p:txBody>
      </p:sp>
      <p:sp>
        <p:nvSpPr>
          <p:cNvPr id="63"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64"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6"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77"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8"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79"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1"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2"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83"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84"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85"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6"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87"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8"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89"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90"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91"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2" name="标题"/>
          <p:cNvSpPr>
            <a:spLocks noGrp="1"/>
          </p:cNvSpPr>
          <p:nvPr>
            <p:ph type="title"/>
          </p:nvPr>
        </p:nvSpPr>
        <p:spPr>
          <a:xfrm>
            <a:off x="838200" y="365124"/>
            <a:ext cx="10515600" cy="1325562"/>
          </a:xfrm>
          <a:prstGeom prst="rect">
            <a:avLst/>
          </a:prstGeom>
        </p:spPr>
        <p:txBody>
          <a:bodyPr/>
          <a:lstStyle/>
          <a:p>
            <a:pPr marL="0" indent="0"/>
            <a:r>
              <a:rPr lang="zh-CN" altLang="en-US"/>
              <a:t>单击此处编辑母版标题样式</a:t>
            </a:r>
            <a:endParaRPr lang="zh-CN" altLang="en-US"/>
          </a:p>
        </p:txBody>
      </p:sp>
      <p:sp>
        <p:nvSpPr>
          <p:cNvPr id="13" name="内容占位符"/>
          <p:cNvSpPr>
            <a:spLocks noGrp="1"/>
          </p:cNvSpPr>
          <p:nvPr>
            <p:ph idx="1"/>
          </p:nvPr>
        </p:nvSpPr>
        <p:spPr>
          <a:xfrm>
            <a:off x="838200" y="1825625"/>
            <a:ext cx="10515600" cy="4351338"/>
          </a:xfrm>
          <a:prstGeom prst="rect">
            <a:avLst/>
          </a:prstGeom>
        </p:spPr>
        <p:txBody>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14"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fld id="{CAD2D6BD-DE1B-4B5F-8B41-2702339687B9}" type="datetime5">
              <a:rPr lang="zh-CN" altLang="en-US"/>
            </a:fld>
            <a:endParaRPr lang="zh-CN" altLang="en-US"/>
          </a:p>
        </p:txBody>
      </p:sp>
      <p:sp>
        <p:nvSpPr>
          <p:cNvPr id="15"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16"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92"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93"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4"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95"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96"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97" name="编号占位符"/>
          <p:cNvSpPr>
            <a:spLocks noGrp="1"/>
          </p:cNvSpPr>
          <p:nvPr>
            <p:ph type="sldNum" idx="12"/>
          </p:nvPr>
        </p:nvSpPr>
        <p:spPr>
          <a:xfrm>
            <a:off x="3888317" y="6405033"/>
            <a:ext cx="2844799"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Standard">
    <p:spTree>
      <p:nvGrpSpPr>
        <p:cNvPr id="1" name=""/>
        <p:cNvGrpSpPr/>
        <p:nvPr/>
      </p:nvGrpSpPr>
      <p:grpSpPr>
        <a:xfrm>
          <a:off x="0" y="0"/>
          <a:ext cx="0" cy="0"/>
          <a:chOff x="0" y="0"/>
          <a:chExt cx="0" cy="0"/>
        </a:xfrm>
      </p:grpSpPr>
      <p:pic>
        <p:nvPicPr>
          <p:cNvPr id="98" name="图片"/>
          <p:cNvPicPr>
            <a:picLocks noChangeAspect="1"/>
          </p:cNvPicPr>
          <p:nvPr userDrawn="1"/>
        </p:nvPicPr>
        <p:blipFill>
          <a:blip r:embed="rId2" cstate="print"/>
          <a:srcRect l="53036" r="43750"/>
          <a:stretch>
            <a:fillRect/>
          </a:stretch>
        </p:blipFill>
        <p:spPr>
          <a:xfrm rot="5400000">
            <a:off x="5956300" y="618066"/>
            <a:ext cx="275166" cy="12192000"/>
          </a:xfrm>
          <a:prstGeom prst="rect">
            <a:avLst/>
          </a:prstGeom>
          <a:noFill/>
          <a:ln w="9525" cap="flat" cmpd="sng">
            <a:noFill/>
            <a:prstDash val="solid"/>
            <a:round/>
          </a:ln>
        </p:spPr>
      </p:pic>
    </p:spTree>
  </p:cSld>
  <p:clrMapOvr>
    <a:masterClrMapping/>
  </p:clrMapOvr>
  <mc:AlternateContent xmlns:mc="http://schemas.openxmlformats.org/markup-compatibility/2006">
    <mc:Choice xmlns:p14="http://schemas.microsoft.com/office/powerpoint/2010/main" Requires="p14">
      <p:transition p14:dur="1250" advClick="0" advTm="0">
        <p:random/>
      </p:transition>
    </mc:Choice>
    <mc:Fallback>
      <p:transition advClick="0" advTm="0">
        <p:random/>
      </p:transition>
    </mc:Fallback>
  </mc:AlternateContent>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tk_headline + text">
    <p:spTree>
      <p:nvGrpSpPr>
        <p:cNvPr id="1" name=""/>
        <p:cNvGrpSpPr/>
        <p:nvPr/>
      </p:nvGrpSpPr>
      <p:grpSpPr>
        <a:xfrm>
          <a:off x="0" y="0"/>
          <a:ext cx="0" cy="0"/>
          <a:chOff x="0" y="0"/>
          <a:chExt cx="0" cy="0"/>
        </a:xfrm>
      </p:grpSpPr>
      <p:pic>
        <p:nvPicPr>
          <p:cNvPr id="99" name="图片" hidden="1"/>
          <p:cNvPicPr>
            <a:picLocks noChangeAspect="1"/>
          </p:cNvPicPr>
          <p:nvPr/>
        </p:nvPicPr>
        <p:blipFill>
          <a:blip r:embed="rId2" cstate="print"/>
          <a:stretch>
            <a:fillRect/>
          </a:stretch>
        </p:blipFill>
        <p:spPr>
          <a:xfrm>
            <a:off x="2117" y="2117"/>
            <a:ext cx="2116" cy="0"/>
          </a:xfrm>
          <a:prstGeom prst="rect">
            <a:avLst/>
          </a:prstGeom>
          <a:noFill/>
          <a:ln w="6350" cap="flat" cmpd="sng">
            <a:noFill/>
            <a:prstDash val="solid"/>
            <a:round/>
          </a:ln>
        </p:spPr>
      </p:pic>
      <p:sp>
        <p:nvSpPr>
          <p:cNvPr id="100" name="矩形"/>
          <p:cNvSpPr/>
          <p:nvPr/>
        </p:nvSpPr>
        <p:spPr>
          <a:xfrm>
            <a:off x="336551" y="6540501"/>
            <a:ext cx="334433" cy="112182"/>
          </a:xfrm>
          <a:prstGeom prst="rect">
            <a:avLst/>
          </a:prstGeom>
          <a:noFill/>
          <a:ln w="9525" cap="flat" cmpd="sng">
            <a:noFill/>
            <a:prstDash val="solid"/>
            <a:round/>
          </a:ln>
        </p:spPr>
        <p:txBody>
          <a:bodyPr vert="horz" wrap="none" lIns="0" tIns="0" rIns="0" bIns="0" anchor="b" anchorCtr="0">
            <a:noAutofit/>
          </a:bodyPr>
          <a:lstStyle/>
          <a:p>
            <a:pPr marL="0" indent="0" algn="l" eaLnBrk="0" hangingPunct="0">
              <a:lnSpc>
                <a:spcPct val="100000"/>
              </a:lnSpc>
              <a:spcBef>
                <a:spcPts val="0"/>
              </a:spcBef>
              <a:spcAft>
                <a:spcPts val="0"/>
              </a:spcAft>
              <a:buNone/>
            </a:pPr>
            <a:fld id="{CAD2D6BD-DE1B-4B5F-8B41-2702339687B9}" type="slidenum">
              <a:rPr lang="en-US" altLang="zh-CN" sz="800" b="0" i="0" u="none" strike="noStrike" kern="1200" cap="none" spc="0" baseline="0">
                <a:solidFill>
                  <a:srgbClr val="78879B"/>
                </a:solidFill>
                <a:latin typeface="微软雅黑" panose="020B0503020204020204" charset="-122"/>
                <a:ea typeface="微软雅黑" panose="020B0503020204020204" charset="-122"/>
                <a:cs typeface="微软雅黑" panose="020B0503020204020204" charset="-122"/>
              </a:rPr>
            </a:fld>
            <a:endParaRPr lang="zh-CN" altLang="en-US" sz="800" b="0" i="0" u="none" strike="noStrike" kern="1200" cap="none" spc="0" baseline="0">
              <a:solidFill>
                <a:srgbClr val="78879B"/>
              </a:solidFill>
              <a:latin typeface="微软雅黑" panose="020B0503020204020204" charset="-122"/>
              <a:ea typeface="微软雅黑" panose="020B0503020204020204" charset="-122"/>
              <a:cs typeface="微软雅黑" panose="020B0503020204020204" charset="-122"/>
            </a:endParaRPr>
          </a:p>
        </p:txBody>
      </p:sp>
      <p:pic>
        <p:nvPicPr>
          <p:cNvPr id="101" name="图片" hidden="1"/>
          <p:cNvPicPr>
            <a:picLocks noChangeAspect="1"/>
          </p:cNvPicPr>
          <p:nvPr userDrawn="1"/>
        </p:nvPicPr>
        <p:blipFill>
          <a:blip r:embed="rId2" cstate="print"/>
          <a:stretch>
            <a:fillRect/>
          </a:stretch>
        </p:blipFill>
        <p:spPr>
          <a:xfrm>
            <a:off x="2117" y="2117"/>
            <a:ext cx="2116" cy="0"/>
          </a:xfrm>
          <a:prstGeom prst="rect">
            <a:avLst/>
          </a:prstGeom>
          <a:noFill/>
          <a:ln w="6350" cap="flat" cmpd="sng">
            <a:noFill/>
            <a:prstDash val="solid"/>
            <a:round/>
          </a:ln>
        </p:spPr>
      </p:pic>
      <p:sp>
        <p:nvSpPr>
          <p:cNvPr id="102" name="标题"/>
          <p:cNvSpPr>
            <a:spLocks noGrp="1"/>
          </p:cNvSpPr>
          <p:nvPr>
            <p:ph type="title"/>
          </p:nvPr>
        </p:nvSpPr>
        <p:spPr>
          <a:xfrm>
            <a:off x="336000" y="575912"/>
            <a:ext cx="11520001" cy="338555"/>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auto" hangingPunct="1">
              <a:defRPr baseline="0">
                <a:cs typeface="微软雅黑" panose="020B0503020204020204" charset="-122"/>
              </a:defRPr>
            </a:lvl1pPr>
          </a:lstStyle>
          <a:p>
            <a:pPr marL="0" indent="0"/>
            <a:r>
              <a:rPr lang="zh-CN" altLang="en-US" sz="5865" strike="noStrike"/>
              <a:t>单击此处编辑母版标题样式</a:t>
            </a:r>
            <a:endParaRPr lang="zh-CN" altLang="en-US" strike="noStrike"/>
          </a:p>
        </p:txBody>
      </p:sp>
      <p:sp>
        <p:nvSpPr>
          <p:cNvPr id="103" name="内容占位符"/>
          <p:cNvSpPr>
            <a:spLocks noGrp="1"/>
          </p:cNvSpPr>
          <p:nvPr>
            <p:ph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457200" indent="-457200" defTabSz="914400" fontAlgn="auto" hangingPunct="1">
              <a:defRPr>
                <a:cs typeface="微软雅黑" panose="020B0503020204020204" charset="-122"/>
              </a:defRPr>
            </a:lvl1pPr>
            <a:lvl2pPr marL="990600" indent="-381000" defTabSz="914400" fontAlgn="auto" hangingPunct="1">
              <a:defRPr>
                <a:cs typeface="微软雅黑" panose="020B0503020204020204" charset="-122"/>
              </a:defRPr>
            </a:lvl2pPr>
            <a:lvl3pPr marL="1524000" indent="-304800" defTabSz="914400" fontAlgn="auto" hangingPunct="1">
              <a:defRPr>
                <a:cs typeface="微软雅黑" panose="020B0503020204020204" charset="-122"/>
              </a:defRPr>
            </a:lvl3pPr>
            <a:lvl4pPr marL="2132965" indent="-304800" defTabSz="914400" fontAlgn="auto" hangingPunct="1">
              <a:defRPr>
                <a:cs typeface="微软雅黑" panose="020B0503020204020204" charset="-122"/>
              </a:defRPr>
            </a:lvl4pPr>
            <a:lvl5pPr marL="2742565" indent="-304800" defTabSz="914400" fontAlgn="auto" hangingPunct="1">
              <a:defRPr>
                <a:cs typeface="微软雅黑" panose="020B0503020204020204" charset="-122"/>
              </a:defRPr>
            </a:lvl5pPr>
          </a:lstStyle>
          <a:p>
            <a:pPr marL="457200" indent="-457200"/>
            <a:r>
              <a:rPr lang="en-US" altLang="zh-CN" sz="4265" strike="noStrike"/>
              <a:t>Click to edit Master text styles</a:t>
            </a:r>
            <a:endParaRPr lang="en-US" altLang="zh-CN" strike="noStrike"/>
          </a:p>
          <a:p>
            <a:pPr marL="990600" lvl="1" indent="-381000"/>
            <a:r>
              <a:rPr lang="en-US" altLang="zh-CN" sz="3735" strike="noStrike"/>
              <a:t>Second level</a:t>
            </a:r>
            <a:endParaRPr lang="en-US" altLang="zh-CN" strike="noStrike"/>
          </a:p>
          <a:p>
            <a:pPr marL="1524000" lvl="2" indent="-304800"/>
            <a:r>
              <a:rPr lang="en-US" altLang="zh-CN" strike="noStrike"/>
              <a:t>Third level</a:t>
            </a:r>
            <a:endParaRPr lang="en-US" altLang="zh-CN" strike="noStrike"/>
          </a:p>
          <a:p>
            <a:pPr marL="2132965" lvl="3" indent="-304800"/>
            <a:r>
              <a:rPr lang="en-US" altLang="zh-CN" sz="2665" strike="noStrike"/>
              <a:t>Fourth level</a:t>
            </a:r>
            <a:endParaRPr lang="en-US" altLang="zh-CN" strike="noStrike"/>
          </a:p>
          <a:p>
            <a:pPr marL="2742565" lvl="4" indent="-304800"/>
            <a:r>
              <a:rPr lang="en-US" altLang="zh-CN" sz="2665" strike="noStrike"/>
              <a:t>Fifth level</a:t>
            </a:r>
            <a:endParaRPr lang="zh-CN" altLang="en-US" strike="noStrike"/>
          </a:p>
        </p:txBody>
      </p:sp>
      <p:sp>
        <p:nvSpPr>
          <p:cNvPr id="104" name="文本"/>
          <p:cNvSpPr>
            <a:spLocks noGrp="1"/>
          </p:cNvSpPr>
          <p:nvPr>
            <p:ph type="body" idx="11"/>
          </p:nvPr>
        </p:nvSpPr>
        <p:spPr>
          <a:xfrm>
            <a:off x="335999" y="6163200"/>
            <a:ext cx="10704000" cy="144000"/>
          </a:xfrm>
          <a:prstGeom prst="rect">
            <a:avLst/>
          </a:prstGeom>
          <a:noFill/>
          <a:ln w="9525" cap="flat" cmpd="sng">
            <a:noFill/>
            <a:prstDash val="solid"/>
            <a:miter/>
          </a:ln>
        </p:spPr>
        <p:txBody>
          <a:bodyPr vert="horz" wrap="square" lIns="91440" tIns="45720" rIns="91440" bIns="45720" anchor="b" anchorCtr="0">
            <a:noAutofit/>
          </a:bodyPr>
          <a:lstStyle>
            <a:lvl1pPr marL="0" indent="0" defTabSz="914400" fontAlgn="auto" hangingPunct="1">
              <a:lnSpc>
                <a:spcPct val="100000"/>
              </a:lnSpc>
              <a:spcBef>
                <a:spcPts val="0"/>
              </a:spcBef>
              <a:buNone/>
              <a:defRPr sz="800" baseline="0">
                <a:cs typeface="微软雅黑" panose="020B0503020204020204" charset="-122"/>
              </a:defRPr>
            </a:lvl1pPr>
            <a:lvl2pPr marL="990600" indent="-381000" defTabSz="914400" fontAlgn="auto" hangingPunct="1"/>
            <a:lvl3pPr marL="1524000" indent="-304800" defTabSz="914400" fontAlgn="auto" hangingPunct="1"/>
            <a:lvl4pPr marL="2132965" indent="-304800" defTabSz="914400" fontAlgn="auto" hangingPunct="1"/>
            <a:lvl5pPr marL="2742565" indent="-304800" defTabSz="914400" fontAlgn="auto" hangingPunct="1"/>
            <a:lvl6pPr marL="3352165" indent="-304800" defTabSz="914400" fontAlgn="auto" hangingPunct="1"/>
            <a:lvl7pPr marL="3961765" indent="-304800" defTabSz="914400" fontAlgn="auto" hangingPunct="1"/>
            <a:lvl8pPr marL="4571365" indent="-304800" defTabSz="914400" fontAlgn="auto" hangingPunct="1"/>
            <a:lvl9pPr marL="4571365" indent="-304800" defTabSz="914400" fontAlgn="auto" hangingPunct="1"/>
          </a:lstStyle>
          <a:p>
            <a:pPr marL="0" indent="0"/>
            <a:r>
              <a:rPr lang="zh-CN" altLang="en-US" strike="noStrike"/>
              <a:t>单击此处编辑母版文本样式</a:t>
            </a:r>
            <a:endParaRPr lang="zh-CN" altLang="en-US" strike="noStrike"/>
          </a:p>
        </p:txBody>
      </p:sp>
      <p:sp>
        <p:nvSpPr>
          <p:cNvPr id="105" name="日期占位符"/>
          <p:cNvSpPr>
            <a:spLocks noGrp="1"/>
          </p:cNvSpPr>
          <p:nvPr>
            <p:ph type="dt" idx="12"/>
          </p:nvPr>
        </p:nvSpPr>
        <p:spPr>
          <a:xfrm>
            <a:off x="838200" y="6356351"/>
            <a:ext cx="2743200" cy="366184"/>
          </a:xfrm>
          <a:prstGeom prst="rect">
            <a:avLst/>
          </a:prstGeom>
        </p:spPr>
        <p:txBody>
          <a:bodyPr>
            <a:noAutofit/>
          </a:bodyPr>
          <a:lstStyle>
            <a:lvl1pPr marL="0" indent="0" defTabSz="914400" fontAlgn="base" hangingPunct="0">
              <a:spcBef>
                <a:spcPts val="0"/>
              </a:spcBef>
              <a:spcAft>
                <a:spcPts val="0"/>
              </a:spcAft>
              <a:defRPr>
                <a:latin typeface="微软雅黑" panose="020B0503020204020204" charset="-122"/>
                <a:ea typeface="宋体" panose="02010600030101010101" pitchFamily="2" charset="-122"/>
                <a:cs typeface="微软雅黑" panose="020B0503020204020204" charset="-122"/>
              </a:defRPr>
            </a:lvl1pPr>
          </a:lstStyle>
          <a:p>
            <a:pPr marL="0" indent="0" defTabSz="685800"/>
            <a:endParaRPr lang="zh-CN" altLang="en-US" sz="1050" strike="noStrike">
              <a:solidFill>
                <a:schemeClr val="tx1"/>
              </a:solidFill>
            </a:endParaRPr>
          </a:p>
        </p:txBody>
      </p:sp>
      <p:sp>
        <p:nvSpPr>
          <p:cNvPr id="106" name="页脚占位符"/>
          <p:cNvSpPr>
            <a:spLocks noGrp="1"/>
          </p:cNvSpPr>
          <p:nvPr>
            <p:ph type="ftr" idx="13"/>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0" indent="0" algn="ctr" defTabSz="914400" fontAlgn="base" hangingPunct="0">
              <a:spcBef>
                <a:spcPts val="0"/>
              </a:spcBef>
              <a:spcAft>
                <a:spcPts val="0"/>
              </a:spcAft>
              <a:defRPr>
                <a:latin typeface="微软雅黑" panose="020B0503020204020204" charset="-122"/>
                <a:ea typeface="微软雅黑" panose="020B0503020204020204" charset="-122"/>
                <a:cs typeface="微软雅黑" panose="020B0503020204020204" charset="-122"/>
              </a:defRPr>
            </a:lvl1pPr>
          </a:lstStyle>
          <a:p>
            <a:pPr marL="0" indent="0" defTabSz="685800"/>
            <a:endParaRPr lang="zh-CN" altLang="en-US" sz="1050" strike="noStrike"/>
          </a:p>
        </p:txBody>
      </p:sp>
      <p:sp>
        <p:nvSpPr>
          <p:cNvPr id="107" name="编号占位符"/>
          <p:cNvSpPr>
            <a:spLocks noGrp="1"/>
          </p:cNvSpPr>
          <p:nvPr>
            <p:ph type="sldNum" idx="14"/>
          </p:nvPr>
        </p:nvSpPr>
        <p:spPr>
          <a:xfrm>
            <a:off x="8610600" y="6356351"/>
            <a:ext cx="2743200" cy="366184"/>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eaLnBrk="1" fontAlgn="base" hangingPunct="1">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slidenum">
              <a:rPr lang="en-US" altLang="zh-CN" strike="noStrike">
                <a:latin typeface="微软雅黑" panose="020B0503020204020204" charset="-122"/>
                <a:ea typeface="微软雅黑" panose="020B0503020204020204" charset="-122"/>
                <a:cs typeface="微软雅黑" panose="020B0503020204020204" charset="-122"/>
              </a:rPr>
            </a:fld>
            <a:endParaRPr lang="zh-CN" altLang="en-US" strike="noStrike">
              <a:latin typeface="微软雅黑" panose="020B0503020204020204" charset="-122"/>
            </a:endParaRPr>
          </a:p>
        </p:txBody>
      </p:sp>
    </p:spTree>
  </p:cSld>
  <p:clrMapOvr>
    <a:masterClrMapping/>
  </p:clrMapOvr>
  <p:transition>
    <p:blinds dir="vert"/>
  </p:transition>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13_Custom Layout">
    <p:spTree>
      <p:nvGrpSpPr>
        <p:cNvPr id="1" name=""/>
        <p:cNvGrpSpPr/>
        <p:nvPr/>
      </p:nvGrpSpPr>
      <p:grpSpPr>
        <a:xfrm>
          <a:off x="0" y="0"/>
          <a:ext cx="0" cy="0"/>
          <a:chOff x="0" y="0"/>
          <a:chExt cx="0" cy="0"/>
        </a:xfrm>
      </p:grpSpPr>
      <p:sp>
        <p:nvSpPr>
          <p:cNvPr id="108" name="图片"/>
          <p:cNvSpPr>
            <a:spLocks noGrp="1"/>
          </p:cNvSpPr>
          <p:nvPr>
            <p:ph type="pic" hasCustomPrompt="1"/>
          </p:nvPr>
        </p:nvSpPr>
        <p:spPr>
          <a:xfrm>
            <a:off x="945080" y="1204123"/>
            <a:ext cx="5518719" cy="4122620"/>
          </a:xfrm>
          <a:custGeom>
            <a:avLst/>
            <a:gdLst>
              <a:gd name="T1" fmla="*/ 10062 w 21600"/>
              <a:gd name="T2" fmla="*/ 0 h 21600"/>
              <a:gd name="T3" fmla="*/ 11538 w 21600"/>
              <a:gd name="T4" fmla="*/ 2368 h 21600"/>
            </a:gdLst>
            <a:ahLst/>
            <a:cxnLst/>
            <a:rect l="T1" t="T2" r="T3" b="T4"/>
            <a:pathLst>
              <a:path w="21600" h="21600">
                <a:moveTo>
                  <a:pt x="21089" y="9"/>
                </a:moveTo>
                <a:cubicBezTo>
                  <a:pt x="21975" y="501"/>
                  <a:pt x="22063" y="19634"/>
                  <a:pt x="18389" y="20331"/>
                </a:cubicBezTo>
                <a:cubicBezTo>
                  <a:pt x="14335" y="21100"/>
                  <a:pt x="12458" y="24482"/>
                  <a:pt x="9154" y="15564"/>
                </a:cubicBezTo>
                <a:cubicBezTo>
                  <a:pt x="9154" y="15564"/>
                  <a:pt x="6621" y="6493"/>
                  <a:pt x="3543" y="13566"/>
                </a:cubicBezTo>
                <a:cubicBezTo>
                  <a:pt x="2698" y="17717"/>
                  <a:pt x="896" y="22253"/>
                  <a:pt x="70" y="13220"/>
                </a:cubicBezTo>
                <a:cubicBezTo>
                  <a:pt x="-755" y="4186"/>
                  <a:pt x="5776" y="496"/>
                  <a:pt x="12833" y="3418"/>
                </a:cubicBezTo>
                <a:cubicBezTo>
                  <a:pt x="18314" y="4186"/>
                  <a:pt x="19665" y="4648"/>
                  <a:pt x="20791" y="496"/>
                </a:cubicBezTo>
                <a:cubicBezTo>
                  <a:pt x="20897" y="107"/>
                  <a:pt x="20997" y="-41"/>
                  <a:pt x="21089" y="9"/>
                </a:cubicBezTo>
                <a:close/>
              </a:path>
            </a:pathLst>
          </a:custGeom>
          <a:noFill/>
          <a:ln cap="flat" cmpd="sng">
            <a:noFill/>
            <a:prstDash val="solid"/>
            <a:miter/>
          </a:ln>
        </p:spPr>
        <p:txBody>
          <a:bodyPr wrap="none" lIns="-12700" tIns="-12700" rIns="-12700" bIns="-12700" anchor="t" anchorCtr="0" upright="1">
            <a:noAutofit/>
          </a:bodyPr>
          <a:lstStyle>
            <a:lvl1pPr marL="0" indent="0" algn="ctr" defTabSz="914400" fontAlgn="auto" hangingPunct="1">
              <a:buNone/>
              <a:defRPr sz="2400" b="1"/>
            </a:lvl1pPr>
          </a:lstStyle>
          <a:p>
            <a:pPr marL="0" indent="0"/>
            <a:r>
              <a:rPr lang="en-US" altLang="zh-CN" strike="noStrike"/>
              <a:t>Image Placeholder</a:t>
            </a:r>
            <a:endParaRPr lang="zh-CN" altLang="en-US" strike="noStrike"/>
          </a:p>
        </p:txBody>
      </p:sp>
    </p:spTree>
  </p:cSld>
  <p:clrMapOvr>
    <a:masterClrMapping/>
  </p:clrMapOvr>
  <mc:AlternateContent xmlns:mc="http://schemas.openxmlformats.org/markup-compatibility/2006">
    <mc:Choice xmlns:p14="http://schemas.microsoft.com/office/powerpoint/2010/main" Requires="p14">
      <p:transition p14:dur="1250" advClick="0" advTm="0">
        <p:random/>
      </p:transition>
    </mc:Choice>
    <mc:Fallback>
      <p:transition advClick="0" advTm="0">
        <p:random/>
      </p:transition>
    </mc:Fallback>
  </mc:AlternateContent>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09" name="标题"/>
          <p:cNvSpPr>
            <a:spLocks noGrp="1"/>
          </p:cNvSpPr>
          <p:nvPr>
            <p:ph type="title"/>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auto" hangingPunct="1">
              <a:defRPr>
                <a:cs typeface="微软雅黑" panose="020B0503020204020204" charset="-122"/>
              </a:defRPr>
            </a:lvl1pPr>
          </a:lstStyle>
          <a:p>
            <a:pPr marL="0" indent="0"/>
            <a:r>
              <a:rPr lang="zh-CN" altLang="en-US" sz="5865" strike="noStrike"/>
              <a:t>单击此处编辑母版标题样式</a:t>
            </a:r>
            <a:endParaRPr lang="zh-CN" altLang="en-US" strike="noStrike"/>
          </a:p>
        </p:txBody>
      </p:sp>
      <p:sp>
        <p:nvSpPr>
          <p:cNvPr id="110" name="内容占位符"/>
          <p:cNvSpPr>
            <a:spLocks noGrp="1"/>
          </p:cNvSpPr>
          <p:nvPr>
            <p:ph idx="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457200" indent="-457200" defTabSz="914400" fontAlgn="auto" hangingPunct="1">
              <a:defRPr>
                <a:cs typeface="微软雅黑" panose="020B0503020204020204" charset="-122"/>
              </a:defRPr>
            </a:lvl1pPr>
            <a:lvl2pPr marL="990600" indent="-381000" defTabSz="914400" fontAlgn="auto" hangingPunct="1">
              <a:defRPr>
                <a:cs typeface="微软雅黑" panose="020B0503020204020204" charset="-122"/>
              </a:defRPr>
            </a:lvl2pPr>
            <a:lvl3pPr marL="1524000" indent="-304800" defTabSz="914400" fontAlgn="auto" hangingPunct="1">
              <a:defRPr>
                <a:cs typeface="微软雅黑" panose="020B0503020204020204" charset="-122"/>
              </a:defRPr>
            </a:lvl3pPr>
            <a:lvl4pPr marL="2132965" indent="-304800" defTabSz="914400" fontAlgn="auto" hangingPunct="1">
              <a:defRPr>
                <a:cs typeface="微软雅黑" panose="020B0503020204020204" charset="-122"/>
              </a:defRPr>
            </a:lvl4pPr>
            <a:lvl5pPr marL="2742565" indent="-304800" defTabSz="914400" fontAlgn="auto" hangingPunct="1">
              <a:defRPr>
                <a:cs typeface="微软雅黑" panose="020B0503020204020204" charset="-122"/>
              </a:defRPr>
            </a:lvl5pPr>
          </a:lstStyle>
          <a:p>
            <a:pPr marL="457200" indent="-457200"/>
            <a:r>
              <a:rPr lang="zh-CN" altLang="en-US" sz="4265" strike="noStrike"/>
              <a:t>单击此处编辑母版文本样式</a:t>
            </a:r>
            <a:endParaRPr lang="en-US" altLang="zh-CN" strike="noStrike"/>
          </a:p>
          <a:p>
            <a:pPr marL="990600" lvl="1" indent="-381000"/>
            <a:r>
              <a:rPr lang="zh-CN" altLang="en-US" sz="3735" strike="noStrike"/>
              <a:t>第二级</a:t>
            </a:r>
            <a:endParaRPr lang="en-US" altLang="zh-CN" strike="noStrike"/>
          </a:p>
          <a:p>
            <a:pPr marL="1524000" lvl="2" indent="-304800"/>
            <a:r>
              <a:rPr lang="zh-CN" altLang="en-US" strike="noStrike"/>
              <a:t>第三级</a:t>
            </a:r>
            <a:endParaRPr lang="en-US" altLang="zh-CN" strike="noStrike"/>
          </a:p>
          <a:p>
            <a:pPr marL="2132965" lvl="3" indent="-304800"/>
            <a:r>
              <a:rPr lang="zh-CN" altLang="en-US" sz="2665" strike="noStrike"/>
              <a:t>第四级</a:t>
            </a:r>
            <a:endParaRPr lang="en-US" altLang="zh-CN" strike="noStrike"/>
          </a:p>
          <a:p>
            <a:pPr marL="2742565" lvl="4" indent="-304800"/>
            <a:r>
              <a:rPr lang="zh-CN" altLang="en-US" sz="2665" strike="noStrike"/>
              <a:t>第五级</a:t>
            </a:r>
            <a:endParaRPr lang="zh-CN" altLang="en-US" strike="noStrike"/>
          </a:p>
        </p:txBody>
      </p:sp>
      <p:sp>
        <p:nvSpPr>
          <p:cNvPr id="111"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endParaRPr lang="zh-CN" altLang="en-US" strike="noStrike"/>
          </a:p>
        </p:txBody>
      </p:sp>
      <p:sp>
        <p:nvSpPr>
          <p:cNvPr id="112" name="页脚占位符"/>
          <p:cNvSpPr>
            <a:spLocks noGrp="1"/>
          </p:cNvSpPr>
          <p:nvPr>
            <p:ph type="ftr" idx="1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微软雅黑" panose="020B0503020204020204" charset="-122"/>
                <a:cs typeface="微软雅黑" panose="020B0503020204020204" charset="-122"/>
              </a:defRPr>
            </a:lvl1pPr>
          </a:lstStyle>
          <a:p>
            <a:pPr marL="0" indent="0"/>
            <a:endParaRPr lang="zh-CN" altLang="en-US" strike="noStrike"/>
          </a:p>
        </p:txBody>
      </p:sp>
      <p:sp>
        <p:nvSpPr>
          <p:cNvPr id="113" name="编号占位符"/>
          <p:cNvSpPr>
            <a:spLocks noGrp="1"/>
          </p:cNvSpPr>
          <p:nvPr>
            <p:ph type="sldNum" idx="12"/>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en-US" altLang="zh-CN"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randomBar dir="vert"/>
  </p:transition>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14" name="标题"/>
          <p:cNvSpPr>
            <a:spLocks noGrp="1"/>
          </p:cNvSpPr>
          <p:nvPr>
            <p:ph type="title"/>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auto" hangingPunct="1">
              <a:defRPr>
                <a:cs typeface="微软雅黑" panose="020B0503020204020204" charset="-122"/>
              </a:defRPr>
            </a:lvl1pPr>
          </a:lstStyle>
          <a:p>
            <a:pPr marL="0" indent="0"/>
            <a:r>
              <a:rPr lang="zh-CN" altLang="en-US" sz="5865" strike="noStrike"/>
              <a:t>单击此处编辑母版标题样式</a:t>
            </a:r>
            <a:endParaRPr lang="zh-CN" altLang="en-US" strike="noStrike"/>
          </a:p>
        </p:txBody>
      </p:sp>
      <p:sp>
        <p:nvSpPr>
          <p:cNvPr id="115" name="内容占位符"/>
          <p:cNvSpPr>
            <a:spLocks noGrp="1"/>
          </p:cNvSpPr>
          <p:nvPr>
            <p:ph idx="1"/>
          </p:nvPr>
        </p:nvSpPr>
        <p:spPr>
          <a:xfrm>
            <a:off x="406400" y="1981199"/>
            <a:ext cx="5592233" cy="3886200"/>
          </a:xfrm>
          <a:prstGeom prst="rect">
            <a:avLst/>
          </a:prstGeom>
          <a:noFill/>
          <a:ln w="9525" cap="flat" cmpd="sng">
            <a:noFill/>
            <a:prstDash val="solid"/>
            <a:miter/>
          </a:ln>
        </p:spPr>
        <p:txBody>
          <a:bodyPr vert="horz" wrap="square" lIns="91440" tIns="45720" rIns="91440" bIns="45720" anchor="t" anchorCtr="0">
            <a:noAutofit/>
          </a:bodyPr>
          <a:lstStyle>
            <a:lvl1pPr marL="457200" indent="-457200" defTabSz="914400" fontAlgn="auto" hangingPunct="1">
              <a:defRPr sz="2800">
                <a:cs typeface="微软雅黑" panose="020B0503020204020204" charset="-122"/>
              </a:defRPr>
            </a:lvl1pPr>
            <a:lvl2pPr marL="990600" indent="-381000" defTabSz="914400" fontAlgn="auto" hangingPunct="1">
              <a:defRPr sz="2400">
                <a:cs typeface="微软雅黑" panose="020B0503020204020204" charset="-122"/>
              </a:defRPr>
            </a:lvl2pPr>
            <a:lvl3pPr marL="1524000" indent="-304800" defTabSz="914400" fontAlgn="auto" hangingPunct="1">
              <a:defRPr sz="2000">
                <a:cs typeface="微软雅黑" panose="020B0503020204020204" charset="-122"/>
              </a:defRPr>
            </a:lvl3pPr>
            <a:lvl4pPr marL="2132965" indent="-304800" defTabSz="914400" fontAlgn="auto" hangingPunct="1">
              <a:defRPr sz="1800">
                <a:cs typeface="微软雅黑" panose="020B0503020204020204" charset="-122"/>
              </a:defRPr>
            </a:lvl4pPr>
            <a:lvl5pPr marL="2742565" indent="-304800" defTabSz="914400" fontAlgn="auto" hangingPunct="1">
              <a:defRPr sz="1800">
                <a:cs typeface="微软雅黑" panose="020B0503020204020204" charset="-122"/>
              </a:defRPr>
            </a:lvl5pPr>
          </a:lstStyle>
          <a:p>
            <a:pPr marL="457200" indent="-457200"/>
            <a:r>
              <a:rPr lang="zh-CN" altLang="en-US" strike="noStrike"/>
              <a:t>单击此处编辑母版文本样式</a:t>
            </a:r>
            <a:endParaRPr lang="en-US" altLang="zh-CN" strike="noStrike"/>
          </a:p>
          <a:p>
            <a:pPr marL="990600" lvl="1" indent="-381000"/>
            <a:r>
              <a:rPr lang="zh-CN" altLang="en-US" strike="noStrike"/>
              <a:t>第二级</a:t>
            </a:r>
            <a:endParaRPr lang="en-US" altLang="zh-CN" strike="noStrike"/>
          </a:p>
          <a:p>
            <a:pPr marL="1524000" lvl="2" indent="-304800"/>
            <a:r>
              <a:rPr lang="zh-CN" altLang="en-US" strike="noStrike"/>
              <a:t>第三级</a:t>
            </a:r>
            <a:endParaRPr lang="en-US" altLang="zh-CN" strike="noStrike"/>
          </a:p>
          <a:p>
            <a:pPr marL="2132965" lvl="3" indent="-304800"/>
            <a:r>
              <a:rPr lang="zh-CN" altLang="en-US" sz="1350" strike="noStrike"/>
              <a:t>第四级</a:t>
            </a:r>
            <a:endParaRPr lang="en-US" altLang="zh-CN" strike="noStrike"/>
          </a:p>
          <a:p>
            <a:pPr marL="2742565" lvl="4" indent="-304800"/>
            <a:r>
              <a:rPr lang="zh-CN" altLang="en-US" sz="1350" strike="noStrike"/>
              <a:t>第五级</a:t>
            </a:r>
            <a:endParaRPr lang="zh-CN" altLang="en-US" strike="noStrike"/>
          </a:p>
        </p:txBody>
      </p:sp>
      <p:sp>
        <p:nvSpPr>
          <p:cNvPr id="116" name="内容占位符"/>
          <p:cNvSpPr>
            <a:spLocks noGrp="1"/>
          </p:cNvSpPr>
          <p:nvPr>
            <p:ph idx="2"/>
          </p:nvPr>
        </p:nvSpPr>
        <p:spPr>
          <a:xfrm>
            <a:off x="6201833" y="1981199"/>
            <a:ext cx="5592233" cy="3886200"/>
          </a:xfrm>
          <a:prstGeom prst="rect">
            <a:avLst/>
          </a:prstGeom>
          <a:noFill/>
          <a:ln w="9525" cap="flat" cmpd="sng">
            <a:noFill/>
            <a:prstDash val="solid"/>
            <a:miter/>
          </a:ln>
        </p:spPr>
        <p:txBody>
          <a:bodyPr vert="horz" wrap="square" lIns="91440" tIns="45720" rIns="91440" bIns="45720" anchor="t" anchorCtr="0">
            <a:noAutofit/>
          </a:bodyPr>
          <a:lstStyle>
            <a:lvl1pPr marL="457200" indent="-457200" defTabSz="914400" fontAlgn="auto" hangingPunct="1">
              <a:defRPr sz="2800">
                <a:cs typeface="微软雅黑" panose="020B0503020204020204" charset="-122"/>
              </a:defRPr>
            </a:lvl1pPr>
            <a:lvl2pPr marL="990600" indent="-381000" defTabSz="914400" fontAlgn="auto" hangingPunct="1">
              <a:defRPr sz="2400">
                <a:cs typeface="微软雅黑" panose="020B0503020204020204" charset="-122"/>
              </a:defRPr>
            </a:lvl2pPr>
            <a:lvl3pPr marL="1524000" indent="-304800" defTabSz="914400" fontAlgn="auto" hangingPunct="1">
              <a:defRPr sz="2000">
                <a:cs typeface="微软雅黑" panose="020B0503020204020204" charset="-122"/>
              </a:defRPr>
            </a:lvl3pPr>
            <a:lvl4pPr marL="2132965" indent="-304800" defTabSz="914400" fontAlgn="auto" hangingPunct="1">
              <a:defRPr sz="1800">
                <a:cs typeface="微软雅黑" panose="020B0503020204020204" charset="-122"/>
              </a:defRPr>
            </a:lvl4pPr>
            <a:lvl5pPr marL="2742565" indent="-304800" defTabSz="914400" fontAlgn="auto" hangingPunct="1">
              <a:defRPr sz="1800">
                <a:cs typeface="微软雅黑" panose="020B0503020204020204" charset="-122"/>
              </a:defRPr>
            </a:lvl5pPr>
          </a:lstStyle>
          <a:p>
            <a:pPr marL="457200" indent="-457200"/>
            <a:r>
              <a:rPr lang="zh-CN" altLang="en-US" strike="noStrike"/>
              <a:t>单击此处编辑母版文本样式</a:t>
            </a:r>
            <a:endParaRPr lang="en-US" altLang="zh-CN" strike="noStrike"/>
          </a:p>
          <a:p>
            <a:pPr marL="990600" lvl="1" indent="-381000"/>
            <a:r>
              <a:rPr lang="zh-CN" altLang="en-US" strike="noStrike"/>
              <a:t>第二级</a:t>
            </a:r>
            <a:endParaRPr lang="en-US" altLang="zh-CN" strike="noStrike"/>
          </a:p>
          <a:p>
            <a:pPr marL="1524000" lvl="2" indent="-304800"/>
            <a:r>
              <a:rPr lang="zh-CN" altLang="en-US" strike="noStrike"/>
              <a:t>第三级</a:t>
            </a:r>
            <a:endParaRPr lang="en-US" altLang="zh-CN" strike="noStrike"/>
          </a:p>
          <a:p>
            <a:pPr marL="2132965" lvl="3" indent="-304800"/>
            <a:r>
              <a:rPr lang="zh-CN" altLang="en-US" sz="1350" strike="noStrike"/>
              <a:t>第四级</a:t>
            </a:r>
            <a:endParaRPr lang="en-US" altLang="zh-CN" strike="noStrike"/>
          </a:p>
          <a:p>
            <a:pPr marL="2742565" lvl="4" indent="-304800"/>
            <a:r>
              <a:rPr lang="zh-CN" altLang="en-US" sz="1350" strike="noStrike"/>
              <a:t>第五级</a:t>
            </a:r>
            <a:endParaRPr lang="zh-CN" altLang="en-US" strike="noStrike"/>
          </a:p>
        </p:txBody>
      </p:sp>
      <p:sp>
        <p:nvSpPr>
          <p:cNvPr id="117"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endParaRPr lang="zh-CN" altLang="en-US" strike="noStrike"/>
          </a:p>
        </p:txBody>
      </p:sp>
      <p:sp>
        <p:nvSpPr>
          <p:cNvPr id="118" name="页脚占位符"/>
          <p:cNvSpPr>
            <a:spLocks noGrp="1"/>
          </p:cNvSpPr>
          <p:nvPr>
            <p:ph type="ftr" idx="1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微软雅黑" panose="020B0503020204020204" charset="-122"/>
                <a:cs typeface="微软雅黑" panose="020B0503020204020204" charset="-122"/>
              </a:defRPr>
            </a:lvl1pPr>
          </a:lstStyle>
          <a:p>
            <a:pPr marL="0" indent="0"/>
            <a:endParaRPr lang="zh-CN" altLang="en-US" strike="noStrike"/>
          </a:p>
        </p:txBody>
      </p:sp>
      <p:sp>
        <p:nvSpPr>
          <p:cNvPr id="119" name="编号占位符"/>
          <p:cNvSpPr>
            <a:spLocks noGrp="1"/>
          </p:cNvSpPr>
          <p:nvPr>
            <p:ph type="sldNum" idx="12"/>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en-US" altLang="zh-CN"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randomBar dir="vert"/>
  </p:transition>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0" name="标题"/>
          <p:cNvSpPr>
            <a:spLocks noGrp="1"/>
          </p:cNvSpPr>
          <p:nvPr>
            <p:ph type="title"/>
          </p:nvPr>
        </p:nvSpPr>
        <p:spPr>
          <a:xfrm>
            <a:off x="838198" y="365103"/>
            <a:ext cx="10515600" cy="1325479"/>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auto" hangingPunct="1">
              <a:defRPr>
                <a:cs typeface="微软雅黑" panose="020B0503020204020204" charset="-122"/>
              </a:defRPr>
            </a:lvl1pPr>
          </a:lstStyle>
          <a:p>
            <a:pPr marL="0" indent="0"/>
            <a:r>
              <a:rPr lang="zh-CN" altLang="en-US" sz="5865" strike="noStrike"/>
              <a:t>单击此处编辑母版标题样式</a:t>
            </a:r>
            <a:endParaRPr lang="zh-CN" altLang="en-US" strike="noStrike"/>
          </a:p>
        </p:txBody>
      </p:sp>
      <p:sp>
        <p:nvSpPr>
          <p:cNvPr id="121" name="日期占位符"/>
          <p:cNvSpPr>
            <a:spLocks noGrp="1"/>
          </p:cNvSpPr>
          <p:nvPr>
            <p:ph type="dt" idx="10"/>
          </p:nvPr>
        </p:nvSpPr>
        <p:spPr>
          <a:xfrm>
            <a:off x="82551" y="6402918"/>
            <a:ext cx="2844800"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z="1525" strike="noStrike">
              <a:solidFill>
                <a:schemeClr val="tx1"/>
              </a:solidFill>
            </a:endParaRPr>
          </a:p>
        </p:txBody>
      </p:sp>
      <p:sp>
        <p:nvSpPr>
          <p:cNvPr id="122" name="页脚占位符"/>
          <p:cNvSpPr>
            <a:spLocks noGrp="1"/>
          </p:cNvSpPr>
          <p:nvPr>
            <p:ph type="ftr" idx="11"/>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微软雅黑" panose="020B0503020204020204" charset="-122"/>
                <a:cs typeface="微软雅黑" panose="020B0503020204020204" charset="-122"/>
              </a:defRPr>
            </a:lvl1pPr>
          </a:lstStyle>
          <a:p>
            <a:pPr marL="0" indent="0"/>
            <a:endParaRPr lang="zh-CN" altLang="en-US" strike="noStrike"/>
          </a:p>
        </p:txBody>
      </p:sp>
      <p:sp>
        <p:nvSpPr>
          <p:cNvPr id="123" name="编号占位符"/>
          <p:cNvSpPr>
            <a:spLocks noGrp="1"/>
          </p:cNvSpPr>
          <p:nvPr>
            <p:ph type="sldNum" idx="12"/>
          </p:nvPr>
        </p:nvSpPr>
        <p:spPr>
          <a:xfrm>
            <a:off x="0" y="0"/>
            <a:ext cx="0" cy="0"/>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微软雅黑" panose="020B0503020204020204" charset="-122"/>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z="1525" strike="noStrike">
              <a:solidFill>
                <a:schemeClr val="tx1"/>
              </a:solidFill>
            </a:endParaRPr>
          </a:p>
        </p:txBody>
      </p:sp>
    </p:spTree>
  </p:cSld>
  <p:clrMapOvr>
    <a:masterClrMapping/>
  </p:clrMapOvr>
  <p:transition spd="slow" advClick="0" advTm="2000">
    <p:wipe/>
  </p:transition>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Two Content">
    <p:bg>
      <p:bgPr>
        <a:solidFill>
          <a:schemeClr val="bg1"/>
        </a:solidFill>
        <a:effectLst/>
      </p:bgPr>
    </p:bg>
    <p:spTree>
      <p:nvGrpSpPr>
        <p:cNvPr id="1" name=""/>
        <p:cNvGrpSpPr/>
        <p:nvPr/>
      </p:nvGrpSpPr>
      <p:grpSpPr>
        <a:xfrm>
          <a:off x="0" y="0"/>
          <a:ext cx="0" cy="0"/>
          <a:chOff x="0" y="0"/>
          <a:chExt cx="0" cy="0"/>
        </a:xfrm>
      </p:grpSpPr>
      <p:sp>
        <p:nvSpPr>
          <p:cNvPr id="124" name="标题"/>
          <p:cNvSpPr>
            <a:spLocks noGrp="1"/>
          </p:cNvSpPr>
          <p:nvPr>
            <p:ph type="title" hasCustomPrompt="1"/>
          </p:nvPr>
        </p:nvSpPr>
        <p:spPr>
          <a:xfrm>
            <a:off x="507999" y="838203"/>
            <a:ext cx="10972800" cy="461667"/>
          </a:xfrm>
          <a:prstGeom prst="rect">
            <a:avLst/>
          </a:prstGeom>
          <a:noFill/>
          <a:ln w="9525" cap="flat" cmpd="sng">
            <a:noFill/>
            <a:prstDash val="solid"/>
            <a:miter/>
          </a:ln>
        </p:spPr>
        <p:txBody>
          <a:bodyPr vert="horz" wrap="square" lIns="0" tIns="0" rIns="0" bIns="0" anchor="t" anchorCtr="0">
            <a:noAutofit/>
          </a:bodyPr>
          <a:lstStyle>
            <a:lvl1pPr marL="0" indent="0" defTabSz="914400" fontAlgn="auto" hangingPunct="1">
              <a:defRPr sz="2800" b="1" i="0">
                <a:solidFill>
                  <a:schemeClr val="tx1"/>
                </a:solidFill>
                <a:latin typeface="微软雅黑" panose="020B0503020204020204" charset="-122"/>
                <a:ea typeface="微软雅黑" panose="020B0503020204020204" charset="-122"/>
                <a:cs typeface="微软雅黑" panose="020B0503020204020204" charset="-122"/>
              </a:defRPr>
            </a:lvl1pPr>
          </a:lstStyle>
          <a:p>
            <a:pPr marL="0" indent="0"/>
            <a:endParaRPr lang="zh-CN" altLang="en-US"/>
          </a:p>
        </p:txBody>
      </p:sp>
      <p:sp>
        <p:nvSpPr>
          <p:cNvPr id="125" name="内容占位符"/>
          <p:cNvSpPr>
            <a:spLocks noGrp="1"/>
          </p:cNvSpPr>
          <p:nvPr>
            <p:ph idx="2" hasCustomPrompt="1"/>
          </p:nvPr>
        </p:nvSpPr>
        <p:spPr>
          <a:xfrm>
            <a:off x="810091" y="1294765"/>
            <a:ext cx="5443220" cy="266700"/>
          </a:xfrm>
          <a:prstGeom prst="rect">
            <a:avLst/>
          </a:prstGeom>
          <a:noFill/>
          <a:ln w="9525" cap="flat" cmpd="sng">
            <a:noFill/>
            <a:prstDash val="solid"/>
            <a:miter/>
          </a:ln>
        </p:spPr>
        <p:txBody>
          <a:bodyPr vert="horz" wrap="square" lIns="0" tIns="0" rIns="0" bIns="0" anchor="t" anchorCtr="0">
            <a:spAutoFit/>
          </a:bodyPr>
          <a:lstStyle>
            <a:lvl1pPr marL="457200" indent="-457200" defTabSz="914400" fontAlgn="auto" hangingPunct="1">
              <a:defRPr sz="1800" b="1" i="0" u="sng">
                <a:solidFill>
                  <a:schemeClr val="tx1"/>
                </a:solidFill>
                <a:latin typeface="微软雅黑" panose="020B0503020204020204" charset="-122"/>
                <a:ea typeface="微软雅黑" panose="020B0503020204020204" charset="-122"/>
                <a:cs typeface="微软雅黑" panose="020B0503020204020204" charset="-122"/>
              </a:defRPr>
            </a:lvl1pPr>
          </a:lstStyle>
          <a:p>
            <a:pPr marL="457200" indent="-457200"/>
            <a:endParaRPr lang="zh-CN" altLang="en-US"/>
          </a:p>
        </p:txBody>
      </p:sp>
      <p:sp>
        <p:nvSpPr>
          <p:cNvPr id="126" name="内容占位符"/>
          <p:cNvSpPr>
            <a:spLocks noGrp="1"/>
          </p:cNvSpPr>
          <p:nvPr>
            <p:ph idx="3" hasCustomPrompt="1"/>
          </p:nvPr>
        </p:nvSpPr>
        <p:spPr>
          <a:xfrm>
            <a:off x="6278880" y="1577340"/>
            <a:ext cx="5303520" cy="656591"/>
          </a:xfrm>
          <a:prstGeom prst="rect">
            <a:avLst/>
          </a:prstGeom>
          <a:noFill/>
          <a:ln w="9525" cap="flat" cmpd="sng">
            <a:noFill/>
            <a:prstDash val="solid"/>
            <a:miter/>
          </a:ln>
        </p:spPr>
        <p:txBody>
          <a:bodyPr vert="horz" wrap="square" lIns="0" tIns="0" rIns="0" bIns="0" anchor="t" anchorCtr="0">
            <a:spAutoFit/>
          </a:bodyPr>
          <a:lstStyle>
            <a:lvl1pPr marL="457200" indent="-457200" defTabSz="914400" fontAlgn="auto" hangingPunct="1">
              <a:defRPr>
                <a:ea typeface="微软雅黑" panose="020B0503020204020204" charset="-122"/>
                <a:cs typeface="微软雅黑" panose="020B0503020204020204" charset="-122"/>
              </a:defRPr>
            </a:lvl1pPr>
          </a:lstStyle>
          <a:p>
            <a:pPr marL="457200" indent="-457200"/>
            <a:endParaRPr lang="zh-CN" altLang="en-US"/>
          </a:p>
        </p:txBody>
      </p:sp>
      <p:sp>
        <p:nvSpPr>
          <p:cNvPr id="127" name="页脚占位符"/>
          <p:cNvSpPr>
            <a:spLocks noGrp="1"/>
          </p:cNvSpPr>
          <p:nvPr>
            <p:ph type="ftr" idx="5"/>
          </p:nvPr>
        </p:nvSpPr>
        <p:spPr>
          <a:xfrm>
            <a:off x="101600" y="6400800"/>
            <a:ext cx="3962400" cy="338667"/>
          </a:xfrm>
          <a:prstGeom prst="rect">
            <a:avLst/>
          </a:prstGeom>
          <a:noFill/>
          <a:ln w="9525" cap="flat" cmpd="sng">
            <a:noFill/>
            <a:prstDash val="solid"/>
            <a:miter/>
          </a:ln>
        </p:spPr>
        <p:txBody>
          <a:bodyPr vert="horz" wrap="square" lIns="0" tIns="0" rIns="0" bIns="0" anchor="t" anchorCtr="0">
            <a:noAutofit/>
          </a:bodyPr>
          <a:lstStyle>
            <a:lvl1pPr marL="0" indent="0" algn="ctr" defTabSz="914400" fontAlgn="base" hangingPunct="0">
              <a:defRPr>
                <a:solidFill>
                  <a:srgbClr val="898989"/>
                </a:solidFill>
                <a:latin typeface="微软雅黑" panose="020B0503020204020204" charset="-122"/>
                <a:ea typeface="微软雅黑" panose="020B0503020204020204" charset="-122"/>
                <a:cs typeface="微软雅黑" panose="020B0503020204020204" charset="-122"/>
              </a:defRPr>
            </a:lvl1pPr>
          </a:lstStyle>
          <a:p>
            <a:pPr marL="0" indent="0"/>
            <a:endParaRPr lang="zh-CN" altLang="en-US"/>
          </a:p>
        </p:txBody>
      </p:sp>
      <p:sp>
        <p:nvSpPr>
          <p:cNvPr id="128" name="日期占位符"/>
          <p:cNvSpPr>
            <a:spLocks noGrp="1"/>
          </p:cNvSpPr>
          <p:nvPr>
            <p:ph type="dt" idx="6"/>
          </p:nvPr>
        </p:nvSpPr>
        <p:spPr>
          <a:xfrm>
            <a:off x="609600" y="6377519"/>
            <a:ext cx="2804584" cy="342900"/>
          </a:xfrm>
          <a:prstGeom prst="rect">
            <a:avLst/>
          </a:prstGeom>
        </p:spPr>
        <p:txBody>
          <a:bodyPr lIns="0" tIns="0" rIns="0" bIns="0">
            <a:noAutofit/>
          </a:bodyPr>
          <a:lstStyle>
            <a:lvl1pPr marL="0" indent="0" algn="l" defTabSz="914400" fontAlgn="base" hangingPunct="0">
              <a:defRPr>
                <a:solidFill>
                  <a:srgbClr val="898989"/>
                </a:solidFill>
                <a:latin typeface="Calibri" panose="020F0502020204030204" pitchFamily="34" charset="0"/>
                <a:ea typeface="微软雅黑" panose="020B0503020204020204" charset="-122"/>
                <a:cs typeface="微软雅黑" panose="020B0503020204020204" charset="-122"/>
              </a:defRPr>
            </a:lvl1pPr>
          </a:lstStyle>
          <a:p>
            <a:pPr marL="0" indent="0"/>
            <a:fld id="{CAD2D6BD-DE1B-4B5F-8B41-2702339687B9}" type="datetime1">
              <a:rPr lang="en-US" altLang="zh-CN"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129" name="编号占位符"/>
          <p:cNvSpPr>
            <a:spLocks noGrp="1"/>
          </p:cNvSpPr>
          <p:nvPr>
            <p:ph type="sldNum" idx="7"/>
          </p:nvPr>
        </p:nvSpPr>
        <p:spPr>
          <a:xfrm>
            <a:off x="11074400" y="6477000"/>
            <a:ext cx="1016000" cy="228600"/>
          </a:xfrm>
          <a:prstGeom prst="rect">
            <a:avLst/>
          </a:prstGeom>
          <a:noFill/>
          <a:ln w="9525" cap="flat" cmpd="sng">
            <a:noFill/>
            <a:prstDash val="solid"/>
            <a:miter/>
          </a:ln>
        </p:spPr>
        <p:txBody>
          <a:bodyPr vert="horz" wrap="square" lIns="0" tIns="0" rIns="0" bIns="0" anchor="t" anchorCtr="0">
            <a:noAutofit/>
          </a:bodyPr>
          <a:lstStyle>
            <a:lvl1pPr marL="19050" indent="0" defTabSz="914400" fontAlgn="base" hangingPunct="0">
              <a:lnSpc>
                <a:spcPts val="1190"/>
              </a:lnSpc>
              <a:defRPr sz="1400" b="0" i="0">
                <a:solidFill>
                  <a:schemeClr val="tx1"/>
                </a:solidFill>
                <a:latin typeface="微软雅黑" panose="020B0503020204020204" charset="-122"/>
                <a:ea typeface="宋体" panose="02010600030101010101" pitchFamily="2" charset="-122"/>
                <a:cs typeface="微软雅黑" panose="020B0503020204020204" charset="-122"/>
              </a:defRPr>
            </a:lvl1pPr>
          </a:lstStyle>
          <a:p>
            <a:pPr marL="19050" indent="0"/>
            <a:fld id="{CAD2D6BD-DE1B-4B5F-8B41-2702339687B9}" type="slidenum">
              <a:rPr lang="en-US" altLang="zh-CN" sz="1050"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spd="slow">
    <p:fade/>
  </p:transition>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7" name="标题"/>
          <p:cNvSpPr>
            <a:spLocks noGrp="1"/>
          </p:cNvSpPr>
          <p:nvPr>
            <p:ph type="title"/>
          </p:nvPr>
        </p:nvSpPr>
        <p:spPr>
          <a:xfrm>
            <a:off x="831850" y="1709738"/>
            <a:ext cx="10515600" cy="2852737"/>
          </a:xfrm>
          <a:prstGeom prst="rect">
            <a:avLst/>
          </a:prstGeom>
        </p:spPr>
        <p:txBody>
          <a:bodyPr anchor="b" anchorCtr="0">
            <a:noAutofit/>
          </a:bodyPr>
          <a:lstStyle>
            <a:lvl1pPr marL="0" indent="0" defTabSz="914400" fontAlgn="base" hangingPunct="0">
              <a:defRPr sz="6000"/>
            </a:lvl1pPr>
          </a:lstStyle>
          <a:p>
            <a:pPr marL="0" indent="0"/>
            <a:r>
              <a:rPr lang="zh-CN" altLang="en-US"/>
              <a:t>单击此处编辑母版标题样式</a:t>
            </a:r>
            <a:endParaRPr lang="zh-CN" altLang="en-US"/>
          </a:p>
        </p:txBody>
      </p:sp>
      <p:sp>
        <p:nvSpPr>
          <p:cNvPr id="18" name="文本"/>
          <p:cNvSpPr>
            <a:spLocks noGrp="1"/>
          </p:cNvSpPr>
          <p:nvPr>
            <p:ph type="body" idx="1"/>
          </p:nvPr>
        </p:nvSpPr>
        <p:spPr>
          <a:xfrm>
            <a:off x="831850" y="4589463"/>
            <a:ext cx="10515600" cy="1500186"/>
          </a:xfrm>
          <a:prstGeom prst="rect">
            <a:avLst/>
          </a:prstGeom>
        </p:spPr>
        <p:txBody>
          <a:bodyPr/>
          <a:lstStyle>
            <a:lvl1pPr marL="0" indent="0" defTabSz="914400" fontAlgn="base" hangingPunct="0">
              <a:buNone/>
              <a:defRPr sz="2400">
                <a:solidFill>
                  <a:srgbClr val="898989"/>
                </a:solidFill>
              </a:defRPr>
            </a:lvl1pPr>
            <a:lvl2pPr marL="457200" indent="0" defTabSz="914400" fontAlgn="base" hangingPunct="0">
              <a:buNone/>
              <a:defRPr sz="2000">
                <a:solidFill>
                  <a:srgbClr val="898989"/>
                </a:solidFill>
              </a:defRPr>
            </a:lvl2pPr>
            <a:lvl3pPr marL="914400" indent="0" defTabSz="914400" fontAlgn="base" hangingPunct="0">
              <a:buNone/>
              <a:defRPr sz="1800">
                <a:solidFill>
                  <a:srgbClr val="898989"/>
                </a:solidFill>
              </a:defRPr>
            </a:lvl3pPr>
            <a:lvl4pPr marL="1371600" indent="0" defTabSz="914400" fontAlgn="base" hangingPunct="0">
              <a:buNone/>
              <a:defRPr sz="1600">
                <a:solidFill>
                  <a:srgbClr val="898989"/>
                </a:solidFill>
              </a:defRPr>
            </a:lvl4pPr>
            <a:lvl5pPr marL="1828800" indent="0" defTabSz="914400" fontAlgn="base" hangingPunct="0">
              <a:buNone/>
              <a:defRPr sz="1600">
                <a:solidFill>
                  <a:srgbClr val="898989"/>
                </a:solidFill>
              </a:defRPr>
            </a:lvl5pPr>
            <a:lvl6pPr marL="2286000" indent="0" defTabSz="914400" fontAlgn="auto" hangingPunct="1">
              <a:buNone/>
              <a:defRPr sz="1600">
                <a:solidFill>
                  <a:srgbClr val="898989"/>
                </a:solidFill>
              </a:defRPr>
            </a:lvl6pPr>
            <a:lvl7pPr marL="2743200" indent="0" defTabSz="914400" fontAlgn="auto" hangingPunct="1">
              <a:buNone/>
              <a:defRPr sz="1600">
                <a:solidFill>
                  <a:srgbClr val="898989"/>
                </a:solidFill>
              </a:defRPr>
            </a:lvl7pPr>
            <a:lvl8pPr marL="3200400" indent="0" defTabSz="914400" fontAlgn="auto" hangingPunct="1">
              <a:buNone/>
              <a:defRPr sz="1600">
                <a:solidFill>
                  <a:srgbClr val="898989"/>
                </a:solidFill>
              </a:defRPr>
            </a:lvl8pPr>
            <a:lvl9pPr marL="3200400" indent="0" defTabSz="914400" fontAlgn="auto" hangingPunct="1">
              <a:buNone/>
              <a:defRPr sz="1600">
                <a:solidFill>
                  <a:srgbClr val="898989"/>
                </a:solidFill>
              </a:defRPr>
            </a:lvl9pPr>
          </a:lstStyle>
          <a:p>
            <a:pPr marL="0" indent="0"/>
            <a:r>
              <a:rPr lang="zh-CN" altLang="en-US"/>
              <a:t>单击此处编辑母版文本样式</a:t>
            </a:r>
            <a:endParaRPr lang="zh-CN" altLang="en-US"/>
          </a:p>
        </p:txBody>
      </p:sp>
      <p:sp>
        <p:nvSpPr>
          <p:cNvPr id="19"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20"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21"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
    <p:spTree>
      <p:nvGrpSpPr>
        <p:cNvPr id="1" name=""/>
        <p:cNvGrpSpPr/>
        <p:nvPr/>
      </p:nvGrpSpPr>
      <p:grpSpPr>
        <a:xfrm>
          <a:off x="0" y="0"/>
          <a:ext cx="0" cy="0"/>
          <a:chOff x="0" y="0"/>
          <a:chExt cx="0" cy="0"/>
        </a:xfrm>
      </p:grpSpPr>
      <p:sp>
        <p:nvSpPr>
          <p:cNvPr id="135" name="标题"/>
          <p:cNvSpPr>
            <a:spLocks noGrp="1"/>
          </p:cNvSpPr>
          <p:nvPr>
            <p:ph type="ctrTitle"/>
          </p:nvPr>
        </p:nvSpPr>
        <p:spPr>
          <a:xfrm>
            <a:off x="1524000" y="1122617"/>
            <a:ext cx="9144000" cy="2388140"/>
          </a:xfrm>
          <a:prstGeom prst="rect">
            <a:avLst/>
          </a:prstGeom>
        </p:spPr>
        <p:txBody>
          <a:bodyPr anchor="b" anchorCtr="0">
            <a:noAutofit/>
          </a:bodyPr>
          <a:lstStyle>
            <a:lvl1pPr marL="0" indent="0" algn="ctr" defTabSz="914400" fontAlgn="auto" hangingPunct="1">
              <a:defRPr sz="6000"/>
            </a:lvl1pPr>
          </a:lstStyle>
          <a:p>
            <a:r>
              <a:rPr lang="zh-CN" altLang="en-US" strike="noStrike"/>
              <a:t>单击此处编辑母版标题样式</a:t>
            </a:r>
            <a:endParaRPr lang="zh-CN" altLang="en-US" strike="noStrike"/>
          </a:p>
        </p:txBody>
      </p:sp>
      <p:sp>
        <p:nvSpPr>
          <p:cNvPr id="136" name="文本"/>
          <p:cNvSpPr>
            <a:spLocks noGrp="1"/>
          </p:cNvSpPr>
          <p:nvPr>
            <p:ph type="subTitle" idx="1"/>
          </p:nvPr>
        </p:nvSpPr>
        <p:spPr>
          <a:xfrm>
            <a:off x="1524000" y="3602855"/>
            <a:ext cx="9144000" cy="1656136"/>
          </a:xfrm>
          <a:prstGeom prst="rect">
            <a:avLst/>
          </a:prstGeom>
        </p:spPr>
        <p:txBody>
          <a:bodyPr/>
          <a:lstStyle>
            <a:lvl1pPr marL="0" indent="0" algn="ctr" defTabSz="914400" fontAlgn="auto" hangingPunct="1">
              <a:buNone/>
              <a:defRPr sz="2400"/>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165" indent="0" algn="ctr" defTabSz="914400" fontAlgn="auto" hangingPunct="1">
              <a:buNone/>
              <a:defRPr sz="1600"/>
            </a:lvl5pPr>
            <a:lvl6pPr marL="2285365" indent="0" algn="ctr" defTabSz="914400" fontAlgn="auto" hangingPunct="1">
              <a:buNone/>
              <a:defRPr sz="1600"/>
            </a:lvl6pPr>
            <a:lvl7pPr marL="2742565" indent="0" algn="ctr" defTabSz="914400" fontAlgn="auto" hangingPunct="1">
              <a:buNone/>
              <a:defRPr sz="1600"/>
            </a:lvl7pPr>
            <a:lvl8pPr marL="3199765" indent="0" algn="ctr" defTabSz="914400" fontAlgn="auto" hangingPunct="1">
              <a:buNone/>
              <a:defRPr sz="1600"/>
            </a:lvl8pPr>
            <a:lvl9pPr marL="3199765" indent="0" algn="ctr" defTabSz="914400" fontAlgn="auto" hangingPunct="1">
              <a:buNone/>
              <a:defRPr sz="1600"/>
            </a:lvl9pPr>
          </a:lstStyle>
          <a:p>
            <a:pPr marL="0" indent="0"/>
            <a:r>
              <a:rPr lang="zh-CN" altLang="en-US" strike="noStrike"/>
              <a:t>单击此处编辑母版副标题样式</a:t>
            </a:r>
            <a:endParaRPr lang="zh-CN" altLang="en-US" strike="noStrike"/>
          </a:p>
        </p:txBody>
      </p:sp>
      <p:sp>
        <p:nvSpPr>
          <p:cNvPr id="137" name="日期占位符"/>
          <p:cNvSpPr>
            <a:spLocks noGrp="1"/>
          </p:cNvSpPr>
          <p:nvPr>
            <p:ph type="dt" idx="10"/>
          </p:nvPr>
        </p:nvSpPr>
        <p:spPr>
          <a:xfrm>
            <a:off x="838200" y="6358467"/>
            <a:ext cx="2743200" cy="364067"/>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138" name="页脚占位符"/>
          <p:cNvSpPr>
            <a:spLocks noGrp="1"/>
          </p:cNvSpPr>
          <p:nvPr>
            <p:ph type="ftr" idx="11"/>
          </p:nvPr>
        </p:nvSpPr>
        <p:spPr>
          <a:xfrm>
            <a:off x="4038600" y="6358467"/>
            <a:ext cx="4114800" cy="364067"/>
          </a:xfrm>
          <a:prstGeom prst="rect">
            <a:avLst/>
          </a:prstGeom>
        </p:spPr>
        <p:txBody>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endParaRPr lang="zh-CN" altLang="en-US" strike="noStrike"/>
          </a:p>
        </p:txBody>
      </p:sp>
      <p:sp>
        <p:nvSpPr>
          <p:cNvPr id="139" name="编号占位符"/>
          <p:cNvSpPr>
            <a:spLocks noGrp="1"/>
          </p:cNvSpPr>
          <p:nvPr>
            <p:ph type="sldNum" idx="12"/>
          </p:nvPr>
        </p:nvSpPr>
        <p:spPr>
          <a:xfrm>
            <a:off x="8610600" y="6358467"/>
            <a:ext cx="2743200" cy="364067"/>
          </a:xfrm>
          <a:prstGeom prst="rect">
            <a:avLst/>
          </a:prstGeom>
        </p:spPr>
        <p:txBody>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0" name="平行四边形"/>
          <p:cNvSpPr/>
          <p:nvPr userDrawn="1"/>
        </p:nvSpPr>
        <p:spPr>
          <a:xfrm>
            <a:off x="-2686048" y="0"/>
            <a:ext cx="9249833" cy="6858000"/>
          </a:xfrm>
          <a:prstGeom prst="parallelogram">
            <a:avLst>
              <a:gd name="adj" fmla="val 24995"/>
            </a:avLst>
          </a:prstGeom>
          <a:solidFill>
            <a:srgbClr val="64ACB2"/>
          </a:solidFill>
          <a:ln w="12700" cap="flat" cmpd="sng">
            <a:noFill/>
            <a:prstDash val="solid"/>
            <a:round/>
          </a:ln>
        </p:spPr>
        <p:txBody>
          <a:bodyPr rtlCol="0" anchor="ctr"/>
          <a:lstStyle/>
          <a:p>
            <a:pPr algn="ctr"/>
          </a:p>
        </p:txBody>
      </p:sp>
      <p:sp>
        <p:nvSpPr>
          <p:cNvPr id="141" name="平行四边形"/>
          <p:cNvSpPr/>
          <p:nvPr userDrawn="1"/>
        </p:nvSpPr>
        <p:spPr>
          <a:xfrm>
            <a:off x="4790017" y="0"/>
            <a:ext cx="9249833" cy="6858000"/>
          </a:xfrm>
          <a:prstGeom prst="parallelogram">
            <a:avLst>
              <a:gd name="adj" fmla="val 24995"/>
            </a:avLst>
          </a:prstGeom>
          <a:solidFill>
            <a:srgbClr val="D25061"/>
          </a:solidFill>
          <a:ln w="12700" cap="flat" cmpd="sng">
            <a:noFill/>
            <a:prstDash val="solid"/>
            <a:round/>
          </a:ln>
        </p:spPr>
        <p:txBody>
          <a:bodyPr rtlCol="0" anchor="ctr"/>
          <a:lstStyle/>
          <a:p>
            <a:pPr algn="ctr"/>
          </a:p>
        </p:txBody>
      </p:sp>
      <p:sp>
        <p:nvSpPr>
          <p:cNvPr id="142" name="矩形"/>
          <p:cNvSpPr/>
          <p:nvPr userDrawn="1"/>
        </p:nvSpPr>
        <p:spPr>
          <a:xfrm>
            <a:off x="548217" y="467784"/>
            <a:ext cx="11095568" cy="5924551"/>
          </a:xfrm>
          <a:prstGeom prst="rect">
            <a:avLst/>
          </a:prstGeom>
          <a:solidFill>
            <a:schemeClr val="bg1"/>
          </a:solidFill>
          <a:ln w="12700" cap="flat" cmpd="sng">
            <a:noFill/>
            <a:prstDash val="solid"/>
            <a:round/>
          </a:ln>
        </p:spPr>
        <p:txBody>
          <a:bodyPr rtlCol="0" anchor="ctr"/>
          <a:lstStyle/>
          <a:p>
            <a:pPr algn="ctr"/>
          </a:p>
        </p:txBody>
      </p:sp>
      <p:grpSp>
        <p:nvGrpSpPr>
          <p:cNvPr id="151" name="组合"/>
          <p:cNvGrpSpPr/>
          <p:nvPr userDrawn="1"/>
        </p:nvGrpSpPr>
        <p:grpSpPr>
          <a:xfrm rot="5400000">
            <a:off x="5674784" y="1157817"/>
            <a:ext cx="829733" cy="2190751"/>
            <a:chOff x="5674784" y="1157817"/>
            <a:chExt cx="829733" cy="2190751"/>
          </a:xfrm>
        </p:grpSpPr>
        <p:grpSp>
          <p:nvGrpSpPr>
            <p:cNvPr id="146" name="组合"/>
            <p:cNvGrpSpPr/>
            <p:nvPr userDrawn="1"/>
          </p:nvGrpSpPr>
          <p:grpSpPr>
            <a:xfrm>
              <a:off x="5674784" y="1157817"/>
              <a:ext cx="829733" cy="215732"/>
              <a:chOff x="5674784" y="1157817"/>
              <a:chExt cx="829733" cy="215732"/>
            </a:xfrm>
          </p:grpSpPr>
          <p:sp>
            <p:nvSpPr>
              <p:cNvPr id="143" name="直线"/>
              <p:cNvSpPr/>
              <p:nvPr/>
            </p:nvSpPr>
            <p:spPr>
              <a:xfrm>
                <a:off x="5674784" y="1265683"/>
                <a:ext cx="829733" cy="0"/>
              </a:xfrm>
              <a:prstGeom prst="line">
                <a:avLst/>
              </a:prstGeom>
              <a:noFill/>
              <a:ln w="31750" cap="flat" cmpd="sng">
                <a:solidFill>
                  <a:srgbClr val="C30000"/>
                </a:solidFill>
                <a:prstDash val="solid"/>
                <a:round/>
              </a:ln>
            </p:spPr>
            <p:txBody>
              <a:bodyPr rtlCol="0" anchor="ctr"/>
              <a:lstStyle/>
              <a:p>
                <a:pPr algn="ctr"/>
              </a:p>
            </p:txBody>
          </p:sp>
          <p:sp>
            <p:nvSpPr>
              <p:cNvPr id="144" name="直线"/>
              <p:cNvSpPr/>
              <p:nvPr/>
            </p:nvSpPr>
            <p:spPr>
              <a:xfrm>
                <a:off x="5674784" y="1373549"/>
                <a:ext cx="829733" cy="0"/>
              </a:xfrm>
              <a:prstGeom prst="line">
                <a:avLst/>
              </a:prstGeom>
              <a:noFill/>
              <a:ln w="31750" cap="flat" cmpd="sng">
                <a:solidFill>
                  <a:srgbClr val="C30000"/>
                </a:solidFill>
                <a:prstDash val="solid"/>
                <a:round/>
              </a:ln>
            </p:spPr>
            <p:txBody>
              <a:bodyPr rtlCol="0" anchor="ctr"/>
              <a:lstStyle/>
              <a:p>
                <a:pPr algn="ctr"/>
              </a:p>
            </p:txBody>
          </p:sp>
          <p:sp>
            <p:nvSpPr>
              <p:cNvPr id="145" name="直线"/>
              <p:cNvSpPr/>
              <p:nvPr/>
            </p:nvSpPr>
            <p:spPr>
              <a:xfrm>
                <a:off x="5674784" y="1157817"/>
                <a:ext cx="829733" cy="0"/>
              </a:xfrm>
              <a:prstGeom prst="line">
                <a:avLst/>
              </a:prstGeom>
              <a:noFill/>
              <a:ln w="31750" cap="flat" cmpd="sng">
                <a:solidFill>
                  <a:srgbClr val="C30000"/>
                </a:solidFill>
                <a:prstDash val="solid"/>
                <a:round/>
              </a:ln>
            </p:spPr>
            <p:txBody>
              <a:bodyPr rtlCol="0" anchor="ctr"/>
              <a:lstStyle/>
              <a:p>
                <a:pPr algn="ctr"/>
              </a:p>
            </p:txBody>
          </p:sp>
        </p:grpSp>
        <p:grpSp>
          <p:nvGrpSpPr>
            <p:cNvPr id="150" name="组合"/>
            <p:cNvGrpSpPr/>
            <p:nvPr userDrawn="1"/>
          </p:nvGrpSpPr>
          <p:grpSpPr>
            <a:xfrm>
              <a:off x="5674784" y="3132835"/>
              <a:ext cx="829733" cy="215732"/>
              <a:chOff x="5674784" y="3132835"/>
              <a:chExt cx="829733" cy="215732"/>
            </a:xfrm>
          </p:grpSpPr>
          <p:sp>
            <p:nvSpPr>
              <p:cNvPr id="147" name="直线"/>
              <p:cNvSpPr/>
              <p:nvPr/>
            </p:nvSpPr>
            <p:spPr>
              <a:xfrm>
                <a:off x="5674784" y="3240702"/>
                <a:ext cx="829733" cy="0"/>
              </a:xfrm>
              <a:prstGeom prst="line">
                <a:avLst/>
              </a:prstGeom>
              <a:noFill/>
              <a:ln w="31750" cap="flat" cmpd="sng">
                <a:solidFill>
                  <a:srgbClr val="C30000"/>
                </a:solidFill>
                <a:prstDash val="solid"/>
                <a:round/>
              </a:ln>
            </p:spPr>
            <p:txBody>
              <a:bodyPr rtlCol="0" anchor="ctr"/>
              <a:lstStyle/>
              <a:p>
                <a:pPr algn="ctr"/>
              </a:p>
            </p:txBody>
          </p:sp>
          <p:sp>
            <p:nvSpPr>
              <p:cNvPr id="148" name="直线"/>
              <p:cNvSpPr/>
              <p:nvPr/>
            </p:nvSpPr>
            <p:spPr>
              <a:xfrm>
                <a:off x="5674784" y="3348568"/>
                <a:ext cx="829733" cy="0"/>
              </a:xfrm>
              <a:prstGeom prst="line">
                <a:avLst/>
              </a:prstGeom>
              <a:noFill/>
              <a:ln w="31750" cap="flat" cmpd="sng">
                <a:solidFill>
                  <a:srgbClr val="C30000"/>
                </a:solidFill>
                <a:prstDash val="solid"/>
                <a:round/>
              </a:ln>
            </p:spPr>
            <p:txBody>
              <a:bodyPr rtlCol="0" anchor="ctr"/>
              <a:lstStyle/>
              <a:p>
                <a:pPr algn="ctr"/>
              </a:p>
            </p:txBody>
          </p:sp>
          <p:sp>
            <p:nvSpPr>
              <p:cNvPr id="149" name="直线"/>
              <p:cNvSpPr/>
              <p:nvPr/>
            </p:nvSpPr>
            <p:spPr>
              <a:xfrm>
                <a:off x="5674784" y="3132835"/>
                <a:ext cx="829733" cy="0"/>
              </a:xfrm>
              <a:prstGeom prst="line">
                <a:avLst/>
              </a:prstGeom>
              <a:noFill/>
              <a:ln w="31750" cap="flat" cmpd="sng">
                <a:solidFill>
                  <a:srgbClr val="C30000"/>
                </a:solidFill>
                <a:prstDash val="solid"/>
                <a:round/>
              </a:ln>
            </p:spPr>
            <p:txBody>
              <a:bodyPr rtlCol="0" anchor="ctr"/>
              <a:lstStyle/>
              <a:p>
                <a:pPr algn="ctr"/>
              </a:p>
            </p:txBody>
          </p:sp>
        </p:grpSp>
      </p:grpSp>
      <p:sp>
        <p:nvSpPr>
          <p:cNvPr id="152" name="日期占位符"/>
          <p:cNvSpPr>
            <a:spLocks noGrp="1"/>
          </p:cNvSpPr>
          <p:nvPr>
            <p:ph type="dt" idx="10"/>
          </p:nvPr>
        </p:nvSpPr>
        <p:spPr>
          <a:xfrm>
            <a:off x="838200" y="6358467"/>
            <a:ext cx="2743200" cy="364067"/>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153" name="页脚占位符"/>
          <p:cNvSpPr>
            <a:spLocks noGrp="1"/>
          </p:cNvSpPr>
          <p:nvPr>
            <p:ph type="ftr" idx="11"/>
          </p:nvPr>
        </p:nvSpPr>
        <p:spPr>
          <a:xfrm>
            <a:off x="4038600" y="6358467"/>
            <a:ext cx="4114800" cy="364067"/>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endParaRPr lang="zh-CN" altLang="en-US" strike="noStrike"/>
          </a:p>
        </p:txBody>
      </p:sp>
      <p:sp>
        <p:nvSpPr>
          <p:cNvPr id="154" name="编号占位符"/>
          <p:cNvSpPr>
            <a:spLocks noGrp="1"/>
          </p:cNvSpPr>
          <p:nvPr>
            <p:ph type="sldNum" idx="12"/>
          </p:nvPr>
        </p:nvSpPr>
        <p:spPr>
          <a:xfrm>
            <a:off x="8610600" y="6358467"/>
            <a:ext cx="2743200" cy="364067"/>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55" name="日期占位符"/>
          <p:cNvSpPr>
            <a:spLocks noGrp="1"/>
          </p:cNvSpPr>
          <p:nvPr>
            <p:ph type="dt" idx="10"/>
          </p:nvPr>
        </p:nvSpPr>
        <p:spPr>
          <a:xfrm>
            <a:off x="838200" y="6358467"/>
            <a:ext cx="2743200" cy="364067"/>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156" name="页脚占位符"/>
          <p:cNvSpPr>
            <a:spLocks noGrp="1"/>
          </p:cNvSpPr>
          <p:nvPr>
            <p:ph type="ftr" idx="11"/>
          </p:nvPr>
        </p:nvSpPr>
        <p:spPr>
          <a:xfrm>
            <a:off x="4038600" y="6358467"/>
            <a:ext cx="4114800" cy="364067"/>
          </a:xfrm>
          <a:prstGeom prst="rect">
            <a:avLst/>
          </a:prstGeom>
        </p:spPr>
        <p:txBody>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endParaRPr lang="zh-CN" altLang="en-US" strike="noStrike"/>
          </a:p>
        </p:txBody>
      </p:sp>
      <p:sp>
        <p:nvSpPr>
          <p:cNvPr id="157" name="编号占位符"/>
          <p:cNvSpPr>
            <a:spLocks noGrp="1"/>
          </p:cNvSpPr>
          <p:nvPr>
            <p:ph type="sldNum" idx="12"/>
          </p:nvPr>
        </p:nvSpPr>
        <p:spPr>
          <a:xfrm>
            <a:off x="8610600" y="6358467"/>
            <a:ext cx="2743200" cy="364067"/>
          </a:xfrm>
          <a:prstGeom prst="rect">
            <a:avLst/>
          </a:prstGeom>
        </p:spPr>
        <p:txBody>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58" name="平行四边形"/>
          <p:cNvSpPr/>
          <p:nvPr userDrawn="1"/>
        </p:nvSpPr>
        <p:spPr>
          <a:xfrm>
            <a:off x="-2686048" y="0"/>
            <a:ext cx="9249833" cy="6858000"/>
          </a:xfrm>
          <a:prstGeom prst="parallelogram">
            <a:avLst>
              <a:gd name="adj" fmla="val 24995"/>
            </a:avLst>
          </a:prstGeom>
          <a:solidFill>
            <a:srgbClr val="64ACB2"/>
          </a:solidFill>
          <a:ln w="12700" cap="flat" cmpd="sng">
            <a:noFill/>
            <a:prstDash val="solid"/>
            <a:round/>
          </a:ln>
        </p:spPr>
        <p:txBody>
          <a:bodyPr rtlCol="0" anchor="ctr"/>
          <a:lstStyle/>
          <a:p>
            <a:pPr algn="ctr"/>
          </a:p>
        </p:txBody>
      </p:sp>
      <p:sp>
        <p:nvSpPr>
          <p:cNvPr id="159" name="平行四边形"/>
          <p:cNvSpPr/>
          <p:nvPr userDrawn="1"/>
        </p:nvSpPr>
        <p:spPr>
          <a:xfrm>
            <a:off x="4790017" y="0"/>
            <a:ext cx="9249833" cy="6858000"/>
          </a:xfrm>
          <a:prstGeom prst="parallelogram">
            <a:avLst>
              <a:gd name="adj" fmla="val 24995"/>
            </a:avLst>
          </a:prstGeom>
          <a:solidFill>
            <a:srgbClr val="D25061"/>
          </a:solidFill>
          <a:ln w="12700" cap="flat" cmpd="sng">
            <a:noFill/>
            <a:prstDash val="solid"/>
            <a:round/>
          </a:ln>
        </p:spPr>
        <p:txBody>
          <a:bodyPr rtlCol="0" anchor="ctr"/>
          <a:lstStyle/>
          <a:p>
            <a:pPr algn="ctr"/>
          </a:p>
        </p:txBody>
      </p:sp>
      <p:sp>
        <p:nvSpPr>
          <p:cNvPr id="160" name="矩形"/>
          <p:cNvSpPr/>
          <p:nvPr userDrawn="1"/>
        </p:nvSpPr>
        <p:spPr>
          <a:xfrm>
            <a:off x="548217" y="467784"/>
            <a:ext cx="11095568" cy="5924551"/>
          </a:xfrm>
          <a:prstGeom prst="rect">
            <a:avLst/>
          </a:prstGeom>
          <a:solidFill>
            <a:schemeClr val="bg1"/>
          </a:solidFill>
          <a:ln w="12700" cap="flat" cmpd="sng">
            <a:noFill/>
            <a:prstDash val="solid"/>
            <a:round/>
          </a:ln>
        </p:spPr>
        <p:txBody>
          <a:bodyPr rtlCol="0" anchor="ctr"/>
          <a:lstStyle/>
          <a:p>
            <a:pPr algn="ctr"/>
          </a:p>
        </p:txBody>
      </p:sp>
      <p:grpSp>
        <p:nvGrpSpPr>
          <p:cNvPr id="169" name="组合"/>
          <p:cNvGrpSpPr/>
          <p:nvPr userDrawn="1"/>
        </p:nvGrpSpPr>
        <p:grpSpPr>
          <a:xfrm>
            <a:off x="1301697" y="2487102"/>
            <a:ext cx="2066836" cy="2609785"/>
            <a:chOff x="1301697" y="2487102"/>
            <a:chExt cx="2066836" cy="2609785"/>
          </a:xfrm>
        </p:grpSpPr>
        <p:grpSp>
          <p:nvGrpSpPr>
            <p:cNvPr id="164" name="组合"/>
            <p:cNvGrpSpPr/>
            <p:nvPr userDrawn="1"/>
          </p:nvGrpSpPr>
          <p:grpSpPr>
            <a:xfrm>
              <a:off x="1301697" y="2487102"/>
              <a:ext cx="2066836" cy="257301"/>
              <a:chOff x="1301697" y="2487102"/>
              <a:chExt cx="2066836" cy="257301"/>
            </a:xfrm>
          </p:grpSpPr>
          <p:sp>
            <p:nvSpPr>
              <p:cNvPr id="161" name="直线"/>
              <p:cNvSpPr/>
              <p:nvPr/>
            </p:nvSpPr>
            <p:spPr>
              <a:xfrm>
                <a:off x="1301697" y="2615753"/>
                <a:ext cx="2066836" cy="0"/>
              </a:xfrm>
              <a:prstGeom prst="line">
                <a:avLst/>
              </a:prstGeom>
              <a:noFill/>
              <a:ln w="31750" cap="flat" cmpd="sng">
                <a:solidFill>
                  <a:srgbClr val="C30000"/>
                </a:solidFill>
                <a:prstDash val="solid"/>
                <a:round/>
              </a:ln>
            </p:spPr>
            <p:txBody>
              <a:bodyPr rtlCol="0" anchor="ctr"/>
              <a:lstStyle/>
              <a:p>
                <a:pPr algn="ctr"/>
              </a:p>
            </p:txBody>
          </p:sp>
          <p:sp>
            <p:nvSpPr>
              <p:cNvPr id="162" name="直线"/>
              <p:cNvSpPr/>
              <p:nvPr/>
            </p:nvSpPr>
            <p:spPr>
              <a:xfrm>
                <a:off x="1301697" y="2744404"/>
                <a:ext cx="2066836" cy="0"/>
              </a:xfrm>
              <a:prstGeom prst="line">
                <a:avLst/>
              </a:prstGeom>
              <a:noFill/>
              <a:ln w="31750" cap="flat" cmpd="sng">
                <a:solidFill>
                  <a:srgbClr val="C30000"/>
                </a:solidFill>
                <a:prstDash val="solid"/>
                <a:round/>
              </a:ln>
            </p:spPr>
            <p:txBody>
              <a:bodyPr rtlCol="0" anchor="ctr"/>
              <a:lstStyle/>
              <a:p>
                <a:pPr algn="ctr"/>
              </a:p>
            </p:txBody>
          </p:sp>
          <p:sp>
            <p:nvSpPr>
              <p:cNvPr id="163" name="直线"/>
              <p:cNvSpPr/>
              <p:nvPr/>
            </p:nvSpPr>
            <p:spPr>
              <a:xfrm>
                <a:off x="1301697" y="2487102"/>
                <a:ext cx="2066836" cy="0"/>
              </a:xfrm>
              <a:prstGeom prst="line">
                <a:avLst/>
              </a:prstGeom>
              <a:noFill/>
              <a:ln w="31750" cap="flat" cmpd="sng">
                <a:solidFill>
                  <a:srgbClr val="C30000"/>
                </a:solidFill>
                <a:prstDash val="solid"/>
                <a:round/>
              </a:ln>
            </p:spPr>
            <p:txBody>
              <a:bodyPr rtlCol="0" anchor="ctr"/>
              <a:lstStyle/>
              <a:p>
                <a:pPr algn="ctr"/>
              </a:p>
            </p:txBody>
          </p:sp>
        </p:grpSp>
        <p:grpSp>
          <p:nvGrpSpPr>
            <p:cNvPr id="168" name="组合"/>
            <p:cNvGrpSpPr/>
            <p:nvPr userDrawn="1"/>
          </p:nvGrpSpPr>
          <p:grpSpPr>
            <a:xfrm>
              <a:off x="1301697" y="4839710"/>
              <a:ext cx="2066836" cy="257178"/>
              <a:chOff x="1301697" y="4839710"/>
              <a:chExt cx="2066836" cy="257178"/>
            </a:xfrm>
          </p:grpSpPr>
          <p:sp>
            <p:nvSpPr>
              <p:cNvPr id="165" name="直线"/>
              <p:cNvSpPr/>
              <p:nvPr/>
            </p:nvSpPr>
            <p:spPr>
              <a:xfrm>
                <a:off x="1301697" y="4968360"/>
                <a:ext cx="2066836" cy="0"/>
              </a:xfrm>
              <a:prstGeom prst="line">
                <a:avLst/>
              </a:prstGeom>
              <a:noFill/>
              <a:ln w="31750" cap="flat" cmpd="sng">
                <a:solidFill>
                  <a:srgbClr val="C30000"/>
                </a:solidFill>
                <a:prstDash val="solid"/>
                <a:round/>
              </a:ln>
            </p:spPr>
            <p:txBody>
              <a:bodyPr rtlCol="0" anchor="ctr"/>
              <a:lstStyle/>
              <a:p>
                <a:pPr algn="ctr"/>
              </a:p>
            </p:txBody>
          </p:sp>
          <p:sp>
            <p:nvSpPr>
              <p:cNvPr id="166" name="直线"/>
              <p:cNvSpPr/>
              <p:nvPr/>
            </p:nvSpPr>
            <p:spPr>
              <a:xfrm>
                <a:off x="1301697" y="5096888"/>
                <a:ext cx="2066836" cy="0"/>
              </a:xfrm>
              <a:prstGeom prst="line">
                <a:avLst/>
              </a:prstGeom>
              <a:noFill/>
              <a:ln w="31750" cap="flat" cmpd="sng">
                <a:solidFill>
                  <a:srgbClr val="C30000"/>
                </a:solidFill>
                <a:prstDash val="solid"/>
                <a:round/>
              </a:ln>
            </p:spPr>
            <p:txBody>
              <a:bodyPr rtlCol="0" anchor="ctr"/>
              <a:lstStyle/>
              <a:p>
                <a:pPr algn="ctr"/>
              </a:p>
            </p:txBody>
          </p:sp>
          <p:sp>
            <p:nvSpPr>
              <p:cNvPr id="167" name="直线"/>
              <p:cNvSpPr/>
              <p:nvPr/>
            </p:nvSpPr>
            <p:spPr>
              <a:xfrm>
                <a:off x="1301697" y="4839710"/>
                <a:ext cx="2066836" cy="0"/>
              </a:xfrm>
              <a:prstGeom prst="line">
                <a:avLst/>
              </a:prstGeom>
              <a:noFill/>
              <a:ln w="31750" cap="flat" cmpd="sng">
                <a:solidFill>
                  <a:srgbClr val="C30000"/>
                </a:solidFill>
                <a:prstDash val="solid"/>
                <a:round/>
              </a:ln>
            </p:spPr>
            <p:txBody>
              <a:bodyPr rtlCol="0" anchor="ctr"/>
              <a:lstStyle/>
              <a:p>
                <a:pPr algn="ctr"/>
              </a:p>
            </p:txBody>
          </p:sp>
        </p:grpSp>
      </p:grpSp>
      <p:sp>
        <p:nvSpPr>
          <p:cNvPr id="170" name="日期占位符"/>
          <p:cNvSpPr>
            <a:spLocks noGrp="1"/>
          </p:cNvSpPr>
          <p:nvPr>
            <p:ph type="dt" idx="10"/>
          </p:nvPr>
        </p:nvSpPr>
        <p:spPr>
          <a:xfrm>
            <a:off x="838200" y="6358467"/>
            <a:ext cx="2743200" cy="364067"/>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171" name="页脚占位符"/>
          <p:cNvSpPr>
            <a:spLocks noGrp="1"/>
          </p:cNvSpPr>
          <p:nvPr>
            <p:ph type="ftr" idx="11"/>
          </p:nvPr>
        </p:nvSpPr>
        <p:spPr>
          <a:xfrm>
            <a:off x="4038600" y="6358467"/>
            <a:ext cx="4114800" cy="364067"/>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endParaRPr lang="zh-CN" altLang="en-US" strike="noStrike"/>
          </a:p>
        </p:txBody>
      </p:sp>
      <p:sp>
        <p:nvSpPr>
          <p:cNvPr id="172" name="编号占位符"/>
          <p:cNvSpPr>
            <a:spLocks noGrp="1"/>
          </p:cNvSpPr>
          <p:nvPr>
            <p:ph type="sldNum" idx="12"/>
          </p:nvPr>
        </p:nvSpPr>
        <p:spPr>
          <a:xfrm>
            <a:off x="8610600" y="6358467"/>
            <a:ext cx="2743200" cy="364067"/>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73" name="矩形"/>
          <p:cNvSpPr/>
          <p:nvPr userDrawn="1"/>
        </p:nvSpPr>
        <p:spPr>
          <a:xfrm flipV="1">
            <a:off x="-2116" y="2117"/>
            <a:ext cx="12192000" cy="833966"/>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gradFill>
          <a:ln w="9525" cap="flat" cmpd="sng">
            <a:noFill/>
            <a:prstDash val="solid"/>
            <a:round/>
          </a:ln>
          <a:effectLst>
            <a:outerShdw dist="23000" dir="5400000" rotWithShape="0">
              <a:srgbClr val="808080">
                <a:alpha val="34509"/>
              </a:srgbClr>
            </a:outerShdw>
          </a:effectLst>
        </p:spPr>
        <p:txBody>
          <a:bodyPr rtlCol="0" anchor="ctr"/>
          <a:lstStyle/>
          <a:p>
            <a:pPr algn="ctr"/>
          </a:p>
        </p:txBody>
      </p:sp>
      <p:sp>
        <p:nvSpPr>
          <p:cNvPr id="174" name="直线"/>
          <p:cNvSpPr/>
          <p:nvPr userDrawn="1"/>
        </p:nvSpPr>
        <p:spPr>
          <a:xfrm>
            <a:off x="1585384" y="836082"/>
            <a:ext cx="10606617" cy="2116"/>
          </a:xfrm>
          <a:prstGeom prst="line">
            <a:avLst/>
          </a:prstGeom>
          <a:noFill/>
          <a:ln w="3175" cap="flat" cmpd="sng">
            <a:solidFill>
              <a:srgbClr val="920000"/>
            </a:solidFill>
            <a:prstDash val="solid"/>
            <a:round/>
          </a:ln>
        </p:spPr>
        <p:txBody>
          <a:bodyPr rtlCol="0" anchor="ctr"/>
          <a:lstStyle/>
          <a:p>
            <a:pPr algn="ctr"/>
          </a:p>
        </p:txBody>
      </p:sp>
      <p:sp>
        <p:nvSpPr>
          <p:cNvPr id="175" name="矩形"/>
          <p:cNvSpPr/>
          <p:nvPr userDrawn="1"/>
        </p:nvSpPr>
        <p:spPr>
          <a:xfrm flipV="1">
            <a:off x="-2116" y="2117"/>
            <a:ext cx="12192000" cy="833966"/>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gradFill>
          <a:ln w="9525" cap="flat" cmpd="sng">
            <a:noFill/>
            <a:prstDash val="solid"/>
            <a:round/>
          </a:ln>
          <a:effectLst>
            <a:outerShdw dist="23000" dir="5400000" rotWithShape="0">
              <a:srgbClr val="808080">
                <a:alpha val="34509"/>
              </a:srgbClr>
            </a:outerShdw>
          </a:effectLst>
        </p:spPr>
        <p:txBody>
          <a:bodyPr rtlCol="0" anchor="ctr"/>
          <a:lstStyle/>
          <a:p>
            <a:pPr algn="ctr"/>
          </a:p>
        </p:txBody>
      </p:sp>
      <p:sp>
        <p:nvSpPr>
          <p:cNvPr id="176" name="直线"/>
          <p:cNvSpPr/>
          <p:nvPr userDrawn="1"/>
        </p:nvSpPr>
        <p:spPr>
          <a:xfrm>
            <a:off x="0" y="836082"/>
            <a:ext cx="12192000" cy="2116"/>
          </a:xfrm>
          <a:prstGeom prst="line">
            <a:avLst/>
          </a:prstGeom>
          <a:noFill/>
          <a:ln w="3175" cap="flat" cmpd="sng">
            <a:solidFill>
              <a:srgbClr val="920000"/>
            </a:solidFill>
            <a:prstDash val="solid"/>
            <a:round/>
          </a:ln>
        </p:spPr>
        <p:txBody>
          <a:bodyPr rtlCol="0" anchor="ctr"/>
          <a:lstStyle/>
          <a:p>
            <a:pPr algn="ctr"/>
          </a:p>
        </p:txBody>
      </p:sp>
      <p:sp>
        <p:nvSpPr>
          <p:cNvPr id="177" name="内容占位符"/>
          <p:cNvSpPr>
            <a:spLocks noGrp="1"/>
          </p:cNvSpPr>
          <p:nvPr>
            <p:ph idx="1"/>
          </p:nvPr>
        </p:nvSpPr>
        <p:spPr>
          <a:xfrm>
            <a:off x="609600" y="1600201"/>
            <a:ext cx="10972800" cy="4525963"/>
          </a:xfrm>
          <a:prstGeom prst="rect">
            <a:avLst/>
          </a:prstGeom>
        </p:spPr>
        <p:txBody>
          <a:bodyPr/>
          <a:lstStyle>
            <a:lvl1pPr marL="228600" indent="-228600" defTabSz="914400" fontAlgn="auto" hangingPunct="1"/>
            <a:lvl2pPr marL="685800" indent="-228600" defTabSz="914400" fontAlgn="auto" hangingPunct="1">
              <a:defRPr sz="2400"/>
            </a:lvl2pPr>
            <a:lvl3pPr marL="1143000" indent="-228600" defTabSz="914400" fontAlgn="auto" hangingPunct="1">
              <a:defRPr sz="2000"/>
            </a:lvl3pPr>
            <a:lvl4pPr marL="1600200" indent="-228600" defTabSz="914400" fontAlgn="auto" hangingPunct="1"/>
            <a:lvl5pPr marL="2056765" indent="-228600" defTabSz="914400" fontAlgn="auto" hangingPunct="1"/>
          </a:lstStyle>
          <a:p>
            <a:pPr marL="228600" indent="-228600"/>
            <a:r>
              <a:rPr lang="zh-CN" altLang="en-US" strike="noStrike"/>
              <a:t>单击此处编辑母版文本样式</a:t>
            </a:r>
            <a:endParaRPr lang="en-US" altLang="zh-CN" strike="noStrike"/>
          </a:p>
          <a:p>
            <a:pPr marL="685800" lvl="1" indent="-22860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z="1350" strike="noStrike"/>
              <a:t>第四级</a:t>
            </a:r>
            <a:endParaRPr lang="en-US" altLang="zh-CN" strike="noStrike"/>
          </a:p>
          <a:p>
            <a:pPr marL="2056765" lvl="4" indent="-228600"/>
            <a:r>
              <a:rPr lang="zh-CN" altLang="en-US" sz="1350" strike="noStrike"/>
              <a:t>第五级</a:t>
            </a:r>
            <a:endParaRPr lang="zh-CN" altLang="en-US" strike="noStrike"/>
          </a:p>
        </p:txBody>
      </p:sp>
      <p:sp>
        <p:nvSpPr>
          <p:cNvPr id="178" name="日期占位符"/>
          <p:cNvSpPr>
            <a:spLocks noGrp="1"/>
          </p:cNvSpPr>
          <p:nvPr>
            <p:ph type="dt" idx="10"/>
          </p:nvPr>
        </p:nvSpPr>
        <p:spPr>
          <a:xfrm>
            <a:off x="609600" y="6356351"/>
            <a:ext cx="2844800" cy="366184"/>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
        <p:nvSpPr>
          <p:cNvPr id="179" name="页脚占位符"/>
          <p:cNvSpPr>
            <a:spLocks noGrp="1"/>
          </p:cNvSpPr>
          <p:nvPr>
            <p:ph type="ftr" idx="11"/>
          </p:nvPr>
        </p:nvSpPr>
        <p:spPr>
          <a:xfrm>
            <a:off x="4165600" y="6356351"/>
            <a:ext cx="3860799"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endParaRPr lang="zh-CN" altLang="en-US" strike="noStrike"/>
          </a:p>
        </p:txBody>
      </p:sp>
      <p:sp>
        <p:nvSpPr>
          <p:cNvPr id="180" name="编号占位符"/>
          <p:cNvSpPr>
            <a:spLocks noGrp="1"/>
          </p:cNvSpPr>
          <p:nvPr>
            <p:ph type="sldNum" idx="12"/>
          </p:nvPr>
        </p:nvSpPr>
        <p:spPr>
          <a:xfrm>
            <a:off x="8737600" y="6356351"/>
            <a:ext cx="2844799" cy="366184"/>
          </a:xfrm>
          <a:prstGeom prst="rect">
            <a:avLst/>
          </a:prstGeom>
        </p:spPr>
        <p:txBody>
          <a:bodyPr>
            <a:noAutofit/>
          </a:bodyPr>
          <a:lstStyle>
            <a:lvl1pPr marL="0" indent="0" defTabSz="914400" fontAlgn="base" hangingPunct="0">
              <a:defRPr>
                <a:latin typeface="Calibri" panose="020F0502020204030204" pitchFamily="34" charset="0"/>
                <a:ea typeface="宋体" panose="02010600030101010101" pitchFamily="2" charset="-122"/>
                <a:cs typeface="微软雅黑" panose="020B0503020204020204" charset="-122"/>
              </a:defRPr>
            </a:lvl1pPr>
          </a:lstStyle>
          <a:p>
            <a:pPr marL="0" indent="0"/>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spTree>
  </p:cSld>
  <p:clrMapOvr>
    <a:masterClrMapping/>
  </p:clrMapOvr>
  <p:transition>
    <p:pull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2" name="标题"/>
          <p:cNvSpPr>
            <a:spLocks noGrp="1"/>
          </p:cNvSpPr>
          <p:nvPr>
            <p:ph type="title"/>
          </p:nvPr>
        </p:nvSpPr>
        <p:spPr>
          <a:xfrm>
            <a:off x="838200" y="365124"/>
            <a:ext cx="10515600" cy="1325562"/>
          </a:xfrm>
          <a:prstGeom prst="rect">
            <a:avLst/>
          </a:prstGeom>
        </p:spPr>
        <p:txBody>
          <a:bodyPr/>
          <a:lstStyle/>
          <a:p>
            <a:pPr marL="0" indent="0"/>
            <a:r>
              <a:rPr lang="zh-CN" altLang="en-US"/>
              <a:t>单击此处编辑母版标题样式</a:t>
            </a:r>
            <a:endParaRPr lang="zh-CN" altLang="en-US"/>
          </a:p>
        </p:txBody>
      </p:sp>
      <p:sp>
        <p:nvSpPr>
          <p:cNvPr id="23" name="内容占位符"/>
          <p:cNvSpPr>
            <a:spLocks noGrp="1"/>
          </p:cNvSpPr>
          <p:nvPr>
            <p:ph idx="1"/>
          </p:nvPr>
        </p:nvSpPr>
        <p:spPr>
          <a:xfrm>
            <a:off x="838200" y="1825625"/>
            <a:ext cx="5181599" cy="4351338"/>
          </a:xfrm>
          <a:prstGeom prst="rect">
            <a:avLst/>
          </a:prstGeom>
        </p:spPr>
        <p:txBody>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4" name="内容占位符"/>
          <p:cNvSpPr>
            <a:spLocks noGrp="1"/>
          </p:cNvSpPr>
          <p:nvPr>
            <p:ph idx="2"/>
          </p:nvPr>
        </p:nvSpPr>
        <p:spPr>
          <a:xfrm>
            <a:off x="6172200" y="1825625"/>
            <a:ext cx="5181599" cy="4351338"/>
          </a:xfrm>
          <a:prstGeom prst="rect">
            <a:avLst/>
          </a:prstGeom>
        </p:spPr>
        <p:txBody>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5"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fld id="{CAD2D6BD-DE1B-4B5F-8B41-2702339687B9}" type="datetime5">
              <a:rPr lang="zh-CN" altLang="en-US"/>
            </a:fld>
            <a:endParaRPr lang="zh-CN" altLang="en-US"/>
          </a:p>
        </p:txBody>
      </p:sp>
      <p:sp>
        <p:nvSpPr>
          <p:cNvPr id="26"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27"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8" name="标题"/>
          <p:cNvSpPr>
            <a:spLocks noGrp="1"/>
          </p:cNvSpPr>
          <p:nvPr>
            <p:ph type="title"/>
          </p:nvPr>
        </p:nvSpPr>
        <p:spPr>
          <a:xfrm>
            <a:off x="839788" y="365124"/>
            <a:ext cx="10515600" cy="1325562"/>
          </a:xfrm>
          <a:prstGeom prst="rect">
            <a:avLst/>
          </a:prstGeom>
        </p:spPr>
        <p:txBody>
          <a:bodyPr/>
          <a:lstStyle/>
          <a:p>
            <a:pPr marL="0" indent="0"/>
            <a:r>
              <a:rPr lang="zh-CN" altLang="en-US"/>
              <a:t>单击此处编辑母版标题样式</a:t>
            </a:r>
            <a:endParaRPr lang="zh-CN" altLang="en-US"/>
          </a:p>
        </p:txBody>
      </p:sp>
      <p:sp>
        <p:nvSpPr>
          <p:cNvPr id="29" name="文本"/>
          <p:cNvSpPr>
            <a:spLocks noGrp="1"/>
          </p:cNvSpPr>
          <p:nvPr>
            <p:ph type="body" idx="1"/>
          </p:nvPr>
        </p:nvSpPr>
        <p:spPr>
          <a:xfrm>
            <a:off x="839788" y="1681163"/>
            <a:ext cx="5157787" cy="823912"/>
          </a:xfrm>
          <a:prstGeom prst="rect">
            <a:avLst/>
          </a:prstGeom>
        </p:spPr>
        <p:txBody>
          <a:bodyPr anchor="b" anchorCtr="0">
            <a:noAutofit/>
          </a:bodyPr>
          <a:lstStyle>
            <a:lvl1pPr marL="0" indent="0" defTabSz="914400" fontAlgn="base" hangingPunct="0">
              <a:buNone/>
              <a:defRPr sz="2400" b="1"/>
            </a:lvl1pPr>
            <a:lvl2pPr marL="457200" indent="0" defTabSz="914400" fontAlgn="base" hangingPunct="0">
              <a:buNone/>
              <a:defRPr sz="2000" b="1"/>
            </a:lvl2pPr>
            <a:lvl3pPr marL="914400" indent="0" defTabSz="914400" fontAlgn="base" hangingPunct="0">
              <a:buNone/>
              <a:defRPr sz="1800" b="1"/>
            </a:lvl3pPr>
            <a:lvl4pPr marL="1371600" indent="0" defTabSz="914400" fontAlgn="base" hangingPunct="0">
              <a:buNone/>
              <a:defRPr sz="1600" b="1"/>
            </a:lvl4pPr>
            <a:lvl5pPr marL="1828800" indent="0" defTabSz="914400" fontAlgn="base" hangingPunct="0">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r>
              <a:rPr lang="zh-CN" altLang="en-US"/>
              <a:t>单击此处编辑母版文本样式</a:t>
            </a:r>
            <a:endParaRPr lang="zh-CN" altLang="en-US"/>
          </a:p>
        </p:txBody>
      </p:sp>
      <p:sp>
        <p:nvSpPr>
          <p:cNvPr id="30" name="内容占位符"/>
          <p:cNvSpPr>
            <a:spLocks noGrp="1"/>
          </p:cNvSpPr>
          <p:nvPr>
            <p:ph idx="2"/>
          </p:nvPr>
        </p:nvSpPr>
        <p:spPr>
          <a:xfrm>
            <a:off x="839788" y="2505075"/>
            <a:ext cx="5157787" cy="3684587"/>
          </a:xfrm>
          <a:prstGeom prst="rect">
            <a:avLst/>
          </a:prstGeom>
        </p:spPr>
        <p:txBody>
          <a:bodyPr/>
          <a:lstStyle/>
          <a:p>
            <a:pPr marL="228600" indent="-22860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31" name="文本"/>
          <p:cNvSpPr>
            <a:spLocks noGrp="1"/>
          </p:cNvSpPr>
          <p:nvPr>
            <p:ph type="body" idx="3"/>
          </p:nvPr>
        </p:nvSpPr>
        <p:spPr>
          <a:xfrm>
            <a:off x="6172200" y="1681163"/>
            <a:ext cx="5183187" cy="823912"/>
          </a:xfrm>
          <a:prstGeom prst="rect">
            <a:avLst/>
          </a:prstGeom>
        </p:spPr>
        <p:txBody>
          <a:bodyPr anchor="b" anchorCtr="0">
            <a:noAutofit/>
          </a:bodyPr>
          <a:lstStyle>
            <a:lvl1pPr marL="0" indent="0" defTabSz="914400" fontAlgn="base" hangingPunct="0">
              <a:buNone/>
              <a:defRPr sz="2400" b="1"/>
            </a:lvl1pPr>
            <a:lvl2pPr marL="457200" indent="0" defTabSz="914400" fontAlgn="base" hangingPunct="0">
              <a:buNone/>
              <a:defRPr sz="2000" b="1"/>
            </a:lvl2pPr>
            <a:lvl3pPr marL="914400" indent="0" defTabSz="914400" fontAlgn="base" hangingPunct="0">
              <a:buNone/>
              <a:defRPr sz="1800" b="1"/>
            </a:lvl3pPr>
            <a:lvl4pPr marL="1371600" indent="0" defTabSz="914400" fontAlgn="base" hangingPunct="0">
              <a:buNone/>
              <a:defRPr sz="1600" b="1"/>
            </a:lvl4pPr>
            <a:lvl5pPr marL="1828800" indent="0" defTabSz="914400" fontAlgn="base" hangingPunct="0">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r>
              <a:rPr lang="zh-CN" altLang="en-US"/>
              <a:t>单击此处编辑母版文本样式</a:t>
            </a:r>
            <a:endParaRPr lang="zh-CN" altLang="en-US"/>
          </a:p>
        </p:txBody>
      </p:sp>
      <p:sp>
        <p:nvSpPr>
          <p:cNvPr id="32" name="内容占位符"/>
          <p:cNvSpPr>
            <a:spLocks noGrp="1"/>
          </p:cNvSpPr>
          <p:nvPr>
            <p:ph idx="4"/>
          </p:nvPr>
        </p:nvSpPr>
        <p:spPr>
          <a:xfrm>
            <a:off x="6172200" y="2505075"/>
            <a:ext cx="5183187" cy="3684587"/>
          </a:xfrm>
          <a:prstGeom prst="rect">
            <a:avLst/>
          </a:prstGeom>
        </p:spPr>
        <p:txBody>
          <a:bodyPr/>
          <a:lstStyle/>
          <a:p>
            <a:pPr marL="228600" indent="-22860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33"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fld id="{CAD2D6BD-DE1B-4B5F-8B41-2702339687B9}" type="datetime5">
              <a:rPr lang="zh-CN" altLang="en-US"/>
            </a:fld>
            <a:endParaRPr lang="zh-CN" altLang="en-US"/>
          </a:p>
        </p:txBody>
      </p:sp>
      <p:sp>
        <p:nvSpPr>
          <p:cNvPr id="34"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35"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6" name="标题"/>
          <p:cNvSpPr>
            <a:spLocks noGrp="1"/>
          </p:cNvSpPr>
          <p:nvPr>
            <p:ph type="title"/>
          </p:nvPr>
        </p:nvSpPr>
        <p:spPr>
          <a:xfrm>
            <a:off x="838200" y="365124"/>
            <a:ext cx="10515600" cy="1325562"/>
          </a:xfrm>
          <a:prstGeom prst="rect">
            <a:avLst/>
          </a:prstGeom>
        </p:spPr>
        <p:txBody>
          <a:bodyPr/>
          <a:lstStyle/>
          <a:p>
            <a:pPr marL="0" indent="0"/>
            <a:r>
              <a:rPr lang="zh-CN" altLang="en-US"/>
              <a:t>单击此处编辑母版标题样式</a:t>
            </a:r>
            <a:endParaRPr lang="zh-CN" altLang="en-US"/>
          </a:p>
        </p:txBody>
      </p:sp>
      <p:sp>
        <p:nvSpPr>
          <p:cNvPr id="37"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fld id="{CAD2D6BD-DE1B-4B5F-8B41-2702339687B9}" type="datetime5">
              <a:rPr lang="zh-CN" altLang="en-US"/>
            </a:fld>
            <a:endParaRPr lang="zh-CN" altLang="en-US"/>
          </a:p>
        </p:txBody>
      </p:sp>
      <p:sp>
        <p:nvSpPr>
          <p:cNvPr id="38"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39"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0"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41"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42"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43" name="标题"/>
          <p:cNvSpPr>
            <a:spLocks noGrp="1"/>
          </p:cNvSpPr>
          <p:nvPr>
            <p:ph type="title"/>
          </p:nvPr>
        </p:nvSpPr>
        <p:spPr>
          <a:xfrm>
            <a:off x="839788" y="457200"/>
            <a:ext cx="3932237" cy="1600200"/>
          </a:xfrm>
          <a:prstGeom prst="rect">
            <a:avLst/>
          </a:prstGeom>
        </p:spPr>
        <p:txBody>
          <a:bodyPr anchor="b" anchorCtr="0">
            <a:noAutofit/>
          </a:bodyPr>
          <a:lstStyle>
            <a:lvl1pPr marL="0" indent="0" defTabSz="914400" fontAlgn="base" hangingPunct="0">
              <a:defRPr sz="3200"/>
            </a:lvl1pPr>
          </a:lstStyle>
          <a:p>
            <a:pPr marL="0" indent="0"/>
            <a:r>
              <a:rPr lang="zh-CN" altLang="en-US"/>
              <a:t>单击此处编辑母版标题样式</a:t>
            </a:r>
            <a:endParaRPr lang="zh-CN" altLang="en-US"/>
          </a:p>
        </p:txBody>
      </p:sp>
      <p:sp>
        <p:nvSpPr>
          <p:cNvPr id="44" name="内容占位符"/>
          <p:cNvSpPr>
            <a:spLocks noGrp="1"/>
          </p:cNvSpPr>
          <p:nvPr>
            <p:ph idx="1"/>
          </p:nvPr>
        </p:nvSpPr>
        <p:spPr>
          <a:xfrm>
            <a:off x="5183188" y="987425"/>
            <a:ext cx="6172200" cy="4873625"/>
          </a:xfrm>
          <a:prstGeom prst="rect">
            <a:avLst/>
          </a:prstGeom>
        </p:spPr>
        <p:txBody>
          <a:bodyPr/>
          <a:lstStyle>
            <a:lvl1pPr marL="228600" indent="-228600" defTabSz="914400" fontAlgn="base" hangingPunct="0">
              <a:defRPr sz="3200"/>
            </a:lvl1pPr>
            <a:lvl2pPr marL="685800" indent="-228600" defTabSz="914400" fontAlgn="base" hangingPunct="0">
              <a:defRPr sz="2800"/>
            </a:lvl2pPr>
            <a:lvl3pPr marL="1143000" indent="-228600" defTabSz="914400" fontAlgn="base" hangingPunct="0">
              <a:defRPr sz="2400"/>
            </a:lvl3pPr>
            <a:lvl4pPr marL="1600200" indent="-228600" defTabSz="914400" fontAlgn="base" hangingPunct="0">
              <a:defRPr sz="2000"/>
            </a:lvl4pPr>
            <a:lvl5pPr marL="2057400" indent="-228600" defTabSz="914400" fontAlgn="base" hangingPunct="0">
              <a:defRPr sz="2000"/>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45" name="文本"/>
          <p:cNvSpPr>
            <a:spLocks noGrp="1"/>
          </p:cNvSpPr>
          <p:nvPr>
            <p:ph type="body" idx="2"/>
          </p:nvPr>
        </p:nvSpPr>
        <p:spPr>
          <a:xfrm>
            <a:off x="839788" y="2057400"/>
            <a:ext cx="3932237" cy="3811587"/>
          </a:xfrm>
          <a:prstGeom prst="rect">
            <a:avLst/>
          </a:prstGeom>
        </p:spPr>
        <p:txBody>
          <a:bodyPr/>
          <a:lstStyle>
            <a:lvl1pPr marL="0" indent="0" defTabSz="914400" fontAlgn="base" hangingPunct="0">
              <a:buNone/>
              <a:defRPr sz="1600"/>
            </a:lvl1pPr>
            <a:lvl2pPr marL="457200" indent="0" defTabSz="914400" fontAlgn="base" hangingPunct="0">
              <a:buNone/>
              <a:defRPr sz="1400"/>
            </a:lvl2pPr>
            <a:lvl3pPr marL="914400" indent="0" defTabSz="914400" fontAlgn="base" hangingPunct="0">
              <a:buNone/>
              <a:defRPr sz="1200"/>
            </a:lvl3pPr>
            <a:lvl4pPr marL="1371600" indent="0" defTabSz="914400" fontAlgn="base" hangingPunct="0">
              <a:buNone/>
              <a:defRPr sz="1000"/>
            </a:lvl4pPr>
            <a:lvl5pPr marL="1828800" indent="0" defTabSz="914400" fontAlgn="base" hangingPunct="0">
              <a:buNone/>
              <a:defRPr sz="1000"/>
            </a:lvl5pPr>
            <a:lvl6pPr marL="2286000" indent="0" defTabSz="914400" fontAlgn="auto" hangingPunct="1">
              <a:buNone/>
              <a:defRPr sz="1000"/>
            </a:lvl6pPr>
            <a:lvl7pPr marL="2743200" indent="0" defTabSz="914400" fontAlgn="auto" hangingPunct="1">
              <a:buNone/>
              <a:defRPr sz="1000"/>
            </a:lvl7pPr>
            <a:lvl8pPr marL="3200400" indent="0" defTabSz="914400" fontAlgn="auto" hangingPunct="1">
              <a:buNone/>
              <a:defRPr sz="1000"/>
            </a:lvl8pPr>
            <a:lvl9pPr marL="3200400" indent="0" defTabSz="914400" fontAlgn="auto" hangingPunct="1">
              <a:buNone/>
              <a:defRPr sz="1000"/>
            </a:lvl9pPr>
          </a:lstStyle>
          <a:p>
            <a:pPr marL="0" indent="0"/>
            <a:r>
              <a:rPr lang="zh-CN" altLang="en-US"/>
              <a:t>单击此处编辑母版文本样式</a:t>
            </a:r>
            <a:endParaRPr lang="zh-CN" altLang="en-US"/>
          </a:p>
        </p:txBody>
      </p:sp>
      <p:sp>
        <p:nvSpPr>
          <p:cNvPr id="46"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47"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48"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9" name="标题"/>
          <p:cNvSpPr>
            <a:spLocks noGrp="1"/>
          </p:cNvSpPr>
          <p:nvPr>
            <p:ph type="title"/>
          </p:nvPr>
        </p:nvSpPr>
        <p:spPr>
          <a:xfrm>
            <a:off x="839788" y="457200"/>
            <a:ext cx="3932237" cy="1600200"/>
          </a:xfrm>
          <a:prstGeom prst="rect">
            <a:avLst/>
          </a:prstGeom>
        </p:spPr>
        <p:txBody>
          <a:bodyPr anchor="b" anchorCtr="0">
            <a:noAutofit/>
          </a:bodyPr>
          <a:lstStyle>
            <a:lvl1pPr marL="0" indent="0" defTabSz="914400" fontAlgn="base" hangingPunct="0">
              <a:defRPr sz="3200"/>
            </a:lvl1pPr>
          </a:lstStyle>
          <a:p>
            <a:pPr marL="0" indent="0"/>
            <a:r>
              <a:rPr lang="zh-CN" altLang="en-US"/>
              <a:t>单击此处编辑母版标题样式</a:t>
            </a:r>
            <a:endParaRPr lang="zh-CN" altLang="en-US"/>
          </a:p>
        </p:txBody>
      </p:sp>
      <p:sp>
        <p:nvSpPr>
          <p:cNvPr id="50" name="图片"/>
          <p:cNvSpPr>
            <a:spLocks noGrp="1"/>
          </p:cNvSpPr>
          <p:nvPr>
            <p:ph type="pic" idx="1"/>
          </p:nvPr>
        </p:nvSpPr>
        <p:spPr>
          <a:xfrm>
            <a:off x="5183188" y="987425"/>
            <a:ext cx="6172200" cy="4873625"/>
          </a:xfrm>
          <a:prstGeom prst="rect">
            <a:avLst/>
          </a:prstGeom>
        </p:spPr>
        <p:txBody>
          <a:bodyPr/>
          <a:p/>
        </p:txBody>
      </p:sp>
      <p:sp>
        <p:nvSpPr>
          <p:cNvPr id="51" name="文本"/>
          <p:cNvSpPr>
            <a:spLocks noGrp="1"/>
          </p:cNvSpPr>
          <p:nvPr>
            <p:ph type="body" idx="2"/>
          </p:nvPr>
        </p:nvSpPr>
        <p:spPr>
          <a:xfrm>
            <a:off x="839788" y="2057400"/>
            <a:ext cx="3932237" cy="3811587"/>
          </a:xfrm>
          <a:prstGeom prst="rect">
            <a:avLst/>
          </a:prstGeom>
        </p:spPr>
        <p:txBody>
          <a:bodyPr/>
          <a:lstStyle>
            <a:lvl1pPr marL="0" indent="0" defTabSz="914400" fontAlgn="base" hangingPunct="0">
              <a:buNone/>
              <a:defRPr sz="1600"/>
            </a:lvl1pPr>
            <a:lvl2pPr marL="457200" indent="0" defTabSz="914400" fontAlgn="base" hangingPunct="0">
              <a:buNone/>
              <a:defRPr sz="1400"/>
            </a:lvl2pPr>
            <a:lvl3pPr marL="914400" indent="0" defTabSz="914400" fontAlgn="base" hangingPunct="0">
              <a:buNone/>
              <a:defRPr sz="1200"/>
            </a:lvl3pPr>
            <a:lvl4pPr marL="1371600" indent="0" defTabSz="914400" fontAlgn="base" hangingPunct="0">
              <a:buNone/>
              <a:defRPr sz="1000"/>
            </a:lvl4pPr>
            <a:lvl5pPr marL="1828800" indent="0" defTabSz="914400" fontAlgn="base" hangingPunct="0">
              <a:buNone/>
              <a:defRPr sz="1000"/>
            </a:lvl5pPr>
            <a:lvl6pPr marL="2286000" indent="0" defTabSz="914400" fontAlgn="auto" hangingPunct="1">
              <a:buNone/>
              <a:defRPr sz="1000"/>
            </a:lvl6pPr>
            <a:lvl7pPr marL="2743200" indent="0" defTabSz="914400" fontAlgn="auto" hangingPunct="1">
              <a:buNone/>
              <a:defRPr sz="1000"/>
            </a:lvl7pPr>
            <a:lvl8pPr marL="3200400" indent="0" defTabSz="914400" fontAlgn="auto" hangingPunct="1">
              <a:buNone/>
              <a:defRPr sz="1000"/>
            </a:lvl8pPr>
            <a:lvl9pPr marL="3200400" indent="0" defTabSz="914400" fontAlgn="auto" hangingPunct="1">
              <a:buNone/>
              <a:defRPr sz="1000"/>
            </a:lvl9pPr>
          </a:lstStyle>
          <a:p>
            <a:pPr marL="0" indent="0"/>
            <a:r>
              <a:rPr lang="zh-CN" altLang="en-US"/>
              <a:t>单击此处编辑母版文本样式</a:t>
            </a:r>
            <a:endParaRPr lang="zh-CN" altLang="en-US"/>
          </a:p>
        </p:txBody>
      </p:sp>
      <p:sp>
        <p:nvSpPr>
          <p:cNvPr id="52" name="日期占位符"/>
          <p:cNvSpPr>
            <a:spLocks noGrp="1"/>
          </p:cNvSpPr>
          <p:nvPr>
            <p:ph type="dt" idx="10"/>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53"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endParaRPr lang="zh-CN" altLang="en-US"/>
          </a:p>
        </p:txBody>
      </p:sp>
      <p:sp>
        <p:nvSpPr>
          <p:cNvPr id="54" name="编号占位符"/>
          <p:cNvSpPr>
            <a:spLocks noGrp="1"/>
          </p:cNvSpPr>
          <p:nvPr>
            <p:ph type="sldNum" idx="12"/>
          </p:nvPr>
        </p:nvSpPr>
        <p:spPr>
          <a:xfrm>
            <a:off x="8610600" y="6356349"/>
            <a:ext cx="2743200" cy="365125"/>
          </a:xfrm>
          <a:prstGeom prst="rect">
            <a:avLst/>
          </a:prstGeom>
        </p:spPr>
        <p:txBody>
          <a:bodyPr/>
          <a:lstStyle>
            <a:lvl1pPr marL="0" indent="0" defTabSz="914400" fontAlgn="base" hangingPunct="1">
              <a:defRPr>
                <a:latin typeface="Calibri" panose="020F050202020403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image" Target="../media/image2.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2.png"/><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
          <p:cNvSpPr>
            <a:spLocks noGrp="1"/>
          </p:cNvSpPr>
          <p:nvPr>
            <p:ph type="title"/>
          </p:nvPr>
        </p:nvSpPr>
        <p:spPr>
          <a:xfrm>
            <a:off x="838200" y="365124"/>
            <a:ext cx="10515600" cy="1325562"/>
          </a:xfrm>
          <a:prstGeom prst="rect">
            <a:avLst/>
          </a:prstGeom>
          <a:noFill/>
          <a:ln w="9525" cap="flat" cmpd="sng">
            <a:noFill/>
            <a:prstDash val="solid"/>
            <a:round/>
          </a:ln>
        </p:spPr>
        <p:txBody>
          <a:bodyPr vert="horz" wrap="square" lIns="91440" tIns="45720" rIns="91440" bIns="45720" anchor="ctr" anchorCtr="0">
            <a:noAutofit/>
          </a:bodyPr>
          <a:lstStyle/>
          <a:p>
            <a:r>
              <a:rPr lang="zh-CN" altLang="en-US"/>
              <a:t>单击此处编辑母版标题样式</a:t>
            </a:r>
            <a:endParaRPr lang="zh-CN" altLang="en-US"/>
          </a:p>
        </p:txBody>
      </p:sp>
      <p:sp>
        <p:nvSpPr>
          <p:cNvPr id="3" name="文本"/>
          <p:cNvSpPr>
            <a:spLocks noGrp="1"/>
          </p:cNvSpPr>
          <p:nvPr>
            <p:ph type="body" idx="1"/>
          </p:nvPr>
        </p:nvSpPr>
        <p:spPr>
          <a:xfrm>
            <a:off x="838200" y="1825625"/>
            <a:ext cx="10515600" cy="4351338"/>
          </a:xfrm>
          <a:prstGeom prst="rect">
            <a:avLst/>
          </a:prstGeom>
          <a:noFill/>
          <a:ln w="9525" cap="flat" cmpd="sng">
            <a:noFill/>
            <a:prstDash val="solid"/>
            <a:round/>
          </a:ln>
        </p:spPr>
        <p:txBody>
          <a:bodyPr vert="horz" wrap="square" lIns="91440" tIns="45720" rIns="91440" bIns="45720" anchor="t" anchorCtr="0">
            <a:no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5" name="页脚占位符"/>
          <p:cNvSpPr>
            <a:spLocks noGrp="1"/>
          </p:cNvSpPr>
          <p:nvPr>
            <p:ph type="ftr" idx="3"/>
          </p:nvPr>
        </p:nvSpPr>
        <p:spPr>
          <a:xfrm>
            <a:off x="4038600" y="6356349"/>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eaLnBrk="1" fontAlgn="auto" hangingPunct="1">
              <a:spcBef>
                <a:spcPts val="0"/>
              </a:spcBef>
              <a:spcAft>
                <a:spcPts val="0"/>
              </a:spcAft>
              <a:defRPr sz="1200">
                <a:solidFill>
                  <a:srgbClr val="898989"/>
                </a:solidFill>
                <a:latin typeface="Arial" panose="020B0604020202020204" pitchFamily="34" charset="0"/>
                <a:ea typeface="微软雅黑" panose="020B0503020204020204" charset="-122"/>
                <a:cs typeface="Arial" panose="020B0604020202020204" pitchFamily="34" charset="0"/>
              </a:defRPr>
            </a:lvl1pPr>
          </a:lstStyle>
          <a:p>
            <a:endParaRPr lang="zh-CN" altLang="en-US"/>
          </a:p>
        </p:txBody>
      </p:sp>
      <p:sp>
        <p:nvSpPr>
          <p:cNvPr id="6" name="编号占位符"/>
          <p:cNvSpPr>
            <a:spLocks noGrp="1"/>
          </p:cNvSpPr>
          <p:nvPr>
            <p:ph type="sldNum" idx="4"/>
          </p:nvPr>
        </p:nvSpPr>
        <p:spPr>
          <a:xfrm>
            <a:off x="86106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eaLnBrk="1" fontAlgn="base" hangingPunct="1">
              <a:defRPr sz="1200">
                <a:solidFill>
                  <a:srgbClr val="898989"/>
                </a:solidFill>
                <a:latin typeface="Calibri" panose="020F0502020204030204" pitchFamily="34" charset="0"/>
                <a:ea typeface="宋体" panose="02010600030101010101" pitchFamily="2" charset="-122"/>
                <a:cs typeface="Arial" panose="020B0604020202020204" pitchFamily="34" charset="0"/>
              </a:defRPr>
            </a:lvl1pPr>
          </a:lstStyle>
          <a:p>
            <a:fld id="{CAD2D6BD-DE1B-4B5F-8B41-2702339687B9}" type="slidenum">
              <a:rPr lang="zh-CN" altLang="en-US"/>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23490" y="29972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l" defTabSz="914400" eaLnBrk="0" fontAlgn="base" hangingPunct="0">
        <a:lnSpc>
          <a:spcPct val="90000"/>
        </a:lnSpc>
        <a:spcBef>
          <a:spcPts val="0"/>
        </a:spcBef>
        <a:spcAft>
          <a:spcPts val="0"/>
        </a:spcAft>
        <a:defRPr sz="4400" kern="1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228600" indent="-228600" algn="l" defTabSz="914400" eaLnBrk="0" fontAlgn="base" hangingPunct="0">
        <a:lnSpc>
          <a:spcPct val="90000"/>
        </a:lnSpc>
        <a:spcBef>
          <a:spcPts val="1000"/>
        </a:spcBef>
        <a:spcAft>
          <a:spcPts val="0"/>
        </a:spcAft>
        <a:buFont typeface="Arial" panose="020B0604020202020204" pitchFamily="34" charset="0"/>
        <a:buChar char="•"/>
        <a:defRPr sz="2800" kern="120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eaLnBrk="0" fontAlgn="base" hangingPunct="0">
        <a:lnSpc>
          <a:spcPct val="90000"/>
        </a:lnSpc>
        <a:spcBef>
          <a:spcPts val="500"/>
        </a:spcBef>
        <a:spcAft>
          <a:spcPts val="0"/>
        </a:spcAft>
        <a:buFont typeface="Arial" panose="020B0604020202020204" pitchFamily="34" charset="0"/>
        <a:buChar char="•"/>
        <a:defRPr sz="2400" kern="1200">
          <a:solidFill>
            <a:schemeClr val="tx1"/>
          </a:solidFill>
          <a:latin typeface="Arial" panose="020B0604020202020204" pitchFamily="34" charset="0"/>
          <a:ea typeface="微软雅黑" panose="020B0503020204020204" charset="-122"/>
          <a:cs typeface="Arial" panose="020B0604020202020204" pitchFamily="34" charset="0"/>
        </a:defRPr>
      </a:lvl2pPr>
      <a:lvl3pPr marL="1143000" indent="-228600" algn="l" defTabSz="914400" eaLnBrk="0" fontAlgn="base" hangingPunct="0">
        <a:lnSpc>
          <a:spcPct val="90000"/>
        </a:lnSpc>
        <a:spcBef>
          <a:spcPts val="500"/>
        </a:spcBef>
        <a:spcAft>
          <a:spcPts val="0"/>
        </a:spcAft>
        <a:buFont typeface="Arial" panose="020B0604020202020204" pitchFamily="34" charset="0"/>
        <a:buChar char="•"/>
        <a:defRPr sz="20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600200" indent="-228600" algn="l" defTabSz="914400" eaLnBrk="0" fontAlgn="base" hangingPunct="0">
        <a:lnSpc>
          <a:spcPct val="90000"/>
        </a:lnSpc>
        <a:spcBef>
          <a:spcPts val="500"/>
        </a:spcBef>
        <a:spcAft>
          <a:spcPts val="0"/>
        </a:spcAft>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2057400" indent="-228600" algn="l" defTabSz="914400" eaLnBrk="0" fontAlgn="base" hangingPunct="0">
        <a:lnSpc>
          <a:spcPct val="90000"/>
        </a:lnSpc>
        <a:spcBef>
          <a:spcPts val="500"/>
        </a:spcBef>
        <a:spcAft>
          <a:spcPts val="0"/>
        </a:spcAft>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日期占位符"/>
          <p:cNvSpPr>
            <a:spLocks noGrp="1"/>
          </p:cNvSpPr>
          <p:nvPr>
            <p:ph type="dt" idx="2"/>
          </p:nvPr>
        </p:nvSpPr>
        <p:spPr>
          <a:xfrm>
            <a:off x="82551" y="6402918"/>
            <a:ext cx="2844800" cy="366184"/>
          </a:xfrm>
          <a:prstGeom prst="rect">
            <a:avLst/>
          </a:prstGeom>
          <a:noFill/>
          <a:ln w="9525" cap="flat" cmpd="sng">
            <a:noFill/>
            <a:prstDash val="solid"/>
            <a:miter/>
          </a:ln>
        </p:spPr>
        <p:txBody>
          <a:bodyPr vert="horz" wrap="square" lIns="91440" tIns="45720" rIns="91440" bIns="45720" anchor="ctr" anchorCtr="0">
            <a:noAutofit/>
          </a:bodyPr>
          <a:lstStyle>
            <a:lvl1pPr algn="l" defTabSz="914400" fontAlgn="base" hangingPunct="0">
              <a:defRPr sz="1600">
                <a:solidFill>
                  <a:schemeClr val="bg1"/>
                </a:solidFill>
                <a:latin typeface="微软雅黑" panose="020B0503020204020204" charset="-122"/>
                <a:ea typeface="微软雅黑" panose="020B0503020204020204" charset="-122"/>
                <a:cs typeface="微软雅黑" panose="020B0503020204020204" charset="-122"/>
              </a:defRPr>
            </a:lvl1pPr>
          </a:lstStyle>
          <a:p>
            <a:pPr marL="0" indent="0"/>
            <a:fld id="{CAD2D6BD-DE1B-4B5F-8B41-2702339687B9}" type="datetime5">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grpSp>
        <p:nvGrpSpPr>
          <p:cNvPr id="69" name="组合"/>
          <p:cNvGrpSpPr/>
          <p:nvPr userDrawn="1"/>
        </p:nvGrpSpPr>
        <p:grpSpPr>
          <a:xfrm>
            <a:off x="11550651" y="6489700"/>
            <a:ext cx="300566" cy="300566"/>
            <a:chOff x="11550651" y="6489700"/>
            <a:chExt cx="300566" cy="300566"/>
          </a:xfrm>
        </p:grpSpPr>
        <p:sp>
          <p:nvSpPr>
            <p:cNvPr id="67" name="椭圆"/>
            <p:cNvSpPr/>
            <p:nvPr/>
          </p:nvSpPr>
          <p:spPr>
            <a:xfrm>
              <a:off x="11550651" y="6489700"/>
              <a:ext cx="300566" cy="300566"/>
            </a:xfrm>
            <a:prstGeom prst="ellipse">
              <a:avLst/>
            </a:prstGeom>
            <a:solidFill>
              <a:srgbClr val="FCF8ED"/>
            </a:solidFill>
            <a:ln w="25400" cap="flat" cmpd="sng">
              <a:noFill/>
              <a:prstDash val="solid"/>
              <a:round/>
            </a:ln>
          </p:spPr>
          <p:txBody>
            <a:bodyPr rtlCol="0" anchor="ctr"/>
            <a:lstStyle/>
            <a:p>
              <a:pPr algn="ctr"/>
            </a:p>
          </p:txBody>
        </p:sp>
        <p:sp>
          <p:nvSpPr>
            <p:cNvPr id="68" name="右箭头"/>
            <p:cNvSpPr/>
            <p:nvPr/>
          </p:nvSpPr>
          <p:spPr>
            <a:xfrm>
              <a:off x="11640618" y="6550016"/>
              <a:ext cx="144755" cy="168881"/>
            </a:xfrm>
            <a:prstGeom prst="rightArrow">
              <a:avLst>
                <a:gd name="adj1" fmla="val 50000"/>
                <a:gd name="adj2" fmla="val 42857"/>
              </a:avLst>
            </a:prstGeom>
            <a:solidFill>
              <a:srgbClr val="131426"/>
            </a:solidFill>
            <a:ln w="25400" cap="flat" cmpd="sng">
              <a:noFill/>
              <a:prstDash val="solid"/>
              <a:round/>
            </a:ln>
          </p:spPr>
          <p:txBody>
            <a:bodyPr rtlCol="0" anchor="ctr"/>
            <a:lstStyle/>
            <a:p>
              <a:pPr algn="ctr"/>
            </a:p>
          </p:txBody>
        </p:sp>
      </p:grpSp>
      <p:grpSp>
        <p:nvGrpSpPr>
          <p:cNvPr id="72" name="组合"/>
          <p:cNvGrpSpPr/>
          <p:nvPr userDrawn="1"/>
        </p:nvGrpSpPr>
        <p:grpSpPr>
          <a:xfrm flipH="1">
            <a:off x="11055351" y="6489700"/>
            <a:ext cx="300566" cy="300566"/>
            <a:chOff x="11055351" y="6489700"/>
            <a:chExt cx="300566" cy="300566"/>
          </a:xfrm>
        </p:grpSpPr>
        <p:sp>
          <p:nvSpPr>
            <p:cNvPr id="70" name="椭圆"/>
            <p:cNvSpPr/>
            <p:nvPr/>
          </p:nvSpPr>
          <p:spPr>
            <a:xfrm>
              <a:off x="11055351" y="6489700"/>
              <a:ext cx="300566" cy="300566"/>
            </a:xfrm>
            <a:prstGeom prst="ellipse">
              <a:avLst/>
            </a:prstGeom>
            <a:solidFill>
              <a:srgbClr val="FCF8ED"/>
            </a:solidFill>
            <a:ln w="25400" cap="flat" cmpd="sng">
              <a:noFill/>
              <a:prstDash val="solid"/>
              <a:round/>
            </a:ln>
          </p:spPr>
          <p:txBody>
            <a:bodyPr rtlCol="0" anchor="ctr"/>
            <a:lstStyle/>
            <a:p>
              <a:pPr algn="ctr"/>
            </a:p>
          </p:txBody>
        </p:sp>
        <p:sp>
          <p:nvSpPr>
            <p:cNvPr id="71" name="右箭头"/>
            <p:cNvSpPr/>
            <p:nvPr/>
          </p:nvSpPr>
          <p:spPr>
            <a:xfrm>
              <a:off x="11145319" y="6550016"/>
              <a:ext cx="144755" cy="168881"/>
            </a:xfrm>
            <a:prstGeom prst="rightArrow">
              <a:avLst>
                <a:gd name="adj1" fmla="val 50000"/>
                <a:gd name="adj2" fmla="val 42857"/>
              </a:avLst>
            </a:prstGeom>
            <a:solidFill>
              <a:srgbClr val="131426"/>
            </a:solidFill>
            <a:ln w="25400" cap="flat" cmpd="sng">
              <a:noFill/>
              <a:prstDash val="solid"/>
              <a:round/>
            </a:ln>
          </p:spPr>
          <p:txBody>
            <a:bodyPr rtlCol="0" anchor="ctr"/>
            <a:lstStyle/>
            <a:p>
              <a:pPr algn="ctr"/>
            </a:p>
          </p:txBody>
        </p:sp>
      </p:grpSp>
      <p:sp>
        <p:nvSpPr>
          <p:cNvPr id="73" name="矩形"/>
          <p:cNvSpPr/>
          <p:nvPr userDrawn="1"/>
        </p:nvSpPr>
        <p:spPr>
          <a:xfrm>
            <a:off x="0" y="260351"/>
            <a:ext cx="1102784" cy="622301"/>
          </a:xfrm>
          <a:prstGeom prst="rect">
            <a:avLst/>
          </a:prstGeom>
          <a:solidFill>
            <a:srgbClr val="044875"/>
          </a:solidFill>
          <a:ln w="25400" cap="flat" cmpd="sng">
            <a:noFill/>
            <a:prstDash val="solid"/>
            <a:round/>
          </a:ln>
        </p:spPr>
        <p:txBody>
          <a:bodyPr rtlCol="0" anchor="ctr"/>
          <a:lstStyle/>
          <a:p>
            <a:pPr algn="ctr"/>
          </a:p>
        </p:txBody>
      </p:sp>
      <p:sp>
        <p:nvSpPr>
          <p:cNvPr id="74" name="矩形"/>
          <p:cNvSpPr/>
          <p:nvPr userDrawn="1"/>
        </p:nvSpPr>
        <p:spPr>
          <a:xfrm>
            <a:off x="1193800" y="260351"/>
            <a:ext cx="294217" cy="622301"/>
          </a:xfrm>
          <a:prstGeom prst="rect">
            <a:avLst/>
          </a:prstGeom>
          <a:solidFill>
            <a:schemeClr val="tx1"/>
          </a:solidFill>
          <a:ln w="0" cap="flat" cmpd="sng">
            <a:noFill/>
            <a:prstDash val="solid"/>
            <a:round/>
          </a:ln>
        </p:spPr>
        <p:txBody>
          <a:bodyPr rtlCol="0" anchor="ctr"/>
          <a:lstStyle/>
          <a:p>
            <a:pPr algn="ctr"/>
          </a:p>
        </p:txBody>
      </p:sp>
      <p:sp>
        <p:nvSpPr>
          <p:cNvPr id="75" name="矩形"/>
          <p:cNvSpPr/>
          <p:nvPr userDrawn="1"/>
        </p:nvSpPr>
        <p:spPr>
          <a:xfrm>
            <a:off x="11798300" y="298451"/>
            <a:ext cx="395817" cy="622301"/>
          </a:xfrm>
          <a:prstGeom prst="rect">
            <a:avLst/>
          </a:prstGeom>
          <a:solidFill>
            <a:srgbClr val="044875"/>
          </a:solidFill>
          <a:ln w="25400" cap="flat" cmpd="sng">
            <a:noFill/>
            <a:prstDash val="solid"/>
            <a:round/>
          </a:ln>
        </p:spPr>
        <p:txBody>
          <a:bodyPr rtlCol="0" anchor="ctr"/>
          <a:lstStyle/>
          <a:p>
            <a:pPr algn="ctr"/>
          </a:p>
        </p:txBody>
      </p:sp>
      <p:pic>
        <p:nvPicPr>
          <p:cNvPr id="8" name="图片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623490" y="29972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spd="slow">
    <p:fade/>
  </p:transition>
  <p:hf sldNum="0" hdr="0" ftr="0"/>
  <p:txStyles>
    <p:titleStyle>
      <a:lvl1pPr marL="0" indent="0" algn="ctr" defTabSz="914400" eaLnBrk="1" fontAlgn="auto" latinLnBrk="0" hangingPunct="1">
        <a:spcBef>
          <a:spcPts val="0"/>
        </a:spcBef>
        <a:buNone/>
        <a:defRPr sz="5865"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457200" indent="-457200" algn="l" defTabSz="914400" eaLnBrk="1" fontAlgn="auto" latinLnBrk="0" hangingPunct="1">
        <a:spcBef>
          <a:spcPct val="26000"/>
        </a:spcBef>
        <a:buFont typeface="Arial" panose="020B0604020202020204" pitchFamily="34" charset="0"/>
        <a:buChar char="•"/>
        <a:defRPr sz="4265" kern="1200">
          <a:solidFill>
            <a:schemeClr val="tx1"/>
          </a:solidFill>
          <a:latin typeface="微软雅黑" panose="020B0503020204020204" charset="-122"/>
          <a:ea typeface="微软雅黑" panose="020B0503020204020204" charset="-122"/>
          <a:cs typeface="微软雅黑" panose="020B0503020204020204" charset="-122"/>
        </a:defRPr>
      </a:lvl1pPr>
      <a:lvl2pPr marL="990600" indent="-381000" algn="l" defTabSz="914400" eaLnBrk="1" fontAlgn="auto" latinLnBrk="0" hangingPunct="1">
        <a:spcBef>
          <a:spcPct val="26000"/>
        </a:spcBef>
        <a:buFont typeface="Arial" panose="020B0604020202020204" pitchFamily="34" charset="0"/>
        <a:buChar char="–"/>
        <a:defRPr sz="3735" kern="1200">
          <a:solidFill>
            <a:schemeClr val="tx1"/>
          </a:solidFill>
          <a:latin typeface="微软雅黑" panose="020B0503020204020204" charset="-122"/>
          <a:ea typeface="微软雅黑" panose="020B0503020204020204" charset="-122"/>
          <a:cs typeface="微软雅黑" panose="020B0503020204020204" charset="-122"/>
        </a:defRPr>
      </a:lvl2pPr>
      <a:lvl3pPr marL="1524000" indent="-304800" algn="l" defTabSz="914400" eaLnBrk="1" fontAlgn="auto" latinLnBrk="0" hangingPunct="1">
        <a:spcBef>
          <a:spcPct val="26000"/>
        </a:spcBef>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微软雅黑" panose="020B0503020204020204" charset="-122"/>
        </a:defRPr>
      </a:lvl3pPr>
      <a:lvl4pPr marL="2132965" indent="-304800" algn="l" defTabSz="914400" eaLnBrk="1" fontAlgn="auto" latinLnBrk="0" hangingPunct="1">
        <a:spcBef>
          <a:spcPct val="26000"/>
        </a:spcBef>
        <a:buFont typeface="Arial" panose="020B0604020202020204" pitchFamily="34" charset="0"/>
        <a:buChar char="–"/>
        <a:defRPr sz="2665" kern="1200">
          <a:solidFill>
            <a:schemeClr val="tx1"/>
          </a:solidFill>
          <a:latin typeface="微软雅黑" panose="020B0503020204020204" charset="-122"/>
          <a:ea typeface="微软雅黑" panose="020B0503020204020204" charset="-122"/>
          <a:cs typeface="微软雅黑" panose="020B0503020204020204" charset="-122"/>
        </a:defRPr>
      </a:lvl4pPr>
      <a:lvl5pPr marL="2742565" indent="-304800" algn="l" defTabSz="914400" eaLnBrk="1" fontAlgn="auto" latinLnBrk="0" hangingPunct="1">
        <a:spcBef>
          <a:spcPct val="26000"/>
        </a:spcBef>
        <a:buFont typeface="Arial" panose="020B0604020202020204" pitchFamily="34" charset="0"/>
        <a:buChar char="»"/>
        <a:defRPr sz="2665" kern="1200">
          <a:solidFill>
            <a:schemeClr val="tx1"/>
          </a:solidFill>
          <a:latin typeface="微软雅黑" panose="020B0503020204020204" charset="-122"/>
          <a:ea typeface="微软雅黑" panose="020B0503020204020204" charset="-122"/>
          <a:cs typeface="微软雅黑" panose="020B0503020204020204" charset="-122"/>
        </a:defRPr>
      </a:lvl5pPr>
      <a:lvl6pPr marL="3352165" indent="-304800" algn="l" defTabSz="914400" eaLnBrk="1" fontAlgn="auto" latinLnBrk="0" hangingPunct="1">
        <a:spcBef>
          <a:spcPct val="26000"/>
        </a:spcBef>
        <a:buFont typeface="Arial" panose="020B0604020202020204" pitchFamily="34" charset="0"/>
        <a:buChar char="•"/>
        <a:defRPr sz="2665" kern="1200">
          <a:solidFill>
            <a:schemeClr val="tx1"/>
          </a:solidFill>
          <a:latin typeface="微软雅黑" panose="020B0503020204020204" charset="-122"/>
          <a:ea typeface="微软雅黑" panose="020B0503020204020204" charset="-122"/>
          <a:cs typeface="微软雅黑" panose="020B0503020204020204" charset="-122"/>
        </a:defRPr>
      </a:lvl6pPr>
      <a:lvl7pPr marL="3961765" indent="-304800" algn="l" defTabSz="914400" eaLnBrk="1" fontAlgn="auto" latinLnBrk="0" hangingPunct="1">
        <a:spcBef>
          <a:spcPct val="26000"/>
        </a:spcBef>
        <a:buFont typeface="Arial" panose="020B0604020202020204" pitchFamily="34" charset="0"/>
        <a:buChar char="•"/>
        <a:defRPr sz="2665" kern="1200">
          <a:solidFill>
            <a:schemeClr val="tx1"/>
          </a:solidFill>
          <a:latin typeface="微软雅黑" panose="020B0503020204020204" charset="-122"/>
          <a:ea typeface="微软雅黑" panose="020B0503020204020204" charset="-122"/>
          <a:cs typeface="微软雅黑" panose="020B0503020204020204" charset="-122"/>
        </a:defRPr>
      </a:lvl7pPr>
      <a:lvl8pPr marL="4571365" indent="-304800" algn="l" defTabSz="914400" eaLnBrk="1" fontAlgn="auto" latinLnBrk="0" hangingPunct="1">
        <a:spcBef>
          <a:spcPct val="26000"/>
        </a:spcBef>
        <a:buFont typeface="Arial" panose="020B0604020202020204" pitchFamily="34" charset="0"/>
        <a:buChar char="•"/>
        <a:defRPr sz="2665" kern="1200">
          <a:solidFill>
            <a:schemeClr val="tx1"/>
          </a:solidFill>
          <a:latin typeface="微软雅黑" panose="020B0503020204020204" charset="-122"/>
          <a:ea typeface="微软雅黑" panose="020B0503020204020204" charset="-122"/>
          <a:cs typeface="微软雅黑" panose="020B0503020204020204" charset="-122"/>
        </a:defRPr>
      </a:lvl8pPr>
      <a:lvl9pPr marL="4571365" indent="-304800" algn="l" defTabSz="914400" eaLnBrk="1" fontAlgn="auto" latinLnBrk="0" hangingPunct="1">
        <a:spcBef>
          <a:spcPct val="26000"/>
        </a:spcBef>
        <a:buFont typeface="Arial" panose="020B0604020202020204" pitchFamily="34" charset="0"/>
        <a:buChar char="•"/>
        <a:defRPr sz="2665" kern="1200">
          <a:solidFill>
            <a:schemeClr val="tx1"/>
          </a:solidFill>
          <a:latin typeface="微软雅黑" panose="020B0503020204020204" charset="-122"/>
          <a:ea typeface="微软雅黑" panose="020B0503020204020204" charset="-122"/>
          <a:cs typeface="微软雅黑" panose="020B0503020204020204" charset="-12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标题"/>
          <p:cNvSpPr>
            <a:spLocks noGrp="1"/>
          </p:cNvSpPr>
          <p:nvPr>
            <p:ph type="title"/>
          </p:nvPr>
        </p:nvSpPr>
        <p:spPr>
          <a:xfrm>
            <a:off x="838200" y="366184"/>
            <a:ext cx="10515600" cy="1325035"/>
          </a:xfrm>
          <a:prstGeom prst="rect">
            <a:avLst/>
          </a:prstGeom>
          <a:noFill/>
          <a:ln w="9525" cap="flat" cmpd="sng">
            <a:noFill/>
            <a:prstDash val="solid"/>
            <a:round/>
          </a:ln>
        </p:spPr>
        <p:txBody>
          <a:bodyPr vert="horz" wrap="square" lIns="91440" tIns="45720" rIns="91440" bIns="45720" anchor="ctr" anchorCtr="0">
            <a:noAutofit/>
          </a:bodyPr>
          <a:lstStyle/>
          <a:p>
            <a:pPr marL="0" indent="0"/>
            <a:r>
              <a:rPr lang="zh-CN" altLang="en-US"/>
              <a:t>单击此处编辑母版标题样式</a:t>
            </a:r>
            <a:endParaRPr lang="zh-CN" altLang="en-US"/>
          </a:p>
        </p:txBody>
      </p:sp>
      <p:sp>
        <p:nvSpPr>
          <p:cNvPr id="131" name="文本"/>
          <p:cNvSpPr>
            <a:spLocks noGrp="1"/>
          </p:cNvSpPr>
          <p:nvPr>
            <p:ph type="body" idx="2"/>
          </p:nvPr>
        </p:nvSpPr>
        <p:spPr>
          <a:xfrm>
            <a:off x="838200" y="1826684"/>
            <a:ext cx="10515600" cy="4351867"/>
          </a:xfrm>
          <a:prstGeom prst="rect">
            <a:avLst/>
          </a:prstGeom>
          <a:noFill/>
          <a:ln w="9525" cap="flat" cmpd="sng">
            <a:noFill/>
            <a:prstDash val="solid"/>
            <a:round/>
          </a:ln>
        </p:spPr>
        <p:txBody>
          <a:bodyPr vert="horz" wrap="square" lIns="91440" tIns="45720" rIns="91440" bIns="45720" anchor="t" anchorCtr="0">
            <a:noAutofit/>
          </a:bodyPr>
          <a:lstStyle/>
          <a:p>
            <a:pPr fontAlgn="auto"/>
            <a:r>
              <a:rPr lang="zh-CN" altLang="en-US" strike="noStrike"/>
              <a:t>单击此处编辑母版文本样式</a:t>
            </a:r>
            <a:endParaRPr lang="en-US" altLang="zh-CN" strike="noStrike"/>
          </a:p>
          <a:p>
            <a:pPr lvl="1" fontAlgn="auto"/>
            <a:r>
              <a:rPr lang="zh-CN" altLang="en-US" strike="noStrike"/>
              <a:t>二级</a:t>
            </a:r>
            <a:endParaRPr lang="en-US" altLang="zh-CN" strike="noStrike"/>
          </a:p>
          <a:p>
            <a:pPr lvl="2" fontAlgn="auto"/>
            <a:r>
              <a:rPr lang="zh-CN" altLang="en-US" strike="noStrike"/>
              <a:t>三级</a:t>
            </a:r>
            <a:endParaRPr lang="en-US" altLang="zh-CN" strike="noStrike"/>
          </a:p>
          <a:p>
            <a:pPr lvl="3" fontAlgn="auto"/>
            <a:r>
              <a:rPr lang="zh-CN" altLang="en-US" sz="1350" strike="noStrike"/>
              <a:t>四级</a:t>
            </a:r>
            <a:endParaRPr lang="en-US" altLang="zh-CN" strike="noStrike"/>
          </a:p>
          <a:p>
            <a:pPr lvl="4" fontAlgn="auto"/>
            <a:r>
              <a:rPr lang="zh-CN" altLang="en-US" sz="1350" strike="noStrike"/>
              <a:t>五级</a:t>
            </a:r>
            <a:endParaRPr lang="zh-CN" altLang="en-US" strike="noStrike"/>
          </a:p>
        </p:txBody>
      </p:sp>
      <p:sp>
        <p:nvSpPr>
          <p:cNvPr id="133" name="页脚占位符"/>
          <p:cNvSpPr>
            <a:spLocks noGrp="1"/>
          </p:cNvSpPr>
          <p:nvPr>
            <p:ph type="ftr" idx="3"/>
          </p:nvPr>
        </p:nvSpPr>
        <p:spPr>
          <a:xfrm>
            <a:off x="4038600" y="6358467"/>
            <a:ext cx="4114800" cy="364067"/>
          </a:xfrm>
          <a:prstGeom prst="rect">
            <a:avLst/>
          </a:prstGeom>
          <a:noFill/>
          <a:ln w="9525" cap="flat" cmpd="sng">
            <a:noFill/>
            <a:prstDash val="solid"/>
            <a:miter/>
          </a:ln>
        </p:spPr>
        <p:txBody>
          <a:bodyPr vert="horz" wrap="square" lIns="91440" tIns="45720" rIns="91440" bIns="45720" anchor="ctr" anchorCtr="0">
            <a:noAutofit/>
          </a:bodyPr>
          <a:lstStyle>
            <a:lvl1pPr algn="ctr" defTabSz="914400" fontAlgn="base" hangingPunct="0">
              <a:defRPr sz="1200">
                <a:solidFill>
                  <a:srgbClr val="898989"/>
                </a:solidFill>
                <a:latin typeface="微软雅黑" panose="020B0503020204020204" charset="-122"/>
                <a:ea typeface="微软雅黑" panose="020B0503020204020204" charset="-122"/>
                <a:cs typeface="微软雅黑" panose="020B0503020204020204" charset="-122"/>
              </a:defRPr>
            </a:lvl1pPr>
          </a:lstStyle>
          <a:p>
            <a:endParaRPr lang="zh-CN" altLang="en-US" strike="noStrike"/>
          </a:p>
        </p:txBody>
      </p:sp>
      <p:sp>
        <p:nvSpPr>
          <p:cNvPr id="134" name="编号占位符"/>
          <p:cNvSpPr>
            <a:spLocks noGrp="1"/>
          </p:cNvSpPr>
          <p:nvPr>
            <p:ph type="sldNum" idx="4"/>
          </p:nvPr>
        </p:nvSpPr>
        <p:spPr>
          <a:xfrm>
            <a:off x="8610600" y="6358467"/>
            <a:ext cx="2743200" cy="364067"/>
          </a:xfrm>
          <a:prstGeom prst="rect">
            <a:avLst/>
          </a:prstGeom>
          <a:noFill/>
          <a:ln w="9525" cap="flat" cmpd="sng">
            <a:noFill/>
            <a:prstDash val="solid"/>
            <a:miter/>
          </a:ln>
        </p:spPr>
        <p:txBody>
          <a:bodyPr vert="horz" wrap="square" lIns="91440" tIns="45720" rIns="91440" bIns="45720" anchor="ctr" anchorCtr="0">
            <a:noAutofit/>
          </a:bodyPr>
          <a:lstStyle>
            <a:lvl1pPr algn="r" defTabSz="914400" fontAlgn="base" hangingPunct="0">
              <a:defRPr sz="1200">
                <a:solidFill>
                  <a:srgbClr val="898989"/>
                </a:solidFill>
                <a:latin typeface="微软雅黑" panose="020B0503020204020204" charset="-122"/>
                <a:ea typeface="微软雅黑" panose="020B0503020204020204" charset="-122"/>
                <a:cs typeface="微软雅黑" panose="020B0503020204020204" charset="-122"/>
              </a:defRPr>
            </a:lvl1pPr>
          </a:lstStyle>
          <a:p>
            <a:fld id="{CAD2D6BD-DE1B-4B5F-8B41-2702339687B9}" type="slidenum">
              <a:rPr lang="zh-CN" altLang="en-US" strike="noStrike">
                <a:latin typeface="微软雅黑" panose="020B0503020204020204" charset="-122"/>
                <a:ea typeface="微软雅黑" panose="020B0503020204020204" charset="-122"/>
                <a:cs typeface="微软雅黑" panose="020B0503020204020204" charset="-122"/>
              </a:rPr>
            </a:fld>
            <a:endParaRPr lang="zh-CN" altLang="en-US" strike="noStrike"/>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23490" y="29972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marL="0" indent="0" algn="l" defTabSz="914400" eaLnBrk="1" fontAlgn="auto" latinLnBrk="0" hangingPunct="1">
        <a:lnSpc>
          <a:spcPct val="90000"/>
        </a:lnSpc>
        <a:spcBef>
          <a:spcPts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eaLnBrk="1" fontAlgn="auto" latinLnBrk="0" hangingPunct="1">
        <a:lnSpc>
          <a:spcPct val="90000"/>
        </a:lnSpc>
        <a:spcBef>
          <a:spcPct val="200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eaLnBrk="1" fontAlgn="auto" latinLnBrk="0" hangingPunct="1">
        <a:lnSpc>
          <a:spcPct val="90000"/>
        </a:lnSpc>
        <a:spcBef>
          <a:spcPct val="100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eaLnBrk="1" fontAlgn="auto" latinLnBrk="0" hangingPunct="1">
        <a:lnSpc>
          <a:spcPct val="90000"/>
        </a:lnSpc>
        <a:spcBef>
          <a:spcPct val="10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eaLnBrk="1" fontAlgn="auto" latinLnBrk="0" hangingPunct="1">
        <a:lnSpc>
          <a:spcPct val="90000"/>
        </a:lnSpc>
        <a:spcBef>
          <a:spcPct val="1000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2056765" indent="-228600" algn="l" defTabSz="914400" eaLnBrk="1" fontAlgn="auto" latinLnBrk="0" hangingPunct="1">
        <a:lnSpc>
          <a:spcPct val="90000"/>
        </a:lnSpc>
        <a:spcBef>
          <a:spcPct val="1000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2513965" indent="-228600" algn="l" defTabSz="914400" eaLnBrk="1" fontAlgn="auto" latinLnBrk="0" hangingPunct="1">
        <a:lnSpc>
          <a:spcPct val="90000"/>
        </a:lnSpc>
        <a:spcBef>
          <a:spcPct val="1000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6pPr>
      <a:lvl7pPr marL="2971165" indent="-228600" algn="l" defTabSz="914400" eaLnBrk="1" fontAlgn="auto" latinLnBrk="0" hangingPunct="1">
        <a:lnSpc>
          <a:spcPct val="90000"/>
        </a:lnSpc>
        <a:spcBef>
          <a:spcPct val="1000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7pPr>
      <a:lvl8pPr marL="3428365" indent="-228600" algn="l" defTabSz="914400" eaLnBrk="1" fontAlgn="auto" latinLnBrk="0" hangingPunct="1">
        <a:lnSpc>
          <a:spcPct val="90000"/>
        </a:lnSpc>
        <a:spcBef>
          <a:spcPct val="1000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8pPr>
      <a:lvl9pPr marL="3428365" indent="-228600" algn="l" defTabSz="914400" eaLnBrk="1" fontAlgn="auto" latinLnBrk="0" hangingPunct="1">
        <a:lnSpc>
          <a:spcPct val="90000"/>
        </a:lnSpc>
        <a:spcBef>
          <a:spcPct val="1000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9pPr>
    </p:bodyStyle>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hyperlink" Target="http://www.shangwupp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1.jpeg"/><Relationship Id="rId4" Type="http://schemas.openxmlformats.org/officeDocument/2006/relationships/tags" Target="../tags/tag16.xml"/><Relationship Id="rId3" Type="http://schemas.openxmlformats.org/officeDocument/2006/relationships/image" Target="../media/image20.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矩形"/>
          <p:cNvSpPr/>
          <p:nvPr/>
        </p:nvSpPr>
        <p:spPr>
          <a:xfrm>
            <a:off x="3621" y="1528793"/>
            <a:ext cx="12188379" cy="3456090"/>
          </a:xfrm>
          <a:prstGeom prst="rect">
            <a:avLst/>
          </a:prstGeom>
          <a:solidFill>
            <a:srgbClr val="F2F2F2"/>
          </a:solidFill>
          <a:ln w="25400" cap="flat" cmpd="sng">
            <a:noFill/>
            <a:prstDash val="solid"/>
            <a:round/>
          </a:ln>
        </p:spPr>
        <p:txBody>
          <a:bodyPr rtlCol="0" anchor="ctr"/>
          <a:lstStyle/>
          <a:p>
            <a:pPr algn="ctr"/>
          </a:p>
        </p:txBody>
      </p:sp>
      <p:sp>
        <p:nvSpPr>
          <p:cNvPr id="192" name="日期占位符"/>
          <p:cNvSpPr>
            <a:spLocks noGrp="1"/>
          </p:cNvSpPr>
          <p:nvPr>
            <p:ph type="dt" idx="10"/>
          </p:nvPr>
        </p:nvSpPr>
        <p:spPr>
          <a:xfrm>
            <a:off x="82551" y="6402918"/>
            <a:ext cx="2844800" cy="366184"/>
          </a:xfrm>
          <a:prstGeom prst="rect">
            <a:avLst/>
          </a:prstGeom>
          <a:noFill/>
          <a:ln w="9525" cap="flat" cmpd="sng">
            <a:noFill/>
            <a:prstDash val="solid"/>
            <a:round/>
          </a:ln>
        </p:spPr>
        <p:txBody>
          <a:bodyPr lIns="91404" tIns="45701" rIns="91404" bIns="45701">
            <a:noAutofit/>
          </a:bodyPr>
          <a:lstStyle/>
          <a:p>
            <a:pPr marL="0" indent="0" eaLnBrk="0" latinLnBrk="0" hangingPunct="0">
              <a:buClrTx/>
            </a:pPr>
            <a:fld id="{CAD2D6BD-DE1B-4B5F-8B41-2702339687B9}" type="datetime5">
              <a:rPr lang="zh-CN" altLang="en-US" sz="2135" b="1" u="none" kern="1200" baseline="0">
                <a:solidFill>
                  <a:srgbClr val="FFFFFF"/>
                </a:solidFill>
                <a:latin typeface="微软雅黑" panose="020B0503020204020204" charset="-122"/>
                <a:ea typeface="微软雅黑" panose="020B0503020204020204" charset="-122"/>
                <a:cs typeface="微软雅黑" panose="020B0503020204020204" charset="-122"/>
              </a:rPr>
            </a:fld>
            <a:endParaRPr lang="zh-CN" altLang="en-US" sz="2135" b="1" u="none" kern="1200" baseline="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93" name="矩形"/>
          <p:cNvSpPr/>
          <p:nvPr/>
        </p:nvSpPr>
        <p:spPr>
          <a:xfrm>
            <a:off x="83293" y="2334819"/>
            <a:ext cx="11820125" cy="91058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0" hangingPunct="0">
              <a:lnSpc>
                <a:spcPct val="100000"/>
              </a:lnSpc>
              <a:spcBef>
                <a:spcPts val="0"/>
              </a:spcBef>
              <a:spcAft>
                <a:spcPts val="0"/>
              </a:spcAft>
              <a:buNone/>
            </a:pPr>
            <a:r>
              <a:rPr lang="zh-CN" altLang="en-US" sz="5400" b="1" i="0" u="none" strike="noStrike" kern="1200" cap="none" spc="0" baseline="0">
                <a:solidFill>
                  <a:srgbClr val="044875"/>
                </a:solidFill>
                <a:latin typeface="微软雅黑" panose="020B0503020204020204" charset="-122"/>
                <a:ea typeface="微软雅黑" panose="020B0503020204020204" charset="-122"/>
                <a:cs typeface="微软雅黑" panose="020B0503020204020204" charset="-122"/>
              </a:rPr>
              <a:t>全员安全</a:t>
            </a:r>
            <a:r>
              <a:rPr lang="zh-CN" altLang="en-US" sz="5400" b="1" i="0" u="none" strike="noStrike" kern="1200" cap="none" spc="0" baseline="0">
                <a:solidFill>
                  <a:srgbClr val="044875"/>
                </a:solidFill>
                <a:latin typeface="微软雅黑" panose="020B0503020204020204" charset="-122"/>
                <a:ea typeface="微软雅黑" panose="020B0503020204020204" charset="-122"/>
                <a:cs typeface="微软雅黑" panose="020B0503020204020204" charset="-122"/>
              </a:rPr>
              <a:t>教育</a:t>
            </a:r>
            <a:r>
              <a:rPr lang="zh-CN" altLang="en-US" sz="5400" b="1" i="0" u="none" strike="noStrike" kern="1200" cap="none" spc="0" baseline="0">
                <a:solidFill>
                  <a:srgbClr val="044875"/>
                </a:solidFill>
                <a:latin typeface="微软雅黑" panose="020B0503020204020204" charset="-122"/>
                <a:ea typeface="微软雅黑" panose="020B0503020204020204" charset="-122"/>
                <a:cs typeface="微软雅黑" panose="020B0503020204020204" charset="-122"/>
              </a:rPr>
              <a:t>培训</a:t>
            </a:r>
            <a:r>
              <a:rPr lang="zh-CN" altLang="en-US" sz="5400" b="1" i="0" u="none" strike="noStrike" kern="1200" cap="none" spc="0" baseline="0">
                <a:solidFill>
                  <a:srgbClr val="044875"/>
                </a:solidFill>
                <a:latin typeface="微软雅黑" panose="020B0503020204020204" charset="-122"/>
                <a:ea typeface="微软雅黑" panose="020B0503020204020204" charset="-122"/>
                <a:cs typeface="微软雅黑" panose="020B0503020204020204" charset="-122"/>
              </a:rPr>
              <a:t>必学</a:t>
            </a:r>
            <a:r>
              <a:rPr lang="zh-CN" altLang="en-US" sz="5400" b="1" i="0" u="none" strike="noStrike" kern="1200" cap="none" spc="0" baseline="0">
                <a:solidFill>
                  <a:srgbClr val="044875"/>
                </a:solidFill>
                <a:latin typeface="微软雅黑" panose="020B0503020204020204" charset="-122"/>
                <a:ea typeface="微软雅黑" panose="020B0503020204020204" charset="-122"/>
                <a:cs typeface="微软雅黑" panose="020B0503020204020204" charset="-122"/>
              </a:rPr>
              <a:t>课件</a:t>
            </a:r>
            <a:endParaRPr lang="zh-CN" altLang="en-US" sz="5400" b="1" i="0" u="none" strike="noStrike" kern="1200" cap="none" spc="0" baseline="0">
              <a:solidFill>
                <a:srgbClr val="044875"/>
              </a:solidFill>
              <a:latin typeface="微软雅黑" panose="020B0503020204020204" charset="-122"/>
              <a:ea typeface="微软雅黑" panose="020B0503020204020204" charset="-122"/>
              <a:cs typeface="微软雅黑" panose="020B0503020204020204" charset="-122"/>
            </a:endParaRPr>
          </a:p>
        </p:txBody>
      </p:sp>
      <p:sp>
        <p:nvSpPr>
          <p:cNvPr id="194" name="矩形"/>
          <p:cNvSpPr/>
          <p:nvPr/>
        </p:nvSpPr>
        <p:spPr>
          <a:xfrm>
            <a:off x="3312293" y="3550696"/>
            <a:ext cx="5568263" cy="63491"/>
          </a:xfrm>
          <a:prstGeom prst="rect">
            <a:avLst/>
          </a:prstGeom>
          <a:solidFill>
            <a:srgbClr val="044875"/>
          </a:solidFill>
          <a:ln w="25400" cap="flat" cmpd="sng">
            <a:noFill/>
            <a:prstDash val="solid"/>
            <a:round/>
          </a:ln>
        </p:spPr>
        <p:txBody>
          <a:bodyPr rtlCol="0" anchor="ctr"/>
          <a:lstStyle/>
          <a:p>
            <a:pPr algn="ctr"/>
          </a:p>
        </p:txBody>
      </p:sp>
      <p:sp>
        <p:nvSpPr>
          <p:cNvPr id="195" name="矩形"/>
          <p:cNvSpPr/>
          <p:nvPr/>
        </p:nvSpPr>
        <p:spPr>
          <a:xfrm>
            <a:off x="4796528" y="4099166"/>
            <a:ext cx="287831" cy="287830"/>
          </a:xfrm>
          <a:prstGeom prst="rect">
            <a:avLst/>
          </a:prstGeom>
          <a:solidFill>
            <a:srgbClr val="044875"/>
          </a:solidFill>
          <a:ln w="25400" cap="flat" cmpd="sng">
            <a:noFill/>
            <a:prstDash val="solid"/>
            <a:round/>
          </a:ln>
        </p:spPr>
        <p:txBody>
          <a:bodyPr rtlCol="0" anchor="ctr"/>
          <a:lstStyle/>
          <a:p>
            <a:pPr algn="ctr"/>
          </a:p>
        </p:txBody>
      </p:sp>
      <p:sp>
        <p:nvSpPr>
          <p:cNvPr id="3" name="文本框 2" descr="7b0a2020202022776f7264617274223a20227b5c2269645c223a32353030343531362c5c227469645c223a31333439377d220a7d0a"/>
          <p:cNvSpPr txBox="1"/>
          <p:nvPr>
            <p:custDataLst>
              <p:tags r:id="rId1"/>
            </p:custDataLst>
          </p:nvPr>
        </p:nvSpPr>
        <p:spPr>
          <a:xfrm>
            <a:off x="6741160" y="38479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6291160" y="50958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7534275" y="50965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8777390" y="50958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矩形"/>
          <p:cNvSpPr/>
          <p:nvPr/>
        </p:nvSpPr>
        <p:spPr>
          <a:xfrm>
            <a:off x="0" y="2014538"/>
            <a:ext cx="12192000" cy="2849562"/>
          </a:xfrm>
          <a:prstGeom prst="rect">
            <a:avLst/>
          </a:prstGeom>
          <a:solidFill>
            <a:srgbClr val="044875"/>
          </a:solidFill>
          <a:ln w="12700" cap="flat" cmpd="sng">
            <a:noFill/>
            <a:prstDash val="solid"/>
            <a:round/>
          </a:ln>
        </p:spPr>
        <p:txBody>
          <a:bodyPr rtlCol="0" anchor="ctr"/>
          <a:lstStyle/>
          <a:p>
            <a:pPr algn="ctr"/>
          </a:p>
        </p:txBody>
      </p:sp>
      <p:sp>
        <p:nvSpPr>
          <p:cNvPr id="372" name="矩形"/>
          <p:cNvSpPr/>
          <p:nvPr/>
        </p:nvSpPr>
        <p:spPr>
          <a:xfrm>
            <a:off x="0" y="2663825"/>
            <a:ext cx="1096963" cy="541338"/>
          </a:xfrm>
          <a:prstGeom prst="rect">
            <a:avLst/>
          </a:prstGeom>
          <a:solidFill>
            <a:srgbClr val="D6E0E6"/>
          </a:solidFill>
          <a:ln w="12700" cap="flat" cmpd="sng">
            <a:noFill/>
            <a:prstDash val="solid"/>
            <a:round/>
          </a:ln>
        </p:spPr>
        <p:txBody>
          <a:bodyPr rtlCol="0" anchor="ctr"/>
          <a:lstStyle/>
          <a:p>
            <a:pPr algn="ctr"/>
          </a:p>
        </p:txBody>
      </p:sp>
      <p:sp>
        <p:nvSpPr>
          <p:cNvPr id="373" name="矩形"/>
          <p:cNvSpPr/>
          <p:nvPr/>
        </p:nvSpPr>
        <p:spPr>
          <a:xfrm>
            <a:off x="946149" y="2000249"/>
            <a:ext cx="1539875" cy="18345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74" name="矩形"/>
          <p:cNvSpPr/>
          <p:nvPr/>
        </p:nvSpPr>
        <p:spPr>
          <a:xfrm>
            <a:off x="419100" y="2638425"/>
            <a:ext cx="571500"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75" name="矩形"/>
          <p:cNvSpPr/>
          <p:nvPr/>
        </p:nvSpPr>
        <p:spPr>
          <a:xfrm>
            <a:off x="2498724" y="2663825"/>
            <a:ext cx="9693275" cy="541338"/>
          </a:xfrm>
          <a:prstGeom prst="rect">
            <a:avLst/>
          </a:prstGeom>
          <a:solidFill>
            <a:srgbClr val="D6E0E6"/>
          </a:solidFill>
          <a:ln w="12700" cap="flat" cmpd="sng">
            <a:noFill/>
            <a:prstDash val="solid"/>
            <a:round/>
          </a:ln>
        </p:spPr>
        <p:txBody>
          <a:bodyPr rtlCol="0" anchor="ctr"/>
          <a:lstStyle/>
          <a:p>
            <a:pPr algn="ctr"/>
          </a:p>
        </p:txBody>
      </p:sp>
      <p:sp>
        <p:nvSpPr>
          <p:cNvPr id="376" name="矩形"/>
          <p:cNvSpPr/>
          <p:nvPr/>
        </p:nvSpPr>
        <p:spPr>
          <a:xfrm>
            <a:off x="2525713" y="2638425"/>
            <a:ext cx="1766887"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部分</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77" name="矩形"/>
          <p:cNvSpPr/>
          <p:nvPr/>
        </p:nvSpPr>
        <p:spPr>
          <a:xfrm>
            <a:off x="916781" y="3506849"/>
            <a:ext cx="11275219" cy="13011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为什么要进行安全培训</a:t>
            </a:r>
            <a:endPar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500"/>
                                        <p:tgtEl>
                                          <p:spTgt spid="3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2"/>
                                        </p:tgtEl>
                                        <p:attrNameLst>
                                          <p:attrName>style.visibility</p:attrName>
                                        </p:attrNameLst>
                                      </p:cBhvr>
                                      <p:to>
                                        <p:strVal val="visible"/>
                                      </p:to>
                                    </p:set>
                                    <p:animEffect transition="in" filter="wipe(left)">
                                      <p:cBhvr>
                                        <p:cTn id="12" dur="500"/>
                                        <p:tgtEl>
                                          <p:spTgt spid="37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75"/>
                                        </p:tgtEl>
                                        <p:attrNameLst>
                                          <p:attrName>style.visibility</p:attrName>
                                        </p:attrNameLst>
                                      </p:cBhvr>
                                      <p:to>
                                        <p:strVal val="visible"/>
                                      </p:to>
                                    </p:set>
                                    <p:animEffect transition="in" filter="wipe(right)">
                                      <p:cBhvr>
                                        <p:cTn id="15" dur="500"/>
                                        <p:tgtEl>
                                          <p:spTgt spid="3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4"/>
                                        </p:tgtEl>
                                        <p:attrNameLst>
                                          <p:attrName>style.visibility</p:attrName>
                                        </p:attrNameLst>
                                      </p:cBhvr>
                                      <p:to>
                                        <p:strVal val="visible"/>
                                      </p:to>
                                    </p:set>
                                    <p:animEffect transition="in" filter="fade">
                                      <p:cBhvr>
                                        <p:cTn id="20" dur="500"/>
                                        <p:tgtEl>
                                          <p:spTgt spid="37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6"/>
                                        </p:tgtEl>
                                        <p:attrNameLst>
                                          <p:attrName>style.visibility</p:attrName>
                                        </p:attrNameLst>
                                      </p:cBhvr>
                                      <p:to>
                                        <p:strVal val="visible"/>
                                      </p:to>
                                    </p:set>
                                    <p:animEffect transition="in" filter="fade">
                                      <p:cBhvr>
                                        <p:cTn id="23" dur="500"/>
                                        <p:tgtEl>
                                          <p:spTgt spid="37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3"/>
                                        </p:tgtEl>
                                        <p:attrNameLst>
                                          <p:attrName>style.visibility</p:attrName>
                                        </p:attrNameLst>
                                      </p:cBhvr>
                                      <p:to>
                                        <p:strVal val="visible"/>
                                      </p:to>
                                    </p:set>
                                    <p:animEffect transition="in" filter="fade">
                                      <p:cBhvr>
                                        <p:cTn id="28" dur="1000"/>
                                        <p:tgtEl>
                                          <p:spTgt spid="373"/>
                                        </p:tgtEl>
                                      </p:cBhvr>
                                    </p:animEffect>
                                    <p:anim calcmode="lin" valueType="num">
                                      <p:cBhvr>
                                        <p:cTn id="29" dur="1000" fill="hold"/>
                                        <p:tgtEl>
                                          <p:spTgt spid="373"/>
                                        </p:tgtEl>
                                        <p:attrNameLst>
                                          <p:attrName>ppt_x</p:attrName>
                                        </p:attrNameLst>
                                      </p:cBhvr>
                                      <p:tavLst>
                                        <p:tav tm="0">
                                          <p:val>
                                            <p:strVal val="#ppt_x"/>
                                          </p:val>
                                        </p:tav>
                                        <p:tav tm="100000">
                                          <p:val>
                                            <p:strVal val="#ppt_x"/>
                                          </p:val>
                                        </p:tav>
                                      </p:tavLst>
                                    </p:anim>
                                    <p:anim calcmode="lin" valueType="num">
                                      <p:cBhvr>
                                        <p:cTn id="30" dur="1000" fill="hold"/>
                                        <p:tgtEl>
                                          <p:spTgt spid="37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iterate type="lt">
                                    <p:tmPct val="10000"/>
                                  </p:iterate>
                                  <p:childTnLst>
                                    <p:set>
                                      <p:cBhvr>
                                        <p:cTn id="34" dur="1" fill="hold">
                                          <p:stCondLst>
                                            <p:cond delay="0"/>
                                          </p:stCondLst>
                                        </p:cTn>
                                        <p:tgtEl>
                                          <p:spTgt spid="377"/>
                                        </p:tgtEl>
                                        <p:attrNameLst>
                                          <p:attrName>style.visibility</p:attrName>
                                        </p:attrNameLst>
                                      </p:cBhvr>
                                      <p:to>
                                        <p:strVal val="visible"/>
                                      </p:to>
                                    </p:set>
                                    <p:anim calcmode="lin" valueType="num">
                                      <p:cBhvr>
                                        <p:cTn id="35" dur="500" fill="hold"/>
                                        <p:tgtEl>
                                          <p:spTgt spid="377"/>
                                        </p:tgtEl>
                                        <p:attrNameLst>
                                          <p:attrName>ppt_w</p:attrName>
                                        </p:attrNameLst>
                                      </p:cBhvr>
                                      <p:tavLst>
                                        <p:tav tm="0">
                                          <p:val>
                                            <p:fltVal val="0"/>
                                          </p:val>
                                        </p:tav>
                                        <p:tav tm="100000">
                                          <p:val>
                                            <p:strVal val="#ppt_w"/>
                                          </p:val>
                                        </p:tav>
                                      </p:tavLst>
                                    </p:anim>
                                    <p:anim calcmode="lin" valueType="num">
                                      <p:cBhvr>
                                        <p:cTn id="36" dur="500" fill="hold"/>
                                        <p:tgtEl>
                                          <p:spTgt spid="377"/>
                                        </p:tgtEl>
                                        <p:attrNameLst>
                                          <p:attrName>ppt_h</p:attrName>
                                        </p:attrNameLst>
                                      </p:cBhvr>
                                      <p:tavLst>
                                        <p:tav tm="0">
                                          <p:val>
                                            <p:fltVal val="0"/>
                                          </p:val>
                                        </p:tav>
                                        <p:tav tm="100000">
                                          <p:val>
                                            <p:strVal val="#ppt_h"/>
                                          </p:val>
                                        </p:tav>
                                      </p:tavLst>
                                    </p:anim>
                                    <p:animEffect transition="in" filter="fade">
                                      <p:cBhvr>
                                        <p:cTn id="3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372" grpId="0" animBg="1"/>
      <p:bldP spid="375" grpId="0" animBg="1"/>
      <p:bldP spid="374" grpId="0"/>
      <p:bldP spid="376" grpId="0"/>
      <p:bldP spid="373" grpId="0"/>
      <p:bldP spid="3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382"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385" name="组合"/>
          <p:cNvGrpSpPr/>
          <p:nvPr/>
        </p:nvGrpSpPr>
        <p:grpSpPr>
          <a:xfrm>
            <a:off x="550862" y="82550"/>
            <a:ext cx="4374932" cy="577215"/>
            <a:chOff x="550862" y="82550"/>
            <a:chExt cx="4374932" cy="577215"/>
          </a:xfrm>
        </p:grpSpPr>
        <p:sp>
          <p:nvSpPr>
            <p:cNvPr id="383"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为什么要进行安全培训</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4"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386"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387"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388"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408" name="组合"/>
          <p:cNvGrpSpPr/>
          <p:nvPr/>
        </p:nvGrpSpPr>
        <p:grpSpPr>
          <a:xfrm>
            <a:off x="268860" y="1537954"/>
            <a:ext cx="11571671" cy="3676461"/>
            <a:chOff x="268860" y="1537954"/>
            <a:chExt cx="11571671" cy="3676461"/>
          </a:xfrm>
        </p:grpSpPr>
        <p:sp>
          <p:nvSpPr>
            <p:cNvPr id="389" name="曲线"/>
            <p:cNvSpPr/>
            <p:nvPr/>
          </p:nvSpPr>
          <p:spPr>
            <a:xfrm>
              <a:off x="268860" y="4150607"/>
              <a:ext cx="2603060" cy="1063808"/>
            </a:xfrm>
            <a:custGeom>
              <a:avLst/>
              <a:gdLst>
                <a:gd name="T1" fmla="*/ 0 w 21600"/>
                <a:gd name="T2" fmla="*/ 0 h 21600"/>
                <a:gd name="T3" fmla="*/ 21600 w 21600"/>
                <a:gd name="T4" fmla="*/ 21600 h 21600"/>
              </a:gdLst>
              <a:ahLst/>
              <a:cxnLst/>
              <a:rect l="T1" t="T2" r="T3" b="T4"/>
              <a:pathLst>
                <a:path w="21600" h="21600">
                  <a:moveTo>
                    <a:pt x="21600" y="0"/>
                  </a:moveTo>
                  <a:lnTo>
                    <a:pt x="8751" y="0"/>
                  </a:lnTo>
                  <a:lnTo>
                    <a:pt x="0" y="21600"/>
                  </a:lnTo>
                  <a:lnTo>
                    <a:pt x="14029" y="21600"/>
                  </a:lnTo>
                  <a:lnTo>
                    <a:pt x="21600" y="0"/>
                  </a:lnTo>
                  <a:close/>
                </a:path>
              </a:pathLst>
            </a:custGeom>
            <a:solidFill>
              <a:srgbClr val="404040">
                <a:alpha val="93000"/>
              </a:srgbClr>
            </a:solidFill>
            <a:ln w="12700" cap="flat" cmpd="sng">
              <a:noFill/>
              <a:prstDash val="solid"/>
              <a:miter/>
            </a:ln>
          </p:spPr>
          <p:txBody>
            <a:bodyPr rtlCol="0" anchor="ctr"/>
            <a:lstStyle/>
            <a:p>
              <a:pPr algn="ctr"/>
            </a:p>
          </p:txBody>
        </p:sp>
        <p:grpSp>
          <p:nvGrpSpPr>
            <p:cNvPr id="407" name="组合"/>
            <p:cNvGrpSpPr/>
            <p:nvPr/>
          </p:nvGrpSpPr>
          <p:grpSpPr>
            <a:xfrm>
              <a:off x="1186707" y="1537954"/>
              <a:ext cx="10653823" cy="3572293"/>
              <a:chOff x="1186707" y="1537954"/>
              <a:chExt cx="10653823" cy="3572293"/>
            </a:xfrm>
          </p:grpSpPr>
          <p:sp>
            <p:nvSpPr>
              <p:cNvPr id="390" name="曲线"/>
              <p:cNvSpPr/>
              <p:nvPr/>
            </p:nvSpPr>
            <p:spPr>
              <a:xfrm>
                <a:off x="2360584" y="2033106"/>
                <a:ext cx="2600522" cy="1063807"/>
              </a:xfrm>
              <a:custGeom>
                <a:avLst/>
                <a:gdLst>
                  <a:gd name="T1" fmla="*/ 0 w 21600"/>
                  <a:gd name="T2" fmla="*/ 0 h 21600"/>
                  <a:gd name="T3" fmla="*/ 21600 w 21600"/>
                  <a:gd name="T4" fmla="*/ 21600 h 21600"/>
                </a:gdLst>
                <a:ahLst/>
                <a:cxnLst/>
                <a:rect l="T1" t="T2" r="T3" b="T4"/>
                <a:pathLst>
                  <a:path w="21600" h="21600">
                    <a:moveTo>
                      <a:pt x="21600" y="0"/>
                    </a:moveTo>
                    <a:lnTo>
                      <a:pt x="8760" y="0"/>
                    </a:lnTo>
                    <a:lnTo>
                      <a:pt x="0" y="21600"/>
                    </a:lnTo>
                    <a:lnTo>
                      <a:pt x="13171" y="21600"/>
                    </a:lnTo>
                    <a:cubicBezTo>
                      <a:pt x="14174" y="18627"/>
                      <a:pt x="15207" y="15731"/>
                      <a:pt x="16266" y="12900"/>
                    </a:cubicBezTo>
                    <a:cubicBezTo>
                      <a:pt x="17949" y="8400"/>
                      <a:pt x="19728" y="4092"/>
                      <a:pt x="21600" y="0"/>
                    </a:cubicBezTo>
                    <a:close/>
                  </a:path>
                </a:pathLst>
              </a:custGeom>
              <a:solidFill>
                <a:srgbClr val="404040">
                  <a:alpha val="93000"/>
                </a:srgbClr>
              </a:solidFill>
              <a:ln w="12700" cap="flat" cmpd="sng">
                <a:noFill/>
                <a:prstDash val="solid"/>
                <a:miter/>
              </a:ln>
            </p:spPr>
            <p:txBody>
              <a:bodyPr rtlCol="0" anchor="ctr"/>
              <a:lstStyle/>
              <a:p>
                <a:pPr algn="ctr"/>
              </a:p>
            </p:txBody>
          </p:sp>
          <p:sp>
            <p:nvSpPr>
              <p:cNvPr id="391" name="曲线"/>
              <p:cNvSpPr/>
              <p:nvPr/>
            </p:nvSpPr>
            <p:spPr>
              <a:xfrm>
                <a:off x="4101393" y="1537954"/>
                <a:ext cx="2615974" cy="1416174"/>
              </a:xfrm>
              <a:custGeom>
                <a:avLst/>
                <a:gdLst>
                  <a:gd name="T1" fmla="*/ 0 w 21600"/>
                  <a:gd name="T2" fmla="*/ 0 h 21600"/>
                  <a:gd name="T3" fmla="*/ 21600 w 21600"/>
                  <a:gd name="T4" fmla="*/ 21600 h 21600"/>
                </a:gdLst>
                <a:ahLst/>
                <a:cxnLst/>
                <a:rect l="T1" t="T2" r="T3" b="T4"/>
                <a:pathLst>
                  <a:path w="21600" h="21600">
                    <a:moveTo>
                      <a:pt x="15865" y="21600"/>
                    </a:moveTo>
                    <a:cubicBezTo>
                      <a:pt x="15985" y="21600"/>
                      <a:pt x="16105" y="21513"/>
                      <a:pt x="16210" y="21347"/>
                    </a:cubicBezTo>
                    <a:lnTo>
                      <a:pt x="21600" y="10792"/>
                    </a:lnTo>
                    <a:lnTo>
                      <a:pt x="16207" y="237"/>
                    </a:lnTo>
                    <a:cubicBezTo>
                      <a:pt x="16110" y="82"/>
                      <a:pt x="15996" y="0"/>
                      <a:pt x="15879" y="0"/>
                    </a:cubicBezTo>
                    <a:cubicBezTo>
                      <a:pt x="15615" y="0"/>
                      <a:pt x="15391" y="416"/>
                      <a:pt x="15377" y="919"/>
                    </a:cubicBezTo>
                    <a:lnTo>
                      <a:pt x="15382" y="3373"/>
                    </a:lnTo>
                    <a:lnTo>
                      <a:pt x="10619" y="3373"/>
                    </a:lnTo>
                    <a:cubicBezTo>
                      <a:pt x="10261" y="3372"/>
                      <a:pt x="9818" y="3433"/>
                      <a:pt x="9416" y="3584"/>
                    </a:cubicBezTo>
                    <a:cubicBezTo>
                      <a:pt x="9014" y="3737"/>
                      <a:pt x="8652" y="3981"/>
                      <a:pt x="8454" y="4347"/>
                    </a:cubicBezTo>
                    <a:cubicBezTo>
                      <a:pt x="8386" y="4482"/>
                      <a:pt x="833" y="18287"/>
                      <a:pt x="516" y="19016"/>
                    </a:cubicBezTo>
                    <a:cubicBezTo>
                      <a:pt x="224" y="19690"/>
                      <a:pt x="47" y="20667"/>
                      <a:pt x="0" y="21292"/>
                    </a:cubicBezTo>
                    <a:cubicBezTo>
                      <a:pt x="181" y="20284"/>
                      <a:pt x="553" y="19528"/>
                      <a:pt x="1047"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404040"/>
              </a:solidFill>
              <a:ln w="12700" cap="flat" cmpd="sng">
                <a:noFill/>
                <a:prstDash val="solid"/>
                <a:miter/>
              </a:ln>
            </p:spPr>
            <p:txBody>
              <a:bodyPr rtlCol="0" anchor="ctr"/>
              <a:lstStyle/>
              <a:p>
                <a:pPr algn="ctr"/>
              </a:p>
            </p:txBody>
          </p:sp>
          <p:sp>
            <p:nvSpPr>
              <p:cNvPr id="392" name="曲线"/>
              <p:cNvSpPr/>
              <p:nvPr/>
            </p:nvSpPr>
            <p:spPr>
              <a:xfrm>
                <a:off x="1318489" y="3089812"/>
                <a:ext cx="2600070" cy="1063807"/>
              </a:xfrm>
              <a:custGeom>
                <a:avLst/>
                <a:gdLst>
                  <a:gd name="T1" fmla="*/ 0 w 21600"/>
                  <a:gd name="T2" fmla="*/ 0 h 21600"/>
                  <a:gd name="T3" fmla="*/ 21600 w 21600"/>
                  <a:gd name="T4" fmla="*/ 21600 h 21600"/>
                </a:gdLst>
                <a:ahLst/>
                <a:cxnLst/>
                <a:rect l="T1" t="T2" r="T3" b="T4"/>
                <a:pathLst>
                  <a:path w="21600" h="21600">
                    <a:moveTo>
                      <a:pt x="21600" y="0"/>
                    </a:moveTo>
                    <a:lnTo>
                      <a:pt x="8761" y="0"/>
                    </a:lnTo>
                    <a:lnTo>
                      <a:pt x="0" y="21600"/>
                    </a:lnTo>
                    <a:lnTo>
                      <a:pt x="12689" y="21600"/>
                    </a:lnTo>
                    <a:lnTo>
                      <a:pt x="21600" y="0"/>
                    </a:lnTo>
                    <a:close/>
                  </a:path>
                </a:pathLst>
              </a:custGeom>
              <a:solidFill>
                <a:srgbClr val="044875"/>
              </a:solidFill>
              <a:ln w="12700" cap="flat" cmpd="sng">
                <a:noFill/>
                <a:prstDash val="solid"/>
                <a:miter/>
              </a:ln>
            </p:spPr>
            <p:txBody>
              <a:bodyPr rtlCol="0" anchor="ctr"/>
              <a:lstStyle/>
              <a:p>
                <a:pPr algn="ctr"/>
              </a:p>
            </p:txBody>
          </p:sp>
          <p:sp>
            <p:nvSpPr>
              <p:cNvPr id="393" name="曲线"/>
              <p:cNvSpPr/>
              <p:nvPr/>
            </p:nvSpPr>
            <p:spPr>
              <a:xfrm>
                <a:off x="3035892" y="2594660"/>
                <a:ext cx="2615974" cy="1416174"/>
              </a:xfrm>
              <a:custGeom>
                <a:avLst/>
                <a:gdLst>
                  <a:gd name="T1" fmla="*/ 0 w 21600"/>
                  <a:gd name="T2" fmla="*/ 0 h 21600"/>
                  <a:gd name="T3" fmla="*/ 21600 w 21600"/>
                  <a:gd name="T4" fmla="*/ 21600 h 21600"/>
                </a:gdLst>
                <a:ahLst/>
                <a:cxnLst/>
                <a:rect l="T1" t="T2" r="T3" b="T4"/>
                <a:pathLst>
                  <a:path w="21600" h="21600">
                    <a:moveTo>
                      <a:pt x="15865" y="21600"/>
                    </a:moveTo>
                    <a:cubicBezTo>
                      <a:pt x="15985" y="21600"/>
                      <a:pt x="16105" y="21513"/>
                      <a:pt x="16210" y="21347"/>
                    </a:cubicBezTo>
                    <a:lnTo>
                      <a:pt x="21600" y="10792"/>
                    </a:lnTo>
                    <a:lnTo>
                      <a:pt x="16207" y="237"/>
                    </a:lnTo>
                    <a:cubicBezTo>
                      <a:pt x="16110" y="82"/>
                      <a:pt x="15996" y="0"/>
                      <a:pt x="15879" y="0"/>
                    </a:cubicBezTo>
                    <a:cubicBezTo>
                      <a:pt x="15615" y="0"/>
                      <a:pt x="15391" y="415"/>
                      <a:pt x="15377" y="919"/>
                    </a:cubicBezTo>
                    <a:lnTo>
                      <a:pt x="15382" y="3372"/>
                    </a:lnTo>
                    <a:lnTo>
                      <a:pt x="10619" y="3372"/>
                    </a:lnTo>
                    <a:cubicBezTo>
                      <a:pt x="10260" y="3372"/>
                      <a:pt x="9818" y="3433"/>
                      <a:pt x="9416" y="3584"/>
                    </a:cubicBezTo>
                    <a:cubicBezTo>
                      <a:pt x="9014" y="3737"/>
                      <a:pt x="8651" y="3981"/>
                      <a:pt x="8455" y="4347"/>
                    </a:cubicBezTo>
                    <a:cubicBezTo>
                      <a:pt x="8386" y="4483"/>
                      <a:pt x="833" y="18287"/>
                      <a:pt x="516" y="19016"/>
                    </a:cubicBezTo>
                    <a:cubicBezTo>
                      <a:pt x="224" y="19690"/>
                      <a:pt x="47" y="20667"/>
                      <a:pt x="0" y="21292"/>
                    </a:cubicBezTo>
                    <a:cubicBezTo>
                      <a:pt x="181" y="20284"/>
                      <a:pt x="553" y="19528"/>
                      <a:pt x="1047"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044875"/>
              </a:solidFill>
              <a:ln w="12700" cap="flat" cmpd="sng">
                <a:noFill/>
                <a:prstDash val="solid"/>
                <a:miter/>
              </a:ln>
            </p:spPr>
            <p:txBody>
              <a:bodyPr rtlCol="0" anchor="ctr"/>
              <a:lstStyle/>
              <a:p>
                <a:pPr algn="ctr"/>
              </a:p>
            </p:txBody>
          </p:sp>
          <p:sp>
            <p:nvSpPr>
              <p:cNvPr id="394" name="曲线"/>
              <p:cNvSpPr/>
              <p:nvPr/>
            </p:nvSpPr>
            <p:spPr>
              <a:xfrm>
                <a:off x="1966300" y="3655454"/>
                <a:ext cx="2615975" cy="1416174"/>
              </a:xfrm>
              <a:custGeom>
                <a:avLst/>
                <a:gdLst>
                  <a:gd name="T1" fmla="*/ 0 w 21600"/>
                  <a:gd name="T2" fmla="*/ 0 h 21600"/>
                  <a:gd name="T3" fmla="*/ 21600 w 21600"/>
                  <a:gd name="T4" fmla="*/ 21600 h 21600"/>
                </a:gdLst>
                <a:ahLst/>
                <a:cxnLst/>
                <a:rect l="T1" t="T2" r="T3" b="T4"/>
                <a:pathLst>
                  <a:path w="21600" h="21600">
                    <a:moveTo>
                      <a:pt x="15865" y="21600"/>
                    </a:moveTo>
                    <a:cubicBezTo>
                      <a:pt x="15986" y="21600"/>
                      <a:pt x="16105" y="21512"/>
                      <a:pt x="16209" y="21346"/>
                    </a:cubicBezTo>
                    <a:lnTo>
                      <a:pt x="21600" y="10792"/>
                    </a:lnTo>
                    <a:lnTo>
                      <a:pt x="16208" y="237"/>
                    </a:lnTo>
                    <a:cubicBezTo>
                      <a:pt x="16109" y="82"/>
                      <a:pt x="15995" y="0"/>
                      <a:pt x="15880" y="0"/>
                    </a:cubicBezTo>
                    <a:cubicBezTo>
                      <a:pt x="15615" y="0"/>
                      <a:pt x="15390" y="415"/>
                      <a:pt x="15376" y="919"/>
                    </a:cubicBezTo>
                    <a:lnTo>
                      <a:pt x="15382" y="3372"/>
                    </a:lnTo>
                    <a:lnTo>
                      <a:pt x="10620" y="3372"/>
                    </a:lnTo>
                    <a:cubicBezTo>
                      <a:pt x="10261" y="3372"/>
                      <a:pt x="9818" y="3433"/>
                      <a:pt x="9415" y="3584"/>
                    </a:cubicBezTo>
                    <a:cubicBezTo>
                      <a:pt x="9014" y="3737"/>
                      <a:pt x="8652" y="3981"/>
                      <a:pt x="8455" y="4347"/>
                    </a:cubicBezTo>
                    <a:cubicBezTo>
                      <a:pt x="8387" y="4483"/>
                      <a:pt x="834" y="18287"/>
                      <a:pt x="516" y="19015"/>
                    </a:cubicBezTo>
                    <a:cubicBezTo>
                      <a:pt x="223" y="19690"/>
                      <a:pt x="47" y="20666"/>
                      <a:pt x="0" y="21292"/>
                    </a:cubicBezTo>
                    <a:cubicBezTo>
                      <a:pt x="180" y="20284"/>
                      <a:pt x="553" y="19528"/>
                      <a:pt x="1048" y="19024"/>
                    </a:cubicBezTo>
                    <a:cubicBezTo>
                      <a:pt x="1541" y="18521"/>
                      <a:pt x="2153" y="18269"/>
                      <a:pt x="2814" y="18269"/>
                    </a:cubicBezTo>
                    <a:lnTo>
                      <a:pt x="15382" y="18257"/>
                    </a:lnTo>
                    <a:lnTo>
                      <a:pt x="15376" y="20664"/>
                    </a:lnTo>
                    <a:cubicBezTo>
                      <a:pt x="15390" y="21192"/>
                      <a:pt x="15600" y="21600"/>
                      <a:pt x="15865" y="21600"/>
                    </a:cubicBezTo>
                    <a:close/>
                  </a:path>
                </a:pathLst>
              </a:custGeom>
              <a:solidFill>
                <a:srgbClr val="404040"/>
              </a:solidFill>
              <a:ln w="12700" cap="flat" cmpd="sng">
                <a:noFill/>
                <a:prstDash val="solid"/>
                <a:miter/>
              </a:ln>
            </p:spPr>
            <p:txBody>
              <a:bodyPr rtlCol="0" anchor="ctr"/>
              <a:lstStyle/>
              <a:p>
                <a:pPr algn="ctr"/>
              </a:p>
            </p:txBody>
          </p:sp>
          <p:sp>
            <p:nvSpPr>
              <p:cNvPr id="395" name="矩形"/>
              <p:cNvSpPr/>
              <p:nvPr/>
            </p:nvSpPr>
            <p:spPr>
              <a:xfrm>
                <a:off x="3085410" y="4188844"/>
                <a:ext cx="833149" cy="351812"/>
              </a:xfrm>
              <a:prstGeom prst="rect">
                <a:avLst/>
              </a:prstGeom>
              <a:noFill/>
              <a:ln w="12700" cap="flat" cmpd="sng">
                <a:noFill/>
                <a:prstDash val="solid"/>
                <a:miter/>
              </a:ln>
            </p:spPr>
            <p:txBody>
              <a:bodyPr vert="horz" wrap="square" lIns="25400" tIns="25400" rIns="25400" bIns="25400" anchor="ctr" anchorCtr="0">
                <a:noAutofit/>
              </a:bodyPr>
              <a:lstStyle/>
              <a:p>
                <a:pPr marL="0" indent="0" algn="ctr">
                  <a:lnSpc>
                    <a:spcPct val="100000"/>
                  </a:lnSpc>
                  <a:spcBef>
                    <a:spcPts val="0"/>
                  </a:spcBef>
                  <a:spcAft>
                    <a:spcPts val="0"/>
                  </a:spcAft>
                  <a:buNone/>
                </a:pPr>
                <a:r>
                  <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原因</a:t>
                </a: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96" name="矩形"/>
              <p:cNvSpPr/>
              <p:nvPr/>
            </p:nvSpPr>
            <p:spPr>
              <a:xfrm>
                <a:off x="4128782" y="3142045"/>
                <a:ext cx="935235" cy="351812"/>
              </a:xfrm>
              <a:prstGeom prst="rect">
                <a:avLst/>
              </a:prstGeom>
              <a:noFill/>
              <a:ln w="12700" cap="flat" cmpd="sng">
                <a:noFill/>
                <a:prstDash val="solid"/>
                <a:miter/>
              </a:ln>
            </p:spPr>
            <p:txBody>
              <a:bodyPr vert="horz" wrap="square" lIns="25400" tIns="25400" rIns="25400" bIns="25400" anchor="ctr" anchorCtr="0">
                <a:noAutofit/>
              </a:bodyPr>
              <a:lstStyle/>
              <a:p>
                <a:pPr marL="0" indent="0" algn="ctr">
                  <a:lnSpc>
                    <a:spcPct val="100000"/>
                  </a:lnSpc>
                  <a:spcBef>
                    <a:spcPts val="0"/>
                  </a:spcBef>
                  <a:spcAft>
                    <a:spcPts val="0"/>
                  </a:spcAft>
                  <a:buNone/>
                </a:pPr>
                <a:r>
                  <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原因</a:t>
                </a: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97" name="矩形"/>
              <p:cNvSpPr/>
              <p:nvPr/>
            </p:nvSpPr>
            <p:spPr>
              <a:xfrm>
                <a:off x="5064017" y="2062636"/>
                <a:ext cx="1222645" cy="351811"/>
              </a:xfrm>
              <a:prstGeom prst="rect">
                <a:avLst/>
              </a:prstGeom>
              <a:noFill/>
              <a:ln w="12700" cap="flat" cmpd="sng">
                <a:noFill/>
                <a:prstDash val="solid"/>
                <a:miter/>
              </a:ln>
            </p:spPr>
            <p:txBody>
              <a:bodyPr vert="horz" wrap="square" lIns="25400" tIns="25400" rIns="25400" bIns="25400" anchor="ctr" anchorCtr="0">
                <a:noAutofit/>
              </a:bodyPr>
              <a:lstStyle/>
              <a:p>
                <a:pPr marL="0" indent="0" algn="ctr">
                  <a:lnSpc>
                    <a:spcPct val="100000"/>
                  </a:lnSpc>
                  <a:spcBef>
                    <a:spcPts val="0"/>
                  </a:spcBef>
                  <a:spcAft>
                    <a:spcPts val="0"/>
                  </a:spcAft>
                  <a:buNone/>
                </a:pPr>
                <a:r>
                  <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原因</a:t>
                </a: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98" name="椭圆"/>
              <p:cNvSpPr/>
              <p:nvPr/>
            </p:nvSpPr>
            <p:spPr>
              <a:xfrm flipH="1">
                <a:off x="3219972" y="2124767"/>
                <a:ext cx="797849" cy="797849"/>
              </a:xfrm>
              <a:prstGeom prst="ellipse">
                <a:avLst/>
              </a:prstGeom>
              <a:solidFill>
                <a:srgbClr val="FFFFFF"/>
              </a:solidFill>
              <a:ln w="12700" cap="flat" cmpd="sng">
                <a:noFill/>
                <a:prstDash val="solid"/>
                <a:miter/>
              </a:ln>
            </p:spPr>
            <p:txBody>
              <a:bodyPr rtlCol="0" anchor="ctr"/>
              <a:lstStyle/>
              <a:p>
                <a:pPr algn="ctr"/>
              </a:p>
            </p:txBody>
          </p:sp>
          <p:sp>
            <p:nvSpPr>
              <p:cNvPr id="399" name="椭圆"/>
              <p:cNvSpPr/>
              <p:nvPr/>
            </p:nvSpPr>
            <p:spPr>
              <a:xfrm flipH="1">
                <a:off x="1186707" y="4283587"/>
                <a:ext cx="797849" cy="797849"/>
              </a:xfrm>
              <a:prstGeom prst="ellipse">
                <a:avLst/>
              </a:prstGeom>
              <a:solidFill>
                <a:srgbClr val="FFFFFF"/>
              </a:solidFill>
              <a:ln w="12700" cap="flat" cmpd="sng">
                <a:noFill/>
                <a:prstDash val="solid"/>
                <a:miter/>
              </a:ln>
            </p:spPr>
            <p:txBody>
              <a:bodyPr rtlCol="0" anchor="ctr"/>
              <a:lstStyle/>
              <a:p>
                <a:pPr algn="ctr"/>
              </a:p>
            </p:txBody>
          </p:sp>
          <p:sp>
            <p:nvSpPr>
              <p:cNvPr id="400" name="曲线"/>
              <p:cNvSpPr/>
              <p:nvPr/>
            </p:nvSpPr>
            <p:spPr>
              <a:xfrm>
                <a:off x="1305869" y="4502404"/>
                <a:ext cx="523272" cy="459139"/>
              </a:xfrm>
              <a:custGeom>
                <a:avLst/>
                <a:gdLst>
                  <a:gd name="T1" fmla="*/ 0 w 21600"/>
                  <a:gd name="T2" fmla="*/ 0 h 21600"/>
                  <a:gd name="T3" fmla="*/ 21600 w 21600"/>
                  <a:gd name="T4" fmla="*/ 21600 h 21600"/>
                </a:gdLst>
                <a:ahLst/>
                <a:cxnLst/>
                <a:rect l="T1" t="T2" r="T3" b="T4"/>
                <a:pathLst>
                  <a:path w="21600" h="21600">
                    <a:moveTo>
                      <a:pt x="10800" y="20706"/>
                    </a:moveTo>
                    <a:cubicBezTo>
                      <a:pt x="9460" y="19773"/>
                      <a:pt x="674" y="13396"/>
                      <a:pt x="674" y="6538"/>
                    </a:cubicBezTo>
                    <a:cubicBezTo>
                      <a:pt x="674" y="3702"/>
                      <a:pt x="2441" y="768"/>
                      <a:pt x="5399" y="768"/>
                    </a:cubicBezTo>
                    <a:cubicBezTo>
                      <a:pt x="7834" y="768"/>
                      <a:pt x="10461" y="2680"/>
                      <a:pt x="10461" y="5770"/>
                    </a:cubicBezTo>
                    <a:lnTo>
                      <a:pt x="11137" y="5770"/>
                    </a:lnTo>
                    <a:cubicBezTo>
                      <a:pt x="11137" y="2680"/>
                      <a:pt x="13764" y="768"/>
                      <a:pt x="16199" y="768"/>
                    </a:cubicBezTo>
                    <a:cubicBezTo>
                      <a:pt x="19158" y="768"/>
                      <a:pt x="20925" y="3702"/>
                      <a:pt x="20925" y="6538"/>
                    </a:cubicBezTo>
                    <a:cubicBezTo>
                      <a:pt x="20925" y="13392"/>
                      <a:pt x="12138" y="19773"/>
                      <a:pt x="10800" y="20706"/>
                    </a:cubicBezTo>
                    <a:close/>
                    <a:moveTo>
                      <a:pt x="16199" y="0"/>
                    </a:moveTo>
                    <a:cubicBezTo>
                      <a:pt x="13717" y="0"/>
                      <a:pt x="11596" y="1595"/>
                      <a:pt x="10800" y="3818"/>
                    </a:cubicBezTo>
                    <a:cubicBezTo>
                      <a:pt x="10002" y="1595"/>
                      <a:pt x="7882" y="0"/>
                      <a:pt x="5399" y="0"/>
                    </a:cubicBezTo>
                    <a:cubicBezTo>
                      <a:pt x="2020" y="0"/>
                      <a:pt x="0" y="3325"/>
                      <a:pt x="0" y="6538"/>
                    </a:cubicBezTo>
                    <a:cubicBezTo>
                      <a:pt x="0" y="9842"/>
                      <a:pt x="1797" y="13367"/>
                      <a:pt x="5342" y="17017"/>
                    </a:cubicBezTo>
                    <a:cubicBezTo>
                      <a:pt x="7954" y="19704"/>
                      <a:pt x="10603" y="21469"/>
                      <a:pt x="10630" y="21488"/>
                    </a:cubicBezTo>
                    <a:lnTo>
                      <a:pt x="10800" y="21600"/>
                    </a:lnTo>
                    <a:lnTo>
                      <a:pt x="10969" y="21488"/>
                    </a:lnTo>
                    <a:cubicBezTo>
                      <a:pt x="10995" y="21469"/>
                      <a:pt x="13645" y="19704"/>
                      <a:pt x="16257" y="17017"/>
                    </a:cubicBezTo>
                    <a:cubicBezTo>
                      <a:pt x="19801" y="13367"/>
                      <a:pt x="21600" y="9842"/>
                      <a:pt x="21600" y="6538"/>
                    </a:cubicBezTo>
                    <a:cubicBezTo>
                      <a:pt x="21600" y="3325"/>
                      <a:pt x="19579" y="0"/>
                      <a:pt x="16199" y="0"/>
                    </a:cubicBezTo>
                    <a:close/>
                  </a:path>
                </a:pathLst>
              </a:custGeom>
              <a:solidFill>
                <a:srgbClr val="282828"/>
              </a:solidFill>
              <a:ln w="12700" cap="flat" cmpd="sng">
                <a:noFill/>
                <a:prstDash val="solid"/>
                <a:miter/>
              </a:ln>
            </p:spPr>
            <p:txBody>
              <a:bodyPr rtlCol="0" anchor="ctr"/>
              <a:lstStyle/>
              <a:p>
                <a:pPr algn="ctr"/>
              </a:p>
            </p:txBody>
          </p:sp>
          <p:sp>
            <p:nvSpPr>
              <p:cNvPr id="401" name="椭圆"/>
              <p:cNvSpPr/>
              <p:nvPr/>
            </p:nvSpPr>
            <p:spPr>
              <a:xfrm flipH="1">
                <a:off x="2222480" y="3225674"/>
                <a:ext cx="792084" cy="792084"/>
              </a:xfrm>
              <a:prstGeom prst="ellipse">
                <a:avLst/>
              </a:prstGeom>
              <a:solidFill>
                <a:srgbClr val="FFFFFF"/>
              </a:solidFill>
              <a:ln w="12700" cap="flat" cmpd="sng">
                <a:noFill/>
                <a:prstDash val="solid"/>
                <a:miter/>
              </a:ln>
            </p:spPr>
            <p:txBody>
              <a:bodyPr rtlCol="0" anchor="ctr"/>
              <a:lstStyle/>
              <a:p>
                <a:pPr algn="ctr"/>
              </a:p>
            </p:txBody>
          </p:sp>
          <p:sp>
            <p:nvSpPr>
              <p:cNvPr id="402" name="曲线"/>
              <p:cNvSpPr/>
              <p:nvPr/>
            </p:nvSpPr>
            <p:spPr>
              <a:xfrm>
                <a:off x="2378841" y="3409391"/>
                <a:ext cx="452005" cy="452005"/>
              </a:xfrm>
              <a:custGeom>
                <a:avLst/>
                <a:gdLst>
                  <a:gd name="T1" fmla="*/ 0 w 21600"/>
                  <a:gd name="T2" fmla="*/ 0 h 21600"/>
                  <a:gd name="T3" fmla="*/ 21600 w 21600"/>
                  <a:gd name="T4" fmla="*/ 21600 h 21600"/>
                </a:gdLst>
                <a:ahLst/>
                <a:cxnLst/>
                <a:rect l="T1" t="T2" r="T3" b="T4"/>
                <a:pathLst>
                  <a:path w="21600" h="21600">
                    <a:moveTo>
                      <a:pt x="10800" y="0"/>
                    </a:moveTo>
                    <a:cubicBezTo>
                      <a:pt x="7914" y="0"/>
                      <a:pt x="5204" y="1123"/>
                      <a:pt x="3163" y="3163"/>
                    </a:cubicBezTo>
                    <a:cubicBezTo>
                      <a:pt x="1124" y="5203"/>
                      <a:pt x="0" y="7914"/>
                      <a:pt x="0" y="10800"/>
                    </a:cubicBezTo>
                    <a:cubicBezTo>
                      <a:pt x="0" y="13685"/>
                      <a:pt x="1124" y="16395"/>
                      <a:pt x="3163" y="18436"/>
                    </a:cubicBezTo>
                    <a:cubicBezTo>
                      <a:pt x="5204" y="20476"/>
                      <a:pt x="7914" y="21600"/>
                      <a:pt x="10800" y="21600"/>
                    </a:cubicBezTo>
                    <a:cubicBezTo>
                      <a:pt x="13685" y="21600"/>
                      <a:pt x="16395" y="20476"/>
                      <a:pt x="18436" y="18436"/>
                    </a:cubicBezTo>
                    <a:cubicBezTo>
                      <a:pt x="20476" y="16396"/>
                      <a:pt x="21600" y="13685"/>
                      <a:pt x="21600" y="10800"/>
                    </a:cubicBezTo>
                    <a:cubicBezTo>
                      <a:pt x="21600" y="7914"/>
                      <a:pt x="20476" y="5204"/>
                      <a:pt x="18436" y="3163"/>
                    </a:cubicBezTo>
                    <a:cubicBezTo>
                      <a:pt x="16395" y="1123"/>
                      <a:pt x="13685" y="0"/>
                      <a:pt x="10800" y="0"/>
                    </a:cubicBezTo>
                    <a:close/>
                    <a:moveTo>
                      <a:pt x="10800" y="675"/>
                    </a:moveTo>
                    <a:cubicBezTo>
                      <a:pt x="13505" y="675"/>
                      <a:pt x="16049" y="1725"/>
                      <a:pt x="17961" y="3639"/>
                    </a:cubicBezTo>
                    <a:cubicBezTo>
                      <a:pt x="19874" y="5550"/>
                      <a:pt x="20924" y="8096"/>
                      <a:pt x="20924" y="10800"/>
                    </a:cubicBezTo>
                    <a:cubicBezTo>
                      <a:pt x="20924" y="13505"/>
                      <a:pt x="19874" y="16049"/>
                      <a:pt x="17961" y="17961"/>
                    </a:cubicBezTo>
                    <a:cubicBezTo>
                      <a:pt x="16049" y="19874"/>
                      <a:pt x="13505" y="20924"/>
                      <a:pt x="10800" y="20924"/>
                    </a:cubicBezTo>
                    <a:cubicBezTo>
                      <a:pt x="8096" y="20924"/>
                      <a:pt x="5550" y="19874"/>
                      <a:pt x="3639" y="17961"/>
                    </a:cubicBezTo>
                    <a:cubicBezTo>
                      <a:pt x="1725" y="16049"/>
                      <a:pt x="675" y="13505"/>
                      <a:pt x="675" y="10800"/>
                    </a:cubicBezTo>
                    <a:cubicBezTo>
                      <a:pt x="675" y="8096"/>
                      <a:pt x="1725" y="5550"/>
                      <a:pt x="3639" y="3639"/>
                    </a:cubicBezTo>
                    <a:cubicBezTo>
                      <a:pt x="5550" y="1725"/>
                      <a:pt x="8094" y="675"/>
                      <a:pt x="10800" y="675"/>
                    </a:cubicBezTo>
                    <a:close/>
                    <a:moveTo>
                      <a:pt x="10462" y="1349"/>
                    </a:moveTo>
                    <a:cubicBezTo>
                      <a:pt x="10462" y="1349"/>
                      <a:pt x="10462" y="2700"/>
                      <a:pt x="10462" y="2700"/>
                    </a:cubicBezTo>
                    <a:lnTo>
                      <a:pt x="11137" y="2700"/>
                    </a:lnTo>
                    <a:lnTo>
                      <a:pt x="11137" y="1349"/>
                    </a:lnTo>
                    <a:lnTo>
                      <a:pt x="10462" y="1349"/>
                    </a:lnTo>
                    <a:close/>
                    <a:moveTo>
                      <a:pt x="10462" y="4050"/>
                    </a:moveTo>
                    <a:lnTo>
                      <a:pt x="10462" y="10937"/>
                    </a:lnTo>
                    <a:lnTo>
                      <a:pt x="13594" y="14079"/>
                    </a:lnTo>
                    <a:lnTo>
                      <a:pt x="14079" y="13594"/>
                    </a:lnTo>
                    <a:lnTo>
                      <a:pt x="11137" y="10662"/>
                    </a:lnTo>
                    <a:cubicBezTo>
                      <a:pt x="11137" y="10662"/>
                      <a:pt x="11137" y="4050"/>
                      <a:pt x="11137" y="4050"/>
                    </a:cubicBezTo>
                    <a:lnTo>
                      <a:pt x="10462" y="4050"/>
                    </a:lnTo>
                    <a:close/>
                    <a:moveTo>
                      <a:pt x="1350" y="10462"/>
                    </a:moveTo>
                    <a:cubicBezTo>
                      <a:pt x="1350" y="10462"/>
                      <a:pt x="1350" y="11137"/>
                      <a:pt x="1350" y="11137"/>
                    </a:cubicBezTo>
                    <a:lnTo>
                      <a:pt x="2699" y="11137"/>
                    </a:lnTo>
                    <a:lnTo>
                      <a:pt x="2699" y="10462"/>
                    </a:lnTo>
                    <a:lnTo>
                      <a:pt x="1350" y="10462"/>
                    </a:lnTo>
                    <a:close/>
                    <a:moveTo>
                      <a:pt x="18900" y="10462"/>
                    </a:moveTo>
                    <a:cubicBezTo>
                      <a:pt x="18900" y="10462"/>
                      <a:pt x="18900" y="11137"/>
                      <a:pt x="18900" y="11137"/>
                    </a:cubicBezTo>
                    <a:lnTo>
                      <a:pt x="20250" y="11137"/>
                    </a:lnTo>
                    <a:lnTo>
                      <a:pt x="20250" y="10462"/>
                    </a:lnTo>
                    <a:lnTo>
                      <a:pt x="18900" y="10462"/>
                    </a:lnTo>
                    <a:close/>
                    <a:moveTo>
                      <a:pt x="10462" y="18900"/>
                    </a:moveTo>
                    <a:cubicBezTo>
                      <a:pt x="10462" y="18900"/>
                      <a:pt x="10462" y="20250"/>
                      <a:pt x="10462" y="20250"/>
                    </a:cubicBezTo>
                    <a:lnTo>
                      <a:pt x="11137" y="20250"/>
                    </a:lnTo>
                    <a:lnTo>
                      <a:pt x="11137" y="18900"/>
                    </a:lnTo>
                    <a:lnTo>
                      <a:pt x="10462" y="18900"/>
                    </a:lnTo>
                    <a:close/>
                  </a:path>
                </a:pathLst>
              </a:custGeom>
              <a:solidFill>
                <a:srgbClr val="282828"/>
              </a:solidFill>
              <a:ln w="12700" cap="flat" cmpd="sng">
                <a:noFill/>
                <a:prstDash val="solid"/>
                <a:miter/>
              </a:ln>
            </p:spPr>
            <p:txBody>
              <a:bodyPr rtlCol="0" anchor="ctr"/>
              <a:lstStyle/>
              <a:p>
                <a:pPr algn="ctr"/>
              </a:p>
            </p:txBody>
          </p:sp>
          <p:sp>
            <p:nvSpPr>
              <p:cNvPr id="403" name="曲线"/>
              <p:cNvSpPr/>
              <p:nvPr/>
            </p:nvSpPr>
            <p:spPr>
              <a:xfrm>
                <a:off x="3318255" y="2307001"/>
                <a:ext cx="615857" cy="365668"/>
              </a:xfrm>
              <a:custGeom>
                <a:avLst/>
                <a:gdLst>
                  <a:gd name="T1" fmla="*/ 0 w 21600"/>
                  <a:gd name="T2" fmla="*/ 0 h 21600"/>
                  <a:gd name="T3" fmla="*/ 21600 w 21600"/>
                  <a:gd name="T4" fmla="*/ 21600 h 21600"/>
                </a:gdLst>
                <a:ahLst/>
                <a:cxnLst/>
                <a:rect l="T1" t="T2" r="T3" b="T4"/>
                <a:pathLst>
                  <a:path w="21600" h="21600">
                    <a:moveTo>
                      <a:pt x="18563" y="20463"/>
                    </a:moveTo>
                    <a:lnTo>
                      <a:pt x="3711" y="20463"/>
                    </a:lnTo>
                    <a:cubicBezTo>
                      <a:pt x="2009" y="20463"/>
                      <a:pt x="675" y="18215"/>
                      <a:pt x="675" y="15346"/>
                    </a:cubicBezTo>
                    <a:cubicBezTo>
                      <a:pt x="675" y="12525"/>
                      <a:pt x="2088" y="10231"/>
                      <a:pt x="3825" y="10231"/>
                    </a:cubicBezTo>
                    <a:lnTo>
                      <a:pt x="4665" y="10231"/>
                    </a:lnTo>
                    <a:lnTo>
                      <a:pt x="4719" y="9771"/>
                    </a:lnTo>
                    <a:cubicBezTo>
                      <a:pt x="5287" y="4848"/>
                      <a:pt x="8200" y="1136"/>
                      <a:pt x="11496" y="1136"/>
                    </a:cubicBezTo>
                    <a:cubicBezTo>
                      <a:pt x="15207" y="1136"/>
                      <a:pt x="18224" y="5980"/>
                      <a:pt x="18224" y="11936"/>
                    </a:cubicBezTo>
                    <a:lnTo>
                      <a:pt x="18224" y="12505"/>
                    </a:lnTo>
                    <a:lnTo>
                      <a:pt x="18563" y="12505"/>
                    </a:lnTo>
                    <a:cubicBezTo>
                      <a:pt x="19886" y="12505"/>
                      <a:pt x="20925" y="14252"/>
                      <a:pt x="20925" y="16483"/>
                    </a:cubicBezTo>
                    <a:cubicBezTo>
                      <a:pt x="20925" y="18714"/>
                      <a:pt x="19886" y="20463"/>
                      <a:pt x="18563" y="20463"/>
                    </a:cubicBezTo>
                    <a:close/>
                    <a:moveTo>
                      <a:pt x="18893" y="11397"/>
                    </a:moveTo>
                    <a:cubicBezTo>
                      <a:pt x="18717" y="5063"/>
                      <a:pt x="15467" y="0"/>
                      <a:pt x="11496" y="0"/>
                    </a:cubicBezTo>
                    <a:cubicBezTo>
                      <a:pt x="7986" y="0"/>
                      <a:pt x="4866" y="3877"/>
                      <a:pt x="4115" y="9095"/>
                    </a:cubicBezTo>
                    <a:lnTo>
                      <a:pt x="3825" y="9095"/>
                    </a:lnTo>
                    <a:cubicBezTo>
                      <a:pt x="1716" y="9095"/>
                      <a:pt x="0" y="11900"/>
                      <a:pt x="0" y="15346"/>
                    </a:cubicBezTo>
                    <a:cubicBezTo>
                      <a:pt x="0" y="18852"/>
                      <a:pt x="1631" y="21600"/>
                      <a:pt x="3711" y="21600"/>
                    </a:cubicBezTo>
                    <a:lnTo>
                      <a:pt x="18563" y="21600"/>
                    </a:lnTo>
                    <a:cubicBezTo>
                      <a:pt x="20266" y="21600"/>
                      <a:pt x="21600" y="19352"/>
                      <a:pt x="21600" y="16483"/>
                    </a:cubicBezTo>
                    <a:cubicBezTo>
                      <a:pt x="21600" y="13804"/>
                      <a:pt x="20435" y="11665"/>
                      <a:pt x="18893" y="11397"/>
                    </a:cubicBezTo>
                    <a:close/>
                  </a:path>
                </a:pathLst>
              </a:custGeom>
              <a:solidFill>
                <a:srgbClr val="282828"/>
              </a:solidFill>
              <a:ln w="12700" cap="flat" cmpd="sng">
                <a:noFill/>
                <a:prstDash val="solid"/>
                <a:miter/>
              </a:ln>
            </p:spPr>
            <p:txBody>
              <a:bodyPr rtlCol="0" anchor="ctr"/>
              <a:lstStyle/>
              <a:p>
                <a:pPr algn="ctr"/>
              </a:p>
            </p:txBody>
          </p:sp>
          <p:sp>
            <p:nvSpPr>
              <p:cNvPr id="404" name="矩形"/>
              <p:cNvSpPr/>
              <p:nvPr/>
            </p:nvSpPr>
            <p:spPr>
              <a:xfrm>
                <a:off x="6032995" y="3225275"/>
                <a:ext cx="5018406" cy="38671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对员工进行安全教育是企业生存发展的需求</a:t>
                </a:r>
                <a:endPar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05" name="矩形"/>
              <p:cNvSpPr/>
              <p:nvPr/>
            </p:nvSpPr>
            <p:spPr>
              <a:xfrm>
                <a:off x="5064018" y="4428257"/>
                <a:ext cx="5018406" cy="68198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对员工进行安全教育是国家法律法规的要求</a:t>
                </a:r>
                <a:endParaRPr lang="en-US" altLang="zh-CN"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00000"/>
                  </a:lnSpc>
                  <a:spcBef>
                    <a:spcPts val="0"/>
                  </a:spcBef>
                  <a:spcAft>
                    <a:spcPts val="0"/>
                  </a:spcAft>
                  <a:buNone/>
                </a:pPr>
                <a:endPar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06" name="矩形"/>
              <p:cNvSpPr/>
              <p:nvPr/>
            </p:nvSpPr>
            <p:spPr>
              <a:xfrm>
                <a:off x="6822125" y="2028402"/>
                <a:ext cx="5018405" cy="38671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对员工进行安全教育是员工自我保护的需要</a:t>
                </a:r>
                <a:endPar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wipe(left)">
                                      <p:cBhvr>
                                        <p:cTn id="7" dur="500"/>
                                        <p:tgtEl>
                                          <p:spTgt spid="38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82"/>
                                        </p:tgtEl>
                                        <p:attrNameLst>
                                          <p:attrName>style.visibility</p:attrName>
                                        </p:attrNameLst>
                                      </p:cBhvr>
                                      <p:to>
                                        <p:strVal val="visible"/>
                                      </p:to>
                                    </p:set>
                                    <p:animEffect transition="in" filter="wipe(right)">
                                      <p:cBhvr>
                                        <p:cTn id="11" dur="500"/>
                                        <p:tgtEl>
                                          <p:spTgt spid="38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5"/>
                                        </p:tgtEl>
                                        <p:attrNameLst>
                                          <p:attrName>style.visibility</p:attrName>
                                        </p:attrNameLst>
                                      </p:cBhvr>
                                      <p:to>
                                        <p:strVal val="visible"/>
                                      </p:to>
                                    </p:set>
                                    <p:animEffect transition="in" filter="fade">
                                      <p:cBhvr>
                                        <p:cTn id="15" dur="500"/>
                                        <p:tgtEl>
                                          <p:spTgt spid="38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7"/>
                                        </p:tgtEl>
                                        <p:attrNameLst>
                                          <p:attrName>style.visibility</p:attrName>
                                        </p:attrNameLst>
                                      </p:cBhvr>
                                      <p:to>
                                        <p:strVal val="visible"/>
                                      </p:to>
                                    </p:set>
                                    <p:animEffect transition="in" filter="wipe(left)">
                                      <p:cBhvr>
                                        <p:cTn id="19" dur="500"/>
                                        <p:tgtEl>
                                          <p:spTgt spid="387"/>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86"/>
                                        </p:tgtEl>
                                        <p:attrNameLst>
                                          <p:attrName>style.visibility</p:attrName>
                                        </p:attrNameLst>
                                      </p:cBhvr>
                                      <p:to>
                                        <p:strVal val="visible"/>
                                      </p:to>
                                    </p:set>
                                    <p:animEffect transition="in" filter="wipe(right)">
                                      <p:cBhvr>
                                        <p:cTn id="23" dur="500"/>
                                        <p:tgtEl>
                                          <p:spTgt spid="38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8"/>
                                        </p:tgtEl>
                                        <p:attrNameLst>
                                          <p:attrName>style.visibility</p:attrName>
                                        </p:attrNameLst>
                                      </p:cBhvr>
                                      <p:to>
                                        <p:strVal val="visible"/>
                                      </p:to>
                                    </p:set>
                                    <p:animEffect transition="in" filter="fade">
                                      <p:cBhvr>
                                        <p:cTn id="27" dur="500"/>
                                        <p:tgtEl>
                                          <p:spTgt spid="38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Effect transition="in" filter="wipe(left)">
                                      <p:cBhvr>
                                        <p:cTn id="31" dur="1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P spid="382" grpId="0" animBg="1"/>
      <p:bldP spid="385" grpId="0" animBg="1"/>
      <p:bldP spid="387" grpId="0" animBg="1"/>
      <p:bldP spid="386" grpId="0" animBg="1"/>
      <p:bldP spid="388" grpId="0" animBg="1"/>
      <p:bldP spid="4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413"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416" name="组合"/>
          <p:cNvGrpSpPr/>
          <p:nvPr/>
        </p:nvGrpSpPr>
        <p:grpSpPr>
          <a:xfrm>
            <a:off x="550862" y="82550"/>
            <a:ext cx="4374932" cy="577215"/>
            <a:chOff x="550862" y="82550"/>
            <a:chExt cx="4374932" cy="577215"/>
          </a:xfrm>
        </p:grpSpPr>
        <p:sp>
          <p:nvSpPr>
            <p:cNvPr id="414"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为什么要进行安全培训</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15"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417"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418"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419"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420" name="直线"/>
          <p:cNvSpPr/>
          <p:nvPr/>
        </p:nvSpPr>
        <p:spPr>
          <a:xfrm>
            <a:off x="580500" y="1485546"/>
            <a:ext cx="2697271" cy="1178"/>
          </a:xfrm>
          <a:prstGeom prst="line">
            <a:avLst/>
          </a:prstGeom>
          <a:noFill/>
          <a:ln w="6350" cap="flat" cmpd="sng">
            <a:solidFill>
              <a:srgbClr val="BFBFBF"/>
            </a:solidFill>
            <a:prstDash val="solid"/>
            <a:round/>
          </a:ln>
        </p:spPr>
        <p:txBody>
          <a:bodyPr rtlCol="0" anchor="ctr"/>
          <a:lstStyle/>
          <a:p>
            <a:pPr algn="ctr"/>
          </a:p>
        </p:txBody>
      </p:sp>
      <p:sp>
        <p:nvSpPr>
          <p:cNvPr id="421" name="矩形"/>
          <p:cNvSpPr/>
          <p:nvPr/>
        </p:nvSpPr>
        <p:spPr>
          <a:xfrm>
            <a:off x="425752" y="1080832"/>
            <a:ext cx="2852019"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安全生产有关法规</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424" name="组合"/>
          <p:cNvGrpSpPr/>
          <p:nvPr/>
        </p:nvGrpSpPr>
        <p:grpSpPr>
          <a:xfrm>
            <a:off x="1459169" y="1941625"/>
            <a:ext cx="5836596" cy="3506935"/>
            <a:chOff x="1459169" y="1941625"/>
            <a:chExt cx="5836596" cy="3506935"/>
          </a:xfrm>
        </p:grpSpPr>
        <p:sp>
          <p:nvSpPr>
            <p:cNvPr id="422" name="矩形"/>
            <p:cNvSpPr/>
            <p:nvPr/>
          </p:nvSpPr>
          <p:spPr>
            <a:xfrm>
              <a:off x="2272144" y="1941625"/>
              <a:ext cx="3920837"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中华人民共和国劳动法</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23" name="矩形"/>
            <p:cNvSpPr/>
            <p:nvPr/>
          </p:nvSpPr>
          <p:spPr>
            <a:xfrm>
              <a:off x="1459169" y="2642495"/>
              <a:ext cx="5836596" cy="28060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24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目的保障为了保护劳动者的合法权益，调整劳动关系，建立和维护适应社会主义市场经济的劳动制度，促进经济发展和社会进步，明确了从业人员享有的劳动权利和应履行的劳动义务</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pic>
        <p:nvPicPr>
          <p:cNvPr id="425" name="图片" descr="https://timgsa.baidu.com/timg?image&amp;quality=80&amp;size=b9999_10000&amp;sec=1494227109911&amp;di=70692edfb5362c01620ba5bcfe2e452a&amp;imgtype=0&amp;src=http%3A%2F%2Fd6.yihaodianimg.com%2FN00%2FM08%2F58%2F83%2FCgMBmVL7pp2AQK10AACqZJuu3YE80800.jpg"/>
          <p:cNvPicPr>
            <a:picLocks noChangeAspect="1"/>
          </p:cNvPicPr>
          <p:nvPr/>
        </p:nvPicPr>
        <p:blipFill>
          <a:blip r:embed="rId1" cstate="print">
            <a:grayscl/>
          </a:blip>
          <a:srcRect l="16226" r="15887"/>
          <a:stretch>
            <a:fillRect/>
          </a:stretch>
        </p:blipFill>
        <p:spPr>
          <a:xfrm>
            <a:off x="8307420" y="1600359"/>
            <a:ext cx="2587559" cy="3811614"/>
          </a:xfrm>
          <a:prstGeom prst="rect">
            <a:avLst/>
          </a:prstGeom>
          <a:noFill/>
          <a:ln w="38100" cap="flat" cmpd="sng">
            <a:solidFill>
              <a:srgbClr val="0072A9"/>
            </a:solidFill>
            <a:prstDash val="solid"/>
            <a:round/>
          </a:ln>
        </p:spPr>
      </p:pic>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wipe(left)">
                                      <p:cBhvr>
                                        <p:cTn id="7" dur="500"/>
                                        <p:tgtEl>
                                          <p:spTgt spid="4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13"/>
                                        </p:tgtEl>
                                        <p:attrNameLst>
                                          <p:attrName>style.visibility</p:attrName>
                                        </p:attrNameLst>
                                      </p:cBhvr>
                                      <p:to>
                                        <p:strVal val="visible"/>
                                      </p:to>
                                    </p:set>
                                    <p:animEffect transition="in" filter="wipe(right)">
                                      <p:cBhvr>
                                        <p:cTn id="11" dur="500"/>
                                        <p:tgtEl>
                                          <p:spTgt spid="4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6"/>
                                        </p:tgtEl>
                                        <p:attrNameLst>
                                          <p:attrName>style.visibility</p:attrName>
                                        </p:attrNameLst>
                                      </p:cBhvr>
                                      <p:to>
                                        <p:strVal val="visible"/>
                                      </p:to>
                                    </p:set>
                                    <p:animEffect transition="in" filter="fade">
                                      <p:cBhvr>
                                        <p:cTn id="15" dur="500"/>
                                        <p:tgtEl>
                                          <p:spTgt spid="4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8"/>
                                        </p:tgtEl>
                                        <p:attrNameLst>
                                          <p:attrName>style.visibility</p:attrName>
                                        </p:attrNameLst>
                                      </p:cBhvr>
                                      <p:to>
                                        <p:strVal val="visible"/>
                                      </p:to>
                                    </p:set>
                                    <p:animEffect transition="in" filter="wipe(left)">
                                      <p:cBhvr>
                                        <p:cTn id="19" dur="500"/>
                                        <p:tgtEl>
                                          <p:spTgt spid="41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17"/>
                                        </p:tgtEl>
                                        <p:attrNameLst>
                                          <p:attrName>style.visibility</p:attrName>
                                        </p:attrNameLst>
                                      </p:cBhvr>
                                      <p:to>
                                        <p:strVal val="visible"/>
                                      </p:to>
                                    </p:set>
                                    <p:animEffect transition="in" filter="wipe(right)">
                                      <p:cBhvr>
                                        <p:cTn id="23" dur="500"/>
                                        <p:tgtEl>
                                          <p:spTgt spid="4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9"/>
                                        </p:tgtEl>
                                        <p:attrNameLst>
                                          <p:attrName>style.visibility</p:attrName>
                                        </p:attrNameLst>
                                      </p:cBhvr>
                                      <p:to>
                                        <p:strVal val="visible"/>
                                      </p:to>
                                    </p:set>
                                    <p:animEffect transition="in" filter="fade">
                                      <p:cBhvr>
                                        <p:cTn id="27" dur="500"/>
                                        <p:tgtEl>
                                          <p:spTgt spid="419"/>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420"/>
                                        </p:tgtEl>
                                        <p:attrNameLst>
                                          <p:attrName>style.visibility</p:attrName>
                                        </p:attrNameLst>
                                      </p:cBhvr>
                                      <p:to>
                                        <p:strVal val="visible"/>
                                      </p:to>
                                    </p:set>
                                    <p:animEffect transition="in" filter="barn(outVertical)">
                                      <p:cBhvr>
                                        <p:cTn id="31" dur="500"/>
                                        <p:tgtEl>
                                          <p:spTgt spid="420"/>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421"/>
                                        </p:tgtEl>
                                        <p:attrNameLst>
                                          <p:attrName>style.visibility</p:attrName>
                                        </p:attrNameLst>
                                      </p:cBhvr>
                                      <p:to>
                                        <p:strVal val="visible"/>
                                      </p:to>
                                    </p:set>
                                    <p:animEffect transition="in" filter="barn(outVertical)">
                                      <p:cBhvr>
                                        <p:cTn id="35" dur="500"/>
                                        <p:tgtEl>
                                          <p:spTgt spid="42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24"/>
                                        </p:tgtEl>
                                        <p:attrNameLst>
                                          <p:attrName>style.visibility</p:attrName>
                                        </p:attrNameLst>
                                      </p:cBhvr>
                                      <p:to>
                                        <p:strVal val="visible"/>
                                      </p:to>
                                    </p:set>
                                    <p:animEffect transition="in" filter="wipe(up)">
                                      <p:cBhvr>
                                        <p:cTn id="39" dur="500"/>
                                        <p:tgtEl>
                                          <p:spTgt spid="42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25"/>
                                        </p:tgtEl>
                                        <p:attrNameLst>
                                          <p:attrName>style.visibility</p:attrName>
                                        </p:attrNameLst>
                                      </p:cBhvr>
                                      <p:to>
                                        <p:strVal val="visible"/>
                                      </p:to>
                                    </p:set>
                                    <p:animEffect transition="in" filter="wipe(left)">
                                      <p:cBhvr>
                                        <p:cTn id="43"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bldP spid="413" grpId="0" animBg="1"/>
      <p:bldP spid="416" grpId="0" animBg="1"/>
      <p:bldP spid="418" grpId="0" animBg="1"/>
      <p:bldP spid="417" grpId="0" animBg="1"/>
      <p:bldP spid="419" grpId="0" animBg="1"/>
      <p:bldP spid="420" grpId="0" animBg="1"/>
      <p:bldP spid="421" grpId="0"/>
      <p:bldP spid="4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430"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433" name="组合"/>
          <p:cNvGrpSpPr/>
          <p:nvPr/>
        </p:nvGrpSpPr>
        <p:grpSpPr>
          <a:xfrm>
            <a:off x="550862" y="82550"/>
            <a:ext cx="4374932" cy="577215"/>
            <a:chOff x="550862" y="82550"/>
            <a:chExt cx="4374932" cy="577215"/>
          </a:xfrm>
        </p:grpSpPr>
        <p:sp>
          <p:nvSpPr>
            <p:cNvPr id="431"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为什么要进行安全培训</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2"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434"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435"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436" name="矩形"/>
          <p:cNvSpPr/>
          <p:nvPr/>
        </p:nvSpPr>
        <p:spPr>
          <a:xfrm>
            <a:off x="5392282" y="1788606"/>
            <a:ext cx="5622586" cy="37109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中华人民共和国安全生产法</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50000"/>
              </a:lnSpc>
              <a:spcBef>
                <a:spcPts val="0"/>
              </a:spcBef>
              <a:spcAft>
                <a:spcPts val="0"/>
              </a:spcAft>
              <a:buNone/>
            </a:pPr>
            <a:r>
              <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r>
              <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目的是为了加强安全生产监督管理，防止和减少生产安全事故，保障人民群众生命和财产安全，促进经济发展，明确了安全责任制并规定了从业人员的权利和义务。</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pic>
        <p:nvPicPr>
          <p:cNvPr id="437" name="图片" descr="https://timgsa.baidu.com/timg?image&amp;quality=80&amp;size=b9999_10000&amp;sec=1494227230118&amp;di=12e48c24e0204f4fbd44a3651177b91a&amp;imgtype=0&amp;src=http%3A%2F%2Fi4.qhimg.com%2Ft011cf1ae9b64fefa15.jpg"/>
          <p:cNvPicPr>
            <a:picLocks noChangeAspect="1"/>
          </p:cNvPicPr>
          <p:nvPr/>
        </p:nvPicPr>
        <p:blipFill>
          <a:blip r:embed="rId1" cstate="print">
            <a:grayscl/>
          </a:blip>
          <a:stretch>
            <a:fillRect/>
          </a:stretch>
        </p:blipFill>
        <p:spPr>
          <a:xfrm>
            <a:off x="1848045" y="1788606"/>
            <a:ext cx="2434984" cy="3658883"/>
          </a:xfrm>
          <a:prstGeom prst="rect">
            <a:avLst/>
          </a:prstGeom>
          <a:noFill/>
          <a:ln w="38100" cap="flat" cmpd="sng">
            <a:solidFill>
              <a:srgbClr val="0072A9"/>
            </a:solidFill>
            <a:prstDash val="solid"/>
            <a:round/>
          </a:ln>
        </p:spPr>
      </p:pic>
      <p:sp>
        <p:nvSpPr>
          <p:cNvPr id="438" name="直线"/>
          <p:cNvSpPr/>
          <p:nvPr/>
        </p:nvSpPr>
        <p:spPr>
          <a:xfrm>
            <a:off x="548675" y="1483750"/>
            <a:ext cx="2697271" cy="1178"/>
          </a:xfrm>
          <a:prstGeom prst="line">
            <a:avLst/>
          </a:prstGeom>
          <a:noFill/>
          <a:ln w="6350" cap="flat" cmpd="sng">
            <a:solidFill>
              <a:srgbClr val="BFBFBF"/>
            </a:solidFill>
            <a:prstDash val="solid"/>
            <a:round/>
          </a:ln>
        </p:spPr>
        <p:txBody>
          <a:bodyPr rtlCol="0" anchor="ctr"/>
          <a:lstStyle/>
          <a:p>
            <a:pPr algn="ctr"/>
          </a:p>
        </p:txBody>
      </p:sp>
      <p:sp>
        <p:nvSpPr>
          <p:cNvPr id="439" name="矩形"/>
          <p:cNvSpPr/>
          <p:nvPr/>
        </p:nvSpPr>
        <p:spPr>
          <a:xfrm>
            <a:off x="425752" y="1080832"/>
            <a:ext cx="2852019"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安全生产有关法规</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wipe(left)">
                                      <p:cBhvr>
                                        <p:cTn id="7" dur="500"/>
                                        <p:tgtEl>
                                          <p:spTgt spid="42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30"/>
                                        </p:tgtEl>
                                        <p:attrNameLst>
                                          <p:attrName>style.visibility</p:attrName>
                                        </p:attrNameLst>
                                      </p:cBhvr>
                                      <p:to>
                                        <p:strVal val="visible"/>
                                      </p:to>
                                    </p:set>
                                    <p:animEffect transition="in" filter="wipe(right)">
                                      <p:cBhvr>
                                        <p:cTn id="11" dur="500"/>
                                        <p:tgtEl>
                                          <p:spTgt spid="4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3"/>
                                        </p:tgtEl>
                                        <p:attrNameLst>
                                          <p:attrName>style.visibility</p:attrName>
                                        </p:attrNameLst>
                                      </p:cBhvr>
                                      <p:to>
                                        <p:strVal val="visible"/>
                                      </p:to>
                                    </p:set>
                                    <p:animEffect transition="in" filter="fade">
                                      <p:cBhvr>
                                        <p:cTn id="15" dur="500"/>
                                        <p:tgtEl>
                                          <p:spTgt spid="4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5"/>
                                        </p:tgtEl>
                                        <p:attrNameLst>
                                          <p:attrName>style.visibility</p:attrName>
                                        </p:attrNameLst>
                                      </p:cBhvr>
                                      <p:to>
                                        <p:strVal val="visible"/>
                                      </p:to>
                                    </p:set>
                                    <p:animEffect transition="in" filter="wipe(left)">
                                      <p:cBhvr>
                                        <p:cTn id="19" dur="500"/>
                                        <p:tgtEl>
                                          <p:spTgt spid="43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34"/>
                                        </p:tgtEl>
                                        <p:attrNameLst>
                                          <p:attrName>style.visibility</p:attrName>
                                        </p:attrNameLst>
                                      </p:cBhvr>
                                      <p:to>
                                        <p:strVal val="visible"/>
                                      </p:to>
                                    </p:set>
                                    <p:animEffect transition="in" filter="wipe(right)">
                                      <p:cBhvr>
                                        <p:cTn id="23" dur="500"/>
                                        <p:tgtEl>
                                          <p:spTgt spid="434"/>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438"/>
                                        </p:tgtEl>
                                        <p:attrNameLst>
                                          <p:attrName>style.visibility</p:attrName>
                                        </p:attrNameLst>
                                      </p:cBhvr>
                                      <p:to>
                                        <p:strVal val="visible"/>
                                      </p:to>
                                    </p:set>
                                    <p:animEffect transition="in" filter="barn(outVertical)">
                                      <p:cBhvr>
                                        <p:cTn id="27" dur="500"/>
                                        <p:tgtEl>
                                          <p:spTgt spid="438"/>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439"/>
                                        </p:tgtEl>
                                        <p:attrNameLst>
                                          <p:attrName>style.visibility</p:attrName>
                                        </p:attrNameLst>
                                      </p:cBhvr>
                                      <p:to>
                                        <p:strVal val="visible"/>
                                      </p:to>
                                    </p:set>
                                    <p:animEffect transition="in" filter="barn(outVertical)">
                                      <p:cBhvr>
                                        <p:cTn id="31" dur="500"/>
                                        <p:tgtEl>
                                          <p:spTgt spid="439"/>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437"/>
                                        </p:tgtEl>
                                        <p:attrNameLst>
                                          <p:attrName>style.visibility</p:attrName>
                                        </p:attrNameLst>
                                      </p:cBhvr>
                                      <p:to>
                                        <p:strVal val="visible"/>
                                      </p:to>
                                    </p:set>
                                    <p:animEffect transition="in" filter="barn(inVertical)">
                                      <p:cBhvr>
                                        <p:cTn id="35" dur="500"/>
                                        <p:tgtEl>
                                          <p:spTgt spid="437"/>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436"/>
                                        </p:tgtEl>
                                        <p:attrNameLst>
                                          <p:attrName>style.visibility</p:attrName>
                                        </p:attrNameLst>
                                      </p:cBhvr>
                                      <p:to>
                                        <p:strVal val="visible"/>
                                      </p:to>
                                    </p:set>
                                    <p:animEffect transition="in" filter="fade">
                                      <p:cBhvr>
                                        <p:cTn id="39" dur="1000"/>
                                        <p:tgtEl>
                                          <p:spTgt spid="436"/>
                                        </p:tgtEl>
                                      </p:cBhvr>
                                    </p:animEffect>
                                    <p:anim calcmode="lin" valueType="num">
                                      <p:cBhvr>
                                        <p:cTn id="40" dur="1000" fill="hold"/>
                                        <p:tgtEl>
                                          <p:spTgt spid="436"/>
                                        </p:tgtEl>
                                        <p:attrNameLst>
                                          <p:attrName>ppt_x</p:attrName>
                                        </p:attrNameLst>
                                      </p:cBhvr>
                                      <p:tavLst>
                                        <p:tav tm="0">
                                          <p:val>
                                            <p:strVal val="#ppt_x"/>
                                          </p:val>
                                        </p:tav>
                                        <p:tav tm="100000">
                                          <p:val>
                                            <p:strVal val="#ppt_x"/>
                                          </p:val>
                                        </p:tav>
                                      </p:tavLst>
                                    </p:anim>
                                    <p:anim calcmode="lin" valueType="num">
                                      <p:cBhvr>
                                        <p:cTn id="41" dur="1000" fill="hold"/>
                                        <p:tgtEl>
                                          <p:spTgt spid="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0" animBg="1"/>
      <p:bldP spid="430" grpId="0" animBg="1"/>
      <p:bldP spid="433" grpId="0" animBg="1"/>
      <p:bldP spid="435" grpId="0" animBg="1"/>
      <p:bldP spid="434" grpId="0" animBg="1"/>
      <p:bldP spid="438" grpId="0" animBg="1"/>
      <p:bldP spid="439" grpId="0"/>
      <p:bldP spid="4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444"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447" name="组合"/>
          <p:cNvGrpSpPr/>
          <p:nvPr/>
        </p:nvGrpSpPr>
        <p:grpSpPr>
          <a:xfrm>
            <a:off x="550862" y="82550"/>
            <a:ext cx="4374932" cy="577215"/>
            <a:chOff x="550862" y="82550"/>
            <a:chExt cx="4374932" cy="577215"/>
          </a:xfrm>
        </p:grpSpPr>
        <p:sp>
          <p:nvSpPr>
            <p:cNvPr id="445"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为什么要进行安全培训</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46"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448"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449"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450" name="矩形"/>
          <p:cNvSpPr/>
          <p:nvPr/>
        </p:nvSpPr>
        <p:spPr>
          <a:xfrm>
            <a:off x="1274323" y="1945644"/>
            <a:ext cx="5544766" cy="407288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中华人民共和国消防法</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r>
              <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目的为了预防火灾和减少火灾危害，保护公民人身、公共财产和公民财产的安全，维护公共安全，保障社会主义现代化建设的顺利进行，明确规定了任何单位、成年公民都有参加有组织的灭火工作的义务</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pic>
        <p:nvPicPr>
          <p:cNvPr id="451" name="图片" descr="https://timgsa.baidu.com/timg?image&amp;quality=80&amp;size=b9999_10000&amp;sec=1494227272581&amp;di=3fd77738e8e1c7cd223e73ee208bc532&amp;imgtype=0&amp;src=http%3A%2F%2Fimages.99read.com%2FProduct%2F2008%2F600.600%2Fa0000242743.jpg"/>
          <p:cNvPicPr>
            <a:picLocks noChangeAspect="1"/>
          </p:cNvPicPr>
          <p:nvPr/>
        </p:nvPicPr>
        <p:blipFill>
          <a:blip r:embed="rId1" cstate="print">
            <a:grayscl/>
          </a:blip>
          <a:srcRect l="16512" r="17105" b="6043"/>
          <a:stretch>
            <a:fillRect/>
          </a:stretch>
        </p:blipFill>
        <p:spPr>
          <a:xfrm>
            <a:off x="7811312" y="1492907"/>
            <a:ext cx="2857736" cy="4044796"/>
          </a:xfrm>
          <a:prstGeom prst="rect">
            <a:avLst/>
          </a:prstGeom>
          <a:noFill/>
          <a:ln w="38100" cap="flat" cmpd="sng">
            <a:solidFill>
              <a:srgbClr val="0072A9"/>
            </a:solidFill>
            <a:prstDash val="solid"/>
            <a:round/>
          </a:ln>
        </p:spPr>
      </p:pic>
      <p:sp>
        <p:nvSpPr>
          <p:cNvPr id="452" name="直线"/>
          <p:cNvSpPr/>
          <p:nvPr/>
        </p:nvSpPr>
        <p:spPr>
          <a:xfrm>
            <a:off x="538296" y="1492907"/>
            <a:ext cx="2697271" cy="1178"/>
          </a:xfrm>
          <a:prstGeom prst="line">
            <a:avLst/>
          </a:prstGeom>
          <a:noFill/>
          <a:ln w="6350" cap="flat" cmpd="sng">
            <a:solidFill>
              <a:srgbClr val="BFBFBF"/>
            </a:solidFill>
            <a:prstDash val="solid"/>
            <a:round/>
          </a:ln>
        </p:spPr>
        <p:txBody>
          <a:bodyPr rtlCol="0" anchor="ctr"/>
          <a:lstStyle/>
          <a:p>
            <a:pPr algn="ctr"/>
          </a:p>
        </p:txBody>
      </p:sp>
      <p:sp>
        <p:nvSpPr>
          <p:cNvPr id="453" name="矩形"/>
          <p:cNvSpPr/>
          <p:nvPr/>
        </p:nvSpPr>
        <p:spPr>
          <a:xfrm>
            <a:off x="425752" y="1080832"/>
            <a:ext cx="2852019"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安全生产有关法规</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wipe(left)">
                                      <p:cBhvr>
                                        <p:cTn id="7" dur="500"/>
                                        <p:tgtEl>
                                          <p:spTgt spid="44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44"/>
                                        </p:tgtEl>
                                        <p:attrNameLst>
                                          <p:attrName>style.visibility</p:attrName>
                                        </p:attrNameLst>
                                      </p:cBhvr>
                                      <p:to>
                                        <p:strVal val="visible"/>
                                      </p:to>
                                    </p:set>
                                    <p:animEffect transition="in" filter="wipe(right)">
                                      <p:cBhvr>
                                        <p:cTn id="11" dur="500"/>
                                        <p:tgtEl>
                                          <p:spTgt spid="4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7"/>
                                        </p:tgtEl>
                                        <p:attrNameLst>
                                          <p:attrName>style.visibility</p:attrName>
                                        </p:attrNameLst>
                                      </p:cBhvr>
                                      <p:to>
                                        <p:strVal val="visible"/>
                                      </p:to>
                                    </p:set>
                                    <p:animEffect transition="in" filter="fade">
                                      <p:cBhvr>
                                        <p:cTn id="15" dur="500"/>
                                        <p:tgtEl>
                                          <p:spTgt spid="44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49"/>
                                        </p:tgtEl>
                                        <p:attrNameLst>
                                          <p:attrName>style.visibility</p:attrName>
                                        </p:attrNameLst>
                                      </p:cBhvr>
                                      <p:to>
                                        <p:strVal val="visible"/>
                                      </p:to>
                                    </p:set>
                                    <p:animEffect transition="in" filter="wipe(left)">
                                      <p:cBhvr>
                                        <p:cTn id="19" dur="500"/>
                                        <p:tgtEl>
                                          <p:spTgt spid="44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48"/>
                                        </p:tgtEl>
                                        <p:attrNameLst>
                                          <p:attrName>style.visibility</p:attrName>
                                        </p:attrNameLst>
                                      </p:cBhvr>
                                      <p:to>
                                        <p:strVal val="visible"/>
                                      </p:to>
                                    </p:set>
                                    <p:animEffect transition="in" filter="wipe(right)">
                                      <p:cBhvr>
                                        <p:cTn id="23" dur="500"/>
                                        <p:tgtEl>
                                          <p:spTgt spid="448"/>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452"/>
                                        </p:tgtEl>
                                        <p:attrNameLst>
                                          <p:attrName>style.visibility</p:attrName>
                                        </p:attrNameLst>
                                      </p:cBhvr>
                                      <p:to>
                                        <p:strVal val="visible"/>
                                      </p:to>
                                    </p:set>
                                    <p:animEffect transition="in" filter="barn(outVertical)">
                                      <p:cBhvr>
                                        <p:cTn id="27" dur="500"/>
                                        <p:tgtEl>
                                          <p:spTgt spid="452"/>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453"/>
                                        </p:tgtEl>
                                        <p:attrNameLst>
                                          <p:attrName>style.visibility</p:attrName>
                                        </p:attrNameLst>
                                      </p:cBhvr>
                                      <p:to>
                                        <p:strVal val="visible"/>
                                      </p:to>
                                    </p:set>
                                    <p:animEffect transition="in" filter="barn(outVertical)">
                                      <p:cBhvr>
                                        <p:cTn id="31" dur="500"/>
                                        <p:tgtEl>
                                          <p:spTgt spid="453"/>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450"/>
                                        </p:tgtEl>
                                        <p:attrNameLst>
                                          <p:attrName>style.visibility</p:attrName>
                                        </p:attrNameLst>
                                      </p:cBhvr>
                                      <p:to>
                                        <p:strVal val="visible"/>
                                      </p:to>
                                    </p:set>
                                    <p:animEffect transition="in" filter="barn(inVertical)">
                                      <p:cBhvr>
                                        <p:cTn id="35" dur="500"/>
                                        <p:tgtEl>
                                          <p:spTgt spid="450"/>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51"/>
                                        </p:tgtEl>
                                        <p:attrNameLst>
                                          <p:attrName>style.visibility</p:attrName>
                                        </p:attrNameLst>
                                      </p:cBhvr>
                                      <p:to>
                                        <p:strVal val="visible"/>
                                      </p:to>
                                    </p:set>
                                    <p:animEffect transition="in" filter="wipe(down)">
                                      <p:cBhvr>
                                        <p:cTn id="39"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animBg="1"/>
      <p:bldP spid="444" grpId="0" animBg="1"/>
      <p:bldP spid="447" grpId="0" animBg="1"/>
      <p:bldP spid="449" grpId="0" animBg="1"/>
      <p:bldP spid="448" grpId="0" animBg="1"/>
      <p:bldP spid="452" grpId="0" animBg="1"/>
      <p:bldP spid="453" grpId="0"/>
      <p:bldP spid="4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458"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461" name="组合"/>
          <p:cNvGrpSpPr/>
          <p:nvPr/>
        </p:nvGrpSpPr>
        <p:grpSpPr>
          <a:xfrm>
            <a:off x="550862" y="82550"/>
            <a:ext cx="4374932" cy="577215"/>
            <a:chOff x="550862" y="82550"/>
            <a:chExt cx="4374932" cy="577215"/>
          </a:xfrm>
        </p:grpSpPr>
        <p:sp>
          <p:nvSpPr>
            <p:cNvPr id="459"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为什么要进行安全培训</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60"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462"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463"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464" name="矩形"/>
          <p:cNvSpPr/>
          <p:nvPr/>
        </p:nvSpPr>
        <p:spPr>
          <a:xfrm>
            <a:off x="5147215" y="1788606"/>
            <a:ext cx="6095999" cy="31680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中华人民共和国安全生产法</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r>
              <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r>
              <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目的是为了加强安全生产监督管理，防止和减少生产安全事故，保障人民群众生命和财产安全，促进经济发展，明确了安全责任制并规定了从业人员的权利和义务。</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pic>
        <p:nvPicPr>
          <p:cNvPr id="465" name="图片" descr="https://timgsa.baidu.com/timg?image&amp;quality=80&amp;size=b9999_10000&amp;sec=1494227230118&amp;di=12e48c24e0204f4fbd44a3651177b91a&amp;imgtype=0&amp;src=http%3A%2F%2Fi4.qhimg.com%2Ft011cf1ae9b64fefa15.jpg"/>
          <p:cNvPicPr>
            <a:picLocks noChangeAspect="1"/>
          </p:cNvPicPr>
          <p:nvPr/>
        </p:nvPicPr>
        <p:blipFill>
          <a:blip r:embed="rId1" cstate="print">
            <a:grayscl/>
          </a:blip>
          <a:stretch>
            <a:fillRect/>
          </a:stretch>
        </p:blipFill>
        <p:spPr>
          <a:xfrm>
            <a:off x="1848045" y="1788606"/>
            <a:ext cx="2434984" cy="3658883"/>
          </a:xfrm>
          <a:prstGeom prst="rect">
            <a:avLst/>
          </a:prstGeom>
          <a:noFill/>
          <a:ln w="38100" cap="flat" cmpd="sng">
            <a:solidFill>
              <a:srgbClr val="0072A9"/>
            </a:solidFill>
            <a:prstDash val="solid"/>
            <a:round/>
          </a:ln>
        </p:spPr>
      </p:pic>
      <p:sp>
        <p:nvSpPr>
          <p:cNvPr id="466" name="直线"/>
          <p:cNvSpPr/>
          <p:nvPr/>
        </p:nvSpPr>
        <p:spPr>
          <a:xfrm>
            <a:off x="538296" y="1483750"/>
            <a:ext cx="2697271" cy="1178"/>
          </a:xfrm>
          <a:prstGeom prst="line">
            <a:avLst/>
          </a:prstGeom>
          <a:noFill/>
          <a:ln w="6350" cap="flat" cmpd="sng">
            <a:solidFill>
              <a:srgbClr val="BFBFBF"/>
            </a:solidFill>
            <a:prstDash val="solid"/>
            <a:round/>
          </a:ln>
        </p:spPr>
        <p:txBody>
          <a:bodyPr rtlCol="0" anchor="ctr"/>
          <a:lstStyle/>
          <a:p>
            <a:pPr algn="ctr"/>
          </a:p>
        </p:txBody>
      </p:sp>
      <p:sp>
        <p:nvSpPr>
          <p:cNvPr id="467" name="矩形"/>
          <p:cNvSpPr/>
          <p:nvPr/>
        </p:nvSpPr>
        <p:spPr>
          <a:xfrm>
            <a:off x="425752" y="1080832"/>
            <a:ext cx="2852019"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安全生产有关法规</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wipe(left)">
                                      <p:cBhvr>
                                        <p:cTn id="7" dur="500"/>
                                        <p:tgtEl>
                                          <p:spTgt spid="45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58"/>
                                        </p:tgtEl>
                                        <p:attrNameLst>
                                          <p:attrName>style.visibility</p:attrName>
                                        </p:attrNameLst>
                                      </p:cBhvr>
                                      <p:to>
                                        <p:strVal val="visible"/>
                                      </p:to>
                                    </p:set>
                                    <p:animEffect transition="in" filter="wipe(right)">
                                      <p:cBhvr>
                                        <p:cTn id="11" dur="500"/>
                                        <p:tgtEl>
                                          <p:spTgt spid="4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1"/>
                                        </p:tgtEl>
                                        <p:attrNameLst>
                                          <p:attrName>style.visibility</p:attrName>
                                        </p:attrNameLst>
                                      </p:cBhvr>
                                      <p:to>
                                        <p:strVal val="visible"/>
                                      </p:to>
                                    </p:set>
                                    <p:animEffect transition="in" filter="fade">
                                      <p:cBhvr>
                                        <p:cTn id="15" dur="500"/>
                                        <p:tgtEl>
                                          <p:spTgt spid="46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63"/>
                                        </p:tgtEl>
                                        <p:attrNameLst>
                                          <p:attrName>style.visibility</p:attrName>
                                        </p:attrNameLst>
                                      </p:cBhvr>
                                      <p:to>
                                        <p:strVal val="visible"/>
                                      </p:to>
                                    </p:set>
                                    <p:animEffect transition="in" filter="wipe(left)">
                                      <p:cBhvr>
                                        <p:cTn id="19" dur="500"/>
                                        <p:tgtEl>
                                          <p:spTgt spid="46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62"/>
                                        </p:tgtEl>
                                        <p:attrNameLst>
                                          <p:attrName>style.visibility</p:attrName>
                                        </p:attrNameLst>
                                      </p:cBhvr>
                                      <p:to>
                                        <p:strVal val="visible"/>
                                      </p:to>
                                    </p:set>
                                    <p:animEffect transition="in" filter="wipe(right)">
                                      <p:cBhvr>
                                        <p:cTn id="23" dur="500"/>
                                        <p:tgtEl>
                                          <p:spTgt spid="462"/>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466"/>
                                        </p:tgtEl>
                                        <p:attrNameLst>
                                          <p:attrName>style.visibility</p:attrName>
                                        </p:attrNameLst>
                                      </p:cBhvr>
                                      <p:to>
                                        <p:strVal val="visible"/>
                                      </p:to>
                                    </p:set>
                                    <p:animEffect transition="in" filter="barn(outVertical)">
                                      <p:cBhvr>
                                        <p:cTn id="27" dur="500"/>
                                        <p:tgtEl>
                                          <p:spTgt spid="466"/>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467"/>
                                        </p:tgtEl>
                                        <p:attrNameLst>
                                          <p:attrName>style.visibility</p:attrName>
                                        </p:attrNameLst>
                                      </p:cBhvr>
                                      <p:to>
                                        <p:strVal val="visible"/>
                                      </p:to>
                                    </p:set>
                                    <p:animEffect transition="in" filter="barn(outVertical)">
                                      <p:cBhvr>
                                        <p:cTn id="31" dur="500"/>
                                        <p:tgtEl>
                                          <p:spTgt spid="467"/>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465"/>
                                        </p:tgtEl>
                                        <p:attrNameLst>
                                          <p:attrName>style.visibility</p:attrName>
                                        </p:attrNameLst>
                                      </p:cBhvr>
                                      <p:to>
                                        <p:strVal val="visible"/>
                                      </p:to>
                                    </p:set>
                                    <p:animEffect transition="in" filter="barn(inVertical)">
                                      <p:cBhvr>
                                        <p:cTn id="35" dur="500"/>
                                        <p:tgtEl>
                                          <p:spTgt spid="465"/>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464"/>
                                        </p:tgtEl>
                                        <p:attrNameLst>
                                          <p:attrName>style.visibility</p:attrName>
                                        </p:attrNameLst>
                                      </p:cBhvr>
                                      <p:to>
                                        <p:strVal val="visible"/>
                                      </p:to>
                                    </p:set>
                                    <p:animEffect transition="in" filter="fade">
                                      <p:cBhvr>
                                        <p:cTn id="39" dur="1000"/>
                                        <p:tgtEl>
                                          <p:spTgt spid="464"/>
                                        </p:tgtEl>
                                      </p:cBhvr>
                                    </p:animEffect>
                                    <p:anim calcmode="lin" valueType="num">
                                      <p:cBhvr>
                                        <p:cTn id="40" dur="1000" fill="hold"/>
                                        <p:tgtEl>
                                          <p:spTgt spid="464"/>
                                        </p:tgtEl>
                                        <p:attrNameLst>
                                          <p:attrName>ppt_x</p:attrName>
                                        </p:attrNameLst>
                                      </p:cBhvr>
                                      <p:tavLst>
                                        <p:tav tm="0">
                                          <p:val>
                                            <p:strVal val="#ppt_x"/>
                                          </p:val>
                                        </p:tav>
                                        <p:tav tm="100000">
                                          <p:val>
                                            <p:strVal val="#ppt_x"/>
                                          </p:val>
                                        </p:tav>
                                      </p:tavLst>
                                    </p:anim>
                                    <p:anim calcmode="lin" valueType="num">
                                      <p:cBhvr>
                                        <p:cTn id="41" dur="1000" fill="hold"/>
                                        <p:tgtEl>
                                          <p:spTgt spid="4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0" animBg="1"/>
      <p:bldP spid="458" grpId="0" animBg="1"/>
      <p:bldP spid="461" grpId="0" animBg="1"/>
      <p:bldP spid="463" grpId="0" animBg="1"/>
      <p:bldP spid="462" grpId="0" animBg="1"/>
      <p:bldP spid="466" grpId="0" animBg="1"/>
      <p:bldP spid="467" grpId="0"/>
      <p:bldP spid="4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472"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475" name="组合"/>
          <p:cNvGrpSpPr/>
          <p:nvPr/>
        </p:nvGrpSpPr>
        <p:grpSpPr>
          <a:xfrm>
            <a:off x="550862" y="82550"/>
            <a:ext cx="4374932" cy="577215"/>
            <a:chOff x="550862" y="82550"/>
            <a:chExt cx="4374932" cy="577215"/>
          </a:xfrm>
        </p:grpSpPr>
        <p:sp>
          <p:nvSpPr>
            <p:cNvPr id="473"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为什么要进行安全培训</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74"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476"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477"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478"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479" name="矩形"/>
          <p:cNvSpPr/>
          <p:nvPr/>
        </p:nvSpPr>
        <p:spPr>
          <a:xfrm>
            <a:off x="1293778" y="2432314"/>
            <a:ext cx="5924145" cy="26250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中华人民共和国职业病防治法</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r>
              <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目的为了预防、控制和消除职业病危害，防治职业病，保护劳动者健康及其相关权益。</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pic>
        <p:nvPicPr>
          <p:cNvPr id="480" name="图片" descr="https://timgsa.baidu.com/timg?image&amp;quality=80&amp;size=b9999_10000&amp;sec=1494227350595&amp;di=aafdb6eff54c3e4c4f3777f2840a1b78&amp;imgtype=0&amp;src=http%3A%2F%2Fimg1.winxuancdn.com%2F0745%2F1200200745_3.jpg"/>
          <p:cNvPicPr>
            <a:picLocks noChangeAspect="1"/>
          </p:cNvPicPr>
          <p:nvPr/>
        </p:nvPicPr>
        <p:blipFill>
          <a:blip r:embed="rId1" cstate="print">
            <a:grayscl/>
          </a:blip>
          <a:stretch>
            <a:fillRect/>
          </a:stretch>
        </p:blipFill>
        <p:spPr>
          <a:xfrm>
            <a:off x="8265759" y="1528839"/>
            <a:ext cx="2671157" cy="4020092"/>
          </a:xfrm>
          <a:prstGeom prst="rect">
            <a:avLst/>
          </a:prstGeom>
          <a:noFill/>
          <a:ln w="38100" cap="flat" cmpd="sng">
            <a:solidFill>
              <a:srgbClr val="0072A9"/>
            </a:solidFill>
            <a:prstDash val="solid"/>
            <a:round/>
          </a:ln>
        </p:spPr>
      </p:pic>
      <p:sp>
        <p:nvSpPr>
          <p:cNvPr id="481" name="直线"/>
          <p:cNvSpPr/>
          <p:nvPr/>
        </p:nvSpPr>
        <p:spPr>
          <a:xfrm>
            <a:off x="548675" y="1495625"/>
            <a:ext cx="2697271" cy="1178"/>
          </a:xfrm>
          <a:prstGeom prst="line">
            <a:avLst/>
          </a:prstGeom>
          <a:noFill/>
          <a:ln w="6350" cap="flat" cmpd="sng">
            <a:solidFill>
              <a:srgbClr val="BFBFBF"/>
            </a:solidFill>
            <a:prstDash val="solid"/>
            <a:round/>
          </a:ln>
        </p:spPr>
        <p:txBody>
          <a:bodyPr rtlCol="0" anchor="ctr"/>
          <a:lstStyle/>
          <a:p>
            <a:pPr algn="ctr"/>
          </a:p>
        </p:txBody>
      </p:sp>
      <p:sp>
        <p:nvSpPr>
          <p:cNvPr id="482" name="矩形"/>
          <p:cNvSpPr/>
          <p:nvPr/>
        </p:nvSpPr>
        <p:spPr>
          <a:xfrm>
            <a:off x="425752" y="1080832"/>
            <a:ext cx="2852019"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安全生产有关法规</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wipe(left)">
                                      <p:cBhvr>
                                        <p:cTn id="7" dur="500"/>
                                        <p:tgtEl>
                                          <p:spTgt spid="47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72"/>
                                        </p:tgtEl>
                                        <p:attrNameLst>
                                          <p:attrName>style.visibility</p:attrName>
                                        </p:attrNameLst>
                                      </p:cBhvr>
                                      <p:to>
                                        <p:strVal val="visible"/>
                                      </p:to>
                                    </p:set>
                                    <p:animEffect transition="in" filter="wipe(right)">
                                      <p:cBhvr>
                                        <p:cTn id="11" dur="500"/>
                                        <p:tgtEl>
                                          <p:spTgt spid="4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5"/>
                                        </p:tgtEl>
                                        <p:attrNameLst>
                                          <p:attrName>style.visibility</p:attrName>
                                        </p:attrNameLst>
                                      </p:cBhvr>
                                      <p:to>
                                        <p:strVal val="visible"/>
                                      </p:to>
                                    </p:set>
                                    <p:animEffect transition="in" filter="fade">
                                      <p:cBhvr>
                                        <p:cTn id="15" dur="500"/>
                                        <p:tgtEl>
                                          <p:spTgt spid="47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77"/>
                                        </p:tgtEl>
                                        <p:attrNameLst>
                                          <p:attrName>style.visibility</p:attrName>
                                        </p:attrNameLst>
                                      </p:cBhvr>
                                      <p:to>
                                        <p:strVal val="visible"/>
                                      </p:to>
                                    </p:set>
                                    <p:animEffect transition="in" filter="wipe(left)">
                                      <p:cBhvr>
                                        <p:cTn id="19" dur="500"/>
                                        <p:tgtEl>
                                          <p:spTgt spid="477"/>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76"/>
                                        </p:tgtEl>
                                        <p:attrNameLst>
                                          <p:attrName>style.visibility</p:attrName>
                                        </p:attrNameLst>
                                      </p:cBhvr>
                                      <p:to>
                                        <p:strVal val="visible"/>
                                      </p:to>
                                    </p:set>
                                    <p:animEffect transition="in" filter="wipe(right)">
                                      <p:cBhvr>
                                        <p:cTn id="23" dur="500"/>
                                        <p:tgtEl>
                                          <p:spTgt spid="4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78"/>
                                        </p:tgtEl>
                                        <p:attrNameLst>
                                          <p:attrName>style.visibility</p:attrName>
                                        </p:attrNameLst>
                                      </p:cBhvr>
                                      <p:to>
                                        <p:strVal val="visible"/>
                                      </p:to>
                                    </p:set>
                                    <p:animEffect transition="in" filter="fade">
                                      <p:cBhvr>
                                        <p:cTn id="27" dur="500"/>
                                        <p:tgtEl>
                                          <p:spTgt spid="478"/>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481"/>
                                        </p:tgtEl>
                                        <p:attrNameLst>
                                          <p:attrName>style.visibility</p:attrName>
                                        </p:attrNameLst>
                                      </p:cBhvr>
                                      <p:to>
                                        <p:strVal val="visible"/>
                                      </p:to>
                                    </p:set>
                                    <p:animEffect transition="in" filter="barn(outVertical)">
                                      <p:cBhvr>
                                        <p:cTn id="31" dur="500"/>
                                        <p:tgtEl>
                                          <p:spTgt spid="481"/>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482"/>
                                        </p:tgtEl>
                                        <p:attrNameLst>
                                          <p:attrName>style.visibility</p:attrName>
                                        </p:attrNameLst>
                                      </p:cBhvr>
                                      <p:to>
                                        <p:strVal val="visible"/>
                                      </p:to>
                                    </p:set>
                                    <p:animEffect transition="in" filter="barn(outVertical)">
                                      <p:cBhvr>
                                        <p:cTn id="35" dur="500"/>
                                        <p:tgtEl>
                                          <p:spTgt spid="482"/>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479"/>
                                        </p:tgtEl>
                                        <p:attrNameLst>
                                          <p:attrName>style.visibility</p:attrName>
                                        </p:attrNameLst>
                                      </p:cBhvr>
                                      <p:to>
                                        <p:strVal val="visible"/>
                                      </p:to>
                                    </p:set>
                                    <p:animEffect transition="in" filter="barn(inVertical)">
                                      <p:cBhvr>
                                        <p:cTn id="39" dur="500"/>
                                        <p:tgtEl>
                                          <p:spTgt spid="479"/>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80"/>
                                        </p:tgtEl>
                                        <p:attrNameLst>
                                          <p:attrName>style.visibility</p:attrName>
                                        </p:attrNameLst>
                                      </p:cBhvr>
                                      <p:to>
                                        <p:strVal val="visible"/>
                                      </p:to>
                                    </p:set>
                                    <p:animEffect transition="in" filter="wipe(down)">
                                      <p:cBhvr>
                                        <p:cTn id="43"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p:bldP spid="472" grpId="0" animBg="1"/>
      <p:bldP spid="475" grpId="0" animBg="1"/>
      <p:bldP spid="477" grpId="0" animBg="1"/>
      <p:bldP spid="476" grpId="0" animBg="1"/>
      <p:bldP spid="478" grpId="0" animBg="1"/>
      <p:bldP spid="481" grpId="0" animBg="1"/>
      <p:bldP spid="482" grpId="0"/>
      <p:bldP spid="4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矩形"/>
          <p:cNvSpPr/>
          <p:nvPr/>
        </p:nvSpPr>
        <p:spPr>
          <a:xfrm>
            <a:off x="0" y="2014538"/>
            <a:ext cx="12192000" cy="2849562"/>
          </a:xfrm>
          <a:prstGeom prst="rect">
            <a:avLst/>
          </a:prstGeom>
          <a:solidFill>
            <a:srgbClr val="044875"/>
          </a:solidFill>
          <a:ln w="12700" cap="flat" cmpd="sng">
            <a:noFill/>
            <a:prstDash val="solid"/>
            <a:round/>
          </a:ln>
        </p:spPr>
        <p:txBody>
          <a:bodyPr rtlCol="0" anchor="ctr"/>
          <a:lstStyle/>
          <a:p>
            <a:pPr algn="ctr"/>
          </a:p>
        </p:txBody>
      </p:sp>
      <p:sp>
        <p:nvSpPr>
          <p:cNvPr id="487" name="矩形"/>
          <p:cNvSpPr/>
          <p:nvPr/>
        </p:nvSpPr>
        <p:spPr>
          <a:xfrm>
            <a:off x="0" y="2663825"/>
            <a:ext cx="1096963" cy="541338"/>
          </a:xfrm>
          <a:prstGeom prst="rect">
            <a:avLst/>
          </a:prstGeom>
          <a:solidFill>
            <a:srgbClr val="D6E0E6"/>
          </a:solidFill>
          <a:ln w="12700" cap="flat" cmpd="sng">
            <a:noFill/>
            <a:prstDash val="solid"/>
            <a:round/>
          </a:ln>
        </p:spPr>
        <p:txBody>
          <a:bodyPr rtlCol="0" anchor="ctr"/>
          <a:lstStyle/>
          <a:p>
            <a:pPr algn="ctr"/>
          </a:p>
        </p:txBody>
      </p:sp>
      <p:sp>
        <p:nvSpPr>
          <p:cNvPr id="488" name="矩形"/>
          <p:cNvSpPr/>
          <p:nvPr/>
        </p:nvSpPr>
        <p:spPr>
          <a:xfrm>
            <a:off x="946149" y="2000249"/>
            <a:ext cx="1539875" cy="18345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89" name="矩形"/>
          <p:cNvSpPr/>
          <p:nvPr/>
        </p:nvSpPr>
        <p:spPr>
          <a:xfrm>
            <a:off x="419100" y="2638425"/>
            <a:ext cx="571500"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90" name="矩形"/>
          <p:cNvSpPr/>
          <p:nvPr/>
        </p:nvSpPr>
        <p:spPr>
          <a:xfrm>
            <a:off x="2498724" y="2663825"/>
            <a:ext cx="9693275" cy="541338"/>
          </a:xfrm>
          <a:prstGeom prst="rect">
            <a:avLst/>
          </a:prstGeom>
          <a:solidFill>
            <a:srgbClr val="D6E0E6"/>
          </a:solidFill>
          <a:ln w="12700" cap="flat" cmpd="sng">
            <a:noFill/>
            <a:prstDash val="solid"/>
            <a:round/>
          </a:ln>
        </p:spPr>
        <p:txBody>
          <a:bodyPr rtlCol="0" anchor="ctr"/>
          <a:lstStyle/>
          <a:p>
            <a:pPr algn="ctr"/>
          </a:p>
        </p:txBody>
      </p:sp>
      <p:sp>
        <p:nvSpPr>
          <p:cNvPr id="491" name="矩形"/>
          <p:cNvSpPr/>
          <p:nvPr/>
        </p:nvSpPr>
        <p:spPr>
          <a:xfrm>
            <a:off x="2525713" y="2638425"/>
            <a:ext cx="1766887"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部分</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92" name="矩形"/>
          <p:cNvSpPr/>
          <p:nvPr/>
        </p:nvSpPr>
        <p:spPr>
          <a:xfrm>
            <a:off x="916781" y="3506849"/>
            <a:ext cx="11275219" cy="13011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5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7"/>
                                        </p:tgtEl>
                                        <p:attrNameLst>
                                          <p:attrName>style.visibility</p:attrName>
                                        </p:attrNameLst>
                                      </p:cBhvr>
                                      <p:to>
                                        <p:strVal val="visible"/>
                                      </p:to>
                                    </p:set>
                                    <p:animEffect transition="in" filter="wipe(left)">
                                      <p:cBhvr>
                                        <p:cTn id="12" dur="500"/>
                                        <p:tgtEl>
                                          <p:spTgt spid="487"/>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90"/>
                                        </p:tgtEl>
                                        <p:attrNameLst>
                                          <p:attrName>style.visibility</p:attrName>
                                        </p:attrNameLst>
                                      </p:cBhvr>
                                      <p:to>
                                        <p:strVal val="visible"/>
                                      </p:to>
                                    </p:set>
                                    <p:animEffect transition="in" filter="wipe(right)">
                                      <p:cBhvr>
                                        <p:cTn id="15" dur="500"/>
                                        <p:tgtEl>
                                          <p:spTgt spid="4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9"/>
                                        </p:tgtEl>
                                        <p:attrNameLst>
                                          <p:attrName>style.visibility</p:attrName>
                                        </p:attrNameLst>
                                      </p:cBhvr>
                                      <p:to>
                                        <p:strVal val="visible"/>
                                      </p:to>
                                    </p:set>
                                    <p:animEffect transition="in" filter="fade">
                                      <p:cBhvr>
                                        <p:cTn id="20" dur="500"/>
                                        <p:tgtEl>
                                          <p:spTgt spid="48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1"/>
                                        </p:tgtEl>
                                        <p:attrNameLst>
                                          <p:attrName>style.visibility</p:attrName>
                                        </p:attrNameLst>
                                      </p:cBhvr>
                                      <p:to>
                                        <p:strVal val="visible"/>
                                      </p:to>
                                    </p:set>
                                    <p:animEffect transition="in" filter="fade">
                                      <p:cBhvr>
                                        <p:cTn id="23" dur="500"/>
                                        <p:tgtEl>
                                          <p:spTgt spid="49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8"/>
                                        </p:tgtEl>
                                        <p:attrNameLst>
                                          <p:attrName>style.visibility</p:attrName>
                                        </p:attrNameLst>
                                      </p:cBhvr>
                                      <p:to>
                                        <p:strVal val="visible"/>
                                      </p:to>
                                    </p:set>
                                    <p:animEffect transition="in" filter="fade">
                                      <p:cBhvr>
                                        <p:cTn id="28" dur="1000"/>
                                        <p:tgtEl>
                                          <p:spTgt spid="488"/>
                                        </p:tgtEl>
                                      </p:cBhvr>
                                    </p:animEffect>
                                    <p:anim calcmode="lin" valueType="num">
                                      <p:cBhvr>
                                        <p:cTn id="29" dur="1000" fill="hold"/>
                                        <p:tgtEl>
                                          <p:spTgt spid="488"/>
                                        </p:tgtEl>
                                        <p:attrNameLst>
                                          <p:attrName>ppt_x</p:attrName>
                                        </p:attrNameLst>
                                      </p:cBhvr>
                                      <p:tavLst>
                                        <p:tav tm="0">
                                          <p:val>
                                            <p:strVal val="#ppt_x"/>
                                          </p:val>
                                        </p:tav>
                                        <p:tav tm="100000">
                                          <p:val>
                                            <p:strVal val="#ppt_x"/>
                                          </p:val>
                                        </p:tav>
                                      </p:tavLst>
                                    </p:anim>
                                    <p:anim calcmode="lin" valueType="num">
                                      <p:cBhvr>
                                        <p:cTn id="30"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iterate type="lt">
                                    <p:tmPct val="10000"/>
                                  </p:iterate>
                                  <p:childTnLst>
                                    <p:set>
                                      <p:cBhvr>
                                        <p:cTn id="34" dur="1" fill="hold">
                                          <p:stCondLst>
                                            <p:cond delay="0"/>
                                          </p:stCondLst>
                                        </p:cTn>
                                        <p:tgtEl>
                                          <p:spTgt spid="492"/>
                                        </p:tgtEl>
                                        <p:attrNameLst>
                                          <p:attrName>style.visibility</p:attrName>
                                        </p:attrNameLst>
                                      </p:cBhvr>
                                      <p:to>
                                        <p:strVal val="visible"/>
                                      </p:to>
                                    </p:set>
                                    <p:anim calcmode="lin" valueType="num">
                                      <p:cBhvr>
                                        <p:cTn id="35" dur="500" fill="hold"/>
                                        <p:tgtEl>
                                          <p:spTgt spid="492"/>
                                        </p:tgtEl>
                                        <p:attrNameLst>
                                          <p:attrName>ppt_w</p:attrName>
                                        </p:attrNameLst>
                                      </p:cBhvr>
                                      <p:tavLst>
                                        <p:tav tm="0">
                                          <p:val>
                                            <p:fltVal val="0"/>
                                          </p:val>
                                        </p:tav>
                                        <p:tav tm="100000">
                                          <p:val>
                                            <p:strVal val="#ppt_w"/>
                                          </p:val>
                                        </p:tav>
                                      </p:tavLst>
                                    </p:anim>
                                    <p:anim calcmode="lin" valueType="num">
                                      <p:cBhvr>
                                        <p:cTn id="36" dur="500" fill="hold"/>
                                        <p:tgtEl>
                                          <p:spTgt spid="492"/>
                                        </p:tgtEl>
                                        <p:attrNameLst>
                                          <p:attrName>ppt_h</p:attrName>
                                        </p:attrNameLst>
                                      </p:cBhvr>
                                      <p:tavLst>
                                        <p:tav tm="0">
                                          <p:val>
                                            <p:fltVal val="0"/>
                                          </p:val>
                                        </p:tav>
                                        <p:tav tm="100000">
                                          <p:val>
                                            <p:strVal val="#ppt_h"/>
                                          </p:val>
                                        </p:tav>
                                      </p:tavLst>
                                    </p:anim>
                                    <p:animEffect transition="in" filter="fade">
                                      <p:cBhvr>
                                        <p:cTn id="37"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animBg="1"/>
      <p:bldP spid="487" grpId="0" animBg="1"/>
      <p:bldP spid="490" grpId="0" animBg="1"/>
      <p:bldP spid="489" grpId="0"/>
      <p:bldP spid="491" grpId="0"/>
      <p:bldP spid="488" grpId="0"/>
      <p:bldP spid="4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497"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500" name="组合"/>
          <p:cNvGrpSpPr/>
          <p:nvPr/>
        </p:nvGrpSpPr>
        <p:grpSpPr>
          <a:xfrm>
            <a:off x="550862" y="82550"/>
            <a:ext cx="4374932" cy="577215"/>
            <a:chOff x="550862" y="82550"/>
            <a:chExt cx="4374932" cy="577215"/>
          </a:xfrm>
        </p:grpSpPr>
        <p:sp>
          <p:nvSpPr>
            <p:cNvPr id="498"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99"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501"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502"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503"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520" name="组合"/>
          <p:cNvGrpSpPr/>
          <p:nvPr/>
        </p:nvGrpSpPr>
        <p:grpSpPr>
          <a:xfrm>
            <a:off x="3166198" y="979078"/>
            <a:ext cx="6487634" cy="4891727"/>
            <a:chOff x="3166198" y="979078"/>
            <a:chExt cx="6487634" cy="4891727"/>
          </a:xfrm>
        </p:grpSpPr>
        <p:grpSp>
          <p:nvGrpSpPr>
            <p:cNvPr id="518" name="组合"/>
            <p:cNvGrpSpPr/>
            <p:nvPr/>
          </p:nvGrpSpPr>
          <p:grpSpPr>
            <a:xfrm>
              <a:off x="3166198" y="979078"/>
              <a:ext cx="6487634" cy="4891727"/>
              <a:chOff x="3166198" y="979078"/>
              <a:chExt cx="6487634" cy="4891727"/>
            </a:xfrm>
          </p:grpSpPr>
          <p:sp>
            <p:nvSpPr>
              <p:cNvPr id="504" name="椭圆"/>
              <p:cNvSpPr/>
              <p:nvPr/>
            </p:nvSpPr>
            <p:spPr>
              <a:xfrm>
                <a:off x="5067107" y="2938190"/>
                <a:ext cx="2582438" cy="2582435"/>
              </a:xfrm>
              <a:prstGeom prst="ellipse">
                <a:avLst/>
              </a:prstGeom>
              <a:solidFill>
                <a:srgbClr val="D9D9D9">
                  <a:alpha val="70000"/>
                </a:srgbClr>
              </a:solidFill>
              <a:ln w="12700" cap="flat" cmpd="sng">
                <a:noFill/>
                <a:prstDash val="solid"/>
                <a:round/>
              </a:ln>
            </p:spPr>
            <p:txBody>
              <a:bodyPr rtlCol="0" anchor="ctr"/>
              <a:lstStyle/>
              <a:p>
                <a:pPr algn="ctr"/>
              </a:p>
            </p:txBody>
          </p:sp>
          <p:sp>
            <p:nvSpPr>
              <p:cNvPr id="505" name="泪滴形"/>
              <p:cNvSpPr>
                <a:spLocks noChangeAspect="1"/>
              </p:cNvSpPr>
              <p:nvPr/>
            </p:nvSpPr>
            <p:spPr>
              <a:xfrm rot="13976589">
                <a:off x="7189309" y="3432394"/>
                <a:ext cx="2361144" cy="2361143"/>
              </a:xfrm>
              <a:prstGeom prst="teardrop">
                <a:avLst>
                  <a:gd name="adj" fmla="val 100000"/>
                </a:avLst>
              </a:prstGeom>
              <a:solidFill>
                <a:srgbClr val="0072A9"/>
              </a:solidFill>
              <a:ln w="12700" cap="flat" cmpd="sng">
                <a:noFill/>
                <a:prstDash val="solid"/>
                <a:round/>
              </a:ln>
            </p:spPr>
            <p:txBody>
              <a:bodyPr rtlCol="0" anchor="ctr"/>
              <a:lstStyle/>
              <a:p>
                <a:pPr algn="ctr"/>
              </a:p>
            </p:txBody>
          </p:sp>
          <p:sp>
            <p:nvSpPr>
              <p:cNvPr id="506" name="泪滴形"/>
              <p:cNvSpPr>
                <a:spLocks noChangeAspect="1"/>
              </p:cNvSpPr>
              <p:nvPr/>
            </p:nvSpPr>
            <p:spPr>
              <a:xfrm rot="7461556" flipH="1">
                <a:off x="3166198" y="3509662"/>
                <a:ext cx="2361143" cy="2361144"/>
              </a:xfrm>
              <a:prstGeom prst="teardrop">
                <a:avLst>
                  <a:gd name="adj" fmla="val 100000"/>
                </a:avLst>
              </a:prstGeom>
              <a:solidFill>
                <a:srgbClr val="0072A9"/>
              </a:solidFill>
              <a:ln w="12700" cap="flat" cmpd="sng">
                <a:noFill/>
                <a:prstDash val="solid"/>
                <a:round/>
              </a:ln>
            </p:spPr>
            <p:txBody>
              <a:bodyPr rtlCol="0" anchor="ctr"/>
              <a:lstStyle/>
              <a:p>
                <a:pPr algn="ctr"/>
              </a:p>
            </p:txBody>
          </p:sp>
          <p:sp>
            <p:nvSpPr>
              <p:cNvPr id="507" name="泪滴形"/>
              <p:cNvSpPr>
                <a:spLocks noChangeAspect="1"/>
              </p:cNvSpPr>
              <p:nvPr/>
            </p:nvSpPr>
            <p:spPr>
              <a:xfrm rot="8068995">
                <a:off x="5177753" y="1059172"/>
                <a:ext cx="2361144" cy="2361143"/>
              </a:xfrm>
              <a:prstGeom prst="teardrop">
                <a:avLst>
                  <a:gd name="adj" fmla="val 100000"/>
                </a:avLst>
              </a:prstGeom>
              <a:solidFill>
                <a:srgbClr val="0072A9"/>
              </a:solidFill>
              <a:ln w="12700" cap="flat" cmpd="sng">
                <a:noFill/>
                <a:prstDash val="solid"/>
                <a:round/>
              </a:ln>
            </p:spPr>
            <p:txBody>
              <a:bodyPr rtlCol="0" anchor="ctr"/>
              <a:lstStyle/>
              <a:p>
                <a:pPr algn="ctr"/>
              </a:p>
            </p:txBody>
          </p:sp>
          <p:sp>
            <p:nvSpPr>
              <p:cNvPr id="508" name="矩形"/>
              <p:cNvSpPr/>
              <p:nvPr/>
            </p:nvSpPr>
            <p:spPr>
              <a:xfrm>
                <a:off x="5736179" y="2599487"/>
                <a:ext cx="1231106" cy="246221"/>
              </a:xfrm>
              <a:prstGeom prst="rect">
                <a:avLst/>
              </a:prstGeom>
              <a:noFill/>
              <a:ln w="9525" cap="flat" cmpd="sng">
                <a:noFill/>
                <a:prstDash val="solid"/>
                <a:miter/>
              </a:ln>
            </p:spPr>
            <p:txBody>
              <a:bodyPr vert="horz" wrap="none" lIns="0" tIns="0" rIns="0" bIns="0" anchor="ctr" anchorCtr="0">
                <a:noAutofit/>
              </a:bodyPr>
              <a:lstStyle/>
              <a:p>
                <a:pPr marL="0" indent="0" algn="ctr" eaLnBrk="1" latinLnBrk="0" hangingPunct="1">
                  <a:lnSpc>
                    <a:spcPct val="100000"/>
                  </a:lnSpc>
                  <a:spcBef>
                    <a:spcPts val="0"/>
                  </a:spcBef>
                  <a:spcAft>
                    <a:spcPts val="0"/>
                  </a:spcAft>
                  <a:buNone/>
                </a:pPr>
                <a:r>
                  <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安全第一</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09" name="矩形"/>
              <p:cNvSpPr/>
              <p:nvPr/>
            </p:nvSpPr>
            <p:spPr>
              <a:xfrm>
                <a:off x="7758780" y="4962669"/>
                <a:ext cx="1231106" cy="246220"/>
              </a:xfrm>
              <a:prstGeom prst="rect">
                <a:avLst/>
              </a:prstGeom>
              <a:noFill/>
              <a:ln w="9525" cap="flat" cmpd="sng">
                <a:noFill/>
                <a:prstDash val="solid"/>
                <a:miter/>
              </a:ln>
            </p:spPr>
            <p:txBody>
              <a:bodyPr vert="horz" wrap="none" lIns="0" tIns="0" rIns="0" bIns="0" anchor="ctr" anchorCtr="0">
                <a:noAutofit/>
              </a:bodyPr>
              <a:lstStyle/>
              <a:p>
                <a:pPr marL="0" indent="0" algn="ctr" eaLnBrk="1" latinLnBrk="0" hangingPunct="1">
                  <a:lnSpc>
                    <a:spcPct val="100000"/>
                  </a:lnSpc>
                  <a:spcBef>
                    <a:spcPts val="0"/>
                  </a:spcBef>
                  <a:spcAft>
                    <a:spcPts val="0"/>
                  </a:spcAft>
                  <a:buNone/>
                </a:pPr>
                <a:r>
                  <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综合治理</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10" name="矩形"/>
              <p:cNvSpPr/>
              <p:nvPr/>
            </p:nvSpPr>
            <p:spPr>
              <a:xfrm>
                <a:off x="3739464" y="4986708"/>
                <a:ext cx="1231106" cy="246220"/>
              </a:xfrm>
              <a:prstGeom prst="rect">
                <a:avLst/>
              </a:prstGeom>
              <a:noFill/>
              <a:ln w="9525" cap="flat" cmpd="sng">
                <a:noFill/>
                <a:prstDash val="solid"/>
                <a:miter/>
              </a:ln>
            </p:spPr>
            <p:txBody>
              <a:bodyPr vert="horz" wrap="none" lIns="0" tIns="0" rIns="0" bIns="0" anchor="ctr" anchorCtr="0">
                <a:noAutofit/>
              </a:bodyPr>
              <a:lstStyle/>
              <a:p>
                <a:pPr marL="0" indent="0" algn="ctr" eaLnBrk="1" latinLnBrk="0" hangingPunct="1">
                  <a:lnSpc>
                    <a:spcPct val="100000"/>
                  </a:lnSpc>
                  <a:spcBef>
                    <a:spcPts val="0"/>
                  </a:spcBef>
                  <a:spcAft>
                    <a:spcPts val="0"/>
                  </a:spcAft>
                  <a:buNone/>
                </a:pPr>
                <a:r>
                  <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预防为主</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11" name="矩形"/>
              <p:cNvSpPr/>
              <p:nvPr/>
            </p:nvSpPr>
            <p:spPr>
              <a:xfrm>
                <a:off x="5742774" y="4808304"/>
                <a:ext cx="1231106" cy="246220"/>
              </a:xfrm>
              <a:prstGeom prst="rect">
                <a:avLst/>
              </a:prstGeom>
              <a:noFill/>
              <a:ln w="9525" cap="flat" cmpd="sng">
                <a:noFill/>
                <a:prstDash val="solid"/>
                <a:miter/>
              </a:ln>
            </p:spPr>
            <p:txBody>
              <a:bodyPr vert="horz" wrap="none" lIns="0" tIns="0" rIns="0" bIns="0" anchor="ctr" anchorCtr="0">
                <a:noAutofit/>
              </a:bodyPr>
              <a:lstStyle/>
              <a:p>
                <a:pPr marL="0" indent="0" algn="ctr" eaLnBrk="1" latinLnBrk="0" hangingPunct="1">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基本</a:t>
                </a:r>
                <a:endParaRPr lang="en-US" altLang="zh-CN"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eaLnBrk="1" latinLnBrk="0" hangingPunct="1">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方针</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12" name="弧形"/>
              <p:cNvSpPr/>
              <p:nvPr/>
            </p:nvSpPr>
            <p:spPr>
              <a:xfrm rot="19552820">
                <a:off x="8434651" y="3250756"/>
                <a:ext cx="1219182" cy="1219181"/>
              </a:xfrm>
              <a:custGeom>
                <a:avLst/>
                <a:gdLst>
                  <a:gd name="T1" fmla="*/ 0 w 21600"/>
                  <a:gd name="T2" fmla="*/ 0 h 21600"/>
                  <a:gd name="T3" fmla="*/ 21600 w 21600"/>
                  <a:gd name="T4" fmla="*/ 21600 h 21600"/>
                </a:gdLst>
                <a:ahLst/>
                <a:cxnLst/>
                <a:rect l="T1" t="T2" r="T3" b="T4"/>
                <a:pathLst>
                  <a:path w="21600" h="21600" fill="none">
                    <a:moveTo>
                      <a:pt x="24" y="43"/>
                    </a:moveTo>
                    <a:cubicBezTo>
                      <a:pt x="11896" y="43"/>
                      <a:pt x="21520" y="9666"/>
                      <a:pt x="21520" y="21538"/>
                    </a:cubicBezTo>
                  </a:path>
                  <a:path w="21600" h="21600" stroke="0">
                    <a:moveTo>
                      <a:pt x="24" y="43"/>
                    </a:moveTo>
                    <a:cubicBezTo>
                      <a:pt x="11896" y="43"/>
                      <a:pt x="21520" y="9666"/>
                      <a:pt x="21520" y="21538"/>
                    </a:cubicBezTo>
                    <a:lnTo>
                      <a:pt x="24" y="21538"/>
                    </a:lnTo>
                    <a:close/>
                  </a:path>
                </a:pathLst>
              </a:custGeom>
              <a:noFill/>
              <a:ln w="28575" cap="rnd" cmpd="sng">
                <a:solidFill>
                  <a:srgbClr val="A6A6A6"/>
                </a:solidFill>
                <a:prstDash val="sysDot"/>
                <a:round/>
                <a:tailEnd type="stealth" w="med" len="med"/>
              </a:ln>
            </p:spPr>
            <p:txBody>
              <a:bodyPr rtlCol="0" anchor="ctr"/>
              <a:lstStyle/>
              <a:p>
                <a:pPr algn="ctr"/>
              </a:p>
            </p:txBody>
          </p:sp>
          <p:sp>
            <p:nvSpPr>
              <p:cNvPr id="513" name="弧形"/>
              <p:cNvSpPr/>
              <p:nvPr/>
            </p:nvSpPr>
            <p:spPr>
              <a:xfrm rot="14322164">
                <a:off x="6167734" y="974316"/>
                <a:ext cx="1209657" cy="1219181"/>
              </a:xfrm>
              <a:custGeom>
                <a:avLst/>
                <a:gdLst>
                  <a:gd name="T1" fmla="*/ 0 w 21600"/>
                  <a:gd name="T2" fmla="*/ 0 h 21600"/>
                  <a:gd name="T3" fmla="*/ 21600 w 21600"/>
                  <a:gd name="T4" fmla="*/ 21600 h 21600"/>
                </a:gdLst>
                <a:ahLst/>
                <a:cxnLst/>
                <a:rect l="T1" t="T2" r="T3" b="T4"/>
                <a:pathLst>
                  <a:path w="21600" h="21600" fill="none">
                    <a:moveTo>
                      <a:pt x="-44" y="59"/>
                    </a:moveTo>
                    <a:cubicBezTo>
                      <a:pt x="11920" y="59"/>
                      <a:pt x="21620" y="9683"/>
                      <a:pt x="21620" y="21555"/>
                    </a:cubicBezTo>
                  </a:path>
                  <a:path w="21600" h="21600" stroke="0">
                    <a:moveTo>
                      <a:pt x="-44" y="59"/>
                    </a:moveTo>
                    <a:cubicBezTo>
                      <a:pt x="11920" y="59"/>
                      <a:pt x="21620" y="9683"/>
                      <a:pt x="21620" y="21555"/>
                    </a:cubicBezTo>
                    <a:lnTo>
                      <a:pt x="44" y="21555"/>
                    </a:lnTo>
                    <a:close/>
                  </a:path>
                </a:pathLst>
              </a:custGeom>
              <a:noFill/>
              <a:ln w="28575" cap="rnd" cmpd="sng">
                <a:solidFill>
                  <a:srgbClr val="A6A6A6"/>
                </a:solidFill>
                <a:prstDash val="sysDot"/>
                <a:round/>
                <a:tailEnd type="stealth" w="med" len="med"/>
              </a:ln>
            </p:spPr>
            <p:txBody>
              <a:bodyPr rtlCol="0" anchor="ctr"/>
              <a:lstStyle/>
              <a:p>
                <a:pPr algn="ctr"/>
              </a:p>
            </p:txBody>
          </p:sp>
          <p:sp>
            <p:nvSpPr>
              <p:cNvPr id="514" name="弧形"/>
              <p:cNvSpPr/>
              <p:nvPr/>
            </p:nvSpPr>
            <p:spPr>
              <a:xfrm rot="9363247">
                <a:off x="4300863" y="3631751"/>
                <a:ext cx="1219182" cy="1219181"/>
              </a:xfrm>
              <a:custGeom>
                <a:avLst/>
                <a:gdLst>
                  <a:gd name="T1" fmla="*/ 0 w 21600"/>
                  <a:gd name="T2" fmla="*/ 0 h 21600"/>
                  <a:gd name="T3" fmla="*/ 21600 w 21600"/>
                  <a:gd name="T4" fmla="*/ 21600 h 21600"/>
                </a:gdLst>
                <a:ahLst/>
                <a:cxnLst/>
                <a:rect l="T1" t="T2" r="T3" b="T4"/>
                <a:pathLst>
                  <a:path w="21600" h="21600" fill="none">
                    <a:moveTo>
                      <a:pt x="57" y="69"/>
                    </a:moveTo>
                    <a:cubicBezTo>
                      <a:pt x="11928" y="69"/>
                      <a:pt x="21552" y="9693"/>
                      <a:pt x="21552" y="21565"/>
                    </a:cubicBezTo>
                  </a:path>
                  <a:path w="21600" h="21600" stroke="0">
                    <a:moveTo>
                      <a:pt x="57" y="69"/>
                    </a:moveTo>
                    <a:cubicBezTo>
                      <a:pt x="11928" y="69"/>
                      <a:pt x="21552" y="9693"/>
                      <a:pt x="21552" y="21565"/>
                    </a:cubicBezTo>
                    <a:lnTo>
                      <a:pt x="57" y="21565"/>
                    </a:lnTo>
                    <a:close/>
                  </a:path>
                </a:pathLst>
              </a:custGeom>
              <a:noFill/>
              <a:ln w="28575" cap="rnd" cmpd="sng">
                <a:solidFill>
                  <a:srgbClr val="A6A6A6"/>
                </a:solidFill>
                <a:prstDash val="sysDot"/>
                <a:round/>
                <a:tailEnd type="stealth" w="med" len="med"/>
              </a:ln>
            </p:spPr>
            <p:txBody>
              <a:bodyPr rtlCol="0" anchor="ctr"/>
              <a:lstStyle/>
              <a:p>
                <a:pPr algn="ctr"/>
              </a:p>
            </p:txBody>
          </p:sp>
          <p:sp>
            <p:nvSpPr>
              <p:cNvPr id="515" name="曲线"/>
              <p:cNvSpPr/>
              <p:nvPr/>
            </p:nvSpPr>
            <p:spPr>
              <a:xfrm>
                <a:off x="5941913" y="1349111"/>
                <a:ext cx="819636" cy="1045741"/>
              </a:xfrm>
              <a:custGeom>
                <a:avLst/>
                <a:gdLst>
                  <a:gd name="T1" fmla="*/ 0 w 21600"/>
                  <a:gd name="T2" fmla="*/ 0 h 21600"/>
                  <a:gd name="T3" fmla="*/ 21600 w 21600"/>
                  <a:gd name="T4" fmla="*/ 21600 h 21600"/>
                </a:gdLst>
                <a:ahLst/>
                <a:cxnLst/>
                <a:rect l="T1" t="T2" r="T3" b="T4"/>
                <a:pathLst>
                  <a:path w="21600" h="21600">
                    <a:moveTo>
                      <a:pt x="11580" y="10891"/>
                    </a:moveTo>
                    <a:cubicBezTo>
                      <a:pt x="11580" y="10891"/>
                      <a:pt x="11580" y="10891"/>
                      <a:pt x="11580" y="19968"/>
                    </a:cubicBezTo>
                    <a:cubicBezTo>
                      <a:pt x="16390" y="18441"/>
                      <a:pt x="19669" y="14878"/>
                      <a:pt x="19778" y="10891"/>
                    </a:cubicBezTo>
                    <a:cubicBezTo>
                      <a:pt x="19778" y="10891"/>
                      <a:pt x="19778" y="10891"/>
                      <a:pt x="11580" y="10891"/>
                    </a:cubicBezTo>
                    <a:close/>
                    <a:moveTo>
                      <a:pt x="1821" y="10891"/>
                    </a:moveTo>
                    <a:cubicBezTo>
                      <a:pt x="1929" y="14878"/>
                      <a:pt x="5156" y="18441"/>
                      <a:pt x="9889" y="19968"/>
                    </a:cubicBezTo>
                    <a:cubicBezTo>
                      <a:pt x="9889" y="19968"/>
                      <a:pt x="9889" y="19968"/>
                      <a:pt x="9889" y="10891"/>
                    </a:cubicBezTo>
                    <a:cubicBezTo>
                      <a:pt x="9889" y="10891"/>
                      <a:pt x="9889" y="10891"/>
                      <a:pt x="1821" y="10891"/>
                    </a:cubicBezTo>
                    <a:close/>
                    <a:moveTo>
                      <a:pt x="11580" y="1712"/>
                    </a:moveTo>
                    <a:lnTo>
                      <a:pt x="11580" y="9463"/>
                    </a:lnTo>
                    <a:lnTo>
                      <a:pt x="19778" y="9463"/>
                    </a:lnTo>
                    <a:lnTo>
                      <a:pt x="19778" y="4160"/>
                    </a:lnTo>
                    <a:close/>
                    <a:moveTo>
                      <a:pt x="9889" y="1712"/>
                    </a:moveTo>
                    <a:lnTo>
                      <a:pt x="1821" y="4160"/>
                    </a:lnTo>
                    <a:lnTo>
                      <a:pt x="1821" y="9463"/>
                    </a:lnTo>
                    <a:lnTo>
                      <a:pt x="9889" y="9463"/>
                    </a:lnTo>
                    <a:close/>
                    <a:moveTo>
                      <a:pt x="10475" y="63"/>
                    </a:moveTo>
                    <a:cubicBezTo>
                      <a:pt x="10691" y="-21"/>
                      <a:pt x="10907" y="-21"/>
                      <a:pt x="11123" y="63"/>
                    </a:cubicBezTo>
                    <a:cubicBezTo>
                      <a:pt x="11123" y="63"/>
                      <a:pt x="11123" y="63"/>
                      <a:pt x="21060" y="3019"/>
                    </a:cubicBezTo>
                    <a:cubicBezTo>
                      <a:pt x="21384" y="3103"/>
                      <a:pt x="21599" y="3357"/>
                      <a:pt x="21599" y="3694"/>
                    </a:cubicBezTo>
                    <a:cubicBezTo>
                      <a:pt x="21599" y="3694"/>
                      <a:pt x="21599" y="3694"/>
                      <a:pt x="21599" y="10536"/>
                    </a:cubicBezTo>
                    <a:cubicBezTo>
                      <a:pt x="21599" y="13069"/>
                      <a:pt x="20628" y="15434"/>
                      <a:pt x="18683" y="17461"/>
                    </a:cubicBezTo>
                    <a:cubicBezTo>
                      <a:pt x="16740" y="19404"/>
                      <a:pt x="14148" y="20839"/>
                      <a:pt x="11016" y="21599"/>
                    </a:cubicBezTo>
                    <a:cubicBezTo>
                      <a:pt x="11016" y="21599"/>
                      <a:pt x="10907" y="21599"/>
                      <a:pt x="10799" y="21599"/>
                    </a:cubicBezTo>
                    <a:cubicBezTo>
                      <a:pt x="10691" y="21599"/>
                      <a:pt x="10583" y="21599"/>
                      <a:pt x="10583" y="21599"/>
                    </a:cubicBezTo>
                    <a:cubicBezTo>
                      <a:pt x="7451" y="20839"/>
                      <a:pt x="4859" y="19404"/>
                      <a:pt x="2915" y="17461"/>
                    </a:cubicBezTo>
                    <a:cubicBezTo>
                      <a:pt x="971" y="15434"/>
                      <a:pt x="0" y="13069"/>
                      <a:pt x="0" y="10536"/>
                    </a:cubicBezTo>
                    <a:cubicBezTo>
                      <a:pt x="0" y="10536"/>
                      <a:pt x="0" y="10536"/>
                      <a:pt x="0" y="3694"/>
                    </a:cubicBezTo>
                    <a:cubicBezTo>
                      <a:pt x="0" y="3357"/>
                      <a:pt x="215" y="3103"/>
                      <a:pt x="539" y="3019"/>
                    </a:cubicBezTo>
                    <a:cubicBezTo>
                      <a:pt x="539" y="3019"/>
                      <a:pt x="539" y="3019"/>
                      <a:pt x="10475" y="63"/>
                    </a:cubicBezTo>
                    <a:close/>
                  </a:path>
                </a:pathLst>
              </a:custGeom>
              <a:solidFill>
                <a:schemeClr val="bg1"/>
              </a:solidFill>
              <a:ln w="9525" cap="flat" cmpd="sng">
                <a:noFill/>
                <a:prstDash val="solid"/>
                <a:round/>
              </a:ln>
            </p:spPr>
            <p:txBody>
              <a:bodyPr rtlCol="0" anchor="ctr"/>
              <a:lstStyle/>
              <a:p>
                <a:pPr algn="ctr"/>
              </a:p>
            </p:txBody>
          </p:sp>
          <p:sp>
            <p:nvSpPr>
              <p:cNvPr id="516" name="曲线"/>
              <p:cNvSpPr/>
              <p:nvPr/>
            </p:nvSpPr>
            <p:spPr>
              <a:xfrm>
                <a:off x="7858973" y="3928321"/>
                <a:ext cx="1099860" cy="812383"/>
              </a:xfrm>
              <a:custGeom>
                <a:avLst/>
                <a:gdLst>
                  <a:gd name="T1" fmla="*/ 0 w 21600"/>
                  <a:gd name="T2" fmla="*/ 0 h 21600"/>
                  <a:gd name="T3" fmla="*/ 21600 w 21600"/>
                  <a:gd name="T4" fmla="*/ 21600 h 21600"/>
                </a:gdLst>
                <a:ahLst/>
                <a:cxnLst/>
                <a:rect l="T1" t="T2" r="T3" b="T4"/>
                <a:pathLst>
                  <a:path w="21600" h="21600">
                    <a:moveTo>
                      <a:pt x="17296" y="4942"/>
                    </a:moveTo>
                    <a:cubicBezTo>
                      <a:pt x="17296" y="4942"/>
                      <a:pt x="17296" y="4942"/>
                      <a:pt x="19068" y="5170"/>
                    </a:cubicBezTo>
                    <a:cubicBezTo>
                      <a:pt x="19659" y="5170"/>
                      <a:pt x="20081" y="5854"/>
                      <a:pt x="20081" y="6651"/>
                    </a:cubicBezTo>
                    <a:cubicBezTo>
                      <a:pt x="20081" y="6651"/>
                      <a:pt x="19659" y="14172"/>
                      <a:pt x="19659" y="14286"/>
                    </a:cubicBezTo>
                    <a:cubicBezTo>
                      <a:pt x="19659" y="14286"/>
                      <a:pt x="19659" y="14286"/>
                      <a:pt x="20587" y="14286"/>
                    </a:cubicBezTo>
                    <a:cubicBezTo>
                      <a:pt x="20587" y="14286"/>
                      <a:pt x="20587" y="14286"/>
                      <a:pt x="20587" y="7221"/>
                    </a:cubicBezTo>
                    <a:cubicBezTo>
                      <a:pt x="20587" y="6765"/>
                      <a:pt x="20756" y="6537"/>
                      <a:pt x="21093" y="6537"/>
                    </a:cubicBezTo>
                    <a:cubicBezTo>
                      <a:pt x="21346" y="6537"/>
                      <a:pt x="21599" y="6765"/>
                      <a:pt x="21599" y="7221"/>
                    </a:cubicBezTo>
                    <a:cubicBezTo>
                      <a:pt x="21599" y="7221"/>
                      <a:pt x="21599" y="7221"/>
                      <a:pt x="21599" y="14969"/>
                    </a:cubicBezTo>
                    <a:cubicBezTo>
                      <a:pt x="21599" y="15311"/>
                      <a:pt x="21346" y="15653"/>
                      <a:pt x="21093" y="15653"/>
                    </a:cubicBezTo>
                    <a:cubicBezTo>
                      <a:pt x="21093" y="15653"/>
                      <a:pt x="17212" y="15653"/>
                      <a:pt x="16200" y="15539"/>
                    </a:cubicBezTo>
                    <a:cubicBezTo>
                      <a:pt x="16200" y="15539"/>
                      <a:pt x="16200" y="15539"/>
                      <a:pt x="15356" y="15653"/>
                    </a:cubicBezTo>
                    <a:cubicBezTo>
                      <a:pt x="15356" y="15653"/>
                      <a:pt x="15356" y="15653"/>
                      <a:pt x="16790" y="19983"/>
                    </a:cubicBezTo>
                    <a:cubicBezTo>
                      <a:pt x="17043" y="20552"/>
                      <a:pt x="16790" y="21236"/>
                      <a:pt x="16368" y="21464"/>
                    </a:cubicBezTo>
                    <a:cubicBezTo>
                      <a:pt x="15946" y="21692"/>
                      <a:pt x="15525" y="21464"/>
                      <a:pt x="15271" y="20894"/>
                    </a:cubicBezTo>
                    <a:cubicBezTo>
                      <a:pt x="15271" y="20894"/>
                      <a:pt x="15271" y="20894"/>
                      <a:pt x="13415" y="15083"/>
                    </a:cubicBezTo>
                    <a:cubicBezTo>
                      <a:pt x="13246" y="14741"/>
                      <a:pt x="13246" y="14399"/>
                      <a:pt x="13415" y="14058"/>
                    </a:cubicBezTo>
                    <a:cubicBezTo>
                      <a:pt x="13584" y="13716"/>
                      <a:pt x="13837" y="13602"/>
                      <a:pt x="14090" y="13488"/>
                    </a:cubicBezTo>
                    <a:cubicBezTo>
                      <a:pt x="14090" y="13488"/>
                      <a:pt x="14090" y="13488"/>
                      <a:pt x="17549" y="13146"/>
                    </a:cubicBezTo>
                    <a:cubicBezTo>
                      <a:pt x="16790" y="13032"/>
                      <a:pt x="14681" y="12804"/>
                      <a:pt x="14006" y="12690"/>
                    </a:cubicBezTo>
                    <a:cubicBezTo>
                      <a:pt x="13921" y="12690"/>
                      <a:pt x="13921" y="12690"/>
                      <a:pt x="13837" y="12690"/>
                    </a:cubicBezTo>
                    <a:cubicBezTo>
                      <a:pt x="14006" y="12348"/>
                      <a:pt x="14259" y="12121"/>
                      <a:pt x="14512" y="12121"/>
                    </a:cubicBezTo>
                    <a:cubicBezTo>
                      <a:pt x="14512" y="12121"/>
                      <a:pt x="14512" y="12121"/>
                      <a:pt x="15862" y="12121"/>
                    </a:cubicBezTo>
                    <a:cubicBezTo>
                      <a:pt x="15862" y="12121"/>
                      <a:pt x="15862" y="12121"/>
                      <a:pt x="15946" y="11551"/>
                    </a:cubicBezTo>
                    <a:cubicBezTo>
                      <a:pt x="16115" y="11665"/>
                      <a:pt x="16031" y="11551"/>
                      <a:pt x="16368" y="11665"/>
                    </a:cubicBezTo>
                    <a:cubicBezTo>
                      <a:pt x="16706" y="11665"/>
                      <a:pt x="17128" y="11323"/>
                      <a:pt x="17296" y="10867"/>
                    </a:cubicBezTo>
                    <a:cubicBezTo>
                      <a:pt x="17296" y="10867"/>
                      <a:pt x="17296" y="10867"/>
                      <a:pt x="18309" y="7449"/>
                    </a:cubicBezTo>
                    <a:cubicBezTo>
                      <a:pt x="18309" y="7449"/>
                      <a:pt x="18309" y="7449"/>
                      <a:pt x="16706" y="10297"/>
                    </a:cubicBezTo>
                    <a:cubicBezTo>
                      <a:pt x="16537" y="10525"/>
                      <a:pt x="16368" y="10753"/>
                      <a:pt x="16115" y="10639"/>
                    </a:cubicBezTo>
                    <a:cubicBezTo>
                      <a:pt x="16115" y="10639"/>
                      <a:pt x="16115" y="10639"/>
                      <a:pt x="14850" y="10525"/>
                    </a:cubicBezTo>
                    <a:cubicBezTo>
                      <a:pt x="14934" y="10639"/>
                      <a:pt x="14934" y="10753"/>
                      <a:pt x="14934" y="10867"/>
                    </a:cubicBezTo>
                    <a:cubicBezTo>
                      <a:pt x="14934" y="11209"/>
                      <a:pt x="14765" y="11551"/>
                      <a:pt x="14512" y="11551"/>
                    </a:cubicBezTo>
                    <a:cubicBezTo>
                      <a:pt x="14512" y="11551"/>
                      <a:pt x="14512" y="11551"/>
                      <a:pt x="11306" y="11551"/>
                    </a:cubicBezTo>
                    <a:cubicBezTo>
                      <a:pt x="11306" y="11551"/>
                      <a:pt x="11306" y="11551"/>
                      <a:pt x="11306" y="19185"/>
                    </a:cubicBezTo>
                    <a:cubicBezTo>
                      <a:pt x="11812" y="19299"/>
                      <a:pt x="12234" y="19527"/>
                      <a:pt x="12571" y="19755"/>
                    </a:cubicBezTo>
                    <a:cubicBezTo>
                      <a:pt x="12571" y="19755"/>
                      <a:pt x="12571" y="19755"/>
                      <a:pt x="13078" y="16450"/>
                    </a:cubicBezTo>
                    <a:cubicBezTo>
                      <a:pt x="13078" y="16450"/>
                      <a:pt x="13078" y="16450"/>
                      <a:pt x="14259" y="19869"/>
                    </a:cubicBezTo>
                    <a:cubicBezTo>
                      <a:pt x="14259" y="19869"/>
                      <a:pt x="14259" y="19869"/>
                      <a:pt x="14090" y="20666"/>
                    </a:cubicBezTo>
                    <a:cubicBezTo>
                      <a:pt x="14006" y="21236"/>
                      <a:pt x="13584" y="21578"/>
                      <a:pt x="13078" y="21464"/>
                    </a:cubicBezTo>
                    <a:cubicBezTo>
                      <a:pt x="12909" y="21350"/>
                      <a:pt x="12740" y="21236"/>
                      <a:pt x="12656" y="21008"/>
                    </a:cubicBezTo>
                    <a:cubicBezTo>
                      <a:pt x="12234" y="21350"/>
                      <a:pt x="11559" y="21578"/>
                      <a:pt x="10800" y="21578"/>
                    </a:cubicBezTo>
                    <a:cubicBezTo>
                      <a:pt x="10040" y="21578"/>
                      <a:pt x="9365" y="21350"/>
                      <a:pt x="9028" y="21008"/>
                    </a:cubicBezTo>
                    <a:cubicBezTo>
                      <a:pt x="8943" y="21350"/>
                      <a:pt x="8690" y="21464"/>
                      <a:pt x="8521" y="21578"/>
                    </a:cubicBezTo>
                    <a:cubicBezTo>
                      <a:pt x="8015" y="21692"/>
                      <a:pt x="7593" y="21350"/>
                      <a:pt x="7509" y="20666"/>
                    </a:cubicBezTo>
                    <a:cubicBezTo>
                      <a:pt x="7509" y="20666"/>
                      <a:pt x="7509" y="20666"/>
                      <a:pt x="7171" y="18615"/>
                    </a:cubicBezTo>
                    <a:cubicBezTo>
                      <a:pt x="8437" y="16678"/>
                      <a:pt x="8437" y="16792"/>
                      <a:pt x="8521" y="16564"/>
                    </a:cubicBezTo>
                    <a:cubicBezTo>
                      <a:pt x="8521" y="16564"/>
                      <a:pt x="8521" y="16564"/>
                      <a:pt x="9028" y="19755"/>
                    </a:cubicBezTo>
                    <a:cubicBezTo>
                      <a:pt x="9365" y="19527"/>
                      <a:pt x="9787" y="19299"/>
                      <a:pt x="10293" y="19185"/>
                    </a:cubicBezTo>
                    <a:cubicBezTo>
                      <a:pt x="10293" y="19185"/>
                      <a:pt x="10293" y="19185"/>
                      <a:pt x="10293" y="11551"/>
                    </a:cubicBezTo>
                    <a:cubicBezTo>
                      <a:pt x="10293" y="11551"/>
                      <a:pt x="10293" y="11551"/>
                      <a:pt x="7171" y="11551"/>
                    </a:cubicBezTo>
                    <a:cubicBezTo>
                      <a:pt x="6918" y="11551"/>
                      <a:pt x="6749" y="11209"/>
                      <a:pt x="6749" y="10867"/>
                    </a:cubicBezTo>
                    <a:cubicBezTo>
                      <a:pt x="6749" y="10867"/>
                      <a:pt x="6749" y="10753"/>
                      <a:pt x="6749" y="10639"/>
                    </a:cubicBezTo>
                    <a:cubicBezTo>
                      <a:pt x="5400" y="10753"/>
                      <a:pt x="5484" y="10753"/>
                      <a:pt x="5400" y="10753"/>
                    </a:cubicBezTo>
                    <a:cubicBezTo>
                      <a:pt x="5231" y="10753"/>
                      <a:pt x="4978" y="10639"/>
                      <a:pt x="4893" y="10411"/>
                    </a:cubicBezTo>
                    <a:cubicBezTo>
                      <a:pt x="4893" y="10411"/>
                      <a:pt x="4893" y="10411"/>
                      <a:pt x="3290" y="7563"/>
                    </a:cubicBezTo>
                    <a:cubicBezTo>
                      <a:pt x="3290" y="7563"/>
                      <a:pt x="3290" y="7563"/>
                      <a:pt x="4303" y="10981"/>
                    </a:cubicBezTo>
                    <a:cubicBezTo>
                      <a:pt x="4471" y="11437"/>
                      <a:pt x="4809" y="11779"/>
                      <a:pt x="5231" y="11779"/>
                    </a:cubicBezTo>
                    <a:cubicBezTo>
                      <a:pt x="5568" y="11665"/>
                      <a:pt x="5484" y="11665"/>
                      <a:pt x="5653" y="11665"/>
                    </a:cubicBezTo>
                    <a:cubicBezTo>
                      <a:pt x="5653" y="11665"/>
                      <a:pt x="5653" y="11665"/>
                      <a:pt x="5737" y="12234"/>
                    </a:cubicBezTo>
                    <a:cubicBezTo>
                      <a:pt x="5737" y="12234"/>
                      <a:pt x="5737" y="12234"/>
                      <a:pt x="7087" y="12234"/>
                    </a:cubicBezTo>
                    <a:cubicBezTo>
                      <a:pt x="7425" y="12234"/>
                      <a:pt x="7762" y="12576"/>
                      <a:pt x="7846" y="13032"/>
                    </a:cubicBezTo>
                    <a:cubicBezTo>
                      <a:pt x="7846" y="13032"/>
                      <a:pt x="7846" y="13032"/>
                      <a:pt x="8015" y="14172"/>
                    </a:cubicBezTo>
                    <a:cubicBezTo>
                      <a:pt x="7931" y="14058"/>
                      <a:pt x="7762" y="13944"/>
                      <a:pt x="7593" y="13944"/>
                    </a:cubicBezTo>
                    <a:cubicBezTo>
                      <a:pt x="7087" y="13716"/>
                      <a:pt x="4556" y="13032"/>
                      <a:pt x="4134" y="12918"/>
                    </a:cubicBezTo>
                    <a:cubicBezTo>
                      <a:pt x="4134" y="12918"/>
                      <a:pt x="4134" y="12918"/>
                      <a:pt x="7340" y="14741"/>
                    </a:cubicBezTo>
                    <a:cubicBezTo>
                      <a:pt x="7593" y="14855"/>
                      <a:pt x="7846" y="15197"/>
                      <a:pt x="7846" y="15539"/>
                    </a:cubicBezTo>
                    <a:cubicBezTo>
                      <a:pt x="7931" y="15881"/>
                      <a:pt x="7846" y="16223"/>
                      <a:pt x="7678" y="16450"/>
                    </a:cubicBezTo>
                    <a:cubicBezTo>
                      <a:pt x="7678" y="16450"/>
                      <a:pt x="7678" y="16450"/>
                      <a:pt x="4471" y="21236"/>
                    </a:cubicBezTo>
                    <a:cubicBezTo>
                      <a:pt x="4218" y="21692"/>
                      <a:pt x="3712" y="21692"/>
                      <a:pt x="3375" y="21236"/>
                    </a:cubicBezTo>
                    <a:cubicBezTo>
                      <a:pt x="3037" y="20894"/>
                      <a:pt x="2953" y="20211"/>
                      <a:pt x="3290" y="19755"/>
                    </a:cubicBezTo>
                    <a:cubicBezTo>
                      <a:pt x="3290" y="19755"/>
                      <a:pt x="3290" y="19755"/>
                      <a:pt x="5653" y="16223"/>
                    </a:cubicBezTo>
                    <a:cubicBezTo>
                      <a:pt x="5653" y="16223"/>
                      <a:pt x="5653" y="16223"/>
                      <a:pt x="4978" y="15767"/>
                    </a:cubicBezTo>
                    <a:cubicBezTo>
                      <a:pt x="4978" y="15767"/>
                      <a:pt x="4978" y="15767"/>
                      <a:pt x="506" y="15767"/>
                    </a:cubicBezTo>
                    <a:cubicBezTo>
                      <a:pt x="253" y="15767"/>
                      <a:pt x="0" y="15425"/>
                      <a:pt x="0" y="15083"/>
                    </a:cubicBezTo>
                    <a:cubicBezTo>
                      <a:pt x="0" y="15083"/>
                      <a:pt x="0" y="15083"/>
                      <a:pt x="0" y="7335"/>
                    </a:cubicBezTo>
                    <a:cubicBezTo>
                      <a:pt x="0" y="6879"/>
                      <a:pt x="253" y="6537"/>
                      <a:pt x="506" y="6537"/>
                    </a:cubicBezTo>
                    <a:cubicBezTo>
                      <a:pt x="843" y="6537"/>
                      <a:pt x="1012" y="6879"/>
                      <a:pt x="1012" y="7335"/>
                    </a:cubicBezTo>
                    <a:cubicBezTo>
                      <a:pt x="1012" y="7335"/>
                      <a:pt x="1012" y="7335"/>
                      <a:pt x="1012" y="14399"/>
                    </a:cubicBezTo>
                    <a:cubicBezTo>
                      <a:pt x="1012" y="14399"/>
                      <a:pt x="1012" y="14399"/>
                      <a:pt x="1940" y="14399"/>
                    </a:cubicBezTo>
                    <a:cubicBezTo>
                      <a:pt x="1940" y="14399"/>
                      <a:pt x="1940" y="14399"/>
                      <a:pt x="1518" y="6765"/>
                    </a:cubicBezTo>
                    <a:cubicBezTo>
                      <a:pt x="1518" y="5968"/>
                      <a:pt x="1940" y="5284"/>
                      <a:pt x="2531" y="5284"/>
                    </a:cubicBezTo>
                    <a:cubicBezTo>
                      <a:pt x="2531" y="5284"/>
                      <a:pt x="2531" y="5284"/>
                      <a:pt x="4303" y="5056"/>
                    </a:cubicBezTo>
                    <a:cubicBezTo>
                      <a:pt x="4893" y="5056"/>
                      <a:pt x="5400" y="5626"/>
                      <a:pt x="5400" y="6423"/>
                    </a:cubicBezTo>
                    <a:cubicBezTo>
                      <a:pt x="5400" y="6423"/>
                      <a:pt x="5400" y="6423"/>
                      <a:pt x="5484" y="7563"/>
                    </a:cubicBezTo>
                    <a:cubicBezTo>
                      <a:pt x="5484" y="7563"/>
                      <a:pt x="5484" y="7563"/>
                      <a:pt x="4387" y="6423"/>
                    </a:cubicBezTo>
                    <a:cubicBezTo>
                      <a:pt x="4387" y="6423"/>
                      <a:pt x="4387" y="6423"/>
                      <a:pt x="5737" y="8930"/>
                    </a:cubicBezTo>
                    <a:cubicBezTo>
                      <a:pt x="5737" y="8930"/>
                      <a:pt x="5737" y="8930"/>
                      <a:pt x="8184" y="8702"/>
                    </a:cubicBezTo>
                    <a:cubicBezTo>
                      <a:pt x="8521" y="8702"/>
                      <a:pt x="8859" y="9044"/>
                      <a:pt x="8859" y="9614"/>
                    </a:cubicBezTo>
                    <a:cubicBezTo>
                      <a:pt x="8859" y="9842"/>
                      <a:pt x="8859" y="10070"/>
                      <a:pt x="8690" y="10297"/>
                    </a:cubicBezTo>
                    <a:cubicBezTo>
                      <a:pt x="8690" y="10297"/>
                      <a:pt x="8690" y="10297"/>
                      <a:pt x="12993" y="10297"/>
                    </a:cubicBezTo>
                    <a:cubicBezTo>
                      <a:pt x="12825" y="10070"/>
                      <a:pt x="12740" y="9728"/>
                      <a:pt x="12740" y="9500"/>
                    </a:cubicBezTo>
                    <a:cubicBezTo>
                      <a:pt x="12740" y="8930"/>
                      <a:pt x="13078" y="8588"/>
                      <a:pt x="13415" y="8588"/>
                    </a:cubicBezTo>
                    <a:cubicBezTo>
                      <a:pt x="13415" y="8588"/>
                      <a:pt x="13415" y="8588"/>
                      <a:pt x="15862" y="8816"/>
                    </a:cubicBezTo>
                    <a:cubicBezTo>
                      <a:pt x="15862" y="8816"/>
                      <a:pt x="15862" y="8816"/>
                      <a:pt x="17212" y="6423"/>
                    </a:cubicBezTo>
                    <a:cubicBezTo>
                      <a:pt x="17212" y="6423"/>
                      <a:pt x="17212" y="6423"/>
                      <a:pt x="16115" y="7563"/>
                    </a:cubicBezTo>
                    <a:cubicBezTo>
                      <a:pt x="16115" y="7563"/>
                      <a:pt x="16115" y="7563"/>
                      <a:pt x="16200" y="6309"/>
                    </a:cubicBezTo>
                    <a:cubicBezTo>
                      <a:pt x="16200" y="5512"/>
                      <a:pt x="16706" y="4942"/>
                      <a:pt x="17296" y="4942"/>
                    </a:cubicBezTo>
                    <a:close/>
                    <a:moveTo>
                      <a:pt x="18152" y="0"/>
                    </a:moveTo>
                    <a:cubicBezTo>
                      <a:pt x="18992" y="0"/>
                      <a:pt x="19673" y="891"/>
                      <a:pt x="19673" y="1990"/>
                    </a:cubicBezTo>
                    <a:cubicBezTo>
                      <a:pt x="19673" y="3090"/>
                      <a:pt x="18992" y="3981"/>
                      <a:pt x="18152" y="3981"/>
                    </a:cubicBezTo>
                    <a:cubicBezTo>
                      <a:pt x="17311" y="3981"/>
                      <a:pt x="16630" y="3090"/>
                      <a:pt x="16630" y="1990"/>
                    </a:cubicBezTo>
                    <a:cubicBezTo>
                      <a:pt x="16630" y="891"/>
                      <a:pt x="17311" y="0"/>
                      <a:pt x="18152" y="0"/>
                    </a:cubicBezTo>
                    <a:close/>
                    <a:moveTo>
                      <a:pt x="3498" y="0"/>
                    </a:moveTo>
                    <a:cubicBezTo>
                      <a:pt x="4310" y="0"/>
                      <a:pt x="4969" y="922"/>
                      <a:pt x="4969" y="2059"/>
                    </a:cubicBezTo>
                    <a:cubicBezTo>
                      <a:pt x="4969" y="3196"/>
                      <a:pt x="4310" y="4118"/>
                      <a:pt x="3498" y="4118"/>
                    </a:cubicBezTo>
                    <a:cubicBezTo>
                      <a:pt x="2686" y="4118"/>
                      <a:pt x="2028" y="3196"/>
                      <a:pt x="2028" y="2059"/>
                    </a:cubicBezTo>
                    <a:cubicBezTo>
                      <a:pt x="2028" y="922"/>
                      <a:pt x="2686" y="0"/>
                      <a:pt x="3498" y="0"/>
                    </a:cubicBezTo>
                    <a:close/>
                  </a:path>
                </a:pathLst>
              </a:custGeom>
              <a:solidFill>
                <a:schemeClr val="bg1"/>
              </a:solidFill>
              <a:ln w="9525" cap="flat" cmpd="sng">
                <a:noFill/>
                <a:prstDash val="solid"/>
                <a:round/>
              </a:ln>
            </p:spPr>
            <p:txBody>
              <a:bodyPr rtlCol="0" anchor="ctr"/>
              <a:lstStyle/>
              <a:p>
                <a:pPr algn="ctr"/>
              </a:p>
            </p:txBody>
          </p:sp>
          <p:sp>
            <p:nvSpPr>
              <p:cNvPr id="517" name="曲线"/>
              <p:cNvSpPr/>
              <p:nvPr/>
            </p:nvSpPr>
            <p:spPr>
              <a:xfrm>
                <a:off x="6071236" y="3942316"/>
                <a:ext cx="574181" cy="574181"/>
              </a:xfrm>
              <a:custGeom>
                <a:avLst/>
                <a:gdLst>
                  <a:gd name="T1" fmla="*/ 0 w 21600"/>
                  <a:gd name="T2" fmla="*/ 0 h 21600"/>
                  <a:gd name="T3" fmla="*/ 21600 w 21600"/>
                  <a:gd name="T4" fmla="*/ 21600 h 21600"/>
                </a:gdLst>
                <a:ahLst/>
                <a:cxnLst/>
                <a:rect l="T1" t="T2" r="T3" b="T4"/>
                <a:pathLst>
                  <a:path w="21600" h="21600">
                    <a:moveTo>
                      <a:pt x="10603" y="21600"/>
                    </a:moveTo>
                    <a:cubicBezTo>
                      <a:pt x="4712" y="21600"/>
                      <a:pt x="0" y="16494"/>
                      <a:pt x="0" y="10603"/>
                    </a:cubicBezTo>
                    <a:cubicBezTo>
                      <a:pt x="0" y="4712"/>
                      <a:pt x="4712" y="0"/>
                      <a:pt x="10603" y="0"/>
                    </a:cubicBezTo>
                    <a:cubicBezTo>
                      <a:pt x="16494" y="0"/>
                      <a:pt x="21599" y="4712"/>
                      <a:pt x="21599" y="10603"/>
                    </a:cubicBezTo>
                    <a:cubicBezTo>
                      <a:pt x="21599" y="16494"/>
                      <a:pt x="16494" y="21600"/>
                      <a:pt x="10603" y="21600"/>
                    </a:cubicBezTo>
                    <a:close/>
                    <a:moveTo>
                      <a:pt x="10603" y="3141"/>
                    </a:moveTo>
                    <a:cubicBezTo>
                      <a:pt x="6283" y="3141"/>
                      <a:pt x="3141" y="6676"/>
                      <a:pt x="3141" y="10603"/>
                    </a:cubicBezTo>
                    <a:cubicBezTo>
                      <a:pt x="3141" y="14923"/>
                      <a:pt x="6283" y="18458"/>
                      <a:pt x="10603" y="18458"/>
                    </a:cubicBezTo>
                    <a:cubicBezTo>
                      <a:pt x="14923" y="18458"/>
                      <a:pt x="18458" y="14923"/>
                      <a:pt x="18458" y="10603"/>
                    </a:cubicBezTo>
                    <a:cubicBezTo>
                      <a:pt x="18458" y="6676"/>
                      <a:pt x="14923" y="3141"/>
                      <a:pt x="10603" y="3141"/>
                    </a:cubicBezTo>
                    <a:close/>
                    <a:moveTo>
                      <a:pt x="12567" y="12174"/>
                    </a:moveTo>
                    <a:cubicBezTo>
                      <a:pt x="12567" y="12174"/>
                      <a:pt x="12174" y="12567"/>
                      <a:pt x="12174" y="12567"/>
                    </a:cubicBezTo>
                    <a:cubicBezTo>
                      <a:pt x="7461" y="12567"/>
                      <a:pt x="7461" y="12567"/>
                      <a:pt x="7461" y="12567"/>
                    </a:cubicBezTo>
                    <a:cubicBezTo>
                      <a:pt x="7461" y="12567"/>
                      <a:pt x="7069" y="12174"/>
                      <a:pt x="7069" y="12174"/>
                    </a:cubicBezTo>
                    <a:cubicBezTo>
                      <a:pt x="7069" y="10996"/>
                      <a:pt x="7069" y="10996"/>
                      <a:pt x="7069" y="10996"/>
                    </a:cubicBezTo>
                    <a:cubicBezTo>
                      <a:pt x="7069" y="10996"/>
                      <a:pt x="7461" y="10603"/>
                      <a:pt x="7461" y="10603"/>
                    </a:cubicBezTo>
                    <a:cubicBezTo>
                      <a:pt x="10603" y="10603"/>
                      <a:pt x="10603" y="10603"/>
                      <a:pt x="10603" y="10603"/>
                    </a:cubicBezTo>
                    <a:cubicBezTo>
                      <a:pt x="10603" y="5890"/>
                      <a:pt x="10603" y="5890"/>
                      <a:pt x="10603" y="5890"/>
                    </a:cubicBezTo>
                    <a:cubicBezTo>
                      <a:pt x="10603" y="5498"/>
                      <a:pt x="10996" y="5498"/>
                      <a:pt x="10996" y="5498"/>
                    </a:cubicBezTo>
                    <a:cubicBezTo>
                      <a:pt x="12174" y="5498"/>
                      <a:pt x="12174" y="5498"/>
                      <a:pt x="12174" y="5498"/>
                    </a:cubicBezTo>
                    <a:cubicBezTo>
                      <a:pt x="12174" y="5498"/>
                      <a:pt x="12567" y="5498"/>
                      <a:pt x="12567" y="5890"/>
                    </a:cubicBezTo>
                    <a:lnTo>
                      <a:pt x="12567" y="12174"/>
                    </a:lnTo>
                    <a:close/>
                  </a:path>
                </a:pathLst>
              </a:custGeom>
              <a:solidFill>
                <a:srgbClr val="7F7F7F"/>
              </a:solidFill>
              <a:ln w="9525" cap="flat" cmpd="sng">
                <a:noFill/>
                <a:prstDash val="solid"/>
                <a:round/>
              </a:ln>
            </p:spPr>
            <p:txBody>
              <a:bodyPr rtlCol="0" anchor="ctr"/>
              <a:lstStyle/>
              <a:p>
                <a:pPr algn="ctr"/>
              </a:p>
            </p:txBody>
          </p:sp>
        </p:grpSp>
        <p:sp>
          <p:nvSpPr>
            <p:cNvPr id="519" name="曲线"/>
            <p:cNvSpPr>
              <a:spLocks noChangeAspect="1"/>
            </p:cNvSpPr>
            <p:nvPr/>
          </p:nvSpPr>
          <p:spPr>
            <a:xfrm>
              <a:off x="3872640" y="3942316"/>
              <a:ext cx="868891" cy="864811"/>
            </a:xfrm>
            <a:custGeom>
              <a:avLst/>
              <a:gdLst>
                <a:gd name="T1" fmla="*/ 0 w 21600"/>
                <a:gd name="T2" fmla="*/ 0 h 21600"/>
                <a:gd name="T3" fmla="*/ 21600 w 21600"/>
                <a:gd name="T4" fmla="*/ 21600 h 21600"/>
              </a:gdLst>
              <a:ahLst/>
              <a:cxnLst/>
              <a:rect l="T1" t="T2" r="T3" b="T4"/>
              <a:pathLst>
                <a:path w="21600" h="21600">
                  <a:moveTo>
                    <a:pt x="10850" y="12328"/>
                  </a:moveTo>
                  <a:cubicBezTo>
                    <a:pt x="10502" y="12328"/>
                    <a:pt x="10242" y="12583"/>
                    <a:pt x="10242" y="12922"/>
                  </a:cubicBezTo>
                  <a:cubicBezTo>
                    <a:pt x="10242" y="12922"/>
                    <a:pt x="10242" y="12922"/>
                    <a:pt x="10242" y="13262"/>
                  </a:cubicBezTo>
                  <a:cubicBezTo>
                    <a:pt x="10242" y="13601"/>
                    <a:pt x="10502" y="13856"/>
                    <a:pt x="10850" y="13856"/>
                  </a:cubicBezTo>
                  <a:cubicBezTo>
                    <a:pt x="11198" y="13856"/>
                    <a:pt x="11459" y="13601"/>
                    <a:pt x="11459" y="13262"/>
                  </a:cubicBezTo>
                  <a:lnTo>
                    <a:pt x="11459" y="12922"/>
                  </a:lnTo>
                  <a:cubicBezTo>
                    <a:pt x="11459" y="12583"/>
                    <a:pt x="11198" y="12328"/>
                    <a:pt x="10850" y="12328"/>
                  </a:cubicBezTo>
                  <a:close/>
                  <a:moveTo>
                    <a:pt x="10850" y="5298"/>
                  </a:moveTo>
                  <a:cubicBezTo>
                    <a:pt x="10502" y="5298"/>
                    <a:pt x="10242" y="5552"/>
                    <a:pt x="10242" y="5890"/>
                  </a:cubicBezTo>
                  <a:cubicBezTo>
                    <a:pt x="10242" y="5890"/>
                    <a:pt x="10242" y="5890"/>
                    <a:pt x="10242" y="11226"/>
                  </a:cubicBezTo>
                  <a:cubicBezTo>
                    <a:pt x="10242" y="11564"/>
                    <a:pt x="10502" y="11818"/>
                    <a:pt x="10850" y="11818"/>
                  </a:cubicBezTo>
                  <a:cubicBezTo>
                    <a:pt x="11198" y="11818"/>
                    <a:pt x="11459" y="11564"/>
                    <a:pt x="11459" y="11226"/>
                  </a:cubicBezTo>
                  <a:lnTo>
                    <a:pt x="11459" y="5890"/>
                  </a:lnTo>
                  <a:cubicBezTo>
                    <a:pt x="11459" y="5552"/>
                    <a:pt x="11198" y="5298"/>
                    <a:pt x="10850" y="5298"/>
                  </a:cubicBezTo>
                  <a:close/>
                  <a:moveTo>
                    <a:pt x="10967" y="3056"/>
                  </a:moveTo>
                  <a:cubicBezTo>
                    <a:pt x="11806" y="3056"/>
                    <a:pt x="12478" y="3647"/>
                    <a:pt x="12729" y="4406"/>
                  </a:cubicBezTo>
                  <a:cubicBezTo>
                    <a:pt x="12729" y="4406"/>
                    <a:pt x="12813" y="4490"/>
                    <a:pt x="12813" y="4490"/>
                  </a:cubicBezTo>
                  <a:lnTo>
                    <a:pt x="17596" y="12924"/>
                  </a:lnTo>
                  <a:cubicBezTo>
                    <a:pt x="17763" y="13177"/>
                    <a:pt x="17847" y="13515"/>
                    <a:pt x="17847" y="13937"/>
                  </a:cubicBezTo>
                  <a:cubicBezTo>
                    <a:pt x="17847" y="14949"/>
                    <a:pt x="17008" y="15792"/>
                    <a:pt x="16001" y="15792"/>
                  </a:cubicBezTo>
                  <a:cubicBezTo>
                    <a:pt x="16001" y="15792"/>
                    <a:pt x="16001" y="15792"/>
                    <a:pt x="5597" y="15792"/>
                  </a:cubicBezTo>
                  <a:cubicBezTo>
                    <a:pt x="4591" y="15792"/>
                    <a:pt x="3752" y="14949"/>
                    <a:pt x="3752" y="13937"/>
                  </a:cubicBezTo>
                  <a:cubicBezTo>
                    <a:pt x="3752" y="13430"/>
                    <a:pt x="3836" y="13093"/>
                    <a:pt x="4171" y="12756"/>
                  </a:cubicBezTo>
                  <a:cubicBezTo>
                    <a:pt x="4171" y="12671"/>
                    <a:pt x="4171" y="12671"/>
                    <a:pt x="4171" y="12671"/>
                  </a:cubicBezTo>
                  <a:cubicBezTo>
                    <a:pt x="4171" y="12671"/>
                    <a:pt x="4171" y="12671"/>
                    <a:pt x="8870" y="4743"/>
                  </a:cubicBezTo>
                  <a:cubicBezTo>
                    <a:pt x="9038" y="4659"/>
                    <a:pt x="9121" y="4574"/>
                    <a:pt x="9205" y="4406"/>
                  </a:cubicBezTo>
                  <a:cubicBezTo>
                    <a:pt x="9205" y="4321"/>
                    <a:pt x="9205" y="4321"/>
                    <a:pt x="9289" y="4237"/>
                  </a:cubicBezTo>
                  <a:cubicBezTo>
                    <a:pt x="9541" y="3562"/>
                    <a:pt x="10212" y="3056"/>
                    <a:pt x="10967" y="3056"/>
                  </a:cubicBezTo>
                  <a:close/>
                  <a:moveTo>
                    <a:pt x="11018" y="1834"/>
                  </a:moveTo>
                  <a:cubicBezTo>
                    <a:pt x="9842" y="1834"/>
                    <a:pt x="8750" y="2512"/>
                    <a:pt x="8246" y="3699"/>
                  </a:cubicBezTo>
                  <a:cubicBezTo>
                    <a:pt x="8162" y="3699"/>
                    <a:pt x="8078" y="3784"/>
                    <a:pt x="7994" y="3869"/>
                  </a:cubicBezTo>
                  <a:cubicBezTo>
                    <a:pt x="7994" y="3869"/>
                    <a:pt x="7994" y="3869"/>
                    <a:pt x="3207" y="12011"/>
                  </a:cubicBezTo>
                  <a:cubicBezTo>
                    <a:pt x="2787" y="12520"/>
                    <a:pt x="2535" y="13198"/>
                    <a:pt x="2535" y="13962"/>
                  </a:cubicBezTo>
                  <a:cubicBezTo>
                    <a:pt x="2535" y="15658"/>
                    <a:pt x="3963" y="17015"/>
                    <a:pt x="5643" y="17015"/>
                  </a:cubicBezTo>
                  <a:cubicBezTo>
                    <a:pt x="5643" y="17015"/>
                    <a:pt x="5643" y="17015"/>
                    <a:pt x="16058" y="17015"/>
                  </a:cubicBezTo>
                  <a:cubicBezTo>
                    <a:pt x="17738" y="17015"/>
                    <a:pt x="19166" y="15658"/>
                    <a:pt x="19166" y="13962"/>
                  </a:cubicBezTo>
                  <a:cubicBezTo>
                    <a:pt x="19166" y="13368"/>
                    <a:pt x="18998" y="12774"/>
                    <a:pt x="18662" y="12265"/>
                  </a:cubicBezTo>
                  <a:cubicBezTo>
                    <a:pt x="18662" y="12265"/>
                    <a:pt x="18662" y="12265"/>
                    <a:pt x="13958" y="3954"/>
                  </a:cubicBezTo>
                  <a:cubicBezTo>
                    <a:pt x="13538" y="2682"/>
                    <a:pt x="12362" y="1834"/>
                    <a:pt x="11018" y="1834"/>
                  </a:cubicBezTo>
                  <a:close/>
                  <a:moveTo>
                    <a:pt x="10799" y="0"/>
                  </a:moveTo>
                  <a:cubicBezTo>
                    <a:pt x="16764" y="0"/>
                    <a:pt x="21599" y="4835"/>
                    <a:pt x="21599" y="10799"/>
                  </a:cubicBezTo>
                  <a:cubicBezTo>
                    <a:pt x="21599" y="16764"/>
                    <a:pt x="16764" y="21600"/>
                    <a:pt x="10799" y="21600"/>
                  </a:cubicBezTo>
                  <a:cubicBezTo>
                    <a:pt x="4835" y="21600"/>
                    <a:pt x="0" y="16764"/>
                    <a:pt x="0" y="10799"/>
                  </a:cubicBezTo>
                  <a:cubicBezTo>
                    <a:pt x="0" y="4835"/>
                    <a:pt x="4835" y="0"/>
                    <a:pt x="10799" y="0"/>
                  </a:cubicBezTo>
                  <a:close/>
                </a:path>
              </a:pathLst>
            </a:custGeom>
            <a:solidFill>
              <a:schemeClr val="bg1"/>
            </a:solidFill>
            <a:ln w="9525" cap="flat" cmpd="sng">
              <a:noFill/>
              <a:prstDash val="solid"/>
              <a:round/>
            </a:ln>
          </p:spPr>
          <p:txBody>
            <a:bodyPr rtlCol="0" anchor="ctr"/>
            <a:lstStyle/>
            <a:p>
              <a:pPr algn="ctr"/>
            </a:p>
          </p:txBody>
        </p:sp>
      </p:grpSp>
      <p:sp>
        <p:nvSpPr>
          <p:cNvPr id="521" name="直线"/>
          <p:cNvSpPr/>
          <p:nvPr/>
        </p:nvSpPr>
        <p:spPr>
          <a:xfrm>
            <a:off x="548675" y="1484367"/>
            <a:ext cx="2697271" cy="1178"/>
          </a:xfrm>
          <a:prstGeom prst="line">
            <a:avLst/>
          </a:prstGeom>
          <a:noFill/>
          <a:ln w="6350" cap="flat" cmpd="sng">
            <a:solidFill>
              <a:srgbClr val="BFBFBF"/>
            </a:solidFill>
            <a:prstDash val="solid"/>
            <a:round/>
          </a:ln>
        </p:spPr>
        <p:txBody>
          <a:bodyPr rtlCol="0" anchor="ctr"/>
          <a:lstStyle/>
          <a:p>
            <a:pPr algn="ctr"/>
          </a:p>
        </p:txBody>
      </p:sp>
      <p:sp>
        <p:nvSpPr>
          <p:cNvPr id="522" name="矩形"/>
          <p:cNvSpPr/>
          <p:nvPr/>
        </p:nvSpPr>
        <p:spPr>
          <a:xfrm>
            <a:off x="425752" y="1080832"/>
            <a:ext cx="2852019"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安全生产基本方针</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wipe(left)">
                                      <p:cBhvr>
                                        <p:cTn id="7" dur="500"/>
                                        <p:tgtEl>
                                          <p:spTgt spid="49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97"/>
                                        </p:tgtEl>
                                        <p:attrNameLst>
                                          <p:attrName>style.visibility</p:attrName>
                                        </p:attrNameLst>
                                      </p:cBhvr>
                                      <p:to>
                                        <p:strVal val="visible"/>
                                      </p:to>
                                    </p:set>
                                    <p:animEffect transition="in" filter="wipe(right)">
                                      <p:cBhvr>
                                        <p:cTn id="11" dur="500"/>
                                        <p:tgtEl>
                                          <p:spTgt spid="49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0"/>
                                        </p:tgtEl>
                                        <p:attrNameLst>
                                          <p:attrName>style.visibility</p:attrName>
                                        </p:attrNameLst>
                                      </p:cBhvr>
                                      <p:to>
                                        <p:strVal val="visible"/>
                                      </p:to>
                                    </p:set>
                                    <p:animEffect transition="in" filter="fade">
                                      <p:cBhvr>
                                        <p:cTn id="15" dur="500"/>
                                        <p:tgtEl>
                                          <p:spTgt spid="50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2"/>
                                        </p:tgtEl>
                                        <p:attrNameLst>
                                          <p:attrName>style.visibility</p:attrName>
                                        </p:attrNameLst>
                                      </p:cBhvr>
                                      <p:to>
                                        <p:strVal val="visible"/>
                                      </p:to>
                                    </p:set>
                                    <p:animEffect transition="in" filter="wipe(left)">
                                      <p:cBhvr>
                                        <p:cTn id="19" dur="500"/>
                                        <p:tgtEl>
                                          <p:spTgt spid="50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01"/>
                                        </p:tgtEl>
                                        <p:attrNameLst>
                                          <p:attrName>style.visibility</p:attrName>
                                        </p:attrNameLst>
                                      </p:cBhvr>
                                      <p:to>
                                        <p:strVal val="visible"/>
                                      </p:to>
                                    </p:set>
                                    <p:animEffect transition="in" filter="wipe(right)">
                                      <p:cBhvr>
                                        <p:cTn id="23" dur="500"/>
                                        <p:tgtEl>
                                          <p:spTgt spid="50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03"/>
                                        </p:tgtEl>
                                        <p:attrNameLst>
                                          <p:attrName>style.visibility</p:attrName>
                                        </p:attrNameLst>
                                      </p:cBhvr>
                                      <p:to>
                                        <p:strVal val="visible"/>
                                      </p:to>
                                    </p:set>
                                    <p:animEffect transition="in" filter="fade">
                                      <p:cBhvr>
                                        <p:cTn id="27" dur="500"/>
                                        <p:tgtEl>
                                          <p:spTgt spid="503"/>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521"/>
                                        </p:tgtEl>
                                        <p:attrNameLst>
                                          <p:attrName>style.visibility</p:attrName>
                                        </p:attrNameLst>
                                      </p:cBhvr>
                                      <p:to>
                                        <p:strVal val="visible"/>
                                      </p:to>
                                    </p:set>
                                    <p:animEffect transition="in" filter="barn(outVertical)">
                                      <p:cBhvr>
                                        <p:cTn id="31" dur="500"/>
                                        <p:tgtEl>
                                          <p:spTgt spid="521"/>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522"/>
                                        </p:tgtEl>
                                        <p:attrNameLst>
                                          <p:attrName>style.visibility</p:attrName>
                                        </p:attrNameLst>
                                      </p:cBhvr>
                                      <p:to>
                                        <p:strVal val="visible"/>
                                      </p:to>
                                    </p:set>
                                    <p:animEffect transition="in" filter="barn(outVertical)">
                                      <p:cBhvr>
                                        <p:cTn id="35" dur="500"/>
                                        <p:tgtEl>
                                          <p:spTgt spid="522"/>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520"/>
                                        </p:tgtEl>
                                        <p:attrNameLst>
                                          <p:attrName>style.visibility</p:attrName>
                                        </p:attrNameLst>
                                      </p:cBhvr>
                                      <p:to>
                                        <p:strVal val="visible"/>
                                      </p:to>
                                    </p:set>
                                    <p:animEffect transition="in" filter="wheel(1)">
                                      <p:cBhvr>
                                        <p:cTn id="39" dur="20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animBg="1"/>
      <p:bldP spid="497" grpId="0" animBg="1"/>
      <p:bldP spid="500" grpId="0" animBg="1"/>
      <p:bldP spid="502" grpId="0" animBg="1"/>
      <p:bldP spid="501" grpId="0" animBg="1"/>
      <p:bldP spid="503" grpId="0" animBg="1"/>
      <p:bldP spid="521" grpId="0" animBg="1"/>
      <p:bldP spid="522" grpId="0"/>
      <p:bldP spid="5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527"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530" name="组合"/>
          <p:cNvGrpSpPr/>
          <p:nvPr/>
        </p:nvGrpSpPr>
        <p:grpSpPr>
          <a:xfrm>
            <a:off x="550862" y="82550"/>
            <a:ext cx="4374932" cy="577215"/>
            <a:chOff x="550862" y="82550"/>
            <a:chExt cx="4374932" cy="577215"/>
          </a:xfrm>
        </p:grpSpPr>
        <p:sp>
          <p:nvSpPr>
            <p:cNvPr id="528"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29"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531"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532"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533"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534" name="矩形"/>
          <p:cNvSpPr/>
          <p:nvPr/>
        </p:nvSpPr>
        <p:spPr>
          <a:xfrm>
            <a:off x="2185061" y="4453863"/>
            <a:ext cx="2161308" cy="1085850"/>
          </a:xfrm>
          <a:prstGeom prst="rect">
            <a:avLst/>
          </a:prstGeom>
          <a:noFill/>
          <a:ln w="9525" cap="flat" cmpd="sng">
            <a:noFill/>
            <a:prstDash val="solid"/>
            <a:miter/>
          </a:ln>
        </p:spPr>
        <p:txBody>
          <a:bodyPr vert="horz" wrap="square" lIns="0" tIns="0" rIns="0" bIns="0" anchor="t" anchorCtr="0">
            <a:spAutoFit/>
          </a:bodyPr>
          <a:lstStyle/>
          <a:p>
            <a:pPr marL="0" indent="0" algn="ctr">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安全意识在先</a:t>
            </a:r>
            <a:endPar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endPar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安全投入在先</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35" name="曲线"/>
          <p:cNvSpPr/>
          <p:nvPr/>
        </p:nvSpPr>
        <p:spPr>
          <a:xfrm>
            <a:off x="2201498" y="2032611"/>
            <a:ext cx="2770420" cy="2155771"/>
          </a:xfrm>
          <a:custGeom>
            <a:avLst/>
            <a:gdLst>
              <a:gd name="T1" fmla="*/ 0 w 21600"/>
              <a:gd name="T2" fmla="*/ 0 h 21600"/>
              <a:gd name="T3" fmla="*/ 21600 w 21600"/>
              <a:gd name="T4" fmla="*/ 21600 h 21600"/>
            </a:gdLst>
            <a:ahLst/>
            <a:cxnLst/>
            <a:rect l="T1" t="T2" r="T3" b="T4"/>
            <a:pathLst>
              <a:path w="21600" h="21600">
                <a:moveTo>
                  <a:pt x="5884" y="21600"/>
                </a:moveTo>
                <a:cubicBezTo>
                  <a:pt x="5739" y="21600"/>
                  <a:pt x="5739" y="21600"/>
                  <a:pt x="5739" y="21600"/>
                </a:cubicBezTo>
                <a:cubicBezTo>
                  <a:pt x="48" y="21600"/>
                  <a:pt x="48" y="21600"/>
                  <a:pt x="48" y="21600"/>
                </a:cubicBezTo>
                <a:cubicBezTo>
                  <a:pt x="48" y="14285"/>
                  <a:pt x="48" y="14285"/>
                  <a:pt x="48" y="14285"/>
                </a:cubicBezTo>
                <a:cubicBezTo>
                  <a:pt x="48" y="14254"/>
                  <a:pt x="0" y="9150"/>
                  <a:pt x="48" y="8123"/>
                </a:cubicBezTo>
                <a:cubicBezTo>
                  <a:pt x="48" y="8092"/>
                  <a:pt x="48" y="8029"/>
                  <a:pt x="48" y="7998"/>
                </a:cubicBezTo>
                <a:cubicBezTo>
                  <a:pt x="48" y="0"/>
                  <a:pt x="48" y="0"/>
                  <a:pt x="48" y="0"/>
                </a:cubicBezTo>
                <a:cubicBezTo>
                  <a:pt x="799" y="31"/>
                  <a:pt x="799" y="31"/>
                  <a:pt x="799" y="31"/>
                </a:cubicBezTo>
                <a:cubicBezTo>
                  <a:pt x="5908" y="31"/>
                  <a:pt x="5908" y="31"/>
                  <a:pt x="5908" y="31"/>
                </a:cubicBezTo>
                <a:cubicBezTo>
                  <a:pt x="5908" y="31"/>
                  <a:pt x="5908" y="31"/>
                  <a:pt x="5908" y="31"/>
                </a:cubicBezTo>
                <a:cubicBezTo>
                  <a:pt x="5908" y="31"/>
                  <a:pt x="5908" y="31"/>
                  <a:pt x="5908" y="31"/>
                </a:cubicBezTo>
                <a:cubicBezTo>
                  <a:pt x="10727" y="31"/>
                  <a:pt x="10727" y="31"/>
                  <a:pt x="10727" y="31"/>
                </a:cubicBezTo>
                <a:cubicBezTo>
                  <a:pt x="13657" y="31"/>
                  <a:pt x="13657" y="31"/>
                  <a:pt x="13657" y="31"/>
                </a:cubicBezTo>
                <a:cubicBezTo>
                  <a:pt x="13657" y="0"/>
                  <a:pt x="13657" y="0"/>
                  <a:pt x="13657" y="0"/>
                </a:cubicBezTo>
                <a:cubicBezTo>
                  <a:pt x="15860" y="0"/>
                  <a:pt x="15860" y="0"/>
                  <a:pt x="15860" y="0"/>
                </a:cubicBezTo>
                <a:cubicBezTo>
                  <a:pt x="15933" y="0"/>
                  <a:pt x="16490" y="0"/>
                  <a:pt x="16853" y="0"/>
                </a:cubicBezTo>
                <a:cubicBezTo>
                  <a:pt x="16853" y="7905"/>
                  <a:pt x="16853" y="7905"/>
                  <a:pt x="16853" y="7905"/>
                </a:cubicBezTo>
                <a:cubicBezTo>
                  <a:pt x="16853" y="7998"/>
                  <a:pt x="16853" y="8061"/>
                  <a:pt x="16853" y="8092"/>
                </a:cubicBezTo>
                <a:cubicBezTo>
                  <a:pt x="16878" y="8092"/>
                  <a:pt x="16878" y="8092"/>
                  <a:pt x="16878" y="8092"/>
                </a:cubicBezTo>
                <a:cubicBezTo>
                  <a:pt x="16878" y="8123"/>
                  <a:pt x="16878" y="8123"/>
                  <a:pt x="16878" y="8154"/>
                </a:cubicBezTo>
                <a:cubicBezTo>
                  <a:pt x="17192" y="8123"/>
                  <a:pt x="17192" y="8123"/>
                  <a:pt x="17192" y="8123"/>
                </a:cubicBezTo>
                <a:cubicBezTo>
                  <a:pt x="17241" y="8123"/>
                  <a:pt x="17241" y="8123"/>
                  <a:pt x="17241" y="8123"/>
                </a:cubicBezTo>
                <a:cubicBezTo>
                  <a:pt x="16878" y="8154"/>
                  <a:pt x="16878" y="8154"/>
                  <a:pt x="16878" y="8154"/>
                </a:cubicBezTo>
                <a:cubicBezTo>
                  <a:pt x="16950" y="9025"/>
                  <a:pt x="17362" y="9586"/>
                  <a:pt x="17943" y="9586"/>
                </a:cubicBezTo>
                <a:cubicBezTo>
                  <a:pt x="18113" y="9586"/>
                  <a:pt x="18306" y="9523"/>
                  <a:pt x="18524" y="9399"/>
                </a:cubicBezTo>
                <a:cubicBezTo>
                  <a:pt x="18912" y="9150"/>
                  <a:pt x="19662" y="8745"/>
                  <a:pt x="20026" y="8745"/>
                </a:cubicBezTo>
                <a:cubicBezTo>
                  <a:pt x="20897" y="8745"/>
                  <a:pt x="21600" y="9804"/>
                  <a:pt x="21600" y="11080"/>
                </a:cubicBezTo>
                <a:cubicBezTo>
                  <a:pt x="21600" y="12387"/>
                  <a:pt x="20897" y="13445"/>
                  <a:pt x="20026" y="13445"/>
                </a:cubicBezTo>
                <a:cubicBezTo>
                  <a:pt x="19662" y="13445"/>
                  <a:pt x="18912" y="13040"/>
                  <a:pt x="18524" y="12791"/>
                </a:cubicBezTo>
                <a:cubicBezTo>
                  <a:pt x="18306" y="12667"/>
                  <a:pt x="18113" y="12605"/>
                  <a:pt x="17943" y="12605"/>
                </a:cubicBezTo>
                <a:cubicBezTo>
                  <a:pt x="17338" y="12605"/>
                  <a:pt x="16926" y="13196"/>
                  <a:pt x="16878" y="14099"/>
                </a:cubicBezTo>
                <a:cubicBezTo>
                  <a:pt x="16853" y="14130"/>
                  <a:pt x="16853" y="14130"/>
                  <a:pt x="16853" y="14130"/>
                </a:cubicBezTo>
                <a:cubicBezTo>
                  <a:pt x="16853" y="14285"/>
                  <a:pt x="16853" y="14285"/>
                  <a:pt x="16853" y="14285"/>
                </a:cubicBezTo>
                <a:cubicBezTo>
                  <a:pt x="16853" y="21600"/>
                  <a:pt x="16853" y="21600"/>
                  <a:pt x="16853" y="21600"/>
                </a:cubicBezTo>
                <a:cubicBezTo>
                  <a:pt x="15715" y="21600"/>
                  <a:pt x="15715" y="21600"/>
                  <a:pt x="15715" y="21600"/>
                </a:cubicBezTo>
                <a:cubicBezTo>
                  <a:pt x="15715" y="21600"/>
                  <a:pt x="15715" y="21600"/>
                  <a:pt x="15715" y="21600"/>
                </a:cubicBezTo>
                <a:cubicBezTo>
                  <a:pt x="10703" y="21600"/>
                  <a:pt x="10703" y="21600"/>
                  <a:pt x="10703" y="21600"/>
                </a:cubicBezTo>
                <a:cubicBezTo>
                  <a:pt x="10630" y="21600"/>
                  <a:pt x="10557" y="21600"/>
                  <a:pt x="10533" y="21600"/>
                </a:cubicBezTo>
                <a:cubicBezTo>
                  <a:pt x="10533" y="21600"/>
                  <a:pt x="10533" y="21600"/>
                  <a:pt x="10533" y="21600"/>
                </a:cubicBezTo>
                <a:cubicBezTo>
                  <a:pt x="10315" y="21568"/>
                  <a:pt x="10146" y="21444"/>
                  <a:pt x="10073" y="21288"/>
                </a:cubicBezTo>
                <a:cubicBezTo>
                  <a:pt x="10000" y="21070"/>
                  <a:pt x="10049" y="20821"/>
                  <a:pt x="10121" y="20635"/>
                </a:cubicBezTo>
                <a:cubicBezTo>
                  <a:pt x="10170" y="20479"/>
                  <a:pt x="10678" y="19141"/>
                  <a:pt x="10678" y="18363"/>
                </a:cubicBezTo>
                <a:cubicBezTo>
                  <a:pt x="10678" y="16806"/>
                  <a:pt x="9589" y="15530"/>
                  <a:pt x="8233" y="15530"/>
                </a:cubicBezTo>
                <a:cubicBezTo>
                  <a:pt x="6901" y="15530"/>
                  <a:pt x="5811" y="16806"/>
                  <a:pt x="5811" y="18363"/>
                </a:cubicBezTo>
                <a:cubicBezTo>
                  <a:pt x="5811" y="19141"/>
                  <a:pt x="6320" y="20479"/>
                  <a:pt x="6368" y="20635"/>
                </a:cubicBezTo>
                <a:cubicBezTo>
                  <a:pt x="6465" y="20884"/>
                  <a:pt x="6465" y="21133"/>
                  <a:pt x="6392" y="21288"/>
                </a:cubicBezTo>
                <a:cubicBezTo>
                  <a:pt x="6320" y="21475"/>
                  <a:pt x="6150" y="21568"/>
                  <a:pt x="5908" y="21600"/>
                </a:cubicBezTo>
                <a:cubicBezTo>
                  <a:pt x="5908" y="21600"/>
                  <a:pt x="5884" y="21600"/>
                  <a:pt x="5884" y="21600"/>
                </a:cubicBezTo>
              </a:path>
            </a:pathLst>
          </a:custGeom>
          <a:solidFill>
            <a:srgbClr val="BFBFBF"/>
          </a:solidFill>
          <a:ln w="9525" cap="flat" cmpd="sng">
            <a:noFill/>
            <a:prstDash val="solid"/>
            <a:round/>
          </a:ln>
        </p:spPr>
        <p:txBody>
          <a:bodyPr rtlCol="0" anchor="ctr"/>
          <a:lstStyle/>
          <a:p>
            <a:pPr algn="ctr"/>
          </a:p>
        </p:txBody>
      </p:sp>
      <p:sp>
        <p:nvSpPr>
          <p:cNvPr id="536" name="曲线"/>
          <p:cNvSpPr/>
          <p:nvPr/>
        </p:nvSpPr>
        <p:spPr>
          <a:xfrm>
            <a:off x="7339956" y="2041606"/>
            <a:ext cx="2770419" cy="2158769"/>
          </a:xfrm>
          <a:custGeom>
            <a:avLst/>
            <a:gdLst>
              <a:gd name="T1" fmla="*/ 0 w 21600"/>
              <a:gd name="T2" fmla="*/ 0 h 21600"/>
              <a:gd name="T3" fmla="*/ 21600 w 21600"/>
              <a:gd name="T4" fmla="*/ 21600 h 21600"/>
            </a:gdLst>
            <a:ahLst/>
            <a:cxnLst/>
            <a:rect l="T1" t="T2" r="T3" b="T4"/>
            <a:pathLst>
              <a:path w="21600" h="21600">
                <a:moveTo>
                  <a:pt x="15691" y="21600"/>
                </a:moveTo>
                <a:cubicBezTo>
                  <a:pt x="15449" y="21537"/>
                  <a:pt x="15279" y="21444"/>
                  <a:pt x="15207" y="21258"/>
                </a:cubicBezTo>
                <a:cubicBezTo>
                  <a:pt x="15134" y="21102"/>
                  <a:pt x="15134" y="20854"/>
                  <a:pt x="15231" y="20605"/>
                </a:cubicBezTo>
                <a:cubicBezTo>
                  <a:pt x="15279" y="20481"/>
                  <a:pt x="15788" y="19113"/>
                  <a:pt x="15788" y="18336"/>
                </a:cubicBezTo>
                <a:cubicBezTo>
                  <a:pt x="15788" y="16782"/>
                  <a:pt x="14698" y="15508"/>
                  <a:pt x="13366" y="15508"/>
                </a:cubicBezTo>
                <a:cubicBezTo>
                  <a:pt x="12010" y="15508"/>
                  <a:pt x="10921" y="16782"/>
                  <a:pt x="10921" y="18336"/>
                </a:cubicBezTo>
                <a:cubicBezTo>
                  <a:pt x="10921" y="19113"/>
                  <a:pt x="11429" y="20481"/>
                  <a:pt x="11478" y="20605"/>
                </a:cubicBezTo>
                <a:cubicBezTo>
                  <a:pt x="11550" y="20791"/>
                  <a:pt x="11599" y="21040"/>
                  <a:pt x="11526" y="21258"/>
                </a:cubicBezTo>
                <a:cubicBezTo>
                  <a:pt x="11453" y="21413"/>
                  <a:pt x="11284" y="21537"/>
                  <a:pt x="11066" y="21568"/>
                </a:cubicBezTo>
                <a:cubicBezTo>
                  <a:pt x="11066" y="21568"/>
                  <a:pt x="11066" y="21568"/>
                  <a:pt x="11066" y="21568"/>
                </a:cubicBezTo>
                <a:cubicBezTo>
                  <a:pt x="11042" y="21568"/>
                  <a:pt x="10969" y="21568"/>
                  <a:pt x="10896" y="21568"/>
                </a:cubicBezTo>
                <a:cubicBezTo>
                  <a:pt x="5884" y="21568"/>
                  <a:pt x="5884" y="21568"/>
                  <a:pt x="5884" y="21568"/>
                </a:cubicBezTo>
                <a:cubicBezTo>
                  <a:pt x="5569" y="21568"/>
                  <a:pt x="5569" y="21568"/>
                  <a:pt x="5569" y="21568"/>
                </a:cubicBezTo>
                <a:cubicBezTo>
                  <a:pt x="4746" y="21568"/>
                  <a:pt x="4746" y="21568"/>
                  <a:pt x="4746" y="21568"/>
                </a:cubicBezTo>
                <a:cubicBezTo>
                  <a:pt x="4746" y="14265"/>
                  <a:pt x="4746" y="14265"/>
                  <a:pt x="4746" y="14265"/>
                </a:cubicBezTo>
                <a:cubicBezTo>
                  <a:pt x="4746" y="14078"/>
                  <a:pt x="4746" y="14078"/>
                  <a:pt x="4746" y="14078"/>
                </a:cubicBezTo>
                <a:cubicBezTo>
                  <a:pt x="4721" y="14078"/>
                  <a:pt x="4721" y="14078"/>
                  <a:pt x="4721" y="14078"/>
                </a:cubicBezTo>
                <a:cubicBezTo>
                  <a:pt x="4746" y="14078"/>
                  <a:pt x="4746" y="14078"/>
                  <a:pt x="4746" y="14078"/>
                </a:cubicBezTo>
                <a:cubicBezTo>
                  <a:pt x="4673" y="13177"/>
                  <a:pt x="4261" y="12587"/>
                  <a:pt x="3680" y="12587"/>
                </a:cubicBezTo>
                <a:cubicBezTo>
                  <a:pt x="3486" y="12587"/>
                  <a:pt x="3293" y="12649"/>
                  <a:pt x="3075" y="12773"/>
                </a:cubicBezTo>
                <a:cubicBezTo>
                  <a:pt x="2687" y="13022"/>
                  <a:pt x="1937" y="13426"/>
                  <a:pt x="1573" y="13426"/>
                </a:cubicBezTo>
                <a:cubicBezTo>
                  <a:pt x="702" y="13426"/>
                  <a:pt x="0" y="12369"/>
                  <a:pt x="0" y="11095"/>
                </a:cubicBezTo>
                <a:cubicBezTo>
                  <a:pt x="0" y="9789"/>
                  <a:pt x="702" y="8733"/>
                  <a:pt x="1573" y="8733"/>
                </a:cubicBezTo>
                <a:cubicBezTo>
                  <a:pt x="1937" y="8733"/>
                  <a:pt x="2687" y="9137"/>
                  <a:pt x="3075" y="9385"/>
                </a:cubicBezTo>
                <a:cubicBezTo>
                  <a:pt x="3293" y="9510"/>
                  <a:pt x="3486" y="9572"/>
                  <a:pt x="3656" y="9572"/>
                </a:cubicBezTo>
                <a:cubicBezTo>
                  <a:pt x="4237" y="9572"/>
                  <a:pt x="4649" y="9012"/>
                  <a:pt x="4721" y="8142"/>
                </a:cubicBezTo>
                <a:cubicBezTo>
                  <a:pt x="4455" y="8142"/>
                  <a:pt x="4455" y="8142"/>
                  <a:pt x="4455" y="8142"/>
                </a:cubicBezTo>
                <a:cubicBezTo>
                  <a:pt x="4504" y="8142"/>
                  <a:pt x="4504" y="8142"/>
                  <a:pt x="4504" y="8142"/>
                </a:cubicBezTo>
                <a:cubicBezTo>
                  <a:pt x="4721" y="8142"/>
                  <a:pt x="4721" y="8142"/>
                  <a:pt x="4721" y="8142"/>
                </a:cubicBezTo>
                <a:cubicBezTo>
                  <a:pt x="4721" y="8111"/>
                  <a:pt x="4721" y="8111"/>
                  <a:pt x="4721" y="8111"/>
                </a:cubicBezTo>
                <a:cubicBezTo>
                  <a:pt x="4746" y="8111"/>
                  <a:pt x="4746" y="8111"/>
                  <a:pt x="4746" y="8111"/>
                </a:cubicBezTo>
                <a:cubicBezTo>
                  <a:pt x="4746" y="8080"/>
                  <a:pt x="4746" y="8080"/>
                  <a:pt x="4746" y="8080"/>
                </a:cubicBezTo>
                <a:cubicBezTo>
                  <a:pt x="4746" y="8049"/>
                  <a:pt x="4746" y="7987"/>
                  <a:pt x="4746" y="7925"/>
                </a:cubicBezTo>
                <a:cubicBezTo>
                  <a:pt x="4746" y="0"/>
                  <a:pt x="4746" y="0"/>
                  <a:pt x="4746" y="0"/>
                </a:cubicBezTo>
                <a:cubicBezTo>
                  <a:pt x="5109" y="0"/>
                  <a:pt x="5666" y="31"/>
                  <a:pt x="5739" y="31"/>
                </a:cubicBezTo>
                <a:cubicBezTo>
                  <a:pt x="7991" y="31"/>
                  <a:pt x="7991" y="31"/>
                  <a:pt x="7991" y="31"/>
                </a:cubicBezTo>
                <a:cubicBezTo>
                  <a:pt x="8257" y="31"/>
                  <a:pt x="8257" y="31"/>
                  <a:pt x="8257" y="31"/>
                </a:cubicBezTo>
                <a:cubicBezTo>
                  <a:pt x="10872" y="31"/>
                  <a:pt x="10872" y="31"/>
                  <a:pt x="10872" y="31"/>
                </a:cubicBezTo>
                <a:cubicBezTo>
                  <a:pt x="15691" y="31"/>
                  <a:pt x="15691" y="31"/>
                  <a:pt x="15691" y="31"/>
                </a:cubicBezTo>
                <a:cubicBezTo>
                  <a:pt x="15691" y="31"/>
                  <a:pt x="15691" y="31"/>
                  <a:pt x="15691" y="31"/>
                </a:cubicBezTo>
                <a:cubicBezTo>
                  <a:pt x="15715" y="31"/>
                  <a:pt x="15715" y="31"/>
                  <a:pt x="15715" y="31"/>
                </a:cubicBezTo>
                <a:cubicBezTo>
                  <a:pt x="20800" y="31"/>
                  <a:pt x="20800" y="31"/>
                  <a:pt x="20800" y="31"/>
                </a:cubicBezTo>
                <a:cubicBezTo>
                  <a:pt x="21551" y="31"/>
                  <a:pt x="21551" y="31"/>
                  <a:pt x="21551" y="31"/>
                </a:cubicBezTo>
                <a:cubicBezTo>
                  <a:pt x="21551" y="7987"/>
                  <a:pt x="21551" y="7987"/>
                  <a:pt x="21551" y="7987"/>
                </a:cubicBezTo>
                <a:cubicBezTo>
                  <a:pt x="21551" y="8018"/>
                  <a:pt x="21551" y="8080"/>
                  <a:pt x="21551" y="8111"/>
                </a:cubicBezTo>
                <a:cubicBezTo>
                  <a:pt x="21600" y="9137"/>
                  <a:pt x="21551" y="14234"/>
                  <a:pt x="21551" y="14265"/>
                </a:cubicBezTo>
                <a:cubicBezTo>
                  <a:pt x="21551" y="21568"/>
                  <a:pt x="21551" y="21568"/>
                  <a:pt x="21551" y="21568"/>
                </a:cubicBezTo>
                <a:cubicBezTo>
                  <a:pt x="15860" y="21568"/>
                  <a:pt x="15860" y="21568"/>
                  <a:pt x="15860" y="21568"/>
                </a:cubicBezTo>
                <a:cubicBezTo>
                  <a:pt x="15739" y="21568"/>
                  <a:pt x="15739" y="21568"/>
                  <a:pt x="15739" y="21568"/>
                </a:cubicBezTo>
                <a:cubicBezTo>
                  <a:pt x="15715" y="21568"/>
                  <a:pt x="15691" y="21600"/>
                  <a:pt x="15691" y="21600"/>
                </a:cubicBezTo>
                <a:close/>
              </a:path>
            </a:pathLst>
          </a:custGeom>
          <a:solidFill>
            <a:srgbClr val="BFBFBF"/>
          </a:solidFill>
          <a:ln w="9525" cap="flat" cmpd="sng">
            <a:noFill/>
            <a:prstDash val="solid"/>
            <a:round/>
          </a:ln>
        </p:spPr>
        <p:txBody>
          <a:bodyPr rtlCol="0" anchor="ctr"/>
          <a:lstStyle/>
          <a:p>
            <a:pPr algn="ctr"/>
          </a:p>
        </p:txBody>
      </p:sp>
      <p:sp>
        <p:nvSpPr>
          <p:cNvPr id="537" name="曲线"/>
          <p:cNvSpPr/>
          <p:nvPr/>
        </p:nvSpPr>
        <p:spPr>
          <a:xfrm>
            <a:off x="5028485" y="2014621"/>
            <a:ext cx="2260711" cy="2158768"/>
          </a:xfrm>
          <a:custGeom>
            <a:avLst/>
            <a:gdLst>
              <a:gd name="T1" fmla="*/ 0 w 21600"/>
              <a:gd name="T2" fmla="*/ 0 h 21600"/>
              <a:gd name="T3" fmla="*/ 21600 w 21600"/>
              <a:gd name="T4" fmla="*/ 21600 h 21600"/>
            </a:gdLst>
            <a:ahLst/>
            <a:cxnLst/>
            <a:rect l="T1" t="T2" r="T3" b="T4"/>
            <a:pathLst>
              <a:path w="21600" h="21600">
                <a:moveTo>
                  <a:pt x="7476" y="21568"/>
                </a:moveTo>
                <a:cubicBezTo>
                  <a:pt x="7328" y="21568"/>
                  <a:pt x="7328" y="21568"/>
                  <a:pt x="7328" y="21568"/>
                </a:cubicBezTo>
                <a:cubicBezTo>
                  <a:pt x="0" y="21568"/>
                  <a:pt x="0" y="21568"/>
                  <a:pt x="0" y="21568"/>
                </a:cubicBezTo>
                <a:cubicBezTo>
                  <a:pt x="0" y="14265"/>
                  <a:pt x="0" y="14265"/>
                  <a:pt x="0" y="14265"/>
                </a:cubicBezTo>
                <a:cubicBezTo>
                  <a:pt x="0" y="14141"/>
                  <a:pt x="0" y="14141"/>
                  <a:pt x="0" y="14141"/>
                </a:cubicBezTo>
                <a:cubicBezTo>
                  <a:pt x="0" y="14141"/>
                  <a:pt x="0" y="14141"/>
                  <a:pt x="0" y="14141"/>
                </a:cubicBezTo>
                <a:cubicBezTo>
                  <a:pt x="29" y="13954"/>
                  <a:pt x="118" y="13395"/>
                  <a:pt x="593" y="13395"/>
                </a:cubicBezTo>
                <a:cubicBezTo>
                  <a:pt x="712" y="13395"/>
                  <a:pt x="830" y="13426"/>
                  <a:pt x="979" y="13488"/>
                </a:cubicBezTo>
                <a:cubicBezTo>
                  <a:pt x="1127" y="13550"/>
                  <a:pt x="2492" y="14203"/>
                  <a:pt x="3263" y="14203"/>
                </a:cubicBezTo>
                <a:cubicBezTo>
                  <a:pt x="4836" y="14203"/>
                  <a:pt x="6112" y="12804"/>
                  <a:pt x="6112" y="11095"/>
                </a:cubicBezTo>
                <a:cubicBezTo>
                  <a:pt x="6112" y="9354"/>
                  <a:pt x="4836" y="7956"/>
                  <a:pt x="3263" y="7956"/>
                </a:cubicBezTo>
                <a:cubicBezTo>
                  <a:pt x="2492" y="7956"/>
                  <a:pt x="1127" y="8608"/>
                  <a:pt x="979" y="8671"/>
                </a:cubicBezTo>
                <a:cubicBezTo>
                  <a:pt x="830" y="8733"/>
                  <a:pt x="712" y="8795"/>
                  <a:pt x="593" y="8795"/>
                </a:cubicBezTo>
                <a:cubicBezTo>
                  <a:pt x="148" y="8795"/>
                  <a:pt x="29" y="8298"/>
                  <a:pt x="29" y="8080"/>
                </a:cubicBezTo>
                <a:cubicBezTo>
                  <a:pt x="0" y="8049"/>
                  <a:pt x="0" y="8049"/>
                  <a:pt x="0" y="8049"/>
                </a:cubicBezTo>
                <a:cubicBezTo>
                  <a:pt x="0" y="8049"/>
                  <a:pt x="0" y="8049"/>
                  <a:pt x="0" y="8049"/>
                </a:cubicBezTo>
                <a:cubicBezTo>
                  <a:pt x="0" y="8018"/>
                  <a:pt x="0" y="7925"/>
                  <a:pt x="0" y="7925"/>
                </a:cubicBezTo>
                <a:cubicBezTo>
                  <a:pt x="0" y="31"/>
                  <a:pt x="0" y="31"/>
                  <a:pt x="0" y="31"/>
                </a:cubicBezTo>
                <a:cubicBezTo>
                  <a:pt x="979" y="31"/>
                  <a:pt x="979" y="31"/>
                  <a:pt x="979" y="31"/>
                </a:cubicBezTo>
                <a:cubicBezTo>
                  <a:pt x="7506" y="31"/>
                  <a:pt x="7506" y="31"/>
                  <a:pt x="7506" y="31"/>
                </a:cubicBezTo>
                <a:cubicBezTo>
                  <a:pt x="7536" y="31"/>
                  <a:pt x="7536" y="31"/>
                  <a:pt x="7536" y="31"/>
                </a:cubicBezTo>
                <a:cubicBezTo>
                  <a:pt x="7536" y="31"/>
                  <a:pt x="7536" y="31"/>
                  <a:pt x="7536" y="31"/>
                </a:cubicBezTo>
                <a:cubicBezTo>
                  <a:pt x="13737" y="31"/>
                  <a:pt x="13737" y="31"/>
                  <a:pt x="13737" y="31"/>
                </a:cubicBezTo>
                <a:cubicBezTo>
                  <a:pt x="17475" y="31"/>
                  <a:pt x="17475" y="31"/>
                  <a:pt x="17475" y="31"/>
                </a:cubicBezTo>
                <a:cubicBezTo>
                  <a:pt x="17475" y="0"/>
                  <a:pt x="17475" y="0"/>
                  <a:pt x="17475" y="0"/>
                </a:cubicBezTo>
                <a:cubicBezTo>
                  <a:pt x="20324" y="0"/>
                  <a:pt x="20324" y="0"/>
                  <a:pt x="20324" y="0"/>
                </a:cubicBezTo>
                <a:cubicBezTo>
                  <a:pt x="20413" y="0"/>
                  <a:pt x="21125" y="0"/>
                  <a:pt x="21600" y="0"/>
                </a:cubicBezTo>
                <a:cubicBezTo>
                  <a:pt x="21600" y="7925"/>
                  <a:pt x="21600" y="7925"/>
                  <a:pt x="21600" y="7925"/>
                </a:cubicBezTo>
                <a:cubicBezTo>
                  <a:pt x="21600" y="7987"/>
                  <a:pt x="21600" y="8049"/>
                  <a:pt x="21600" y="8080"/>
                </a:cubicBezTo>
                <a:cubicBezTo>
                  <a:pt x="21570" y="8267"/>
                  <a:pt x="21481" y="8764"/>
                  <a:pt x="21036" y="8764"/>
                </a:cubicBezTo>
                <a:cubicBezTo>
                  <a:pt x="20917" y="8764"/>
                  <a:pt x="20769" y="8733"/>
                  <a:pt x="20620" y="8671"/>
                </a:cubicBezTo>
                <a:cubicBezTo>
                  <a:pt x="20472" y="8608"/>
                  <a:pt x="19137" y="7956"/>
                  <a:pt x="18365" y="7956"/>
                </a:cubicBezTo>
                <a:cubicBezTo>
                  <a:pt x="16793" y="7956"/>
                  <a:pt x="15517" y="9354"/>
                  <a:pt x="15517" y="11064"/>
                </a:cubicBezTo>
                <a:cubicBezTo>
                  <a:pt x="15517" y="12804"/>
                  <a:pt x="16793" y="14203"/>
                  <a:pt x="18365" y="14203"/>
                </a:cubicBezTo>
                <a:cubicBezTo>
                  <a:pt x="19137" y="14203"/>
                  <a:pt x="20472" y="13550"/>
                  <a:pt x="20620" y="13488"/>
                </a:cubicBezTo>
                <a:cubicBezTo>
                  <a:pt x="20769" y="13426"/>
                  <a:pt x="20917" y="13395"/>
                  <a:pt x="21036" y="13395"/>
                </a:cubicBezTo>
                <a:cubicBezTo>
                  <a:pt x="21481" y="13395"/>
                  <a:pt x="21600" y="13892"/>
                  <a:pt x="21600" y="14109"/>
                </a:cubicBezTo>
                <a:cubicBezTo>
                  <a:pt x="21600" y="14265"/>
                  <a:pt x="21600" y="14265"/>
                  <a:pt x="21600" y="14265"/>
                </a:cubicBezTo>
                <a:cubicBezTo>
                  <a:pt x="21600" y="21568"/>
                  <a:pt x="21600" y="21568"/>
                  <a:pt x="21600" y="21568"/>
                </a:cubicBezTo>
                <a:cubicBezTo>
                  <a:pt x="20146" y="21568"/>
                  <a:pt x="20146" y="21568"/>
                  <a:pt x="20146" y="21568"/>
                </a:cubicBezTo>
                <a:cubicBezTo>
                  <a:pt x="20146" y="21568"/>
                  <a:pt x="20146" y="21568"/>
                  <a:pt x="20146" y="21568"/>
                </a:cubicBezTo>
                <a:cubicBezTo>
                  <a:pt x="13678" y="21568"/>
                  <a:pt x="13678" y="21568"/>
                  <a:pt x="13678" y="21568"/>
                </a:cubicBezTo>
                <a:cubicBezTo>
                  <a:pt x="13589" y="21568"/>
                  <a:pt x="13500" y="21568"/>
                  <a:pt x="13470" y="21568"/>
                </a:cubicBezTo>
                <a:cubicBezTo>
                  <a:pt x="13470" y="21568"/>
                  <a:pt x="13470" y="21568"/>
                  <a:pt x="13470" y="21568"/>
                </a:cubicBezTo>
                <a:cubicBezTo>
                  <a:pt x="13203" y="21537"/>
                  <a:pt x="12995" y="21413"/>
                  <a:pt x="12876" y="21258"/>
                </a:cubicBezTo>
                <a:cubicBezTo>
                  <a:pt x="12787" y="21040"/>
                  <a:pt x="12847" y="20791"/>
                  <a:pt x="12936" y="20605"/>
                </a:cubicBezTo>
                <a:cubicBezTo>
                  <a:pt x="13025" y="20481"/>
                  <a:pt x="13678" y="19113"/>
                  <a:pt x="13678" y="18336"/>
                </a:cubicBezTo>
                <a:cubicBezTo>
                  <a:pt x="13678" y="16782"/>
                  <a:pt x="12253" y="15508"/>
                  <a:pt x="10532" y="15508"/>
                </a:cubicBezTo>
                <a:cubicBezTo>
                  <a:pt x="8782" y="15508"/>
                  <a:pt x="7387" y="16782"/>
                  <a:pt x="7387" y="18336"/>
                </a:cubicBezTo>
                <a:cubicBezTo>
                  <a:pt x="7387" y="19113"/>
                  <a:pt x="8040" y="20481"/>
                  <a:pt x="8129" y="20605"/>
                </a:cubicBezTo>
                <a:cubicBezTo>
                  <a:pt x="8248" y="20854"/>
                  <a:pt x="8248" y="21102"/>
                  <a:pt x="8159" y="21258"/>
                </a:cubicBezTo>
                <a:cubicBezTo>
                  <a:pt x="8070" y="21444"/>
                  <a:pt x="7832" y="21537"/>
                  <a:pt x="7536" y="21600"/>
                </a:cubicBezTo>
                <a:cubicBezTo>
                  <a:pt x="7506" y="21568"/>
                  <a:pt x="7476" y="21568"/>
                  <a:pt x="7476" y="21568"/>
                </a:cubicBezTo>
              </a:path>
            </a:pathLst>
          </a:custGeom>
          <a:solidFill>
            <a:srgbClr val="0072A9"/>
          </a:solidFill>
          <a:ln w="9525" cap="flat" cmpd="sng">
            <a:noFill/>
            <a:prstDash val="solid"/>
            <a:round/>
          </a:ln>
        </p:spPr>
        <p:txBody>
          <a:bodyPr rtlCol="0" anchor="ctr"/>
          <a:lstStyle/>
          <a:p>
            <a:pPr algn="ctr"/>
          </a:p>
        </p:txBody>
      </p:sp>
      <p:sp>
        <p:nvSpPr>
          <p:cNvPr id="538" name="矩形"/>
          <p:cNvSpPr/>
          <p:nvPr/>
        </p:nvSpPr>
        <p:spPr>
          <a:xfrm>
            <a:off x="2778831" y="2478922"/>
            <a:ext cx="1039748" cy="996315"/>
          </a:xfrm>
          <a:prstGeom prst="rect">
            <a:avLst/>
          </a:prstGeom>
          <a:noFill/>
          <a:ln w="9525" cap="flat" cmpd="sng">
            <a:noFill/>
            <a:prstDash val="solid"/>
            <a:miter/>
          </a:ln>
        </p:spPr>
        <p:txBody>
          <a:bodyPr vert="horz" wrap="none" lIns="91440" tIns="45720" rIns="91440" bIns="45720" anchor="t" anchorCtr="0">
            <a:spAutoFit/>
          </a:bodyPr>
          <a:lstStyle/>
          <a:p>
            <a:pPr marL="0" indent="0" algn="ctr">
              <a:lnSpc>
                <a:spcPct val="100000"/>
              </a:lnSpc>
              <a:spcBef>
                <a:spcPts val="0"/>
              </a:spcBef>
              <a:spcAft>
                <a:spcPts val="0"/>
              </a:spcAft>
              <a:buNone/>
            </a:pPr>
            <a:r>
              <a:rPr lang="en-US" altLang="zh-CN" sz="60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01 </a:t>
            </a:r>
            <a:endParaRPr lang="zh-CN" altLang="en-US" sz="60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39" name="矩形"/>
          <p:cNvSpPr/>
          <p:nvPr/>
        </p:nvSpPr>
        <p:spPr>
          <a:xfrm>
            <a:off x="5771803" y="2478922"/>
            <a:ext cx="1039748" cy="996315"/>
          </a:xfrm>
          <a:prstGeom prst="rect">
            <a:avLst/>
          </a:prstGeom>
          <a:noFill/>
          <a:ln w="9525" cap="flat" cmpd="sng">
            <a:noFill/>
            <a:prstDash val="solid"/>
            <a:miter/>
          </a:ln>
        </p:spPr>
        <p:txBody>
          <a:bodyPr vert="horz" wrap="none" lIns="91440" tIns="45720" rIns="91440" bIns="45720" anchor="t" anchorCtr="0">
            <a:spAutoFit/>
          </a:bodyPr>
          <a:lstStyle/>
          <a:p>
            <a:pPr marL="0" indent="0" algn="ctr">
              <a:lnSpc>
                <a:spcPct val="100000"/>
              </a:lnSpc>
              <a:spcBef>
                <a:spcPts val="0"/>
              </a:spcBef>
              <a:spcAft>
                <a:spcPts val="0"/>
              </a:spcAft>
              <a:buNone/>
            </a:pPr>
            <a:r>
              <a:rPr lang="en-US" altLang="zh-CN" sz="60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02 </a:t>
            </a:r>
            <a:endParaRPr lang="zh-CN" altLang="en-US" sz="60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40" name="矩形"/>
          <p:cNvSpPr/>
          <p:nvPr/>
        </p:nvSpPr>
        <p:spPr>
          <a:xfrm>
            <a:off x="8525421" y="2478920"/>
            <a:ext cx="1039748" cy="996315"/>
          </a:xfrm>
          <a:prstGeom prst="rect">
            <a:avLst/>
          </a:prstGeom>
          <a:noFill/>
          <a:ln w="9525" cap="flat" cmpd="sng">
            <a:noFill/>
            <a:prstDash val="solid"/>
            <a:miter/>
          </a:ln>
        </p:spPr>
        <p:txBody>
          <a:bodyPr vert="horz" wrap="none" lIns="91440" tIns="45720" rIns="91440" bIns="45720" anchor="t" anchorCtr="0">
            <a:spAutoFit/>
          </a:bodyPr>
          <a:lstStyle/>
          <a:p>
            <a:pPr marL="0" indent="0" algn="ctr">
              <a:lnSpc>
                <a:spcPct val="100000"/>
              </a:lnSpc>
              <a:spcBef>
                <a:spcPts val="0"/>
              </a:spcBef>
              <a:spcAft>
                <a:spcPts val="0"/>
              </a:spcAft>
              <a:buNone/>
            </a:pPr>
            <a:r>
              <a:rPr lang="en-US" altLang="zh-CN" sz="60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 </a:t>
            </a:r>
            <a:endParaRPr lang="zh-CN" altLang="en-US" sz="60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41" name="矩形"/>
          <p:cNvSpPr/>
          <p:nvPr/>
        </p:nvSpPr>
        <p:spPr>
          <a:xfrm>
            <a:off x="5028485" y="4455096"/>
            <a:ext cx="2260710" cy="1085850"/>
          </a:xfrm>
          <a:prstGeom prst="rect">
            <a:avLst/>
          </a:prstGeom>
          <a:noFill/>
          <a:ln w="9525" cap="flat" cmpd="sng">
            <a:noFill/>
            <a:prstDash val="solid"/>
            <a:miter/>
          </a:ln>
        </p:spPr>
        <p:txBody>
          <a:bodyPr vert="horz" wrap="square" lIns="0" tIns="0" rIns="0" bIns="0" anchor="t" anchorCtr="0">
            <a:spAutoFit/>
          </a:bodyPr>
          <a:lstStyle/>
          <a:p>
            <a:pPr marL="0" indent="0" algn="ctr">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安全责任在先</a:t>
            </a:r>
            <a:endPar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endPar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建章立制在先</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42" name="矩形"/>
          <p:cNvSpPr/>
          <p:nvPr/>
        </p:nvSpPr>
        <p:spPr>
          <a:xfrm>
            <a:off x="7980218" y="4453863"/>
            <a:ext cx="2130157" cy="1085850"/>
          </a:xfrm>
          <a:prstGeom prst="rect">
            <a:avLst/>
          </a:prstGeom>
          <a:noFill/>
          <a:ln w="9525" cap="flat" cmpd="sng">
            <a:noFill/>
            <a:prstDash val="solid"/>
            <a:miter/>
          </a:ln>
        </p:spPr>
        <p:txBody>
          <a:bodyPr vert="horz" wrap="square" lIns="0" tIns="0" rIns="0" bIns="0" anchor="t" anchorCtr="0">
            <a:spAutoFit/>
          </a:bodyPr>
          <a:lstStyle/>
          <a:p>
            <a:pPr marL="0" indent="0" algn="ctr">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延缓预防在先</a:t>
            </a:r>
            <a:endPar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endPar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监督执法在先</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wipe(left)">
                                      <p:cBhvr>
                                        <p:cTn id="7" dur="500"/>
                                        <p:tgtEl>
                                          <p:spTgt spid="52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7"/>
                                        </p:tgtEl>
                                        <p:attrNameLst>
                                          <p:attrName>style.visibility</p:attrName>
                                        </p:attrNameLst>
                                      </p:cBhvr>
                                      <p:to>
                                        <p:strVal val="visible"/>
                                      </p:to>
                                    </p:set>
                                    <p:animEffect transition="in" filter="wipe(right)">
                                      <p:cBhvr>
                                        <p:cTn id="11" dur="500"/>
                                        <p:tgtEl>
                                          <p:spTgt spid="5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30"/>
                                        </p:tgtEl>
                                        <p:attrNameLst>
                                          <p:attrName>style.visibility</p:attrName>
                                        </p:attrNameLst>
                                      </p:cBhvr>
                                      <p:to>
                                        <p:strVal val="visible"/>
                                      </p:to>
                                    </p:set>
                                    <p:animEffect transition="in" filter="fade">
                                      <p:cBhvr>
                                        <p:cTn id="15" dur="500"/>
                                        <p:tgtEl>
                                          <p:spTgt spid="5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2"/>
                                        </p:tgtEl>
                                        <p:attrNameLst>
                                          <p:attrName>style.visibility</p:attrName>
                                        </p:attrNameLst>
                                      </p:cBhvr>
                                      <p:to>
                                        <p:strVal val="visible"/>
                                      </p:to>
                                    </p:set>
                                    <p:animEffect transition="in" filter="wipe(left)">
                                      <p:cBhvr>
                                        <p:cTn id="19" dur="500"/>
                                        <p:tgtEl>
                                          <p:spTgt spid="53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31"/>
                                        </p:tgtEl>
                                        <p:attrNameLst>
                                          <p:attrName>style.visibility</p:attrName>
                                        </p:attrNameLst>
                                      </p:cBhvr>
                                      <p:to>
                                        <p:strVal val="visible"/>
                                      </p:to>
                                    </p:set>
                                    <p:animEffect transition="in" filter="wipe(right)">
                                      <p:cBhvr>
                                        <p:cTn id="23" dur="500"/>
                                        <p:tgtEl>
                                          <p:spTgt spid="5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3"/>
                                        </p:tgtEl>
                                        <p:attrNameLst>
                                          <p:attrName>style.visibility</p:attrName>
                                        </p:attrNameLst>
                                      </p:cBhvr>
                                      <p:to>
                                        <p:strVal val="visible"/>
                                      </p:to>
                                    </p:set>
                                    <p:animEffect transition="in" filter="fade">
                                      <p:cBhvr>
                                        <p:cTn id="27" dur="500"/>
                                        <p:tgtEl>
                                          <p:spTgt spid="533"/>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535"/>
                                        </p:tgtEl>
                                        <p:attrNameLst>
                                          <p:attrName>style.visibility</p:attrName>
                                        </p:attrNameLst>
                                      </p:cBhvr>
                                      <p:to>
                                        <p:strVal val="visible"/>
                                      </p:to>
                                    </p:set>
                                    <p:anim calcmode="lin" valueType="num">
                                      <p:cBhvr>
                                        <p:cTn id="31" dur="500" fill="hold"/>
                                        <p:tgtEl>
                                          <p:spTgt spid="535"/>
                                        </p:tgtEl>
                                        <p:attrNameLst>
                                          <p:attrName>ppt_w</p:attrName>
                                        </p:attrNameLst>
                                      </p:cBhvr>
                                      <p:tavLst>
                                        <p:tav tm="0">
                                          <p:val>
                                            <p:fltVal val="0"/>
                                          </p:val>
                                        </p:tav>
                                        <p:tav tm="100000">
                                          <p:val>
                                            <p:strVal val="#ppt_w"/>
                                          </p:val>
                                        </p:tav>
                                      </p:tavLst>
                                    </p:anim>
                                    <p:anim calcmode="lin" valueType="num">
                                      <p:cBhvr>
                                        <p:cTn id="32" dur="500" fill="hold"/>
                                        <p:tgtEl>
                                          <p:spTgt spid="535"/>
                                        </p:tgtEl>
                                        <p:attrNameLst>
                                          <p:attrName>ppt_h</p:attrName>
                                        </p:attrNameLst>
                                      </p:cBhvr>
                                      <p:tavLst>
                                        <p:tav tm="0">
                                          <p:val>
                                            <p:fltVal val="0"/>
                                          </p:val>
                                        </p:tav>
                                        <p:tav tm="100000">
                                          <p:val>
                                            <p:strVal val="#ppt_h"/>
                                          </p:val>
                                        </p:tav>
                                      </p:tavLst>
                                    </p:anim>
                                    <p:animEffect transition="in" filter="fade">
                                      <p:cBhvr>
                                        <p:cTn id="33" dur="500"/>
                                        <p:tgtEl>
                                          <p:spTgt spid="53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38"/>
                                        </p:tgtEl>
                                        <p:attrNameLst>
                                          <p:attrName>style.visibility</p:attrName>
                                        </p:attrNameLst>
                                      </p:cBhvr>
                                      <p:to>
                                        <p:strVal val="visible"/>
                                      </p:to>
                                    </p:set>
                                    <p:anim calcmode="lin" valueType="num">
                                      <p:cBhvr>
                                        <p:cTn id="37" dur="500" fill="hold"/>
                                        <p:tgtEl>
                                          <p:spTgt spid="538"/>
                                        </p:tgtEl>
                                        <p:attrNameLst>
                                          <p:attrName>ppt_w</p:attrName>
                                        </p:attrNameLst>
                                      </p:cBhvr>
                                      <p:tavLst>
                                        <p:tav tm="0">
                                          <p:val>
                                            <p:fltVal val="0"/>
                                          </p:val>
                                        </p:tav>
                                        <p:tav tm="100000">
                                          <p:val>
                                            <p:strVal val="#ppt_w"/>
                                          </p:val>
                                        </p:tav>
                                      </p:tavLst>
                                    </p:anim>
                                    <p:anim calcmode="lin" valueType="num">
                                      <p:cBhvr>
                                        <p:cTn id="38" dur="500" fill="hold"/>
                                        <p:tgtEl>
                                          <p:spTgt spid="538"/>
                                        </p:tgtEl>
                                        <p:attrNameLst>
                                          <p:attrName>ppt_h</p:attrName>
                                        </p:attrNameLst>
                                      </p:cBhvr>
                                      <p:tavLst>
                                        <p:tav tm="0">
                                          <p:val>
                                            <p:fltVal val="0"/>
                                          </p:val>
                                        </p:tav>
                                        <p:tav tm="100000">
                                          <p:val>
                                            <p:strVal val="#ppt_h"/>
                                          </p:val>
                                        </p:tav>
                                      </p:tavLst>
                                    </p:anim>
                                    <p:animEffect transition="in" filter="fade">
                                      <p:cBhvr>
                                        <p:cTn id="39" dur="500"/>
                                        <p:tgtEl>
                                          <p:spTgt spid="538"/>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534"/>
                                        </p:tgtEl>
                                        <p:attrNameLst>
                                          <p:attrName>style.visibility</p:attrName>
                                        </p:attrNameLst>
                                      </p:cBhvr>
                                      <p:to>
                                        <p:strVal val="visible"/>
                                      </p:to>
                                    </p:set>
                                    <p:animEffect transition="in" filter="wipe(right)">
                                      <p:cBhvr>
                                        <p:cTn id="43" dur="500"/>
                                        <p:tgtEl>
                                          <p:spTgt spid="53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537"/>
                                        </p:tgtEl>
                                        <p:attrNameLst>
                                          <p:attrName>style.visibility</p:attrName>
                                        </p:attrNameLst>
                                      </p:cBhvr>
                                      <p:to>
                                        <p:strVal val="visible"/>
                                      </p:to>
                                    </p:set>
                                    <p:anim calcmode="lin" valueType="num">
                                      <p:cBhvr>
                                        <p:cTn id="47" dur="500" fill="hold"/>
                                        <p:tgtEl>
                                          <p:spTgt spid="537"/>
                                        </p:tgtEl>
                                        <p:attrNameLst>
                                          <p:attrName>ppt_w</p:attrName>
                                        </p:attrNameLst>
                                      </p:cBhvr>
                                      <p:tavLst>
                                        <p:tav tm="0">
                                          <p:val>
                                            <p:fltVal val="0"/>
                                          </p:val>
                                        </p:tav>
                                        <p:tav tm="100000">
                                          <p:val>
                                            <p:strVal val="#ppt_w"/>
                                          </p:val>
                                        </p:tav>
                                      </p:tavLst>
                                    </p:anim>
                                    <p:anim calcmode="lin" valueType="num">
                                      <p:cBhvr>
                                        <p:cTn id="48" dur="500" fill="hold"/>
                                        <p:tgtEl>
                                          <p:spTgt spid="537"/>
                                        </p:tgtEl>
                                        <p:attrNameLst>
                                          <p:attrName>ppt_h</p:attrName>
                                        </p:attrNameLst>
                                      </p:cBhvr>
                                      <p:tavLst>
                                        <p:tav tm="0">
                                          <p:val>
                                            <p:fltVal val="0"/>
                                          </p:val>
                                        </p:tav>
                                        <p:tav tm="100000">
                                          <p:val>
                                            <p:strVal val="#ppt_h"/>
                                          </p:val>
                                        </p:tav>
                                      </p:tavLst>
                                    </p:anim>
                                    <p:animEffect transition="in" filter="fade">
                                      <p:cBhvr>
                                        <p:cTn id="49" dur="500"/>
                                        <p:tgtEl>
                                          <p:spTgt spid="537"/>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539"/>
                                        </p:tgtEl>
                                        <p:attrNameLst>
                                          <p:attrName>style.visibility</p:attrName>
                                        </p:attrNameLst>
                                      </p:cBhvr>
                                      <p:to>
                                        <p:strVal val="visible"/>
                                      </p:to>
                                    </p:set>
                                    <p:anim calcmode="lin" valueType="num">
                                      <p:cBhvr>
                                        <p:cTn id="53" dur="500" fill="hold"/>
                                        <p:tgtEl>
                                          <p:spTgt spid="539"/>
                                        </p:tgtEl>
                                        <p:attrNameLst>
                                          <p:attrName>ppt_w</p:attrName>
                                        </p:attrNameLst>
                                      </p:cBhvr>
                                      <p:tavLst>
                                        <p:tav tm="0">
                                          <p:val>
                                            <p:fltVal val="0"/>
                                          </p:val>
                                        </p:tav>
                                        <p:tav tm="100000">
                                          <p:val>
                                            <p:strVal val="#ppt_w"/>
                                          </p:val>
                                        </p:tav>
                                      </p:tavLst>
                                    </p:anim>
                                    <p:anim calcmode="lin" valueType="num">
                                      <p:cBhvr>
                                        <p:cTn id="54" dur="500" fill="hold"/>
                                        <p:tgtEl>
                                          <p:spTgt spid="539"/>
                                        </p:tgtEl>
                                        <p:attrNameLst>
                                          <p:attrName>ppt_h</p:attrName>
                                        </p:attrNameLst>
                                      </p:cBhvr>
                                      <p:tavLst>
                                        <p:tav tm="0">
                                          <p:val>
                                            <p:fltVal val="0"/>
                                          </p:val>
                                        </p:tav>
                                        <p:tav tm="100000">
                                          <p:val>
                                            <p:strVal val="#ppt_h"/>
                                          </p:val>
                                        </p:tav>
                                      </p:tavLst>
                                    </p:anim>
                                    <p:animEffect transition="in" filter="fade">
                                      <p:cBhvr>
                                        <p:cTn id="55" dur="500"/>
                                        <p:tgtEl>
                                          <p:spTgt spid="539"/>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541"/>
                                        </p:tgtEl>
                                        <p:attrNameLst>
                                          <p:attrName>style.visibility</p:attrName>
                                        </p:attrNameLst>
                                      </p:cBhvr>
                                      <p:to>
                                        <p:strVal val="visible"/>
                                      </p:to>
                                    </p:set>
                                    <p:animEffect transition="in" filter="wipe(right)">
                                      <p:cBhvr>
                                        <p:cTn id="59" dur="500"/>
                                        <p:tgtEl>
                                          <p:spTgt spid="541"/>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6"/>
                                        </p:tgtEl>
                                        <p:attrNameLst>
                                          <p:attrName>style.visibility</p:attrName>
                                        </p:attrNameLst>
                                      </p:cBhvr>
                                      <p:to>
                                        <p:strVal val="visible"/>
                                      </p:to>
                                    </p:set>
                                    <p:anim calcmode="lin" valueType="num">
                                      <p:cBhvr>
                                        <p:cTn id="63" dur="500" fill="hold"/>
                                        <p:tgtEl>
                                          <p:spTgt spid="536"/>
                                        </p:tgtEl>
                                        <p:attrNameLst>
                                          <p:attrName>ppt_w</p:attrName>
                                        </p:attrNameLst>
                                      </p:cBhvr>
                                      <p:tavLst>
                                        <p:tav tm="0">
                                          <p:val>
                                            <p:fltVal val="0"/>
                                          </p:val>
                                        </p:tav>
                                        <p:tav tm="100000">
                                          <p:val>
                                            <p:strVal val="#ppt_w"/>
                                          </p:val>
                                        </p:tav>
                                      </p:tavLst>
                                    </p:anim>
                                    <p:anim calcmode="lin" valueType="num">
                                      <p:cBhvr>
                                        <p:cTn id="64" dur="500" fill="hold"/>
                                        <p:tgtEl>
                                          <p:spTgt spid="536"/>
                                        </p:tgtEl>
                                        <p:attrNameLst>
                                          <p:attrName>ppt_h</p:attrName>
                                        </p:attrNameLst>
                                      </p:cBhvr>
                                      <p:tavLst>
                                        <p:tav tm="0">
                                          <p:val>
                                            <p:fltVal val="0"/>
                                          </p:val>
                                        </p:tav>
                                        <p:tav tm="100000">
                                          <p:val>
                                            <p:strVal val="#ppt_h"/>
                                          </p:val>
                                        </p:tav>
                                      </p:tavLst>
                                    </p:anim>
                                    <p:animEffect transition="in" filter="fade">
                                      <p:cBhvr>
                                        <p:cTn id="65" dur="500"/>
                                        <p:tgtEl>
                                          <p:spTgt spid="536"/>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540"/>
                                        </p:tgtEl>
                                        <p:attrNameLst>
                                          <p:attrName>style.visibility</p:attrName>
                                        </p:attrNameLst>
                                      </p:cBhvr>
                                      <p:to>
                                        <p:strVal val="visible"/>
                                      </p:to>
                                    </p:set>
                                    <p:anim calcmode="lin" valueType="num">
                                      <p:cBhvr>
                                        <p:cTn id="69" dur="500" fill="hold"/>
                                        <p:tgtEl>
                                          <p:spTgt spid="540"/>
                                        </p:tgtEl>
                                        <p:attrNameLst>
                                          <p:attrName>ppt_w</p:attrName>
                                        </p:attrNameLst>
                                      </p:cBhvr>
                                      <p:tavLst>
                                        <p:tav tm="0">
                                          <p:val>
                                            <p:fltVal val="0"/>
                                          </p:val>
                                        </p:tav>
                                        <p:tav tm="100000">
                                          <p:val>
                                            <p:strVal val="#ppt_w"/>
                                          </p:val>
                                        </p:tav>
                                      </p:tavLst>
                                    </p:anim>
                                    <p:anim calcmode="lin" valueType="num">
                                      <p:cBhvr>
                                        <p:cTn id="70" dur="500" fill="hold"/>
                                        <p:tgtEl>
                                          <p:spTgt spid="540"/>
                                        </p:tgtEl>
                                        <p:attrNameLst>
                                          <p:attrName>ppt_h</p:attrName>
                                        </p:attrNameLst>
                                      </p:cBhvr>
                                      <p:tavLst>
                                        <p:tav tm="0">
                                          <p:val>
                                            <p:fltVal val="0"/>
                                          </p:val>
                                        </p:tav>
                                        <p:tav tm="100000">
                                          <p:val>
                                            <p:strVal val="#ppt_h"/>
                                          </p:val>
                                        </p:tav>
                                      </p:tavLst>
                                    </p:anim>
                                    <p:animEffect transition="in" filter="fade">
                                      <p:cBhvr>
                                        <p:cTn id="71" dur="500"/>
                                        <p:tgtEl>
                                          <p:spTgt spid="540"/>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542"/>
                                        </p:tgtEl>
                                        <p:attrNameLst>
                                          <p:attrName>style.visibility</p:attrName>
                                        </p:attrNameLst>
                                      </p:cBhvr>
                                      <p:to>
                                        <p:strVal val="visible"/>
                                      </p:to>
                                    </p:set>
                                    <p:animEffect transition="in" filter="wipe(right)">
                                      <p:cBhvr>
                                        <p:cTn id="75" dur="5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animBg="1"/>
      <p:bldP spid="527" grpId="0" animBg="1"/>
      <p:bldP spid="530" grpId="0" animBg="1"/>
      <p:bldP spid="532" grpId="0" animBg="1"/>
      <p:bldP spid="531" grpId="0" animBg="1"/>
      <p:bldP spid="533" grpId="0" animBg="1"/>
      <p:bldP spid="535" grpId="0" animBg="1"/>
      <p:bldP spid="538" grpId="0"/>
      <p:bldP spid="534" grpId="0"/>
      <p:bldP spid="537" grpId="0" animBg="1"/>
      <p:bldP spid="539" grpId="0"/>
      <p:bldP spid="541" grpId="0"/>
      <p:bldP spid="536" grpId="0" animBg="1"/>
      <p:bldP spid="540" grpId="0"/>
      <p:bldP spid="5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0" y="1143000"/>
            <a:ext cx="7668895"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3490" y="299720"/>
            <a:ext cx="1197461" cy="604737"/>
          </a:xfrm>
          <a:prstGeom prst="rect">
            <a:avLst/>
          </a:prstGeom>
        </p:spPr>
      </p:pic>
    </p:spTree>
    <p:custDataLst>
      <p:tags r:id="rId5"/>
    </p:custData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547"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550" name="组合"/>
          <p:cNvGrpSpPr/>
          <p:nvPr/>
        </p:nvGrpSpPr>
        <p:grpSpPr>
          <a:xfrm>
            <a:off x="550862" y="82550"/>
            <a:ext cx="4374932" cy="577215"/>
            <a:chOff x="550862" y="82550"/>
            <a:chExt cx="4374932" cy="577215"/>
          </a:xfrm>
        </p:grpSpPr>
        <p:sp>
          <p:nvSpPr>
            <p:cNvPr id="548"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49"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551"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552"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553"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559" name="组合"/>
          <p:cNvGrpSpPr/>
          <p:nvPr/>
        </p:nvGrpSpPr>
        <p:grpSpPr>
          <a:xfrm>
            <a:off x="4478690" y="1240303"/>
            <a:ext cx="7450713" cy="4103194"/>
            <a:chOff x="4478690" y="1240303"/>
            <a:chExt cx="7450713" cy="4103194"/>
          </a:xfrm>
        </p:grpSpPr>
        <p:grpSp>
          <p:nvGrpSpPr>
            <p:cNvPr id="557" name="组合"/>
            <p:cNvGrpSpPr/>
            <p:nvPr/>
          </p:nvGrpSpPr>
          <p:grpSpPr>
            <a:xfrm>
              <a:off x="4478690" y="1240303"/>
              <a:ext cx="7408509" cy="4103194"/>
              <a:chOff x="4478690" y="1240303"/>
              <a:chExt cx="7408509" cy="4103194"/>
            </a:xfrm>
          </p:grpSpPr>
          <p:sp>
            <p:nvSpPr>
              <p:cNvPr id="554" name="曲线"/>
              <p:cNvSpPr/>
              <p:nvPr/>
            </p:nvSpPr>
            <p:spPr>
              <a:xfrm>
                <a:off x="4675642" y="1240303"/>
                <a:ext cx="7211557" cy="613164"/>
              </a:xfrm>
              <a:custGeom>
                <a:avLst/>
                <a:gdLst>
                  <a:gd name="T1" fmla="*/ 0 w 21600"/>
                  <a:gd name="T2" fmla="*/ 1662 h 21600"/>
                  <a:gd name="T3" fmla="*/ 21600 w 21600"/>
                  <a:gd name="T4" fmla="*/ 19938 h 21600"/>
                </a:gdLst>
                <a:ahLst/>
                <a:cxnLst/>
                <a:rect l="T1" t="T2" r="T3" b="T4"/>
                <a:pathLst>
                  <a:path w="21600" h="21600">
                    <a:moveTo>
                      <a:pt x="0" y="3600"/>
                    </a:moveTo>
                    <a:cubicBezTo>
                      <a:pt x="0" y="1611"/>
                      <a:pt x="93" y="0"/>
                      <a:pt x="207" y="0"/>
                    </a:cubicBezTo>
                    <a:lnTo>
                      <a:pt x="21392" y="0"/>
                    </a:lnTo>
                    <a:cubicBezTo>
                      <a:pt x="21506" y="0"/>
                      <a:pt x="21600" y="1611"/>
                      <a:pt x="21600" y="3600"/>
                    </a:cubicBezTo>
                    <a:lnTo>
                      <a:pt x="21600" y="17999"/>
                    </a:lnTo>
                    <a:cubicBezTo>
                      <a:pt x="21600" y="19988"/>
                      <a:pt x="21506" y="21600"/>
                      <a:pt x="21392" y="21600"/>
                    </a:cubicBezTo>
                    <a:lnTo>
                      <a:pt x="207" y="21600"/>
                    </a:lnTo>
                    <a:cubicBezTo>
                      <a:pt x="93" y="21600"/>
                      <a:pt x="0" y="19988"/>
                      <a:pt x="0" y="17999"/>
                    </a:cubicBezTo>
                    <a:lnTo>
                      <a:pt x="0" y="3600"/>
                    </a:lnTo>
                    <a:close/>
                  </a:path>
                </a:pathLst>
              </a:custGeom>
              <a:solidFill>
                <a:srgbClr val="0072A9"/>
              </a:solidFill>
              <a:ln w="12700" cap="flat" cmpd="sng">
                <a:solidFill>
                  <a:srgbClr val="FFFFFF"/>
                </a:solidFill>
                <a:prstDash val="solid"/>
                <a:miter/>
              </a:ln>
            </p:spPr>
            <p:txBody>
              <a:bodyPr vert="horz" wrap="square" lIns="96518" tIns="96518" rIns="96518" bIns="96518" anchor="ctr" anchorCtr="0">
                <a:noAutofit/>
              </a:bodyPr>
              <a:lstStyle/>
              <a:p>
                <a:pPr marL="0" indent="0" algn="l" defTabSz="889000">
                  <a:lnSpc>
                    <a:spcPct val="90000"/>
                  </a:lnSpc>
                  <a:spcBef>
                    <a:spcPts val="0"/>
                  </a:spcBef>
                  <a:spcAft>
                    <a:spcPct val="3500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55" name="曲线"/>
              <p:cNvSpPr/>
              <p:nvPr/>
            </p:nvSpPr>
            <p:spPr>
              <a:xfrm>
                <a:off x="4478690" y="1853468"/>
                <a:ext cx="7211557" cy="1662975"/>
              </a:xfrm>
              <a:custGeom>
                <a:avLst/>
                <a:gdLst>
                  <a:gd name="T1" fmla="*/ 0 w 21600"/>
                  <a:gd name="T2" fmla="*/ 0 h 21600"/>
                  <a:gd name="T3" fmla="*/ 21600 w 21600"/>
                  <a:gd name="T4" fmla="*/ 21312 h 21600"/>
                </a:gdLst>
                <a:ahLst/>
                <a:cxnLst/>
                <a:rect l="T1" t="T2" r="T3" b="T4"/>
                <a:pathLst>
                  <a:path w="21600" h="21600">
                    <a:moveTo>
                      <a:pt x="0" y="0"/>
                    </a:moveTo>
                    <a:lnTo>
                      <a:pt x="21600" y="0"/>
                    </a:lnTo>
                    <a:lnTo>
                      <a:pt x="21600" y="21600"/>
                    </a:lnTo>
                    <a:lnTo>
                      <a:pt x="0" y="21600"/>
                    </a:lnTo>
                    <a:lnTo>
                      <a:pt x="0" y="0"/>
                    </a:lnTo>
                    <a:close/>
                  </a:path>
                </a:pathLst>
              </a:custGeom>
              <a:noFill/>
              <a:ln w="9525" cap="flat" cmpd="sng">
                <a:noFill/>
                <a:prstDash val="solid"/>
                <a:miter/>
              </a:ln>
            </p:spPr>
            <p:txBody>
              <a:bodyPr vert="horz" wrap="square" lIns="228967" tIns="20320" rIns="113792" bIns="20320" anchor="t" anchorCtr="0">
                <a:noAutofit/>
              </a:bodyPr>
              <a:lstStyle/>
              <a:p>
                <a:pPr marL="171450" lvl="1" indent="-171450" algn="l" defTabSz="711200">
                  <a:lnSpc>
                    <a:spcPct val="150000"/>
                  </a:lnSpc>
                  <a:spcBef>
                    <a:spcPts val="0"/>
                  </a:spcBef>
                  <a:spcAft>
                    <a:spcPct val="20000"/>
                  </a:spcAft>
                  <a:buClrTx/>
                  <a:buChar char="•"/>
                </a:pPr>
                <a:r>
                  <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安全生产是指为了使劳动过程在符合安全要求的物质条件和工作秩序下进行，防止伤亡事故、设备事故及各种灾害的发生，保障劳动者的安全健康和生产作业过程的正常进行而采取的各种措施和从事的一切活动</a:t>
                </a:r>
                <a:endPar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56" name="曲线"/>
              <p:cNvSpPr/>
              <p:nvPr/>
            </p:nvSpPr>
            <p:spPr>
              <a:xfrm>
                <a:off x="4577166" y="4283658"/>
                <a:ext cx="7211557" cy="1059839"/>
              </a:xfrm>
              <a:custGeom>
                <a:avLst/>
                <a:gdLst>
                  <a:gd name="T1" fmla="*/ 0 w 21600"/>
                  <a:gd name="T2" fmla="*/ 0 h 21600"/>
                  <a:gd name="T3" fmla="*/ 21600 w 21600"/>
                  <a:gd name="T4" fmla="*/ 25288 h 21600"/>
                </a:gdLst>
                <a:ahLst/>
                <a:cxnLst/>
                <a:rect l="T1" t="T2" r="T3" b="T4"/>
                <a:pathLst>
                  <a:path w="21600" h="21600">
                    <a:moveTo>
                      <a:pt x="0" y="0"/>
                    </a:moveTo>
                    <a:lnTo>
                      <a:pt x="21600" y="0"/>
                    </a:lnTo>
                    <a:lnTo>
                      <a:pt x="21600" y="21600"/>
                    </a:lnTo>
                    <a:lnTo>
                      <a:pt x="0" y="21600"/>
                    </a:lnTo>
                    <a:lnTo>
                      <a:pt x="0" y="0"/>
                    </a:lnTo>
                    <a:close/>
                  </a:path>
                </a:pathLst>
              </a:custGeom>
              <a:noFill/>
              <a:ln w="9525" cap="flat" cmpd="sng">
                <a:noFill/>
                <a:prstDash val="solid"/>
                <a:miter/>
              </a:ln>
            </p:spPr>
            <p:txBody>
              <a:bodyPr vert="horz" wrap="square" lIns="228967" tIns="20320" rIns="113792" bIns="20320" anchor="t" anchorCtr="0">
                <a:noAutofit/>
              </a:bodyPr>
              <a:lstStyle/>
              <a:p>
                <a:pPr marL="171450" lvl="1" indent="-171450" algn="l" defTabSz="711200">
                  <a:lnSpc>
                    <a:spcPct val="150000"/>
                  </a:lnSpc>
                  <a:spcBef>
                    <a:spcPts val="0"/>
                  </a:spcBef>
                  <a:spcAft>
                    <a:spcPct val="20000"/>
                  </a:spcAft>
                  <a:buClrTx/>
                  <a:buChar char="•"/>
                </a:pPr>
                <a:r>
                  <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安全管理是以国家法律、法规、规定和技术标准为依据，采取各种手段，对生产经营单位的生产经营活动的安全状况，实施有效制约的一切手段</a:t>
                </a:r>
                <a:endPar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558" name="曲线"/>
            <p:cNvSpPr/>
            <p:nvPr/>
          </p:nvSpPr>
          <p:spPr>
            <a:xfrm>
              <a:off x="4717846" y="3569249"/>
              <a:ext cx="7211557" cy="613165"/>
            </a:xfrm>
            <a:custGeom>
              <a:avLst/>
              <a:gdLst>
                <a:gd name="T1" fmla="*/ 0 w 21600"/>
                <a:gd name="T2" fmla="*/ 1662 h 21600"/>
                <a:gd name="T3" fmla="*/ 21600 w 21600"/>
                <a:gd name="T4" fmla="*/ 19938 h 21600"/>
              </a:gdLst>
              <a:ahLst/>
              <a:cxnLst/>
              <a:rect l="T1" t="T2" r="T3" b="T4"/>
              <a:pathLst>
                <a:path w="21600" h="21600">
                  <a:moveTo>
                    <a:pt x="0" y="3600"/>
                  </a:moveTo>
                  <a:cubicBezTo>
                    <a:pt x="0" y="1611"/>
                    <a:pt x="93" y="0"/>
                    <a:pt x="207" y="0"/>
                  </a:cubicBezTo>
                  <a:lnTo>
                    <a:pt x="21392" y="0"/>
                  </a:lnTo>
                  <a:cubicBezTo>
                    <a:pt x="21506" y="0"/>
                    <a:pt x="21600" y="1611"/>
                    <a:pt x="21600" y="3600"/>
                  </a:cubicBezTo>
                  <a:lnTo>
                    <a:pt x="21600" y="17999"/>
                  </a:lnTo>
                  <a:cubicBezTo>
                    <a:pt x="21600" y="19988"/>
                    <a:pt x="21506" y="21600"/>
                    <a:pt x="21392" y="21600"/>
                  </a:cubicBezTo>
                  <a:lnTo>
                    <a:pt x="207" y="21600"/>
                  </a:lnTo>
                  <a:cubicBezTo>
                    <a:pt x="93" y="21600"/>
                    <a:pt x="0" y="19988"/>
                    <a:pt x="0" y="17999"/>
                  </a:cubicBezTo>
                  <a:lnTo>
                    <a:pt x="0" y="3600"/>
                  </a:lnTo>
                  <a:close/>
                </a:path>
              </a:pathLst>
            </a:custGeom>
            <a:solidFill>
              <a:srgbClr val="0072A9"/>
            </a:solidFill>
            <a:ln w="12700" cap="flat" cmpd="sng">
              <a:solidFill>
                <a:srgbClr val="FFFFFF"/>
              </a:solidFill>
              <a:prstDash val="solid"/>
              <a:miter/>
            </a:ln>
          </p:spPr>
          <p:txBody>
            <a:bodyPr vert="horz" wrap="square" lIns="96518" tIns="96518" rIns="96518" bIns="96518" anchor="ctr" anchorCtr="0">
              <a:noAutofit/>
            </a:bodyPr>
            <a:lstStyle/>
            <a:p>
              <a:pPr marL="0" indent="0" algn="l" defTabSz="889000">
                <a:lnSpc>
                  <a:spcPct val="90000"/>
                </a:lnSpc>
                <a:spcBef>
                  <a:spcPts val="0"/>
                </a:spcBef>
                <a:spcAft>
                  <a:spcPct val="3500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a:t>
              </a: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管理</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pic>
        <p:nvPicPr>
          <p:cNvPr id="560" name="图片" descr="C:\Users\admin\Desktop\4.jpg"/>
          <p:cNvPicPr>
            <a:picLocks noChangeAspect="1"/>
          </p:cNvPicPr>
          <p:nvPr/>
        </p:nvPicPr>
        <p:blipFill>
          <a:blip r:embed="rId1" cstate="print">
            <a:duotone>
              <a:srgbClr val="1D4999"/>
              <a:prstClr val="white"/>
            </a:duotone>
          </a:blip>
          <a:srcRect b="3460"/>
          <a:stretch>
            <a:fillRect/>
          </a:stretch>
        </p:blipFill>
        <p:spPr>
          <a:xfrm>
            <a:off x="544197" y="1431153"/>
            <a:ext cx="3934493" cy="3661109"/>
          </a:xfrm>
          <a:prstGeom prst="rect">
            <a:avLst/>
          </a:prstGeom>
          <a:noFill/>
          <a:ln w="9525" cap="flat" cmpd="sng">
            <a:noFill/>
            <a:prstDash val="solid"/>
            <a:round/>
          </a:ln>
          <a:effectLst>
            <a:softEdge rad="112500"/>
          </a:effectLst>
        </p:spPr>
      </p:pic>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wipe(left)">
                                      <p:cBhvr>
                                        <p:cTn id="7" dur="500"/>
                                        <p:tgtEl>
                                          <p:spTgt spid="54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7"/>
                                        </p:tgtEl>
                                        <p:attrNameLst>
                                          <p:attrName>style.visibility</p:attrName>
                                        </p:attrNameLst>
                                      </p:cBhvr>
                                      <p:to>
                                        <p:strVal val="visible"/>
                                      </p:to>
                                    </p:set>
                                    <p:animEffect transition="in" filter="wipe(right)">
                                      <p:cBhvr>
                                        <p:cTn id="11" dur="500"/>
                                        <p:tgtEl>
                                          <p:spTgt spid="54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50"/>
                                        </p:tgtEl>
                                        <p:attrNameLst>
                                          <p:attrName>style.visibility</p:attrName>
                                        </p:attrNameLst>
                                      </p:cBhvr>
                                      <p:to>
                                        <p:strVal val="visible"/>
                                      </p:to>
                                    </p:set>
                                    <p:animEffect transition="in" filter="fade">
                                      <p:cBhvr>
                                        <p:cTn id="15" dur="500"/>
                                        <p:tgtEl>
                                          <p:spTgt spid="5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2"/>
                                        </p:tgtEl>
                                        <p:attrNameLst>
                                          <p:attrName>style.visibility</p:attrName>
                                        </p:attrNameLst>
                                      </p:cBhvr>
                                      <p:to>
                                        <p:strVal val="visible"/>
                                      </p:to>
                                    </p:set>
                                    <p:animEffect transition="in" filter="wipe(left)">
                                      <p:cBhvr>
                                        <p:cTn id="19" dur="500"/>
                                        <p:tgtEl>
                                          <p:spTgt spid="55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51"/>
                                        </p:tgtEl>
                                        <p:attrNameLst>
                                          <p:attrName>style.visibility</p:attrName>
                                        </p:attrNameLst>
                                      </p:cBhvr>
                                      <p:to>
                                        <p:strVal val="visible"/>
                                      </p:to>
                                    </p:set>
                                    <p:animEffect transition="in" filter="wipe(right)">
                                      <p:cBhvr>
                                        <p:cTn id="23" dur="500"/>
                                        <p:tgtEl>
                                          <p:spTgt spid="55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53"/>
                                        </p:tgtEl>
                                        <p:attrNameLst>
                                          <p:attrName>style.visibility</p:attrName>
                                        </p:attrNameLst>
                                      </p:cBhvr>
                                      <p:to>
                                        <p:strVal val="visible"/>
                                      </p:to>
                                    </p:set>
                                    <p:animEffect transition="in" filter="fade">
                                      <p:cBhvr>
                                        <p:cTn id="27" dur="500"/>
                                        <p:tgtEl>
                                          <p:spTgt spid="553"/>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560"/>
                                        </p:tgtEl>
                                        <p:attrNameLst>
                                          <p:attrName>style.visibility</p:attrName>
                                        </p:attrNameLst>
                                      </p:cBhvr>
                                      <p:to>
                                        <p:strVal val="visible"/>
                                      </p:to>
                                    </p:set>
                                    <p:animEffect transition="in" filter="randombar(horizontal)">
                                      <p:cBhvr>
                                        <p:cTn id="31" dur="500"/>
                                        <p:tgtEl>
                                          <p:spTgt spid="560"/>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559"/>
                                        </p:tgtEl>
                                        <p:attrNameLst>
                                          <p:attrName>style.visibility</p:attrName>
                                        </p:attrNameLst>
                                      </p:cBhvr>
                                      <p:to>
                                        <p:strVal val="visible"/>
                                      </p:to>
                                    </p:set>
                                    <p:animEffect transition="in" filter="barn(outVertical)">
                                      <p:cBhvr>
                                        <p:cTn id="35" dur="1000"/>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animBg="1"/>
      <p:bldP spid="547" grpId="0" animBg="1"/>
      <p:bldP spid="550" grpId="0" animBg="1"/>
      <p:bldP spid="552" grpId="0" animBg="1"/>
      <p:bldP spid="551" grpId="0" animBg="1"/>
      <p:bldP spid="553" grpId="0" animBg="1"/>
      <p:bldP spid="5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565"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568" name="组合"/>
          <p:cNvGrpSpPr/>
          <p:nvPr/>
        </p:nvGrpSpPr>
        <p:grpSpPr>
          <a:xfrm>
            <a:off x="550862" y="82550"/>
            <a:ext cx="4374932" cy="577215"/>
            <a:chOff x="550862" y="82550"/>
            <a:chExt cx="4374932" cy="577215"/>
          </a:xfrm>
        </p:grpSpPr>
        <p:sp>
          <p:nvSpPr>
            <p:cNvPr id="566"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67"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569"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570"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571"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572" name="对象"/>
          <p:cNvGrpSpPr/>
          <p:nvPr/>
        </p:nvGrpSpPr>
        <p:grpSpPr>
          <a:xfrm>
            <a:off x="1757463" y="1383593"/>
            <a:ext cx="8670587" cy="4268178"/>
            <a:chOff x="1757463" y="1383593"/>
            <a:chExt cx="8670587" cy="4268178"/>
          </a:xfrm>
        </p:grpSpPr>
        <p:sp>
          <p:nvSpPr>
            <p:cNvPr id="2" name="对象"/>
            <p:cNvSpPr/>
            <p:nvPr/>
          </p:nvSpPr>
          <p:spPr>
            <a:xfrm>
              <a:off x="1757463" y="1383593"/>
              <a:ext cx="8670587" cy="4268178"/>
            </a:xfrm>
            <a:prstGeom prst="rect">
              <a:avLst/>
            </a:prstGeom>
            <a:noFill/>
            <a:ln w="9525" cap="flat" cmpd="sng">
              <a:noFill/>
              <a:prstDash val="solid"/>
              <a:miter/>
            </a:ln>
          </p:spPr>
        </p:sp>
        <p:sp>
          <p:nvSpPr>
            <p:cNvPr id="573" name="矩形"/>
            <p:cNvSpPr/>
            <p:nvPr/>
          </p:nvSpPr>
          <p:spPr>
            <a:xfrm>
              <a:off x="1760172" y="1428099"/>
              <a:ext cx="2641818" cy="1056727"/>
            </a:xfrm>
            <a:prstGeom prst="rect">
              <a:avLst/>
            </a:prstGeom>
            <a:solidFill>
              <a:srgbClr val="0072A9"/>
            </a:solidFill>
            <a:ln w="12700" cap="flat" cmpd="sng">
              <a:solidFill>
                <a:srgbClr val="44546A"/>
              </a:solidFill>
              <a:prstDash val="solid"/>
              <a:miter/>
            </a:ln>
          </p:spPr>
          <p:txBody>
            <a:bodyPr rtlCol="0" anchor="ctr"/>
            <a:lstStyle/>
            <a:p>
              <a:pPr algn="ctr"/>
            </a:p>
          </p:txBody>
        </p:sp>
        <p:sp>
          <p:nvSpPr>
            <p:cNvPr id="574" name="矩形"/>
            <p:cNvSpPr/>
            <p:nvPr/>
          </p:nvSpPr>
          <p:spPr>
            <a:xfrm>
              <a:off x="1760172" y="1428099"/>
              <a:ext cx="2641818" cy="1056727"/>
            </a:xfrm>
            <a:prstGeom prst="rect">
              <a:avLst/>
            </a:prstGeom>
            <a:noFill/>
            <a:ln w="12700" cap="flat" cmpd="sng">
              <a:noFill/>
              <a:prstDash val="solid"/>
              <a:miter/>
            </a:ln>
          </p:spPr>
          <p:txBody>
            <a:bodyPr vert="horz" wrap="square" lIns="227584" tIns="130048" rIns="227584" bIns="130048" anchor="ctr" anchorCtr="0">
              <a:noAutofit/>
            </a:bodyPr>
            <a:lstStyle/>
            <a:p>
              <a:pPr marL="0" indent="0" algn="ctr" defTabSz="1422400">
                <a:lnSpc>
                  <a:spcPct val="90000"/>
                </a:lnSpc>
                <a:spcBef>
                  <a:spcPts val="0"/>
                </a:spcBef>
                <a:spcAft>
                  <a:spcPct val="35000"/>
                </a:spcAft>
                <a:buNone/>
              </a:pPr>
              <a:r>
                <a:rPr lang="zh-CN" altLang="en-US" sz="32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危害</a:t>
              </a:r>
              <a:endParaRPr lang="zh-CN" altLang="en-US" sz="32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75" name="矩形"/>
            <p:cNvSpPr/>
            <p:nvPr/>
          </p:nvSpPr>
          <p:spPr>
            <a:xfrm>
              <a:off x="1760172" y="2484827"/>
              <a:ext cx="2641818" cy="3122437"/>
            </a:xfrm>
            <a:prstGeom prst="rect">
              <a:avLst/>
            </a:prstGeom>
            <a:solidFill>
              <a:srgbClr val="CFD1D4">
                <a:alpha val="90000"/>
              </a:srgbClr>
            </a:solidFill>
            <a:ln w="12700" cap="flat" cmpd="sng">
              <a:solidFill>
                <a:srgbClr val="CFD1D4">
                  <a:alpha val="90000"/>
                </a:srgbClr>
              </a:solidFill>
              <a:prstDash val="solid"/>
              <a:miter/>
            </a:ln>
          </p:spPr>
          <p:txBody>
            <a:bodyPr rtlCol="0" anchor="ctr"/>
            <a:lstStyle/>
            <a:p>
              <a:pPr algn="ctr"/>
            </a:p>
          </p:txBody>
        </p:sp>
        <p:sp>
          <p:nvSpPr>
            <p:cNvPr id="576" name="矩形"/>
            <p:cNvSpPr/>
            <p:nvPr/>
          </p:nvSpPr>
          <p:spPr>
            <a:xfrm>
              <a:off x="1760172" y="2484827"/>
              <a:ext cx="2641818" cy="3122437"/>
            </a:xfrm>
            <a:prstGeom prst="rect">
              <a:avLst/>
            </a:prstGeom>
            <a:noFill/>
            <a:ln w="12700" cap="flat" cmpd="sng">
              <a:noFill/>
              <a:prstDash val="solid"/>
              <a:miter/>
            </a:ln>
          </p:spPr>
          <p:txBody>
            <a:bodyPr vert="horz" wrap="square" lIns="96012" tIns="96012" rIns="128016" bIns="144018" anchor="t" anchorCtr="0">
              <a:noAutofit/>
            </a:bodyPr>
            <a:lstStyle/>
            <a:p>
              <a:pPr marL="171450" lvl="1" indent="-171450" algn="l" defTabSz="800100">
                <a:lnSpc>
                  <a:spcPct val="90000"/>
                </a:lnSpc>
                <a:spcBef>
                  <a:spcPts val="0"/>
                </a:spcBef>
                <a:spcAft>
                  <a:spcPct val="15000"/>
                </a:spcAft>
                <a:buClrTx/>
                <a:buChar char="•"/>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可能造成人员伤亡、疾病、财产损失、工作环境破坏的根源或状态。</a:t>
              </a:r>
              <a:endPar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77" name="矩形"/>
            <p:cNvSpPr/>
            <p:nvPr/>
          </p:nvSpPr>
          <p:spPr>
            <a:xfrm>
              <a:off x="4771846" y="1428099"/>
              <a:ext cx="2641818" cy="1056727"/>
            </a:xfrm>
            <a:prstGeom prst="rect">
              <a:avLst/>
            </a:prstGeom>
            <a:solidFill>
              <a:srgbClr val="0072A9"/>
            </a:solidFill>
            <a:ln w="12700" cap="flat" cmpd="sng">
              <a:solidFill>
                <a:srgbClr val="44546A"/>
              </a:solidFill>
              <a:prstDash val="solid"/>
              <a:miter/>
            </a:ln>
          </p:spPr>
          <p:txBody>
            <a:bodyPr rtlCol="0" anchor="ctr"/>
            <a:lstStyle/>
            <a:p>
              <a:pPr algn="ctr"/>
            </a:p>
          </p:txBody>
        </p:sp>
        <p:sp>
          <p:nvSpPr>
            <p:cNvPr id="578" name="矩形"/>
            <p:cNvSpPr/>
            <p:nvPr/>
          </p:nvSpPr>
          <p:spPr>
            <a:xfrm>
              <a:off x="4771846" y="1428099"/>
              <a:ext cx="2641818" cy="1056727"/>
            </a:xfrm>
            <a:prstGeom prst="rect">
              <a:avLst/>
            </a:prstGeom>
            <a:noFill/>
            <a:ln w="12700" cap="flat" cmpd="sng">
              <a:noFill/>
              <a:prstDash val="solid"/>
              <a:miter/>
            </a:ln>
          </p:spPr>
          <p:txBody>
            <a:bodyPr vert="horz" wrap="square" lIns="227584" tIns="130048" rIns="227584" bIns="130048" anchor="ctr" anchorCtr="0">
              <a:noAutofit/>
            </a:bodyPr>
            <a:lstStyle/>
            <a:p>
              <a:pPr marL="0" indent="0" algn="ctr" defTabSz="1422400">
                <a:lnSpc>
                  <a:spcPct val="90000"/>
                </a:lnSpc>
                <a:spcBef>
                  <a:spcPts val="0"/>
                </a:spcBef>
                <a:spcAft>
                  <a:spcPct val="35000"/>
                </a:spcAft>
                <a:buNone/>
              </a:pPr>
              <a:r>
                <a:rPr lang="zh-CN" altLang="en-US" sz="32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危险源</a:t>
              </a:r>
              <a:endParaRPr lang="zh-CN" altLang="en-US" sz="32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79" name="矩形"/>
            <p:cNvSpPr/>
            <p:nvPr/>
          </p:nvSpPr>
          <p:spPr>
            <a:xfrm>
              <a:off x="4771846" y="2484827"/>
              <a:ext cx="2641818" cy="3122437"/>
            </a:xfrm>
            <a:prstGeom prst="rect">
              <a:avLst/>
            </a:prstGeom>
            <a:solidFill>
              <a:srgbClr val="CFD1D4">
                <a:alpha val="90000"/>
              </a:srgbClr>
            </a:solidFill>
            <a:ln w="12700" cap="flat" cmpd="sng">
              <a:solidFill>
                <a:srgbClr val="CFD1D4">
                  <a:alpha val="90000"/>
                </a:srgbClr>
              </a:solidFill>
              <a:prstDash val="solid"/>
              <a:miter/>
            </a:ln>
          </p:spPr>
          <p:txBody>
            <a:bodyPr rtlCol="0" anchor="ctr"/>
            <a:lstStyle/>
            <a:p>
              <a:pPr algn="ctr"/>
            </a:p>
          </p:txBody>
        </p:sp>
        <p:sp>
          <p:nvSpPr>
            <p:cNvPr id="580" name="矩形"/>
            <p:cNvSpPr/>
            <p:nvPr/>
          </p:nvSpPr>
          <p:spPr>
            <a:xfrm>
              <a:off x="4771846" y="2484827"/>
              <a:ext cx="2641818" cy="3122437"/>
            </a:xfrm>
            <a:prstGeom prst="rect">
              <a:avLst/>
            </a:prstGeom>
            <a:noFill/>
            <a:ln w="12700" cap="flat" cmpd="sng">
              <a:noFill/>
              <a:prstDash val="solid"/>
              <a:miter/>
            </a:ln>
          </p:spPr>
          <p:txBody>
            <a:bodyPr vert="horz" wrap="square" lIns="96012" tIns="96012" rIns="128016" bIns="144018" anchor="t" anchorCtr="0">
              <a:noAutofit/>
            </a:bodyPr>
            <a:lstStyle/>
            <a:p>
              <a:pPr marL="171450" lvl="1" indent="-171450" algn="l" defTabSz="800100">
                <a:lnSpc>
                  <a:spcPct val="90000"/>
                </a:lnSpc>
                <a:spcBef>
                  <a:spcPts val="0"/>
                </a:spcBef>
                <a:spcAft>
                  <a:spcPct val="15000"/>
                </a:spcAft>
                <a:buClrTx/>
                <a:buChar char="•"/>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危险的根源，是指可能导致人员伤亡或物质损失事故的、潜在的不安全因素</a:t>
              </a:r>
              <a:endPar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81" name="矩形"/>
            <p:cNvSpPr/>
            <p:nvPr/>
          </p:nvSpPr>
          <p:spPr>
            <a:xfrm>
              <a:off x="7783520" y="1428099"/>
              <a:ext cx="2641819" cy="1056727"/>
            </a:xfrm>
            <a:prstGeom prst="rect">
              <a:avLst/>
            </a:prstGeom>
            <a:solidFill>
              <a:srgbClr val="0072A9"/>
            </a:solidFill>
            <a:ln w="12700" cap="flat" cmpd="sng">
              <a:solidFill>
                <a:srgbClr val="44546A"/>
              </a:solidFill>
              <a:prstDash val="solid"/>
              <a:miter/>
            </a:ln>
          </p:spPr>
          <p:txBody>
            <a:bodyPr rtlCol="0" anchor="ctr"/>
            <a:lstStyle/>
            <a:p>
              <a:pPr algn="ctr"/>
            </a:p>
          </p:txBody>
        </p:sp>
        <p:sp>
          <p:nvSpPr>
            <p:cNvPr id="582" name="矩形"/>
            <p:cNvSpPr/>
            <p:nvPr/>
          </p:nvSpPr>
          <p:spPr>
            <a:xfrm>
              <a:off x="7783520" y="1428099"/>
              <a:ext cx="2641819" cy="1056727"/>
            </a:xfrm>
            <a:prstGeom prst="rect">
              <a:avLst/>
            </a:prstGeom>
            <a:noFill/>
            <a:ln w="12700" cap="flat" cmpd="sng">
              <a:noFill/>
              <a:prstDash val="solid"/>
              <a:miter/>
            </a:ln>
          </p:spPr>
          <p:txBody>
            <a:bodyPr vert="horz" wrap="square" lIns="227584" tIns="130048" rIns="227584" bIns="130048" anchor="ctr" anchorCtr="0">
              <a:noAutofit/>
            </a:bodyPr>
            <a:lstStyle/>
            <a:p>
              <a:pPr marL="0" indent="0" algn="ctr" defTabSz="1422400">
                <a:lnSpc>
                  <a:spcPct val="90000"/>
                </a:lnSpc>
                <a:spcBef>
                  <a:spcPts val="0"/>
                </a:spcBef>
                <a:spcAft>
                  <a:spcPct val="35000"/>
                </a:spcAft>
                <a:buNone/>
              </a:pPr>
              <a:r>
                <a:rPr lang="zh-CN" altLang="en-US" sz="32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a:t>
              </a:r>
              <a:endParaRPr lang="zh-CN" altLang="en-US" sz="32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83" name="矩形"/>
            <p:cNvSpPr/>
            <p:nvPr/>
          </p:nvSpPr>
          <p:spPr>
            <a:xfrm>
              <a:off x="7783520" y="2484827"/>
              <a:ext cx="2641819" cy="3122437"/>
            </a:xfrm>
            <a:prstGeom prst="rect">
              <a:avLst/>
            </a:prstGeom>
            <a:solidFill>
              <a:srgbClr val="CFD1D4">
                <a:alpha val="90000"/>
              </a:srgbClr>
            </a:solidFill>
            <a:ln w="12700" cap="flat" cmpd="sng">
              <a:solidFill>
                <a:srgbClr val="CFD1D4">
                  <a:alpha val="90000"/>
                </a:srgbClr>
              </a:solidFill>
              <a:prstDash val="solid"/>
              <a:miter/>
            </a:ln>
          </p:spPr>
          <p:txBody>
            <a:bodyPr rtlCol="0" anchor="ctr"/>
            <a:lstStyle/>
            <a:p>
              <a:pPr algn="ctr"/>
            </a:p>
          </p:txBody>
        </p:sp>
        <p:sp>
          <p:nvSpPr>
            <p:cNvPr id="584" name="矩形"/>
            <p:cNvSpPr/>
            <p:nvPr/>
          </p:nvSpPr>
          <p:spPr>
            <a:xfrm>
              <a:off x="7783520" y="2484827"/>
              <a:ext cx="2641819" cy="3122437"/>
            </a:xfrm>
            <a:prstGeom prst="rect">
              <a:avLst/>
            </a:prstGeom>
            <a:noFill/>
            <a:ln w="12700" cap="flat" cmpd="sng">
              <a:noFill/>
              <a:prstDash val="solid"/>
              <a:miter/>
            </a:ln>
          </p:spPr>
          <p:txBody>
            <a:bodyPr vert="horz" wrap="square" lIns="96012" tIns="96012" rIns="128016" bIns="144018" anchor="t" anchorCtr="0">
              <a:noAutofit/>
            </a:bodyPr>
            <a:lstStyle/>
            <a:p>
              <a:pPr marL="171450" lvl="1" indent="-171450" algn="l" defTabSz="800100">
                <a:lnSpc>
                  <a:spcPct val="90000"/>
                </a:lnSpc>
                <a:spcBef>
                  <a:spcPts val="0"/>
                </a:spcBef>
                <a:spcAft>
                  <a:spcPct val="15000"/>
                </a:spcAft>
                <a:buClrTx/>
                <a:buChar char="•"/>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指人们在实现有目的的行动过程中，由不安全的行为、动作或不安全的状态所引起的、突然发生的、与人的意志相反且事先未能预料到的意外事件。</a:t>
              </a:r>
              <a:endPar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wipe(left)">
                                      <p:cBhvr>
                                        <p:cTn id="7" dur="500"/>
                                        <p:tgtEl>
                                          <p:spTgt spid="5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65"/>
                                        </p:tgtEl>
                                        <p:attrNameLst>
                                          <p:attrName>style.visibility</p:attrName>
                                        </p:attrNameLst>
                                      </p:cBhvr>
                                      <p:to>
                                        <p:strVal val="visible"/>
                                      </p:to>
                                    </p:set>
                                    <p:animEffect transition="in" filter="wipe(right)">
                                      <p:cBhvr>
                                        <p:cTn id="11" dur="500"/>
                                        <p:tgtEl>
                                          <p:spTgt spid="5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fade">
                                      <p:cBhvr>
                                        <p:cTn id="15" dur="500"/>
                                        <p:tgtEl>
                                          <p:spTgt spid="56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70"/>
                                        </p:tgtEl>
                                        <p:attrNameLst>
                                          <p:attrName>style.visibility</p:attrName>
                                        </p:attrNameLst>
                                      </p:cBhvr>
                                      <p:to>
                                        <p:strVal val="visible"/>
                                      </p:to>
                                    </p:set>
                                    <p:animEffect transition="in" filter="wipe(left)">
                                      <p:cBhvr>
                                        <p:cTn id="19" dur="500"/>
                                        <p:tgtEl>
                                          <p:spTgt spid="57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69"/>
                                        </p:tgtEl>
                                        <p:attrNameLst>
                                          <p:attrName>style.visibility</p:attrName>
                                        </p:attrNameLst>
                                      </p:cBhvr>
                                      <p:to>
                                        <p:strVal val="visible"/>
                                      </p:to>
                                    </p:set>
                                    <p:animEffect transition="in" filter="wipe(right)">
                                      <p:cBhvr>
                                        <p:cTn id="23" dur="500"/>
                                        <p:tgtEl>
                                          <p:spTgt spid="5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71"/>
                                        </p:tgtEl>
                                        <p:attrNameLst>
                                          <p:attrName>style.visibility</p:attrName>
                                        </p:attrNameLst>
                                      </p:cBhvr>
                                      <p:to>
                                        <p:strVal val="visible"/>
                                      </p:to>
                                    </p:set>
                                    <p:animEffect transition="in" filter="fade">
                                      <p:cBhvr>
                                        <p:cTn id="27" dur="5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5" grpId="0" animBg="1"/>
      <p:bldP spid="568" grpId="0" animBg="1"/>
      <p:bldP spid="570" grpId="0" animBg="1"/>
      <p:bldP spid="569" grpId="0" animBg="1"/>
      <p:bldP spid="5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589"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592" name="组合"/>
          <p:cNvGrpSpPr/>
          <p:nvPr/>
        </p:nvGrpSpPr>
        <p:grpSpPr>
          <a:xfrm>
            <a:off x="550862" y="82550"/>
            <a:ext cx="4374932" cy="577215"/>
            <a:chOff x="550862" y="82550"/>
            <a:chExt cx="4374932" cy="577215"/>
          </a:xfrm>
        </p:grpSpPr>
        <p:sp>
          <p:nvSpPr>
            <p:cNvPr id="590"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91"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593"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594"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595"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600" name="组合"/>
          <p:cNvGrpSpPr/>
          <p:nvPr/>
        </p:nvGrpSpPr>
        <p:grpSpPr>
          <a:xfrm>
            <a:off x="1844893" y="1391181"/>
            <a:ext cx="8874987" cy="4134129"/>
            <a:chOff x="1844893" y="1391181"/>
            <a:chExt cx="8874987" cy="4134129"/>
          </a:xfrm>
        </p:grpSpPr>
        <p:sp>
          <p:nvSpPr>
            <p:cNvPr id="596" name="曲线"/>
            <p:cNvSpPr/>
            <p:nvPr/>
          </p:nvSpPr>
          <p:spPr>
            <a:xfrm>
              <a:off x="1844893" y="1391181"/>
              <a:ext cx="8787439" cy="604368"/>
            </a:xfrm>
            <a:custGeom>
              <a:avLst/>
              <a:gdLst>
                <a:gd name="T1" fmla="*/ 0 w 21600"/>
                <a:gd name="T2" fmla="*/ 1529 h 21600"/>
                <a:gd name="T3" fmla="*/ 21600 w 21600"/>
                <a:gd name="T4" fmla="*/ 20071 h 21600"/>
              </a:gdLst>
              <a:ahLst/>
              <a:cxnLst/>
              <a:rect l="T1" t="T2" r="T3" b="T4"/>
              <a:pathLst>
                <a:path w="21600" h="21600">
                  <a:moveTo>
                    <a:pt x="0" y="3600"/>
                  </a:moveTo>
                  <a:cubicBezTo>
                    <a:pt x="0" y="1611"/>
                    <a:pt x="93" y="0"/>
                    <a:pt x="207" y="0"/>
                  </a:cubicBezTo>
                  <a:lnTo>
                    <a:pt x="21392" y="0"/>
                  </a:lnTo>
                  <a:cubicBezTo>
                    <a:pt x="21506" y="0"/>
                    <a:pt x="21600" y="1611"/>
                    <a:pt x="21600" y="3600"/>
                  </a:cubicBezTo>
                  <a:lnTo>
                    <a:pt x="21600" y="17999"/>
                  </a:lnTo>
                  <a:cubicBezTo>
                    <a:pt x="21600" y="19988"/>
                    <a:pt x="21506" y="21600"/>
                    <a:pt x="21392" y="21600"/>
                  </a:cubicBezTo>
                  <a:lnTo>
                    <a:pt x="207" y="21600"/>
                  </a:lnTo>
                  <a:cubicBezTo>
                    <a:pt x="93" y="21600"/>
                    <a:pt x="0" y="19988"/>
                    <a:pt x="0" y="17999"/>
                  </a:cubicBezTo>
                  <a:lnTo>
                    <a:pt x="0" y="3600"/>
                  </a:lnTo>
                  <a:close/>
                </a:path>
              </a:pathLst>
            </a:custGeom>
            <a:solidFill>
              <a:srgbClr val="0072A9"/>
            </a:solidFill>
            <a:ln w="12700" cap="flat" cmpd="sng">
              <a:solidFill>
                <a:srgbClr val="FFFFFF"/>
              </a:solidFill>
              <a:prstDash val="solid"/>
              <a:miter/>
            </a:ln>
          </p:spPr>
          <p:txBody>
            <a:bodyPr vert="horz" wrap="square" lIns="96518" tIns="96518" rIns="96518" bIns="96518" anchor="ctr" anchorCtr="0">
              <a:noAutofit/>
            </a:bodyPr>
            <a:lstStyle/>
            <a:p>
              <a:pPr marL="0" indent="0" algn="l" defTabSz="889000">
                <a:lnSpc>
                  <a:spcPct val="90000"/>
                </a:lnSpc>
                <a:spcBef>
                  <a:spcPts val="0"/>
                </a:spcBef>
                <a:spcAft>
                  <a:spcPct val="3500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工伤</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97" name="曲线"/>
            <p:cNvSpPr/>
            <p:nvPr/>
          </p:nvSpPr>
          <p:spPr>
            <a:xfrm>
              <a:off x="1844893" y="1995551"/>
              <a:ext cx="8787439" cy="1538961"/>
            </a:xfrm>
            <a:custGeom>
              <a:avLst/>
              <a:gdLst>
                <a:gd name="T1" fmla="*/ 0 w 21600"/>
                <a:gd name="T2" fmla="*/ 0 h 21600"/>
                <a:gd name="T3" fmla="*/ 21600 w 21600"/>
                <a:gd name="T4" fmla="*/ 11800 h 21600"/>
              </a:gdLst>
              <a:ahLst/>
              <a:cxnLst/>
              <a:rect l="T1" t="T2" r="T3" b="T4"/>
              <a:pathLst>
                <a:path w="21600" h="21600">
                  <a:moveTo>
                    <a:pt x="0" y="0"/>
                  </a:moveTo>
                  <a:lnTo>
                    <a:pt x="21600" y="0"/>
                  </a:lnTo>
                  <a:lnTo>
                    <a:pt x="21600" y="21600"/>
                  </a:lnTo>
                  <a:lnTo>
                    <a:pt x="0" y="21600"/>
                  </a:lnTo>
                  <a:lnTo>
                    <a:pt x="0" y="0"/>
                  </a:lnTo>
                  <a:close/>
                </a:path>
              </a:pathLst>
            </a:custGeom>
            <a:noFill/>
            <a:ln w="9525" cap="flat" cmpd="sng">
              <a:noFill/>
              <a:prstDash val="solid"/>
              <a:miter/>
            </a:ln>
          </p:spPr>
          <p:txBody>
            <a:bodyPr vert="horz" wrap="square" lIns="228967" tIns="20320" rIns="113792" bIns="20320" anchor="t" anchorCtr="0">
              <a:noAutofit/>
            </a:bodyPr>
            <a:lstStyle/>
            <a:p>
              <a:pPr marL="171450" lvl="1" indent="-171450" algn="l" defTabSz="711200">
                <a:lnSpc>
                  <a:spcPct val="150000"/>
                </a:lnSpc>
                <a:spcBef>
                  <a:spcPts val="0"/>
                </a:spcBef>
                <a:spcAft>
                  <a:spcPct val="20000"/>
                </a:spcAft>
                <a:buClrTx/>
                <a:buChar char="•"/>
              </a:pPr>
              <a:r>
                <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也称职业伤害，是指劳动者（职工）在工作或者其他职业活动中因意外事故伤害和职业病造成的伤残和死亡。</a:t>
              </a:r>
              <a:endPar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98" name="曲线"/>
            <p:cNvSpPr/>
            <p:nvPr/>
          </p:nvSpPr>
          <p:spPr>
            <a:xfrm>
              <a:off x="1844893" y="3342139"/>
              <a:ext cx="8787439" cy="644209"/>
            </a:xfrm>
            <a:custGeom>
              <a:avLst/>
              <a:gdLst>
                <a:gd name="T1" fmla="*/ 0 w 21600"/>
                <a:gd name="T2" fmla="*/ 2569 h 21600"/>
                <a:gd name="T3" fmla="*/ 21600 w 21600"/>
                <a:gd name="T4" fmla="*/ 19031 h 21600"/>
              </a:gdLst>
              <a:ahLst/>
              <a:cxnLst/>
              <a:rect l="T1" t="T2" r="T3" b="T4"/>
              <a:pathLst>
                <a:path w="21600" h="21600">
                  <a:moveTo>
                    <a:pt x="0" y="3600"/>
                  </a:moveTo>
                  <a:cubicBezTo>
                    <a:pt x="0" y="1611"/>
                    <a:pt x="99" y="0"/>
                    <a:pt x="221" y="0"/>
                  </a:cubicBezTo>
                  <a:lnTo>
                    <a:pt x="21378" y="0"/>
                  </a:lnTo>
                  <a:cubicBezTo>
                    <a:pt x="21500" y="0"/>
                    <a:pt x="21600" y="1611"/>
                    <a:pt x="21600" y="3600"/>
                  </a:cubicBezTo>
                  <a:lnTo>
                    <a:pt x="21600" y="17999"/>
                  </a:lnTo>
                  <a:cubicBezTo>
                    <a:pt x="21600" y="19988"/>
                    <a:pt x="21500" y="21600"/>
                    <a:pt x="21378" y="21600"/>
                  </a:cubicBezTo>
                  <a:lnTo>
                    <a:pt x="221" y="21600"/>
                  </a:lnTo>
                  <a:cubicBezTo>
                    <a:pt x="99" y="21600"/>
                    <a:pt x="0" y="19988"/>
                    <a:pt x="0" y="17999"/>
                  </a:cubicBezTo>
                  <a:lnTo>
                    <a:pt x="0" y="3600"/>
                  </a:lnTo>
                  <a:close/>
                </a:path>
              </a:pathLst>
            </a:custGeom>
            <a:solidFill>
              <a:srgbClr val="0072A9"/>
            </a:solidFill>
            <a:ln w="12700" cap="flat" cmpd="sng">
              <a:solidFill>
                <a:srgbClr val="FFFFFF"/>
              </a:solidFill>
              <a:prstDash val="solid"/>
              <a:miter/>
            </a:ln>
          </p:spPr>
          <p:txBody>
            <a:bodyPr vert="horz" wrap="square" lIns="97857" tIns="97857" rIns="97857" bIns="97857" anchor="ctr" anchorCtr="0">
              <a:noAutofit/>
            </a:bodyPr>
            <a:lstStyle/>
            <a:p>
              <a:pPr marL="0" indent="0" algn="l">
                <a:lnSpc>
                  <a:spcPct val="100000"/>
                </a:lnSpc>
                <a:spcBef>
                  <a:spcPts val="0"/>
                </a:spcBef>
                <a:spcAft>
                  <a:spcPts val="0"/>
                </a:spcAft>
                <a:buNone/>
              </a:pPr>
              <a:r>
                <a:rPr lang="en-US" altLang="zh-CN"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2003</a:t>
              </a: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年</a:t>
              </a:r>
              <a:r>
                <a:rPr lang="en-US" altLang="zh-CN"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月</a:t>
              </a:r>
              <a:r>
                <a:rPr lang="en-US" altLang="zh-CN"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16</a:t>
              </a: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日公布的</a:t>
              </a: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工伤保险条例</a:t>
              </a: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第十六条规定</a:t>
              </a:r>
              <a:r>
                <a:rPr lang="en-US" altLang="zh-CN"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endPar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99" name="曲线"/>
            <p:cNvSpPr/>
            <p:nvPr/>
          </p:nvSpPr>
          <p:spPr>
            <a:xfrm>
              <a:off x="1932441" y="3986348"/>
              <a:ext cx="8787439" cy="1538961"/>
            </a:xfrm>
            <a:custGeom>
              <a:avLst/>
              <a:gdLst>
                <a:gd name="T1" fmla="*/ 0 w 21600"/>
                <a:gd name="T2" fmla="*/ 0 h 21600"/>
                <a:gd name="T3" fmla="*/ 21600 w 21600"/>
                <a:gd name="T4" fmla="*/ 25276 h 21600"/>
              </a:gdLst>
              <a:ahLst/>
              <a:cxnLst/>
              <a:rect l="T1" t="T2" r="T3" b="T4"/>
              <a:pathLst>
                <a:path w="21600" h="21600">
                  <a:moveTo>
                    <a:pt x="0" y="0"/>
                  </a:moveTo>
                  <a:lnTo>
                    <a:pt x="21600" y="0"/>
                  </a:lnTo>
                  <a:lnTo>
                    <a:pt x="21600" y="21600"/>
                  </a:lnTo>
                  <a:lnTo>
                    <a:pt x="0" y="21600"/>
                  </a:lnTo>
                  <a:lnTo>
                    <a:pt x="0" y="0"/>
                  </a:lnTo>
                  <a:close/>
                </a:path>
              </a:pathLst>
            </a:custGeom>
            <a:noFill/>
            <a:ln w="9525" cap="flat" cmpd="sng">
              <a:noFill/>
              <a:prstDash val="solid"/>
              <a:miter/>
            </a:ln>
          </p:spPr>
          <p:txBody>
            <a:bodyPr vert="horz" wrap="square" lIns="228967" tIns="20320" rIns="113792" bIns="20320" anchor="t" anchorCtr="0">
              <a:noAutofit/>
            </a:bodyPr>
            <a:lstStyle/>
            <a:p>
              <a:pPr marL="0" lvl="1" indent="0" algn="l" defTabSz="711200">
                <a:lnSpc>
                  <a:spcPct val="150000"/>
                </a:lnSpc>
                <a:spcBef>
                  <a:spcPts val="0"/>
                </a:spcBef>
                <a:spcAft>
                  <a:spcPct val="20000"/>
                </a:spcAft>
                <a:buNone/>
              </a:pPr>
              <a:r>
                <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以下情形之一的，不得认定为工伤或者视同工伤</a:t>
              </a:r>
              <a:endParaRPr lang="en-US" altLang="zh-CN"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171450" lvl="1" indent="-171450" algn="l" defTabSz="711200">
                <a:lnSpc>
                  <a:spcPct val="150000"/>
                </a:lnSpc>
                <a:spcBef>
                  <a:spcPts val="0"/>
                </a:spcBef>
                <a:spcAft>
                  <a:spcPct val="20000"/>
                </a:spcAft>
                <a:buClrTx/>
                <a:buChar char="•"/>
              </a:pPr>
              <a:r>
                <a:rPr lang="en-US" altLang="zh-CN"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r>
                <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因犯罪或者违反治安管理伤亡的</a:t>
              </a:r>
              <a:endParaRPr lang="en-US" altLang="zh-CN"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171450" lvl="1" indent="-171450" algn="l" defTabSz="711200">
                <a:lnSpc>
                  <a:spcPct val="150000"/>
                </a:lnSpc>
                <a:spcBef>
                  <a:spcPts val="0"/>
                </a:spcBef>
                <a:spcAft>
                  <a:spcPct val="20000"/>
                </a:spcAft>
                <a:buClrTx/>
                <a:buChar char="•"/>
              </a:pPr>
              <a:r>
                <a:rPr lang="en-US" altLang="zh-CN"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r>
                <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醉酒导致伤亡的</a:t>
              </a:r>
              <a:endParaRPr lang="en-US" altLang="zh-CN"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171450" lvl="1" indent="-171450" algn="l" defTabSz="711200">
                <a:lnSpc>
                  <a:spcPct val="150000"/>
                </a:lnSpc>
                <a:spcBef>
                  <a:spcPts val="0"/>
                </a:spcBef>
                <a:spcAft>
                  <a:spcPct val="20000"/>
                </a:spcAft>
                <a:buClrTx/>
                <a:buChar char="•"/>
              </a:pPr>
              <a:r>
                <a:rPr lang="en-US" altLang="zh-CN"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r>
                <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自残或者自杀的</a:t>
              </a:r>
              <a:endParaRPr lang="zh-CN" altLang="en-US" sz="18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wipe(left)">
                                      <p:cBhvr>
                                        <p:cTn id="7" dur="500"/>
                                        <p:tgtEl>
                                          <p:spTgt spid="58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89"/>
                                        </p:tgtEl>
                                        <p:attrNameLst>
                                          <p:attrName>style.visibility</p:attrName>
                                        </p:attrNameLst>
                                      </p:cBhvr>
                                      <p:to>
                                        <p:strVal val="visible"/>
                                      </p:to>
                                    </p:set>
                                    <p:animEffect transition="in" filter="wipe(right)">
                                      <p:cBhvr>
                                        <p:cTn id="11" dur="500"/>
                                        <p:tgtEl>
                                          <p:spTgt spid="58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92"/>
                                        </p:tgtEl>
                                        <p:attrNameLst>
                                          <p:attrName>style.visibility</p:attrName>
                                        </p:attrNameLst>
                                      </p:cBhvr>
                                      <p:to>
                                        <p:strVal val="visible"/>
                                      </p:to>
                                    </p:set>
                                    <p:animEffect transition="in" filter="fade">
                                      <p:cBhvr>
                                        <p:cTn id="15" dur="500"/>
                                        <p:tgtEl>
                                          <p:spTgt spid="5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94"/>
                                        </p:tgtEl>
                                        <p:attrNameLst>
                                          <p:attrName>style.visibility</p:attrName>
                                        </p:attrNameLst>
                                      </p:cBhvr>
                                      <p:to>
                                        <p:strVal val="visible"/>
                                      </p:to>
                                    </p:set>
                                    <p:animEffect transition="in" filter="wipe(left)">
                                      <p:cBhvr>
                                        <p:cTn id="19" dur="500"/>
                                        <p:tgtEl>
                                          <p:spTgt spid="59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93"/>
                                        </p:tgtEl>
                                        <p:attrNameLst>
                                          <p:attrName>style.visibility</p:attrName>
                                        </p:attrNameLst>
                                      </p:cBhvr>
                                      <p:to>
                                        <p:strVal val="visible"/>
                                      </p:to>
                                    </p:set>
                                    <p:animEffect transition="in" filter="wipe(right)">
                                      <p:cBhvr>
                                        <p:cTn id="23" dur="500"/>
                                        <p:tgtEl>
                                          <p:spTgt spid="59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95"/>
                                        </p:tgtEl>
                                        <p:attrNameLst>
                                          <p:attrName>style.visibility</p:attrName>
                                        </p:attrNameLst>
                                      </p:cBhvr>
                                      <p:to>
                                        <p:strVal val="visible"/>
                                      </p:to>
                                    </p:set>
                                    <p:animEffect transition="in" filter="fade">
                                      <p:cBhvr>
                                        <p:cTn id="27" dur="500"/>
                                        <p:tgtEl>
                                          <p:spTgt spid="59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00"/>
                                        </p:tgtEl>
                                        <p:attrNameLst>
                                          <p:attrName>style.visibility</p:attrName>
                                        </p:attrNameLst>
                                      </p:cBhvr>
                                      <p:to>
                                        <p:strVal val="visible"/>
                                      </p:to>
                                    </p:set>
                                    <p:animEffect transition="in" filter="barn(outVertical)">
                                      <p:cBhvr>
                                        <p:cTn id="31" dur="10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 grpId="0" animBg="1"/>
      <p:bldP spid="589" grpId="0" animBg="1"/>
      <p:bldP spid="592" grpId="0" animBg="1"/>
      <p:bldP spid="594" grpId="0" animBg="1"/>
      <p:bldP spid="593" grpId="0" animBg="1"/>
      <p:bldP spid="595" grpId="0" animBg="1"/>
      <p:bldP spid="6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605"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608" name="组合"/>
          <p:cNvGrpSpPr/>
          <p:nvPr/>
        </p:nvGrpSpPr>
        <p:grpSpPr>
          <a:xfrm>
            <a:off x="550862" y="82550"/>
            <a:ext cx="4374932" cy="577215"/>
            <a:chOff x="550862" y="82550"/>
            <a:chExt cx="4374932" cy="577215"/>
          </a:xfrm>
        </p:grpSpPr>
        <p:sp>
          <p:nvSpPr>
            <p:cNvPr id="606"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07"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609"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610"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611"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612" name="矩形"/>
          <p:cNvSpPr/>
          <p:nvPr/>
        </p:nvSpPr>
        <p:spPr>
          <a:xfrm>
            <a:off x="604911" y="1782423"/>
            <a:ext cx="6288257" cy="31680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安全生产责任制</a:t>
            </a:r>
            <a:endParaRPr lang="en-US" altLang="zh-CN" sz="36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根据安全生产法律法规和企业生产实际，将各级领导、职能部门、工程技术人员、岗位操作人员在安全生产方面应做的事及应负的责任加以明确规定的一种制度。</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13" name="曲线"/>
          <p:cNvSpPr>
            <a:spLocks noChangeAspect="1"/>
          </p:cNvSpPr>
          <p:nvPr/>
        </p:nvSpPr>
        <p:spPr>
          <a:xfrm>
            <a:off x="7470841" y="1710157"/>
            <a:ext cx="3237613" cy="3625549"/>
          </a:xfrm>
          <a:custGeom>
            <a:avLst/>
            <a:gdLst>
              <a:gd name="T1" fmla="*/ 0 w 21600"/>
              <a:gd name="T2" fmla="*/ 0 h 21600"/>
              <a:gd name="T3" fmla="*/ 21600 w 21600"/>
              <a:gd name="T4" fmla="*/ 21600 h 21600"/>
            </a:gdLst>
            <a:ahLst/>
            <a:cxnLst/>
            <a:rect l="T1" t="T2" r="T3" b="T4"/>
            <a:pathLst>
              <a:path w="21600" h="21600">
                <a:moveTo>
                  <a:pt x="17944" y="13745"/>
                </a:moveTo>
                <a:lnTo>
                  <a:pt x="17612" y="15502"/>
                </a:lnTo>
                <a:lnTo>
                  <a:pt x="17944" y="15812"/>
                </a:lnTo>
                <a:lnTo>
                  <a:pt x="18110" y="15812"/>
                </a:lnTo>
                <a:lnTo>
                  <a:pt x="18609" y="15502"/>
                </a:lnTo>
                <a:lnTo>
                  <a:pt x="18110" y="13745"/>
                </a:lnTo>
                <a:close/>
                <a:moveTo>
                  <a:pt x="10633" y="13745"/>
                </a:moveTo>
                <a:lnTo>
                  <a:pt x="10301" y="15502"/>
                </a:lnTo>
                <a:lnTo>
                  <a:pt x="10633" y="15812"/>
                </a:lnTo>
                <a:lnTo>
                  <a:pt x="11132" y="15502"/>
                </a:lnTo>
                <a:close/>
                <a:moveTo>
                  <a:pt x="3323" y="13745"/>
                </a:moveTo>
                <a:lnTo>
                  <a:pt x="2990" y="15502"/>
                </a:lnTo>
                <a:lnTo>
                  <a:pt x="3323" y="15812"/>
                </a:lnTo>
                <a:lnTo>
                  <a:pt x="3489" y="15812"/>
                </a:lnTo>
                <a:lnTo>
                  <a:pt x="3987" y="15502"/>
                </a:lnTo>
                <a:lnTo>
                  <a:pt x="3489" y="13745"/>
                </a:lnTo>
                <a:close/>
                <a:moveTo>
                  <a:pt x="17631" y="13435"/>
                </a:moveTo>
                <a:cubicBezTo>
                  <a:pt x="18179" y="13690"/>
                  <a:pt x="18179" y="13690"/>
                  <a:pt x="18179" y="13690"/>
                </a:cubicBezTo>
                <a:cubicBezTo>
                  <a:pt x="18589" y="13435"/>
                  <a:pt x="18589" y="13435"/>
                  <a:pt x="18589" y="13435"/>
                </a:cubicBezTo>
                <a:cubicBezTo>
                  <a:pt x="18726" y="13435"/>
                  <a:pt x="19000" y="13520"/>
                  <a:pt x="19137" y="13605"/>
                </a:cubicBezTo>
                <a:cubicBezTo>
                  <a:pt x="19137" y="13605"/>
                  <a:pt x="19273" y="13605"/>
                  <a:pt x="19273" y="13605"/>
                </a:cubicBezTo>
                <a:cubicBezTo>
                  <a:pt x="20642" y="14115"/>
                  <a:pt x="21326" y="14541"/>
                  <a:pt x="21600" y="16922"/>
                </a:cubicBezTo>
                <a:cubicBezTo>
                  <a:pt x="21600" y="17092"/>
                  <a:pt x="21326" y="17347"/>
                  <a:pt x="20915" y="17347"/>
                </a:cubicBezTo>
                <a:cubicBezTo>
                  <a:pt x="20642" y="17347"/>
                  <a:pt x="20231" y="17177"/>
                  <a:pt x="20231" y="16922"/>
                </a:cubicBezTo>
                <a:cubicBezTo>
                  <a:pt x="20231" y="16156"/>
                  <a:pt x="20094" y="15646"/>
                  <a:pt x="19821" y="15306"/>
                </a:cubicBezTo>
                <a:cubicBezTo>
                  <a:pt x="19821" y="16752"/>
                  <a:pt x="19821" y="16752"/>
                  <a:pt x="19821" y="16752"/>
                </a:cubicBezTo>
                <a:cubicBezTo>
                  <a:pt x="19821" y="16837"/>
                  <a:pt x="19821" y="17007"/>
                  <a:pt x="19684" y="17092"/>
                </a:cubicBezTo>
                <a:cubicBezTo>
                  <a:pt x="19684" y="21089"/>
                  <a:pt x="19684" y="21089"/>
                  <a:pt x="19684" y="21089"/>
                </a:cubicBezTo>
                <a:cubicBezTo>
                  <a:pt x="19684" y="21344"/>
                  <a:pt x="19410" y="21600"/>
                  <a:pt x="18863" y="21600"/>
                </a:cubicBezTo>
                <a:cubicBezTo>
                  <a:pt x="18452" y="21600"/>
                  <a:pt x="18179" y="21344"/>
                  <a:pt x="18179" y="21089"/>
                </a:cubicBezTo>
                <a:cubicBezTo>
                  <a:pt x="18179" y="17687"/>
                  <a:pt x="18179" y="17687"/>
                  <a:pt x="18179" y="17687"/>
                </a:cubicBezTo>
                <a:cubicBezTo>
                  <a:pt x="18042" y="17687"/>
                  <a:pt x="18042" y="17687"/>
                  <a:pt x="18042" y="17687"/>
                </a:cubicBezTo>
                <a:cubicBezTo>
                  <a:pt x="18042" y="21089"/>
                  <a:pt x="18042" y="21089"/>
                  <a:pt x="18042" y="21089"/>
                </a:cubicBezTo>
                <a:cubicBezTo>
                  <a:pt x="18042" y="21344"/>
                  <a:pt x="17631" y="21600"/>
                  <a:pt x="17221" y="21600"/>
                </a:cubicBezTo>
                <a:cubicBezTo>
                  <a:pt x="16810" y="21600"/>
                  <a:pt x="16400" y="21344"/>
                  <a:pt x="16400" y="21089"/>
                </a:cubicBezTo>
                <a:cubicBezTo>
                  <a:pt x="16400" y="17092"/>
                  <a:pt x="16400" y="17092"/>
                  <a:pt x="16400" y="17092"/>
                </a:cubicBezTo>
                <a:cubicBezTo>
                  <a:pt x="16400" y="17092"/>
                  <a:pt x="16400" y="17007"/>
                  <a:pt x="16400" y="17007"/>
                </a:cubicBezTo>
                <a:cubicBezTo>
                  <a:pt x="16400" y="16922"/>
                  <a:pt x="16400" y="16837"/>
                  <a:pt x="16400" y="16752"/>
                </a:cubicBezTo>
                <a:cubicBezTo>
                  <a:pt x="16400" y="15306"/>
                  <a:pt x="16400" y="15306"/>
                  <a:pt x="16400" y="15306"/>
                </a:cubicBezTo>
                <a:cubicBezTo>
                  <a:pt x="16126" y="15646"/>
                  <a:pt x="15989" y="16156"/>
                  <a:pt x="15989" y="16922"/>
                </a:cubicBezTo>
                <a:cubicBezTo>
                  <a:pt x="15989" y="17177"/>
                  <a:pt x="15579" y="17347"/>
                  <a:pt x="15305" y="17347"/>
                </a:cubicBezTo>
                <a:cubicBezTo>
                  <a:pt x="14895" y="17347"/>
                  <a:pt x="14621" y="17092"/>
                  <a:pt x="14621" y="16922"/>
                </a:cubicBezTo>
                <a:cubicBezTo>
                  <a:pt x="14895" y="14541"/>
                  <a:pt x="15579" y="14115"/>
                  <a:pt x="16947" y="13605"/>
                </a:cubicBezTo>
                <a:cubicBezTo>
                  <a:pt x="16947" y="13605"/>
                  <a:pt x="17084" y="13605"/>
                  <a:pt x="17084" y="13605"/>
                </a:cubicBezTo>
                <a:cubicBezTo>
                  <a:pt x="17221" y="13520"/>
                  <a:pt x="17495" y="13435"/>
                  <a:pt x="17631" y="13435"/>
                </a:cubicBezTo>
                <a:close/>
                <a:moveTo>
                  <a:pt x="10304" y="13435"/>
                </a:moveTo>
                <a:cubicBezTo>
                  <a:pt x="10716" y="13690"/>
                  <a:pt x="10716" y="13690"/>
                  <a:pt x="10716" y="13690"/>
                </a:cubicBezTo>
                <a:cubicBezTo>
                  <a:pt x="11129" y="13435"/>
                  <a:pt x="11129" y="13435"/>
                  <a:pt x="11129" y="13435"/>
                </a:cubicBezTo>
                <a:cubicBezTo>
                  <a:pt x="11403" y="13435"/>
                  <a:pt x="11541" y="13520"/>
                  <a:pt x="11816" y="13605"/>
                </a:cubicBezTo>
                <a:cubicBezTo>
                  <a:pt x="11816" y="13605"/>
                  <a:pt x="11816" y="13605"/>
                  <a:pt x="11953" y="13605"/>
                </a:cubicBezTo>
                <a:cubicBezTo>
                  <a:pt x="13190" y="14115"/>
                  <a:pt x="14014" y="14541"/>
                  <a:pt x="14289" y="16922"/>
                </a:cubicBezTo>
                <a:cubicBezTo>
                  <a:pt x="14289" y="17092"/>
                  <a:pt x="14014" y="17347"/>
                  <a:pt x="13602" y="17347"/>
                </a:cubicBezTo>
                <a:cubicBezTo>
                  <a:pt x="13190" y="17347"/>
                  <a:pt x="12915" y="17177"/>
                  <a:pt x="12915" y="16922"/>
                </a:cubicBezTo>
                <a:cubicBezTo>
                  <a:pt x="12777" y="16156"/>
                  <a:pt x="12640" y="15646"/>
                  <a:pt x="12503" y="15306"/>
                </a:cubicBezTo>
                <a:cubicBezTo>
                  <a:pt x="12503" y="16752"/>
                  <a:pt x="12503" y="16752"/>
                  <a:pt x="12503" y="16752"/>
                </a:cubicBezTo>
                <a:cubicBezTo>
                  <a:pt x="12503" y="16837"/>
                  <a:pt x="12503" y="17007"/>
                  <a:pt x="12365" y="17092"/>
                </a:cubicBezTo>
                <a:cubicBezTo>
                  <a:pt x="12365" y="21089"/>
                  <a:pt x="12365" y="21089"/>
                  <a:pt x="12365" y="21089"/>
                </a:cubicBezTo>
                <a:cubicBezTo>
                  <a:pt x="12365" y="21344"/>
                  <a:pt x="11953" y="21600"/>
                  <a:pt x="11541" y="21600"/>
                </a:cubicBezTo>
                <a:cubicBezTo>
                  <a:pt x="11129" y="21600"/>
                  <a:pt x="10716" y="21344"/>
                  <a:pt x="10716" y="21089"/>
                </a:cubicBezTo>
                <a:cubicBezTo>
                  <a:pt x="10716" y="17687"/>
                  <a:pt x="10716" y="17687"/>
                  <a:pt x="10716" y="17687"/>
                </a:cubicBezTo>
                <a:cubicBezTo>
                  <a:pt x="10716" y="17687"/>
                  <a:pt x="10716" y="17687"/>
                  <a:pt x="10579" y="17687"/>
                </a:cubicBezTo>
                <a:cubicBezTo>
                  <a:pt x="10579" y="21089"/>
                  <a:pt x="10579" y="21089"/>
                  <a:pt x="10579" y="21089"/>
                </a:cubicBezTo>
                <a:cubicBezTo>
                  <a:pt x="10579" y="21344"/>
                  <a:pt x="10304" y="21600"/>
                  <a:pt x="9892" y="21600"/>
                </a:cubicBezTo>
                <a:cubicBezTo>
                  <a:pt x="9342" y="21600"/>
                  <a:pt x="9068" y="21344"/>
                  <a:pt x="9068" y="21089"/>
                </a:cubicBezTo>
                <a:cubicBezTo>
                  <a:pt x="9068" y="17092"/>
                  <a:pt x="9068" y="17092"/>
                  <a:pt x="9068" y="17092"/>
                </a:cubicBezTo>
                <a:cubicBezTo>
                  <a:pt x="9068" y="17092"/>
                  <a:pt x="9068" y="17007"/>
                  <a:pt x="9068" y="17007"/>
                </a:cubicBezTo>
                <a:cubicBezTo>
                  <a:pt x="9068" y="16922"/>
                  <a:pt x="8930" y="16837"/>
                  <a:pt x="8930" y="16752"/>
                </a:cubicBezTo>
                <a:cubicBezTo>
                  <a:pt x="8930" y="15306"/>
                  <a:pt x="8930" y="15306"/>
                  <a:pt x="8930" y="15306"/>
                </a:cubicBezTo>
                <a:cubicBezTo>
                  <a:pt x="8793" y="15646"/>
                  <a:pt x="8655" y="16156"/>
                  <a:pt x="8518" y="16922"/>
                </a:cubicBezTo>
                <a:cubicBezTo>
                  <a:pt x="8518" y="17177"/>
                  <a:pt x="8243" y="17347"/>
                  <a:pt x="7831" y="17347"/>
                </a:cubicBezTo>
                <a:cubicBezTo>
                  <a:pt x="7419" y="17347"/>
                  <a:pt x="7144" y="17092"/>
                  <a:pt x="7281" y="16922"/>
                </a:cubicBezTo>
                <a:cubicBezTo>
                  <a:pt x="7419" y="14541"/>
                  <a:pt x="8243" y="14115"/>
                  <a:pt x="9617" y="13605"/>
                </a:cubicBezTo>
                <a:cubicBezTo>
                  <a:pt x="9892" y="13520"/>
                  <a:pt x="10029" y="13435"/>
                  <a:pt x="10304" y="13435"/>
                </a:cubicBezTo>
                <a:close/>
                <a:moveTo>
                  <a:pt x="3010" y="13435"/>
                </a:moveTo>
                <a:cubicBezTo>
                  <a:pt x="3557" y="13690"/>
                  <a:pt x="3557" y="13690"/>
                  <a:pt x="3557" y="13690"/>
                </a:cubicBezTo>
                <a:cubicBezTo>
                  <a:pt x="3968" y="13435"/>
                  <a:pt x="3968" y="13435"/>
                  <a:pt x="3968" y="13435"/>
                </a:cubicBezTo>
                <a:cubicBezTo>
                  <a:pt x="4104" y="13435"/>
                  <a:pt x="4378" y="13520"/>
                  <a:pt x="4515" y="13605"/>
                </a:cubicBezTo>
                <a:cubicBezTo>
                  <a:pt x="4515" y="13605"/>
                  <a:pt x="4652" y="13605"/>
                  <a:pt x="4652" y="13605"/>
                </a:cubicBezTo>
                <a:cubicBezTo>
                  <a:pt x="6020" y="14115"/>
                  <a:pt x="6704" y="14541"/>
                  <a:pt x="6978" y="16922"/>
                </a:cubicBezTo>
                <a:cubicBezTo>
                  <a:pt x="6978" y="17092"/>
                  <a:pt x="6704" y="17347"/>
                  <a:pt x="6294" y="17347"/>
                </a:cubicBezTo>
                <a:cubicBezTo>
                  <a:pt x="6020" y="17347"/>
                  <a:pt x="5610" y="17177"/>
                  <a:pt x="5610" y="16922"/>
                </a:cubicBezTo>
                <a:cubicBezTo>
                  <a:pt x="5610" y="16156"/>
                  <a:pt x="5473" y="15646"/>
                  <a:pt x="5199" y="15306"/>
                </a:cubicBezTo>
                <a:cubicBezTo>
                  <a:pt x="5199" y="16752"/>
                  <a:pt x="5199" y="16752"/>
                  <a:pt x="5199" y="16752"/>
                </a:cubicBezTo>
                <a:cubicBezTo>
                  <a:pt x="5199" y="16837"/>
                  <a:pt x="5199" y="17007"/>
                  <a:pt x="5062" y="17092"/>
                </a:cubicBezTo>
                <a:cubicBezTo>
                  <a:pt x="5062" y="21089"/>
                  <a:pt x="5062" y="21089"/>
                  <a:pt x="5062" y="21089"/>
                </a:cubicBezTo>
                <a:cubicBezTo>
                  <a:pt x="5062" y="21344"/>
                  <a:pt x="4789" y="21600"/>
                  <a:pt x="4241" y="21600"/>
                </a:cubicBezTo>
                <a:cubicBezTo>
                  <a:pt x="3831" y="21600"/>
                  <a:pt x="3557" y="21344"/>
                  <a:pt x="3557" y="21089"/>
                </a:cubicBezTo>
                <a:cubicBezTo>
                  <a:pt x="3557" y="17687"/>
                  <a:pt x="3557" y="17687"/>
                  <a:pt x="3557" y="17687"/>
                </a:cubicBezTo>
                <a:cubicBezTo>
                  <a:pt x="3557" y="17687"/>
                  <a:pt x="3557" y="17687"/>
                  <a:pt x="3420" y="17687"/>
                </a:cubicBezTo>
                <a:cubicBezTo>
                  <a:pt x="3420" y="21089"/>
                  <a:pt x="3420" y="21089"/>
                  <a:pt x="3420" y="21089"/>
                </a:cubicBezTo>
                <a:cubicBezTo>
                  <a:pt x="3420" y="21344"/>
                  <a:pt x="3010" y="21600"/>
                  <a:pt x="2599" y="21600"/>
                </a:cubicBezTo>
                <a:cubicBezTo>
                  <a:pt x="2189" y="21600"/>
                  <a:pt x="1778" y="21344"/>
                  <a:pt x="1778" y="21089"/>
                </a:cubicBezTo>
                <a:cubicBezTo>
                  <a:pt x="1778" y="17092"/>
                  <a:pt x="1778" y="17092"/>
                  <a:pt x="1778" y="17092"/>
                </a:cubicBezTo>
                <a:cubicBezTo>
                  <a:pt x="1778" y="17092"/>
                  <a:pt x="1778" y="17007"/>
                  <a:pt x="1778" y="17007"/>
                </a:cubicBezTo>
                <a:cubicBezTo>
                  <a:pt x="1778" y="16922"/>
                  <a:pt x="1778" y="16837"/>
                  <a:pt x="1778" y="16752"/>
                </a:cubicBezTo>
                <a:cubicBezTo>
                  <a:pt x="1778" y="15306"/>
                  <a:pt x="1778" y="15306"/>
                  <a:pt x="1778" y="15306"/>
                </a:cubicBezTo>
                <a:cubicBezTo>
                  <a:pt x="1505" y="15646"/>
                  <a:pt x="1368" y="16156"/>
                  <a:pt x="1368" y="16922"/>
                </a:cubicBezTo>
                <a:cubicBezTo>
                  <a:pt x="1368" y="17177"/>
                  <a:pt x="957" y="17347"/>
                  <a:pt x="684" y="17347"/>
                </a:cubicBezTo>
                <a:cubicBezTo>
                  <a:pt x="273" y="17347"/>
                  <a:pt x="0" y="17092"/>
                  <a:pt x="0" y="16922"/>
                </a:cubicBezTo>
                <a:cubicBezTo>
                  <a:pt x="273" y="14541"/>
                  <a:pt x="957" y="14115"/>
                  <a:pt x="2326" y="13605"/>
                </a:cubicBezTo>
                <a:cubicBezTo>
                  <a:pt x="2326" y="13605"/>
                  <a:pt x="2462" y="13605"/>
                  <a:pt x="2462" y="13605"/>
                </a:cubicBezTo>
                <a:cubicBezTo>
                  <a:pt x="2599" y="13520"/>
                  <a:pt x="2873" y="13435"/>
                  <a:pt x="3010" y="13435"/>
                </a:cubicBezTo>
                <a:close/>
                <a:moveTo>
                  <a:pt x="18110" y="11265"/>
                </a:moveTo>
                <a:cubicBezTo>
                  <a:pt x="19028" y="11265"/>
                  <a:pt x="19772" y="11727"/>
                  <a:pt x="19772" y="12298"/>
                </a:cubicBezTo>
                <a:cubicBezTo>
                  <a:pt x="19772" y="12869"/>
                  <a:pt x="19028" y="13332"/>
                  <a:pt x="18110" y="13332"/>
                </a:cubicBezTo>
                <a:cubicBezTo>
                  <a:pt x="17193" y="13332"/>
                  <a:pt x="16449" y="12869"/>
                  <a:pt x="16449" y="12298"/>
                </a:cubicBezTo>
                <a:cubicBezTo>
                  <a:pt x="16449" y="11727"/>
                  <a:pt x="17193" y="11265"/>
                  <a:pt x="18110" y="11265"/>
                </a:cubicBezTo>
                <a:close/>
                <a:moveTo>
                  <a:pt x="10799" y="11265"/>
                </a:moveTo>
                <a:cubicBezTo>
                  <a:pt x="11717" y="11265"/>
                  <a:pt x="12461" y="11727"/>
                  <a:pt x="12461" y="12298"/>
                </a:cubicBezTo>
                <a:cubicBezTo>
                  <a:pt x="12461" y="12869"/>
                  <a:pt x="11717" y="13332"/>
                  <a:pt x="10799" y="13332"/>
                </a:cubicBezTo>
                <a:cubicBezTo>
                  <a:pt x="9882" y="13332"/>
                  <a:pt x="9138" y="12869"/>
                  <a:pt x="9138" y="12298"/>
                </a:cubicBezTo>
                <a:cubicBezTo>
                  <a:pt x="9138" y="11727"/>
                  <a:pt x="9882" y="11265"/>
                  <a:pt x="10799" y="11265"/>
                </a:cubicBezTo>
                <a:close/>
                <a:moveTo>
                  <a:pt x="3489" y="11265"/>
                </a:moveTo>
                <a:cubicBezTo>
                  <a:pt x="4406" y="11265"/>
                  <a:pt x="5150" y="11727"/>
                  <a:pt x="5150" y="12298"/>
                </a:cubicBezTo>
                <a:cubicBezTo>
                  <a:pt x="5150" y="12869"/>
                  <a:pt x="4406" y="13332"/>
                  <a:pt x="3489" y="13332"/>
                </a:cubicBezTo>
                <a:cubicBezTo>
                  <a:pt x="2571" y="13332"/>
                  <a:pt x="1827" y="12869"/>
                  <a:pt x="1827" y="12298"/>
                </a:cubicBezTo>
                <a:cubicBezTo>
                  <a:pt x="1827" y="11727"/>
                  <a:pt x="2571" y="11265"/>
                  <a:pt x="3489" y="11265"/>
                </a:cubicBezTo>
                <a:close/>
                <a:moveTo>
                  <a:pt x="10467" y="10438"/>
                </a:moveTo>
                <a:lnTo>
                  <a:pt x="10799" y="10438"/>
                </a:lnTo>
                <a:lnTo>
                  <a:pt x="10799" y="11058"/>
                </a:lnTo>
                <a:lnTo>
                  <a:pt x="10467" y="11058"/>
                </a:lnTo>
                <a:close/>
                <a:moveTo>
                  <a:pt x="13126" y="10231"/>
                </a:moveTo>
                <a:lnTo>
                  <a:pt x="15950" y="11781"/>
                </a:lnTo>
                <a:lnTo>
                  <a:pt x="15784" y="11988"/>
                </a:lnTo>
                <a:lnTo>
                  <a:pt x="12959" y="10541"/>
                </a:lnTo>
                <a:close/>
                <a:moveTo>
                  <a:pt x="8141" y="10231"/>
                </a:moveTo>
                <a:lnTo>
                  <a:pt x="8473" y="10541"/>
                </a:lnTo>
                <a:lnTo>
                  <a:pt x="5483" y="11988"/>
                </a:lnTo>
                <a:lnTo>
                  <a:pt x="5316" y="11781"/>
                </a:lnTo>
                <a:close/>
                <a:moveTo>
                  <a:pt x="10633" y="2480"/>
                </a:moveTo>
                <a:lnTo>
                  <a:pt x="10135" y="4237"/>
                </a:lnTo>
                <a:lnTo>
                  <a:pt x="10633" y="4547"/>
                </a:lnTo>
                <a:lnTo>
                  <a:pt x="11132" y="4237"/>
                </a:lnTo>
                <a:close/>
                <a:moveTo>
                  <a:pt x="10154" y="2170"/>
                </a:moveTo>
                <a:cubicBezTo>
                  <a:pt x="10154" y="2170"/>
                  <a:pt x="10154" y="2170"/>
                  <a:pt x="10291" y="2170"/>
                </a:cubicBezTo>
                <a:cubicBezTo>
                  <a:pt x="10702" y="2422"/>
                  <a:pt x="10702" y="2422"/>
                  <a:pt x="10702" y="2422"/>
                </a:cubicBezTo>
                <a:cubicBezTo>
                  <a:pt x="11112" y="2170"/>
                  <a:pt x="11112" y="2170"/>
                  <a:pt x="11112" y="2170"/>
                </a:cubicBezTo>
                <a:cubicBezTo>
                  <a:pt x="11249" y="2170"/>
                  <a:pt x="11523" y="2254"/>
                  <a:pt x="11660" y="2338"/>
                </a:cubicBezTo>
                <a:cubicBezTo>
                  <a:pt x="11660" y="2338"/>
                  <a:pt x="11796" y="2338"/>
                  <a:pt x="11796" y="2338"/>
                </a:cubicBezTo>
                <a:cubicBezTo>
                  <a:pt x="13165" y="2842"/>
                  <a:pt x="13849" y="3261"/>
                  <a:pt x="14123" y="5613"/>
                </a:cubicBezTo>
                <a:cubicBezTo>
                  <a:pt x="14123" y="5781"/>
                  <a:pt x="13849" y="6032"/>
                  <a:pt x="13438" y="6032"/>
                </a:cubicBezTo>
                <a:cubicBezTo>
                  <a:pt x="13165" y="6032"/>
                  <a:pt x="12754" y="5865"/>
                  <a:pt x="12754" y="5613"/>
                </a:cubicBezTo>
                <a:cubicBezTo>
                  <a:pt x="12754" y="4857"/>
                  <a:pt x="12617" y="4353"/>
                  <a:pt x="12344" y="4017"/>
                </a:cubicBezTo>
                <a:cubicBezTo>
                  <a:pt x="12344" y="5445"/>
                  <a:pt x="12344" y="5445"/>
                  <a:pt x="12344" y="5445"/>
                </a:cubicBezTo>
                <a:cubicBezTo>
                  <a:pt x="12344" y="5529"/>
                  <a:pt x="12344" y="5697"/>
                  <a:pt x="12207" y="5781"/>
                </a:cubicBezTo>
                <a:cubicBezTo>
                  <a:pt x="12207" y="9727"/>
                  <a:pt x="12207" y="9727"/>
                  <a:pt x="12207" y="9727"/>
                </a:cubicBezTo>
                <a:cubicBezTo>
                  <a:pt x="12207" y="9979"/>
                  <a:pt x="11933" y="10231"/>
                  <a:pt x="11386" y="10231"/>
                </a:cubicBezTo>
                <a:cubicBezTo>
                  <a:pt x="10975" y="10231"/>
                  <a:pt x="10702" y="9979"/>
                  <a:pt x="10702" y="9727"/>
                </a:cubicBezTo>
                <a:cubicBezTo>
                  <a:pt x="10702" y="6368"/>
                  <a:pt x="10702" y="6368"/>
                  <a:pt x="10702" y="6368"/>
                </a:cubicBezTo>
                <a:cubicBezTo>
                  <a:pt x="10565" y="6368"/>
                  <a:pt x="10565" y="6368"/>
                  <a:pt x="10565" y="6368"/>
                </a:cubicBezTo>
                <a:cubicBezTo>
                  <a:pt x="10565" y="9727"/>
                  <a:pt x="10565" y="9727"/>
                  <a:pt x="10565" y="9727"/>
                </a:cubicBezTo>
                <a:cubicBezTo>
                  <a:pt x="10565" y="9979"/>
                  <a:pt x="10154" y="10231"/>
                  <a:pt x="9744" y="10231"/>
                </a:cubicBezTo>
                <a:cubicBezTo>
                  <a:pt x="9333" y="10231"/>
                  <a:pt x="8923" y="9979"/>
                  <a:pt x="8923" y="9727"/>
                </a:cubicBezTo>
                <a:cubicBezTo>
                  <a:pt x="8923" y="5781"/>
                  <a:pt x="8923" y="5781"/>
                  <a:pt x="8923" y="5781"/>
                </a:cubicBezTo>
                <a:cubicBezTo>
                  <a:pt x="8923" y="5781"/>
                  <a:pt x="8923" y="5781"/>
                  <a:pt x="8923" y="5697"/>
                </a:cubicBezTo>
                <a:cubicBezTo>
                  <a:pt x="8923" y="5613"/>
                  <a:pt x="8923" y="5529"/>
                  <a:pt x="8923" y="5445"/>
                </a:cubicBezTo>
                <a:cubicBezTo>
                  <a:pt x="8923" y="4017"/>
                  <a:pt x="8923" y="4017"/>
                  <a:pt x="8923" y="4017"/>
                </a:cubicBezTo>
                <a:cubicBezTo>
                  <a:pt x="8649" y="4353"/>
                  <a:pt x="8512" y="4857"/>
                  <a:pt x="8512" y="5613"/>
                </a:cubicBezTo>
                <a:cubicBezTo>
                  <a:pt x="8512" y="5865"/>
                  <a:pt x="8102" y="6032"/>
                  <a:pt x="7828" y="6032"/>
                </a:cubicBezTo>
                <a:cubicBezTo>
                  <a:pt x="7418" y="6032"/>
                  <a:pt x="7144" y="5781"/>
                  <a:pt x="7144" y="5613"/>
                </a:cubicBezTo>
                <a:cubicBezTo>
                  <a:pt x="7418" y="3261"/>
                  <a:pt x="8102" y="2842"/>
                  <a:pt x="9470" y="2338"/>
                </a:cubicBezTo>
                <a:cubicBezTo>
                  <a:pt x="9470" y="2338"/>
                  <a:pt x="9607" y="2338"/>
                  <a:pt x="9607" y="2338"/>
                </a:cubicBezTo>
                <a:cubicBezTo>
                  <a:pt x="9744" y="2254"/>
                  <a:pt x="10018" y="2170"/>
                  <a:pt x="10154" y="2170"/>
                </a:cubicBezTo>
                <a:close/>
                <a:moveTo>
                  <a:pt x="10633" y="0"/>
                </a:moveTo>
                <a:cubicBezTo>
                  <a:pt x="11551" y="0"/>
                  <a:pt x="12295" y="462"/>
                  <a:pt x="12295" y="1033"/>
                </a:cubicBezTo>
                <a:cubicBezTo>
                  <a:pt x="12295" y="1604"/>
                  <a:pt x="11551" y="2066"/>
                  <a:pt x="10633" y="2066"/>
                </a:cubicBezTo>
                <a:cubicBezTo>
                  <a:pt x="9716" y="2066"/>
                  <a:pt x="8972" y="1604"/>
                  <a:pt x="8972" y="1033"/>
                </a:cubicBezTo>
                <a:cubicBezTo>
                  <a:pt x="8972" y="462"/>
                  <a:pt x="9716" y="0"/>
                  <a:pt x="10633" y="0"/>
                </a:cubicBezTo>
                <a:close/>
              </a:path>
            </a:pathLst>
          </a:custGeom>
          <a:solidFill>
            <a:srgbClr val="0072A9"/>
          </a:solidFill>
          <a:ln w="9525" cap="flat" cmpd="sng">
            <a:no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wipe(left)">
                                      <p:cBhvr>
                                        <p:cTn id="7" dur="500"/>
                                        <p:tgtEl>
                                          <p:spTgt spid="60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05"/>
                                        </p:tgtEl>
                                        <p:attrNameLst>
                                          <p:attrName>style.visibility</p:attrName>
                                        </p:attrNameLst>
                                      </p:cBhvr>
                                      <p:to>
                                        <p:strVal val="visible"/>
                                      </p:to>
                                    </p:set>
                                    <p:animEffect transition="in" filter="wipe(right)">
                                      <p:cBhvr>
                                        <p:cTn id="11" dur="500"/>
                                        <p:tgtEl>
                                          <p:spTgt spid="60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8"/>
                                        </p:tgtEl>
                                        <p:attrNameLst>
                                          <p:attrName>style.visibility</p:attrName>
                                        </p:attrNameLst>
                                      </p:cBhvr>
                                      <p:to>
                                        <p:strVal val="visible"/>
                                      </p:to>
                                    </p:set>
                                    <p:animEffect transition="in" filter="fade">
                                      <p:cBhvr>
                                        <p:cTn id="15" dur="500"/>
                                        <p:tgtEl>
                                          <p:spTgt spid="60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0"/>
                                        </p:tgtEl>
                                        <p:attrNameLst>
                                          <p:attrName>style.visibility</p:attrName>
                                        </p:attrNameLst>
                                      </p:cBhvr>
                                      <p:to>
                                        <p:strVal val="visible"/>
                                      </p:to>
                                    </p:set>
                                    <p:animEffect transition="in" filter="wipe(left)">
                                      <p:cBhvr>
                                        <p:cTn id="19" dur="500"/>
                                        <p:tgtEl>
                                          <p:spTgt spid="61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09"/>
                                        </p:tgtEl>
                                        <p:attrNameLst>
                                          <p:attrName>style.visibility</p:attrName>
                                        </p:attrNameLst>
                                      </p:cBhvr>
                                      <p:to>
                                        <p:strVal val="visible"/>
                                      </p:to>
                                    </p:set>
                                    <p:animEffect transition="in" filter="wipe(right)">
                                      <p:cBhvr>
                                        <p:cTn id="23" dur="500"/>
                                        <p:tgtEl>
                                          <p:spTgt spid="60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11"/>
                                        </p:tgtEl>
                                        <p:attrNameLst>
                                          <p:attrName>style.visibility</p:attrName>
                                        </p:attrNameLst>
                                      </p:cBhvr>
                                      <p:to>
                                        <p:strVal val="visible"/>
                                      </p:to>
                                    </p:set>
                                    <p:animEffect transition="in" filter="fade">
                                      <p:cBhvr>
                                        <p:cTn id="27" dur="500"/>
                                        <p:tgtEl>
                                          <p:spTgt spid="611"/>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12"/>
                                        </p:tgtEl>
                                        <p:attrNameLst>
                                          <p:attrName>style.visibility</p:attrName>
                                        </p:attrNameLst>
                                      </p:cBhvr>
                                      <p:to>
                                        <p:strVal val="visible"/>
                                      </p:to>
                                    </p:set>
                                    <p:animEffect transition="in" filter="barn(outVertical)">
                                      <p:cBhvr>
                                        <p:cTn id="31" dur="500"/>
                                        <p:tgtEl>
                                          <p:spTgt spid="61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13"/>
                                        </p:tgtEl>
                                        <p:attrNameLst>
                                          <p:attrName>style.visibility</p:attrName>
                                        </p:attrNameLst>
                                      </p:cBhvr>
                                      <p:to>
                                        <p:strVal val="visible"/>
                                      </p:to>
                                    </p:set>
                                    <p:animEffect transition="in" filter="wipe(up)">
                                      <p:cBhvr>
                                        <p:cTn id="35" dur="500"/>
                                        <p:tgtEl>
                                          <p:spTgt spid="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animBg="1"/>
      <p:bldP spid="605" grpId="0" animBg="1"/>
      <p:bldP spid="608" grpId="0" animBg="1"/>
      <p:bldP spid="610" grpId="0" animBg="1"/>
      <p:bldP spid="609" grpId="0" animBg="1"/>
      <p:bldP spid="611" grpId="0" animBg="1"/>
      <p:bldP spid="612" grpId="0"/>
      <p:bldP spid="6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618"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621" name="组合"/>
          <p:cNvGrpSpPr/>
          <p:nvPr/>
        </p:nvGrpSpPr>
        <p:grpSpPr>
          <a:xfrm>
            <a:off x="550862" y="82550"/>
            <a:ext cx="4374932" cy="577215"/>
            <a:chOff x="550862" y="82550"/>
            <a:chExt cx="4374932" cy="577215"/>
          </a:xfrm>
        </p:grpSpPr>
        <p:sp>
          <p:nvSpPr>
            <p:cNvPr id="619"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20"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622"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623"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624"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625" name="直线"/>
          <p:cNvSpPr/>
          <p:nvPr/>
        </p:nvSpPr>
        <p:spPr>
          <a:xfrm>
            <a:off x="538296" y="1518197"/>
            <a:ext cx="3256464" cy="1178"/>
          </a:xfrm>
          <a:prstGeom prst="line">
            <a:avLst/>
          </a:prstGeom>
          <a:noFill/>
          <a:ln w="6350" cap="flat" cmpd="sng">
            <a:solidFill>
              <a:srgbClr val="BFBFBF"/>
            </a:solidFill>
            <a:prstDash val="solid"/>
            <a:round/>
          </a:ln>
        </p:spPr>
        <p:txBody>
          <a:bodyPr rtlCol="0" anchor="ctr"/>
          <a:lstStyle/>
          <a:p>
            <a:pPr algn="ctr"/>
          </a:p>
        </p:txBody>
      </p:sp>
      <p:sp>
        <p:nvSpPr>
          <p:cNvPr id="626" name="矩形"/>
          <p:cNvSpPr/>
          <p:nvPr/>
        </p:nvSpPr>
        <p:spPr>
          <a:xfrm>
            <a:off x="425752" y="1080832"/>
            <a:ext cx="3369008"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安全生产责任制的作用</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639" name="组合"/>
          <p:cNvGrpSpPr/>
          <p:nvPr/>
        </p:nvGrpSpPr>
        <p:grpSpPr>
          <a:xfrm>
            <a:off x="5287682" y="1453509"/>
            <a:ext cx="6508777" cy="4332436"/>
            <a:chOff x="5287682" y="1453509"/>
            <a:chExt cx="6508777" cy="4332436"/>
          </a:xfrm>
        </p:grpSpPr>
        <p:grpSp>
          <p:nvGrpSpPr>
            <p:cNvPr id="629" name="组合"/>
            <p:cNvGrpSpPr/>
            <p:nvPr/>
          </p:nvGrpSpPr>
          <p:grpSpPr>
            <a:xfrm>
              <a:off x="5287682" y="1453509"/>
              <a:ext cx="6361635" cy="4332436"/>
              <a:chOff x="5287682" y="1453509"/>
              <a:chExt cx="6361635" cy="4332436"/>
            </a:xfrm>
          </p:grpSpPr>
          <p:sp>
            <p:nvSpPr>
              <p:cNvPr id="627" name="矩形"/>
              <p:cNvSpPr/>
              <p:nvPr/>
            </p:nvSpPr>
            <p:spPr>
              <a:xfrm>
                <a:off x="5287682" y="1453509"/>
                <a:ext cx="368290" cy="4332436"/>
              </a:xfrm>
              <a:prstGeom prst="rect">
                <a:avLst/>
              </a:prstGeom>
              <a:solidFill>
                <a:srgbClr val="0072A9"/>
              </a:solidFill>
              <a:ln w="12700" cap="flat" cmpd="sng">
                <a:noFill/>
                <a:prstDash val="solid"/>
                <a:round/>
              </a:ln>
            </p:spPr>
            <p:txBody>
              <a:bodyPr rtlCol="0" anchor="ctr"/>
              <a:lstStyle/>
              <a:p>
                <a:pPr algn="ctr"/>
              </a:p>
            </p:txBody>
          </p:sp>
          <p:sp>
            <p:nvSpPr>
              <p:cNvPr id="628" name="矩形"/>
              <p:cNvSpPr/>
              <p:nvPr/>
            </p:nvSpPr>
            <p:spPr>
              <a:xfrm>
                <a:off x="5620540" y="1453509"/>
                <a:ext cx="6028777" cy="4332436"/>
              </a:xfrm>
              <a:prstGeom prst="rect">
                <a:avLst/>
              </a:prstGeom>
              <a:noFill/>
              <a:ln w="3175" cap="flat" cmpd="sng">
                <a:solidFill>
                  <a:srgbClr val="BFBFBF"/>
                </a:solidFill>
                <a:prstDash val="solid"/>
                <a:round/>
              </a:ln>
            </p:spPr>
            <p:txBody>
              <a:bodyPr rtlCol="0" anchor="ctr"/>
              <a:lstStyle/>
              <a:p>
                <a:pPr algn="ctr"/>
              </a:p>
            </p:txBody>
          </p:sp>
        </p:grpSp>
        <p:grpSp>
          <p:nvGrpSpPr>
            <p:cNvPr id="632" name="组合"/>
            <p:cNvGrpSpPr/>
            <p:nvPr/>
          </p:nvGrpSpPr>
          <p:grpSpPr>
            <a:xfrm>
              <a:off x="5920843" y="4859815"/>
              <a:ext cx="3760377" cy="606822"/>
              <a:chOff x="5920843" y="4859815"/>
              <a:chExt cx="3760377" cy="606822"/>
            </a:xfrm>
          </p:grpSpPr>
          <p:sp>
            <p:nvSpPr>
              <p:cNvPr id="630" name="曲线"/>
              <p:cNvSpPr>
                <a:spLocks noChangeAspect="1"/>
              </p:cNvSpPr>
              <p:nvPr/>
            </p:nvSpPr>
            <p:spPr>
              <a:xfrm>
                <a:off x="5920843" y="4859815"/>
                <a:ext cx="609685" cy="606822"/>
              </a:xfrm>
              <a:custGeom>
                <a:avLst/>
                <a:gdLst>
                  <a:gd name="T1" fmla="*/ 0 w 21600"/>
                  <a:gd name="T2" fmla="*/ 0 h 21600"/>
                  <a:gd name="T3" fmla="*/ 21600 w 21600"/>
                  <a:gd name="T4" fmla="*/ 21600 h 21600"/>
                </a:gdLst>
                <a:ahLst/>
                <a:cxnLst/>
                <a:rect l="T1" t="T2" r="T3" b="T4"/>
                <a:pathLst>
                  <a:path w="21600" h="21600">
                    <a:moveTo>
                      <a:pt x="17340" y="4992"/>
                    </a:moveTo>
                    <a:lnTo>
                      <a:pt x="18354" y="5807"/>
                    </a:lnTo>
                    <a:lnTo>
                      <a:pt x="8416" y="16607"/>
                    </a:lnTo>
                    <a:lnTo>
                      <a:pt x="3245" y="10698"/>
                    </a:lnTo>
                    <a:lnTo>
                      <a:pt x="4259" y="9781"/>
                    </a:lnTo>
                    <a:lnTo>
                      <a:pt x="8416" y="14569"/>
                    </a:lnTo>
                    <a:close/>
                    <a:moveTo>
                      <a:pt x="2766" y="1324"/>
                    </a:moveTo>
                    <a:cubicBezTo>
                      <a:pt x="2177" y="1324"/>
                      <a:pt x="1419" y="2086"/>
                      <a:pt x="1419" y="2678"/>
                    </a:cubicBezTo>
                    <a:cubicBezTo>
                      <a:pt x="1419" y="18921"/>
                      <a:pt x="1419" y="18921"/>
                      <a:pt x="1419" y="18921"/>
                    </a:cubicBezTo>
                    <a:cubicBezTo>
                      <a:pt x="1419" y="19514"/>
                      <a:pt x="2177" y="20275"/>
                      <a:pt x="2766" y="20275"/>
                    </a:cubicBezTo>
                    <a:cubicBezTo>
                      <a:pt x="18934" y="20275"/>
                      <a:pt x="18934" y="20275"/>
                      <a:pt x="18934" y="20275"/>
                    </a:cubicBezTo>
                    <a:cubicBezTo>
                      <a:pt x="19523" y="20275"/>
                      <a:pt x="20281" y="19514"/>
                      <a:pt x="20281" y="18921"/>
                    </a:cubicBezTo>
                    <a:cubicBezTo>
                      <a:pt x="20281" y="2678"/>
                      <a:pt x="20281" y="2678"/>
                      <a:pt x="20281" y="2678"/>
                    </a:cubicBezTo>
                    <a:cubicBezTo>
                      <a:pt x="20281" y="2086"/>
                      <a:pt x="19523" y="1324"/>
                      <a:pt x="18934" y="1324"/>
                    </a:cubicBezTo>
                    <a:close/>
                    <a:moveTo>
                      <a:pt x="2699" y="0"/>
                    </a:moveTo>
                    <a:cubicBezTo>
                      <a:pt x="18900" y="0"/>
                      <a:pt x="18900" y="0"/>
                      <a:pt x="18900" y="0"/>
                    </a:cubicBezTo>
                    <a:cubicBezTo>
                      <a:pt x="20249" y="0"/>
                      <a:pt x="21599" y="1349"/>
                      <a:pt x="21599" y="2699"/>
                    </a:cubicBezTo>
                    <a:cubicBezTo>
                      <a:pt x="21599" y="18899"/>
                      <a:pt x="21599" y="18899"/>
                      <a:pt x="21599" y="18899"/>
                    </a:cubicBezTo>
                    <a:cubicBezTo>
                      <a:pt x="21599" y="20250"/>
                      <a:pt x="20249" y="21600"/>
                      <a:pt x="18900" y="21600"/>
                    </a:cubicBezTo>
                    <a:cubicBezTo>
                      <a:pt x="2699" y="21600"/>
                      <a:pt x="2699" y="21600"/>
                      <a:pt x="2699" y="21600"/>
                    </a:cubicBezTo>
                    <a:cubicBezTo>
                      <a:pt x="1350" y="21600"/>
                      <a:pt x="0" y="20250"/>
                      <a:pt x="0" y="18899"/>
                    </a:cubicBezTo>
                    <a:cubicBezTo>
                      <a:pt x="0" y="2699"/>
                      <a:pt x="0" y="2699"/>
                      <a:pt x="0" y="2699"/>
                    </a:cubicBezTo>
                    <a:cubicBezTo>
                      <a:pt x="0" y="1349"/>
                      <a:pt x="1350" y="0"/>
                      <a:pt x="2699" y="0"/>
                    </a:cubicBezTo>
                    <a:close/>
                  </a:path>
                </a:pathLst>
              </a:custGeom>
              <a:solidFill>
                <a:srgbClr val="044875"/>
              </a:solidFill>
              <a:ln w="9525" cap="flat" cmpd="sng">
                <a:noFill/>
                <a:prstDash val="solid"/>
                <a:round/>
              </a:ln>
            </p:spPr>
            <p:txBody>
              <a:bodyPr rtlCol="0" anchor="ctr"/>
              <a:lstStyle/>
              <a:p>
                <a:pPr algn="ctr"/>
              </a:p>
            </p:txBody>
          </p:sp>
          <p:sp>
            <p:nvSpPr>
              <p:cNvPr id="631" name="矩形"/>
              <p:cNvSpPr/>
              <p:nvPr/>
            </p:nvSpPr>
            <p:spPr>
              <a:xfrm>
                <a:off x="6745615" y="4909311"/>
                <a:ext cx="2935605" cy="49148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使安全工作层层有人负责。</a:t>
                </a:r>
                <a:endPar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nvGrpSpPr>
            <p:cNvPr id="635" name="组合"/>
            <p:cNvGrpSpPr/>
            <p:nvPr/>
          </p:nvGrpSpPr>
          <p:grpSpPr>
            <a:xfrm>
              <a:off x="5920842" y="3228704"/>
              <a:ext cx="5875617" cy="1291590"/>
              <a:chOff x="5920842" y="3228704"/>
              <a:chExt cx="5875617" cy="1291590"/>
            </a:xfrm>
          </p:grpSpPr>
          <p:sp>
            <p:nvSpPr>
              <p:cNvPr id="633" name="矩形"/>
              <p:cNvSpPr/>
              <p:nvPr/>
            </p:nvSpPr>
            <p:spPr>
              <a:xfrm>
                <a:off x="6745614" y="3228704"/>
                <a:ext cx="505084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在各部门及员工之间，建立一种分工明确，运行有效，责任落实的制度，有利于把安全工作落实到实处</a:t>
                </a:r>
                <a:endPar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34" name="曲线"/>
              <p:cNvSpPr>
                <a:spLocks noChangeAspect="1"/>
              </p:cNvSpPr>
              <p:nvPr/>
            </p:nvSpPr>
            <p:spPr>
              <a:xfrm>
                <a:off x="5920842" y="3395444"/>
                <a:ext cx="609685" cy="606821"/>
              </a:xfrm>
              <a:custGeom>
                <a:avLst/>
                <a:gdLst>
                  <a:gd name="T1" fmla="*/ 0 w 21600"/>
                  <a:gd name="T2" fmla="*/ 0 h 21600"/>
                  <a:gd name="T3" fmla="*/ 21600 w 21600"/>
                  <a:gd name="T4" fmla="*/ 21600 h 21600"/>
                </a:gdLst>
                <a:ahLst/>
                <a:cxnLst/>
                <a:rect l="T1" t="T2" r="T3" b="T4"/>
                <a:pathLst>
                  <a:path w="21600" h="21600">
                    <a:moveTo>
                      <a:pt x="17340" y="4992"/>
                    </a:moveTo>
                    <a:lnTo>
                      <a:pt x="18354" y="5807"/>
                    </a:lnTo>
                    <a:lnTo>
                      <a:pt x="8416" y="16607"/>
                    </a:lnTo>
                    <a:lnTo>
                      <a:pt x="3245" y="10698"/>
                    </a:lnTo>
                    <a:lnTo>
                      <a:pt x="4259" y="9781"/>
                    </a:lnTo>
                    <a:lnTo>
                      <a:pt x="8416" y="14569"/>
                    </a:lnTo>
                    <a:close/>
                    <a:moveTo>
                      <a:pt x="2766" y="1324"/>
                    </a:moveTo>
                    <a:cubicBezTo>
                      <a:pt x="2177" y="1324"/>
                      <a:pt x="1419" y="2086"/>
                      <a:pt x="1419" y="2678"/>
                    </a:cubicBezTo>
                    <a:cubicBezTo>
                      <a:pt x="1419" y="18921"/>
                      <a:pt x="1419" y="18921"/>
                      <a:pt x="1419" y="18921"/>
                    </a:cubicBezTo>
                    <a:cubicBezTo>
                      <a:pt x="1419" y="19514"/>
                      <a:pt x="2177" y="20275"/>
                      <a:pt x="2766" y="20275"/>
                    </a:cubicBezTo>
                    <a:cubicBezTo>
                      <a:pt x="18934" y="20275"/>
                      <a:pt x="18934" y="20275"/>
                      <a:pt x="18934" y="20275"/>
                    </a:cubicBezTo>
                    <a:cubicBezTo>
                      <a:pt x="19523" y="20275"/>
                      <a:pt x="20281" y="19514"/>
                      <a:pt x="20281" y="18921"/>
                    </a:cubicBezTo>
                    <a:cubicBezTo>
                      <a:pt x="20281" y="2678"/>
                      <a:pt x="20281" y="2678"/>
                      <a:pt x="20281" y="2678"/>
                    </a:cubicBezTo>
                    <a:cubicBezTo>
                      <a:pt x="20281" y="2086"/>
                      <a:pt x="19523" y="1324"/>
                      <a:pt x="18934" y="1324"/>
                    </a:cubicBezTo>
                    <a:close/>
                    <a:moveTo>
                      <a:pt x="2699" y="0"/>
                    </a:moveTo>
                    <a:cubicBezTo>
                      <a:pt x="18900" y="0"/>
                      <a:pt x="18900" y="0"/>
                      <a:pt x="18900" y="0"/>
                    </a:cubicBezTo>
                    <a:cubicBezTo>
                      <a:pt x="20249" y="0"/>
                      <a:pt x="21599" y="1349"/>
                      <a:pt x="21599" y="2700"/>
                    </a:cubicBezTo>
                    <a:cubicBezTo>
                      <a:pt x="21599" y="18899"/>
                      <a:pt x="21599" y="18899"/>
                      <a:pt x="21599" y="18899"/>
                    </a:cubicBezTo>
                    <a:cubicBezTo>
                      <a:pt x="21599" y="20250"/>
                      <a:pt x="20249" y="21600"/>
                      <a:pt x="18900" y="21600"/>
                    </a:cubicBezTo>
                    <a:cubicBezTo>
                      <a:pt x="2699" y="21600"/>
                      <a:pt x="2699" y="21600"/>
                      <a:pt x="2699" y="21600"/>
                    </a:cubicBezTo>
                    <a:cubicBezTo>
                      <a:pt x="1350" y="21600"/>
                      <a:pt x="0" y="20250"/>
                      <a:pt x="0" y="18899"/>
                    </a:cubicBezTo>
                    <a:cubicBezTo>
                      <a:pt x="0" y="2700"/>
                      <a:pt x="0" y="2700"/>
                      <a:pt x="0" y="2700"/>
                    </a:cubicBezTo>
                    <a:cubicBezTo>
                      <a:pt x="0" y="1349"/>
                      <a:pt x="1350" y="0"/>
                      <a:pt x="2699" y="0"/>
                    </a:cubicBezTo>
                    <a:close/>
                  </a:path>
                </a:pathLst>
              </a:custGeom>
              <a:solidFill>
                <a:srgbClr val="044875"/>
              </a:solidFill>
              <a:ln w="9525" cap="flat" cmpd="sng">
                <a:noFill/>
                <a:prstDash val="solid"/>
                <a:round/>
              </a:ln>
            </p:spPr>
            <p:txBody>
              <a:bodyPr rtlCol="0" anchor="ctr"/>
              <a:lstStyle/>
              <a:p>
                <a:pPr algn="ctr"/>
              </a:p>
            </p:txBody>
          </p:sp>
        </p:grpSp>
        <p:grpSp>
          <p:nvGrpSpPr>
            <p:cNvPr id="638" name="组合"/>
            <p:cNvGrpSpPr/>
            <p:nvPr/>
          </p:nvGrpSpPr>
          <p:grpSpPr>
            <a:xfrm>
              <a:off x="5920843" y="1914988"/>
              <a:ext cx="5475549" cy="883920"/>
              <a:chOff x="5920843" y="1914988"/>
              <a:chExt cx="5475549" cy="883920"/>
            </a:xfrm>
          </p:grpSpPr>
          <p:sp>
            <p:nvSpPr>
              <p:cNvPr id="636" name="矩形"/>
              <p:cNvSpPr/>
              <p:nvPr/>
            </p:nvSpPr>
            <p:spPr>
              <a:xfrm>
                <a:off x="6745615" y="1914988"/>
                <a:ext cx="4650777" cy="883920"/>
              </a:xfrm>
              <a:prstGeom prst="rect">
                <a:avLst/>
              </a:prstGeom>
              <a:noFill/>
              <a:ln w="9525" cap="flat" cmpd="sng">
                <a:noFill/>
                <a:prstDash val="solid"/>
                <a:round/>
              </a:ln>
            </p:spPr>
            <p:txBody>
              <a:bodyPr vert="horz" wrap="square" lIns="83820" tIns="41910" rIns="83820" bIns="4191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明确了单位的主要负责人及其他负责人，各有关部门和员工在经营活动中应负的责任。</a:t>
                </a:r>
                <a:endPar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37" name="曲线"/>
              <p:cNvSpPr>
                <a:spLocks noChangeAspect="1"/>
              </p:cNvSpPr>
              <p:nvPr/>
            </p:nvSpPr>
            <p:spPr>
              <a:xfrm>
                <a:off x="5920843" y="2018701"/>
                <a:ext cx="609685" cy="606822"/>
              </a:xfrm>
              <a:custGeom>
                <a:avLst/>
                <a:gdLst>
                  <a:gd name="T1" fmla="*/ 0 w 21600"/>
                  <a:gd name="T2" fmla="*/ 0 h 21600"/>
                  <a:gd name="T3" fmla="*/ 21600 w 21600"/>
                  <a:gd name="T4" fmla="*/ 21600 h 21600"/>
                </a:gdLst>
                <a:ahLst/>
                <a:cxnLst/>
                <a:rect l="T1" t="T2" r="T3" b="T4"/>
                <a:pathLst>
                  <a:path w="21600" h="21600">
                    <a:moveTo>
                      <a:pt x="17340" y="4992"/>
                    </a:moveTo>
                    <a:lnTo>
                      <a:pt x="18354" y="5807"/>
                    </a:lnTo>
                    <a:lnTo>
                      <a:pt x="8416" y="16607"/>
                    </a:lnTo>
                    <a:lnTo>
                      <a:pt x="3245" y="10698"/>
                    </a:lnTo>
                    <a:lnTo>
                      <a:pt x="4259" y="9781"/>
                    </a:lnTo>
                    <a:lnTo>
                      <a:pt x="8416" y="14569"/>
                    </a:lnTo>
                    <a:close/>
                    <a:moveTo>
                      <a:pt x="2766" y="1324"/>
                    </a:moveTo>
                    <a:cubicBezTo>
                      <a:pt x="2177" y="1324"/>
                      <a:pt x="1419" y="2085"/>
                      <a:pt x="1419" y="2678"/>
                    </a:cubicBezTo>
                    <a:cubicBezTo>
                      <a:pt x="1419" y="18921"/>
                      <a:pt x="1419" y="18921"/>
                      <a:pt x="1419" y="18921"/>
                    </a:cubicBezTo>
                    <a:cubicBezTo>
                      <a:pt x="1419" y="19514"/>
                      <a:pt x="2177" y="20275"/>
                      <a:pt x="2766" y="20275"/>
                    </a:cubicBezTo>
                    <a:cubicBezTo>
                      <a:pt x="18934" y="20275"/>
                      <a:pt x="18934" y="20275"/>
                      <a:pt x="18934" y="20275"/>
                    </a:cubicBezTo>
                    <a:cubicBezTo>
                      <a:pt x="19523" y="20275"/>
                      <a:pt x="20281" y="19514"/>
                      <a:pt x="20281" y="18921"/>
                    </a:cubicBezTo>
                    <a:cubicBezTo>
                      <a:pt x="20281" y="2678"/>
                      <a:pt x="20281" y="2678"/>
                      <a:pt x="20281" y="2678"/>
                    </a:cubicBezTo>
                    <a:cubicBezTo>
                      <a:pt x="20281" y="2085"/>
                      <a:pt x="19523" y="1324"/>
                      <a:pt x="18934" y="1324"/>
                    </a:cubicBezTo>
                    <a:close/>
                    <a:moveTo>
                      <a:pt x="2699" y="0"/>
                    </a:moveTo>
                    <a:cubicBezTo>
                      <a:pt x="18900" y="0"/>
                      <a:pt x="18900" y="0"/>
                      <a:pt x="18900" y="0"/>
                    </a:cubicBezTo>
                    <a:cubicBezTo>
                      <a:pt x="20249" y="0"/>
                      <a:pt x="21599" y="1349"/>
                      <a:pt x="21599" y="2700"/>
                    </a:cubicBezTo>
                    <a:cubicBezTo>
                      <a:pt x="21599" y="18899"/>
                      <a:pt x="21599" y="18899"/>
                      <a:pt x="21599" y="18899"/>
                    </a:cubicBezTo>
                    <a:cubicBezTo>
                      <a:pt x="21599" y="20250"/>
                      <a:pt x="20249" y="21600"/>
                      <a:pt x="18900" y="21600"/>
                    </a:cubicBezTo>
                    <a:cubicBezTo>
                      <a:pt x="2699" y="21600"/>
                      <a:pt x="2699" y="21600"/>
                      <a:pt x="2699" y="21600"/>
                    </a:cubicBezTo>
                    <a:cubicBezTo>
                      <a:pt x="1350" y="21600"/>
                      <a:pt x="0" y="20250"/>
                      <a:pt x="0" y="18899"/>
                    </a:cubicBezTo>
                    <a:cubicBezTo>
                      <a:pt x="0" y="2700"/>
                      <a:pt x="0" y="2700"/>
                      <a:pt x="0" y="2700"/>
                    </a:cubicBezTo>
                    <a:cubicBezTo>
                      <a:pt x="0" y="1349"/>
                      <a:pt x="1350" y="0"/>
                      <a:pt x="2699" y="0"/>
                    </a:cubicBezTo>
                    <a:close/>
                  </a:path>
                </a:pathLst>
              </a:custGeom>
              <a:solidFill>
                <a:srgbClr val="044875"/>
              </a:solidFill>
              <a:ln w="9525" cap="flat" cmpd="sng">
                <a:noFill/>
                <a:prstDash val="solid"/>
                <a:round/>
              </a:ln>
            </p:spPr>
            <p:txBody>
              <a:bodyPr rtlCol="0" anchor="ctr"/>
              <a:lstStyle/>
              <a:p>
                <a:pPr algn="ctr"/>
              </a:p>
            </p:txBody>
          </p:sp>
        </p:grpSp>
      </p:grpSp>
      <p:sp>
        <p:nvSpPr>
          <p:cNvPr id="640" name="曲线"/>
          <p:cNvSpPr>
            <a:spLocks noChangeAspect="1"/>
          </p:cNvSpPr>
          <p:nvPr/>
        </p:nvSpPr>
        <p:spPr>
          <a:xfrm>
            <a:off x="1189259" y="2322112"/>
            <a:ext cx="3239510" cy="2425516"/>
          </a:xfrm>
          <a:custGeom>
            <a:avLst/>
            <a:gdLst>
              <a:gd name="T1" fmla="*/ 0 w 21600"/>
              <a:gd name="T2" fmla="*/ 0 h 21600"/>
              <a:gd name="T3" fmla="*/ 21600 w 21600"/>
              <a:gd name="T4" fmla="*/ 21600 h 21600"/>
            </a:gdLst>
            <a:ahLst/>
            <a:cxnLst/>
            <a:rect l="T1" t="T2" r="T3" b="T4"/>
            <a:pathLst>
              <a:path w="21600" h="21600">
                <a:moveTo>
                  <a:pt x="9110" y="15058"/>
                </a:moveTo>
                <a:cubicBezTo>
                  <a:pt x="8383" y="15058"/>
                  <a:pt x="7794" y="15906"/>
                  <a:pt x="7794" y="16951"/>
                </a:cubicBezTo>
                <a:cubicBezTo>
                  <a:pt x="7794" y="17996"/>
                  <a:pt x="8383" y="18844"/>
                  <a:pt x="9110" y="18844"/>
                </a:cubicBezTo>
                <a:cubicBezTo>
                  <a:pt x="9837" y="18844"/>
                  <a:pt x="10426" y="17996"/>
                  <a:pt x="10426" y="16951"/>
                </a:cubicBezTo>
                <a:cubicBezTo>
                  <a:pt x="10426" y="15906"/>
                  <a:pt x="9837" y="15058"/>
                  <a:pt x="9110" y="15058"/>
                </a:cubicBezTo>
                <a:close/>
                <a:moveTo>
                  <a:pt x="2783" y="15058"/>
                </a:moveTo>
                <a:cubicBezTo>
                  <a:pt x="2029" y="15058"/>
                  <a:pt x="1417" y="15906"/>
                  <a:pt x="1417" y="16951"/>
                </a:cubicBezTo>
                <a:cubicBezTo>
                  <a:pt x="1417" y="17996"/>
                  <a:pt x="2029" y="18844"/>
                  <a:pt x="2783" y="18844"/>
                </a:cubicBezTo>
                <a:cubicBezTo>
                  <a:pt x="3538" y="18844"/>
                  <a:pt x="4150" y="17996"/>
                  <a:pt x="4150" y="16951"/>
                </a:cubicBezTo>
                <a:cubicBezTo>
                  <a:pt x="4150" y="15906"/>
                  <a:pt x="3538" y="15058"/>
                  <a:pt x="2783" y="15058"/>
                </a:cubicBezTo>
                <a:close/>
                <a:moveTo>
                  <a:pt x="17984" y="15013"/>
                </a:moveTo>
                <a:cubicBezTo>
                  <a:pt x="17225" y="15239"/>
                  <a:pt x="16803" y="16253"/>
                  <a:pt x="16972" y="17267"/>
                </a:cubicBezTo>
                <a:cubicBezTo>
                  <a:pt x="17141" y="18168"/>
                  <a:pt x="17900" y="18844"/>
                  <a:pt x="18659" y="18506"/>
                </a:cubicBezTo>
                <a:cubicBezTo>
                  <a:pt x="19334" y="18281"/>
                  <a:pt x="19840" y="17267"/>
                  <a:pt x="19587" y="16365"/>
                </a:cubicBezTo>
                <a:cubicBezTo>
                  <a:pt x="19419" y="15351"/>
                  <a:pt x="18659" y="14788"/>
                  <a:pt x="17984" y="15013"/>
                </a:cubicBezTo>
                <a:close/>
                <a:moveTo>
                  <a:pt x="8273" y="2079"/>
                </a:moveTo>
                <a:cubicBezTo>
                  <a:pt x="7941" y="2079"/>
                  <a:pt x="7693" y="2419"/>
                  <a:pt x="7693" y="2758"/>
                </a:cubicBezTo>
                <a:cubicBezTo>
                  <a:pt x="7693" y="2758"/>
                  <a:pt x="7693" y="2758"/>
                  <a:pt x="7693" y="11134"/>
                </a:cubicBezTo>
                <a:cubicBezTo>
                  <a:pt x="7693" y="11474"/>
                  <a:pt x="7941" y="11813"/>
                  <a:pt x="8273" y="11813"/>
                </a:cubicBezTo>
                <a:cubicBezTo>
                  <a:pt x="8273" y="11813"/>
                  <a:pt x="8273" y="11813"/>
                  <a:pt x="9929" y="11813"/>
                </a:cubicBezTo>
                <a:cubicBezTo>
                  <a:pt x="10178" y="11813"/>
                  <a:pt x="10426" y="11474"/>
                  <a:pt x="10426" y="11134"/>
                </a:cubicBezTo>
                <a:lnTo>
                  <a:pt x="10426" y="2758"/>
                </a:lnTo>
                <a:cubicBezTo>
                  <a:pt x="10426" y="2419"/>
                  <a:pt x="10178" y="2079"/>
                  <a:pt x="9929" y="2079"/>
                </a:cubicBezTo>
                <a:cubicBezTo>
                  <a:pt x="9929" y="2079"/>
                  <a:pt x="9929" y="2079"/>
                  <a:pt x="8273" y="2079"/>
                </a:cubicBezTo>
                <a:close/>
                <a:moveTo>
                  <a:pt x="1914" y="2079"/>
                </a:moveTo>
                <a:cubicBezTo>
                  <a:pt x="1665" y="2079"/>
                  <a:pt x="1417" y="2419"/>
                  <a:pt x="1417" y="2758"/>
                </a:cubicBezTo>
                <a:cubicBezTo>
                  <a:pt x="1417" y="2758"/>
                  <a:pt x="1417" y="2758"/>
                  <a:pt x="1417" y="11134"/>
                </a:cubicBezTo>
                <a:cubicBezTo>
                  <a:pt x="1417" y="11474"/>
                  <a:pt x="1665" y="11813"/>
                  <a:pt x="1914" y="11813"/>
                </a:cubicBezTo>
                <a:cubicBezTo>
                  <a:pt x="1914" y="11813"/>
                  <a:pt x="1914" y="11813"/>
                  <a:pt x="3570" y="11813"/>
                </a:cubicBezTo>
                <a:cubicBezTo>
                  <a:pt x="3901" y="11813"/>
                  <a:pt x="4150" y="11474"/>
                  <a:pt x="4150" y="11134"/>
                </a:cubicBezTo>
                <a:cubicBezTo>
                  <a:pt x="4150" y="11134"/>
                  <a:pt x="4150" y="11134"/>
                  <a:pt x="4150" y="2758"/>
                </a:cubicBezTo>
                <a:cubicBezTo>
                  <a:pt x="4150" y="2419"/>
                  <a:pt x="3901" y="2079"/>
                  <a:pt x="3570" y="2079"/>
                </a:cubicBezTo>
                <a:cubicBezTo>
                  <a:pt x="3570" y="2079"/>
                  <a:pt x="3570" y="2079"/>
                  <a:pt x="1914" y="2079"/>
                </a:cubicBezTo>
                <a:close/>
                <a:moveTo>
                  <a:pt x="16264" y="2057"/>
                </a:moveTo>
                <a:cubicBezTo>
                  <a:pt x="16264" y="2057"/>
                  <a:pt x="16264" y="2057"/>
                  <a:pt x="14674" y="2620"/>
                </a:cubicBezTo>
                <a:cubicBezTo>
                  <a:pt x="14339" y="2733"/>
                  <a:pt x="14171" y="3071"/>
                  <a:pt x="14255" y="3521"/>
                </a:cubicBezTo>
                <a:cubicBezTo>
                  <a:pt x="14255" y="3521"/>
                  <a:pt x="14255" y="3521"/>
                  <a:pt x="15846" y="11521"/>
                </a:cubicBezTo>
                <a:cubicBezTo>
                  <a:pt x="15846" y="11859"/>
                  <a:pt x="16180" y="12084"/>
                  <a:pt x="16432" y="12084"/>
                </a:cubicBezTo>
                <a:lnTo>
                  <a:pt x="18106" y="11521"/>
                </a:lnTo>
                <a:cubicBezTo>
                  <a:pt x="18357" y="11408"/>
                  <a:pt x="18524" y="10957"/>
                  <a:pt x="18441" y="10619"/>
                </a:cubicBezTo>
                <a:cubicBezTo>
                  <a:pt x="18441" y="10619"/>
                  <a:pt x="18441" y="10619"/>
                  <a:pt x="16934" y="2507"/>
                </a:cubicBezTo>
                <a:cubicBezTo>
                  <a:pt x="16850" y="2169"/>
                  <a:pt x="16599" y="1944"/>
                  <a:pt x="16264" y="2057"/>
                </a:cubicBezTo>
                <a:close/>
                <a:moveTo>
                  <a:pt x="6966" y="457"/>
                </a:moveTo>
                <a:cubicBezTo>
                  <a:pt x="6966" y="457"/>
                  <a:pt x="6966" y="457"/>
                  <a:pt x="11339" y="457"/>
                </a:cubicBezTo>
                <a:cubicBezTo>
                  <a:pt x="11591" y="457"/>
                  <a:pt x="11843" y="792"/>
                  <a:pt x="11843" y="1127"/>
                </a:cubicBezTo>
                <a:cubicBezTo>
                  <a:pt x="11843" y="1127"/>
                  <a:pt x="11843" y="1127"/>
                  <a:pt x="11843" y="20337"/>
                </a:cubicBezTo>
                <a:cubicBezTo>
                  <a:pt x="11843" y="20672"/>
                  <a:pt x="11591" y="21007"/>
                  <a:pt x="11339" y="21007"/>
                </a:cubicBezTo>
                <a:cubicBezTo>
                  <a:pt x="11339" y="21007"/>
                  <a:pt x="11339" y="21007"/>
                  <a:pt x="6966" y="21007"/>
                </a:cubicBezTo>
                <a:cubicBezTo>
                  <a:pt x="6629" y="21007"/>
                  <a:pt x="6377" y="20672"/>
                  <a:pt x="6377" y="20337"/>
                </a:cubicBezTo>
                <a:cubicBezTo>
                  <a:pt x="6377" y="20337"/>
                  <a:pt x="6377" y="20337"/>
                  <a:pt x="6377" y="1127"/>
                </a:cubicBezTo>
                <a:cubicBezTo>
                  <a:pt x="6377" y="792"/>
                  <a:pt x="6629" y="457"/>
                  <a:pt x="6966" y="457"/>
                </a:cubicBezTo>
                <a:close/>
                <a:moveTo>
                  <a:pt x="588" y="457"/>
                </a:moveTo>
                <a:cubicBezTo>
                  <a:pt x="588" y="457"/>
                  <a:pt x="588" y="457"/>
                  <a:pt x="4877" y="457"/>
                </a:cubicBezTo>
                <a:cubicBezTo>
                  <a:pt x="5214" y="457"/>
                  <a:pt x="5466" y="792"/>
                  <a:pt x="5466" y="1127"/>
                </a:cubicBezTo>
                <a:cubicBezTo>
                  <a:pt x="5466" y="1127"/>
                  <a:pt x="5466" y="1127"/>
                  <a:pt x="5466" y="20337"/>
                </a:cubicBezTo>
                <a:cubicBezTo>
                  <a:pt x="5466" y="20672"/>
                  <a:pt x="5214" y="21007"/>
                  <a:pt x="4877" y="21007"/>
                </a:cubicBezTo>
                <a:cubicBezTo>
                  <a:pt x="4877" y="21007"/>
                  <a:pt x="4877" y="21007"/>
                  <a:pt x="588" y="21007"/>
                </a:cubicBezTo>
                <a:cubicBezTo>
                  <a:pt x="252" y="21007"/>
                  <a:pt x="0" y="20672"/>
                  <a:pt x="0" y="20337"/>
                </a:cubicBezTo>
                <a:cubicBezTo>
                  <a:pt x="0" y="20337"/>
                  <a:pt x="0" y="20337"/>
                  <a:pt x="0" y="1127"/>
                </a:cubicBezTo>
                <a:cubicBezTo>
                  <a:pt x="0" y="792"/>
                  <a:pt x="252" y="457"/>
                  <a:pt x="588" y="457"/>
                </a:cubicBezTo>
                <a:close/>
                <a:moveTo>
                  <a:pt x="17276" y="28"/>
                </a:moveTo>
                <a:cubicBezTo>
                  <a:pt x="17529" y="-83"/>
                  <a:pt x="17866" y="140"/>
                  <a:pt x="17951" y="589"/>
                </a:cubicBezTo>
                <a:cubicBezTo>
                  <a:pt x="17951" y="589"/>
                  <a:pt x="17951" y="589"/>
                  <a:pt x="21578" y="19215"/>
                </a:cubicBezTo>
                <a:cubicBezTo>
                  <a:pt x="21662" y="19551"/>
                  <a:pt x="21494" y="20000"/>
                  <a:pt x="21156" y="20112"/>
                </a:cubicBezTo>
                <a:cubicBezTo>
                  <a:pt x="21156" y="20112"/>
                  <a:pt x="21156" y="20112"/>
                  <a:pt x="16938" y="21571"/>
                </a:cubicBezTo>
                <a:cubicBezTo>
                  <a:pt x="16601" y="21683"/>
                  <a:pt x="16348" y="21459"/>
                  <a:pt x="16264" y="21010"/>
                </a:cubicBezTo>
                <a:cubicBezTo>
                  <a:pt x="16264" y="21010"/>
                  <a:pt x="16264" y="21010"/>
                  <a:pt x="12636" y="2384"/>
                </a:cubicBezTo>
                <a:cubicBezTo>
                  <a:pt x="12552" y="2048"/>
                  <a:pt x="12721" y="1599"/>
                  <a:pt x="12974" y="1487"/>
                </a:cubicBezTo>
                <a:cubicBezTo>
                  <a:pt x="12974" y="1487"/>
                  <a:pt x="12974" y="1487"/>
                  <a:pt x="17276" y="28"/>
                </a:cubicBezTo>
                <a:close/>
              </a:path>
            </a:pathLst>
          </a:custGeom>
          <a:solidFill>
            <a:srgbClr val="2E75B6"/>
          </a:solidFill>
          <a:ln w="9525" cap="flat" cmpd="sng">
            <a:no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wipe(left)">
                                      <p:cBhvr>
                                        <p:cTn id="7" dur="500"/>
                                        <p:tgtEl>
                                          <p:spTgt spid="6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18"/>
                                        </p:tgtEl>
                                        <p:attrNameLst>
                                          <p:attrName>style.visibility</p:attrName>
                                        </p:attrNameLst>
                                      </p:cBhvr>
                                      <p:to>
                                        <p:strVal val="visible"/>
                                      </p:to>
                                    </p:set>
                                    <p:animEffect transition="in" filter="wipe(right)">
                                      <p:cBhvr>
                                        <p:cTn id="11" dur="500"/>
                                        <p:tgtEl>
                                          <p:spTgt spid="6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21"/>
                                        </p:tgtEl>
                                        <p:attrNameLst>
                                          <p:attrName>style.visibility</p:attrName>
                                        </p:attrNameLst>
                                      </p:cBhvr>
                                      <p:to>
                                        <p:strVal val="visible"/>
                                      </p:to>
                                    </p:set>
                                    <p:animEffect transition="in" filter="fade">
                                      <p:cBhvr>
                                        <p:cTn id="15" dur="500"/>
                                        <p:tgtEl>
                                          <p:spTgt spid="6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3"/>
                                        </p:tgtEl>
                                        <p:attrNameLst>
                                          <p:attrName>style.visibility</p:attrName>
                                        </p:attrNameLst>
                                      </p:cBhvr>
                                      <p:to>
                                        <p:strVal val="visible"/>
                                      </p:to>
                                    </p:set>
                                    <p:animEffect transition="in" filter="wipe(left)">
                                      <p:cBhvr>
                                        <p:cTn id="19" dur="500"/>
                                        <p:tgtEl>
                                          <p:spTgt spid="62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22"/>
                                        </p:tgtEl>
                                        <p:attrNameLst>
                                          <p:attrName>style.visibility</p:attrName>
                                        </p:attrNameLst>
                                      </p:cBhvr>
                                      <p:to>
                                        <p:strVal val="visible"/>
                                      </p:to>
                                    </p:set>
                                    <p:animEffect transition="in" filter="wipe(right)">
                                      <p:cBhvr>
                                        <p:cTn id="23" dur="500"/>
                                        <p:tgtEl>
                                          <p:spTgt spid="6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24"/>
                                        </p:tgtEl>
                                        <p:attrNameLst>
                                          <p:attrName>style.visibility</p:attrName>
                                        </p:attrNameLst>
                                      </p:cBhvr>
                                      <p:to>
                                        <p:strVal val="visible"/>
                                      </p:to>
                                    </p:set>
                                    <p:animEffect transition="in" filter="fade">
                                      <p:cBhvr>
                                        <p:cTn id="27" dur="500"/>
                                        <p:tgtEl>
                                          <p:spTgt spid="624"/>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25"/>
                                        </p:tgtEl>
                                        <p:attrNameLst>
                                          <p:attrName>style.visibility</p:attrName>
                                        </p:attrNameLst>
                                      </p:cBhvr>
                                      <p:to>
                                        <p:strVal val="visible"/>
                                      </p:to>
                                    </p:set>
                                    <p:animEffect transition="in" filter="barn(outVertical)">
                                      <p:cBhvr>
                                        <p:cTn id="31" dur="500"/>
                                        <p:tgtEl>
                                          <p:spTgt spid="625"/>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626"/>
                                        </p:tgtEl>
                                        <p:attrNameLst>
                                          <p:attrName>style.visibility</p:attrName>
                                        </p:attrNameLst>
                                      </p:cBhvr>
                                      <p:to>
                                        <p:strVal val="visible"/>
                                      </p:to>
                                    </p:set>
                                    <p:animEffect transition="in" filter="barn(outVertical)">
                                      <p:cBhvr>
                                        <p:cTn id="35" dur="500"/>
                                        <p:tgtEl>
                                          <p:spTgt spid="62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40"/>
                                        </p:tgtEl>
                                        <p:attrNameLst>
                                          <p:attrName>style.visibility</p:attrName>
                                        </p:attrNameLst>
                                      </p:cBhvr>
                                      <p:to>
                                        <p:strVal val="visible"/>
                                      </p:to>
                                    </p:set>
                                    <p:animEffect transition="in" filter="fade">
                                      <p:cBhvr>
                                        <p:cTn id="39" dur="500"/>
                                        <p:tgtEl>
                                          <p:spTgt spid="640"/>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639"/>
                                        </p:tgtEl>
                                        <p:attrNameLst>
                                          <p:attrName>style.visibility</p:attrName>
                                        </p:attrNameLst>
                                      </p:cBhvr>
                                      <p:to>
                                        <p:strVal val="visible"/>
                                      </p:to>
                                    </p:set>
                                    <p:animEffect transition="in" filter="randombar(horizontal)">
                                      <p:cBhvr>
                                        <p:cTn id="43"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18" grpId="0" animBg="1"/>
      <p:bldP spid="621" grpId="0" animBg="1"/>
      <p:bldP spid="623" grpId="0" animBg="1"/>
      <p:bldP spid="622" grpId="0" animBg="1"/>
      <p:bldP spid="624" grpId="0" animBg="1"/>
      <p:bldP spid="625" grpId="0" animBg="1"/>
      <p:bldP spid="626" grpId="0"/>
      <p:bldP spid="640" grpId="0" animBg="1"/>
      <p:bldP spid="6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645"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648" name="组合"/>
          <p:cNvGrpSpPr/>
          <p:nvPr/>
        </p:nvGrpSpPr>
        <p:grpSpPr>
          <a:xfrm>
            <a:off x="550862" y="82550"/>
            <a:ext cx="4374932" cy="577215"/>
            <a:chOff x="550862" y="82550"/>
            <a:chExt cx="4374932" cy="577215"/>
          </a:xfrm>
        </p:grpSpPr>
        <p:sp>
          <p:nvSpPr>
            <p:cNvPr id="646"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47"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649"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650"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grpSp>
        <p:nvGrpSpPr>
          <p:cNvPr id="666" name="组合"/>
          <p:cNvGrpSpPr/>
          <p:nvPr/>
        </p:nvGrpSpPr>
        <p:grpSpPr>
          <a:xfrm>
            <a:off x="3387800" y="1196262"/>
            <a:ext cx="7627069" cy="4739402"/>
            <a:chOff x="3387800" y="1196262"/>
            <a:chExt cx="7627069" cy="4739402"/>
          </a:xfrm>
        </p:grpSpPr>
        <p:sp>
          <p:nvSpPr>
            <p:cNvPr id="651" name="曲线"/>
            <p:cNvSpPr/>
            <p:nvPr/>
          </p:nvSpPr>
          <p:spPr>
            <a:xfrm>
              <a:off x="3784709" y="1196262"/>
              <a:ext cx="7230159" cy="735619"/>
            </a:xfrm>
            <a:custGeom>
              <a:avLst/>
              <a:gdLst>
                <a:gd name="T1" fmla="*/ 0 w 21600"/>
                <a:gd name="T2" fmla="*/ 2782 h 21600"/>
                <a:gd name="T3" fmla="*/ 21600 w 21600"/>
                <a:gd name="T4" fmla="*/ 18818 h 21600"/>
              </a:gdLst>
              <a:ahLst/>
              <a:cxnLst/>
              <a:rect l="T1" t="T2" r="T3" b="T4"/>
              <a:pathLst>
                <a:path w="21600" h="21600">
                  <a:moveTo>
                    <a:pt x="0" y="0"/>
                  </a:moveTo>
                  <a:lnTo>
                    <a:pt x="21599" y="0"/>
                  </a:lnTo>
                  <a:lnTo>
                    <a:pt x="21599" y="21600"/>
                  </a:lnTo>
                  <a:lnTo>
                    <a:pt x="0" y="21600"/>
                  </a:lnTo>
                  <a:lnTo>
                    <a:pt x="0" y="0"/>
                  </a:lnTo>
                  <a:close/>
                </a:path>
              </a:pathLst>
            </a:custGeom>
            <a:solidFill>
              <a:srgbClr val="404040"/>
            </a:solidFill>
            <a:ln w="12700" cap="flat" cmpd="sng">
              <a:solidFill>
                <a:srgbClr val="FFFFFF"/>
              </a:solidFill>
              <a:prstDash val="solid"/>
              <a:miter/>
            </a:ln>
          </p:spPr>
          <p:txBody>
            <a:bodyPr vert="horz" wrap="square" lIns="445134" tIns="33020" rIns="33020" bIns="33020" anchor="ctr" anchorCtr="0">
              <a:noAutofit/>
            </a:bodyPr>
            <a:lstStyle/>
            <a:p>
              <a:pPr marL="0" indent="0" algn="l" defTabSz="57785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自觉遵守安全生产规章制度和劳动纪律，不违章作业，并随时制止他人违章作业</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52" name="椭圆"/>
            <p:cNvSpPr/>
            <p:nvPr/>
          </p:nvSpPr>
          <p:spPr>
            <a:xfrm>
              <a:off x="3387800" y="1196262"/>
              <a:ext cx="793818" cy="817353"/>
            </a:xfrm>
            <a:prstGeom prst="ellipse">
              <a:avLst/>
            </a:prstGeom>
            <a:solidFill>
              <a:srgbClr val="FFFFFF"/>
            </a:solidFill>
            <a:ln w="19050" cap="flat" cmpd="sng">
              <a:solidFill>
                <a:srgbClr val="404040"/>
              </a:solidFill>
              <a:prstDash val="solid"/>
              <a:round/>
            </a:ln>
          </p:spPr>
          <p:txBody>
            <a:bodyPr rtlCol="0" anchor="ctr"/>
            <a:lstStyle/>
            <a:p>
              <a:pPr algn="ctr"/>
            </a:p>
          </p:txBody>
        </p:sp>
        <p:sp>
          <p:nvSpPr>
            <p:cNvPr id="653" name="曲线"/>
            <p:cNvSpPr/>
            <p:nvPr/>
          </p:nvSpPr>
          <p:spPr>
            <a:xfrm>
              <a:off x="4239772" y="2258510"/>
              <a:ext cx="6775097" cy="653883"/>
            </a:xfrm>
            <a:custGeom>
              <a:avLst/>
              <a:gdLst>
                <a:gd name="T1" fmla="*/ 0 w 21600"/>
                <a:gd name="T2" fmla="*/ 5745 h 21600"/>
                <a:gd name="T3" fmla="*/ 21600 w 21600"/>
                <a:gd name="T4" fmla="*/ 15855 h 21600"/>
              </a:gdLst>
              <a:ahLst/>
              <a:cxnLst/>
              <a:rect l="T1" t="T2" r="T3" b="T4"/>
              <a:pathLst>
                <a:path w="21600" h="21600">
                  <a:moveTo>
                    <a:pt x="0" y="0"/>
                  </a:moveTo>
                  <a:lnTo>
                    <a:pt x="21599" y="0"/>
                  </a:lnTo>
                  <a:lnTo>
                    <a:pt x="21599" y="21600"/>
                  </a:lnTo>
                  <a:lnTo>
                    <a:pt x="0" y="21600"/>
                  </a:lnTo>
                  <a:lnTo>
                    <a:pt x="0" y="0"/>
                  </a:lnTo>
                  <a:close/>
                </a:path>
              </a:pathLst>
            </a:custGeom>
            <a:solidFill>
              <a:srgbClr val="0072A9"/>
            </a:solidFill>
            <a:ln w="12700" cap="flat" cmpd="sng">
              <a:solidFill>
                <a:srgbClr val="FFFFFF"/>
              </a:solidFill>
              <a:prstDash val="solid"/>
              <a:miter/>
            </a:ln>
          </p:spPr>
          <p:txBody>
            <a:bodyPr vert="horz" wrap="square" lIns="445134" tIns="33020" rIns="33020" bIns="33020" anchor="ctr" anchorCtr="0">
              <a:noAutofit/>
            </a:bodyPr>
            <a:lstStyle/>
            <a:p>
              <a:pPr marL="0" indent="0" algn="l" defTabSz="57785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遵守有关设备维修保养制度的规定</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54" name="椭圆"/>
            <p:cNvSpPr/>
            <p:nvPr/>
          </p:nvSpPr>
          <p:spPr>
            <a:xfrm>
              <a:off x="3842862" y="2176774"/>
              <a:ext cx="793818" cy="817353"/>
            </a:xfrm>
            <a:prstGeom prst="ellipse">
              <a:avLst/>
            </a:prstGeom>
            <a:solidFill>
              <a:srgbClr val="FFFFFF"/>
            </a:solidFill>
            <a:ln w="19050" cap="flat" cmpd="sng">
              <a:solidFill>
                <a:srgbClr val="044875"/>
              </a:solidFill>
              <a:prstDash val="solid"/>
              <a:round/>
            </a:ln>
          </p:spPr>
          <p:txBody>
            <a:bodyPr rtlCol="0" anchor="ctr"/>
            <a:lstStyle/>
            <a:p>
              <a:pPr algn="ctr"/>
            </a:p>
          </p:txBody>
        </p:sp>
        <p:sp>
          <p:nvSpPr>
            <p:cNvPr id="655" name="曲线"/>
            <p:cNvSpPr/>
            <p:nvPr/>
          </p:nvSpPr>
          <p:spPr>
            <a:xfrm>
              <a:off x="4379440" y="3239022"/>
              <a:ext cx="6635429" cy="653883"/>
            </a:xfrm>
            <a:custGeom>
              <a:avLst/>
              <a:gdLst>
                <a:gd name="T1" fmla="*/ 0 w 21600"/>
                <a:gd name="T2" fmla="*/ 5745 h 21600"/>
                <a:gd name="T3" fmla="*/ 21600 w 21600"/>
                <a:gd name="T4" fmla="*/ 15855 h 21600"/>
              </a:gdLst>
              <a:ahLst/>
              <a:cxnLst/>
              <a:rect l="T1" t="T2" r="T3" b="T4"/>
              <a:pathLst>
                <a:path w="21600" h="21600">
                  <a:moveTo>
                    <a:pt x="0" y="0"/>
                  </a:moveTo>
                  <a:lnTo>
                    <a:pt x="21599" y="0"/>
                  </a:lnTo>
                  <a:lnTo>
                    <a:pt x="21599" y="21600"/>
                  </a:lnTo>
                  <a:lnTo>
                    <a:pt x="0" y="21600"/>
                  </a:lnTo>
                  <a:lnTo>
                    <a:pt x="0" y="0"/>
                  </a:lnTo>
                  <a:close/>
                </a:path>
              </a:pathLst>
            </a:custGeom>
            <a:solidFill>
              <a:srgbClr val="404040"/>
            </a:solidFill>
            <a:ln w="12700" cap="flat" cmpd="sng">
              <a:solidFill>
                <a:srgbClr val="FFFFFF"/>
              </a:solidFill>
              <a:prstDash val="solid"/>
              <a:miter/>
            </a:ln>
          </p:spPr>
          <p:txBody>
            <a:bodyPr vert="horz" wrap="square" lIns="445134" tIns="33020" rIns="33020" bIns="33020" anchor="ctr" anchorCtr="0">
              <a:noAutofit/>
            </a:bodyPr>
            <a:lstStyle/>
            <a:p>
              <a:pPr marL="0" indent="0" algn="l" defTabSz="57785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爱护和正确使用机器设备、工具，正确佩戴防护用品</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56" name="椭圆"/>
            <p:cNvSpPr/>
            <p:nvPr/>
          </p:nvSpPr>
          <p:spPr>
            <a:xfrm>
              <a:off x="3982529" y="3157286"/>
              <a:ext cx="793818" cy="817353"/>
            </a:xfrm>
            <a:prstGeom prst="ellipse">
              <a:avLst/>
            </a:prstGeom>
            <a:solidFill>
              <a:srgbClr val="FFFFFF"/>
            </a:solidFill>
            <a:ln w="19050" cap="flat" cmpd="sng">
              <a:solidFill>
                <a:srgbClr val="404040"/>
              </a:solidFill>
              <a:prstDash val="solid"/>
              <a:round/>
            </a:ln>
          </p:spPr>
          <p:txBody>
            <a:bodyPr rtlCol="0" anchor="ctr"/>
            <a:lstStyle/>
            <a:p>
              <a:pPr algn="ctr"/>
            </a:p>
          </p:txBody>
        </p:sp>
        <p:sp>
          <p:nvSpPr>
            <p:cNvPr id="657" name="曲线"/>
            <p:cNvSpPr/>
            <p:nvPr/>
          </p:nvSpPr>
          <p:spPr>
            <a:xfrm>
              <a:off x="4239772" y="4219533"/>
              <a:ext cx="6775097" cy="653883"/>
            </a:xfrm>
            <a:custGeom>
              <a:avLst/>
              <a:gdLst>
                <a:gd name="T1" fmla="*/ 0 w 21600"/>
                <a:gd name="T2" fmla="*/ 5745 h 21600"/>
                <a:gd name="T3" fmla="*/ 21600 w 21600"/>
                <a:gd name="T4" fmla="*/ 15855 h 21600"/>
              </a:gdLst>
              <a:ahLst/>
              <a:cxnLst/>
              <a:rect l="T1" t="T2" r="T3" b="T4"/>
              <a:pathLst>
                <a:path w="21600" h="21600">
                  <a:moveTo>
                    <a:pt x="0" y="0"/>
                  </a:moveTo>
                  <a:lnTo>
                    <a:pt x="21599" y="0"/>
                  </a:lnTo>
                  <a:lnTo>
                    <a:pt x="21599" y="21600"/>
                  </a:lnTo>
                  <a:lnTo>
                    <a:pt x="0" y="21600"/>
                  </a:lnTo>
                  <a:lnTo>
                    <a:pt x="0" y="0"/>
                  </a:lnTo>
                  <a:close/>
                </a:path>
              </a:pathLst>
            </a:custGeom>
            <a:solidFill>
              <a:srgbClr val="0072A9"/>
            </a:solidFill>
            <a:ln w="12700" cap="flat" cmpd="sng">
              <a:solidFill>
                <a:srgbClr val="FFFFFF"/>
              </a:solidFill>
              <a:prstDash val="solid"/>
              <a:miter/>
            </a:ln>
          </p:spPr>
          <p:txBody>
            <a:bodyPr vert="horz" wrap="square" lIns="445134" tIns="33020" rIns="33020" bIns="33020" anchor="ctr" anchorCtr="0">
              <a:noAutofit/>
            </a:bodyPr>
            <a:lstStyle/>
            <a:p>
              <a:pPr marL="0" indent="0" algn="l" defTabSz="57785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关心安全生产情况，向有关领导或部门提出合理化建议</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58" name="椭圆"/>
            <p:cNvSpPr/>
            <p:nvPr/>
          </p:nvSpPr>
          <p:spPr>
            <a:xfrm>
              <a:off x="3842862" y="4137797"/>
              <a:ext cx="793818" cy="817353"/>
            </a:xfrm>
            <a:prstGeom prst="ellipse">
              <a:avLst/>
            </a:prstGeom>
            <a:solidFill>
              <a:srgbClr val="FFFFFF"/>
            </a:solidFill>
            <a:ln w="19050" cap="flat" cmpd="sng">
              <a:solidFill>
                <a:srgbClr val="044875"/>
              </a:solidFill>
              <a:prstDash val="solid"/>
              <a:round/>
            </a:ln>
          </p:spPr>
          <p:txBody>
            <a:bodyPr rtlCol="0" anchor="ctr"/>
            <a:lstStyle/>
            <a:p>
              <a:pPr algn="ctr"/>
            </a:p>
          </p:txBody>
        </p:sp>
        <p:sp>
          <p:nvSpPr>
            <p:cNvPr id="659" name="曲线"/>
            <p:cNvSpPr/>
            <p:nvPr/>
          </p:nvSpPr>
          <p:spPr>
            <a:xfrm>
              <a:off x="3784709" y="5200045"/>
              <a:ext cx="7230159" cy="653883"/>
            </a:xfrm>
            <a:custGeom>
              <a:avLst/>
              <a:gdLst>
                <a:gd name="T1" fmla="*/ 0 w 21600"/>
                <a:gd name="T2" fmla="*/ 5745 h 21600"/>
                <a:gd name="T3" fmla="*/ 21600 w 21600"/>
                <a:gd name="T4" fmla="*/ 15855 h 21600"/>
              </a:gdLst>
              <a:ahLst/>
              <a:cxnLst/>
              <a:rect l="T1" t="T2" r="T3" b="T4"/>
              <a:pathLst>
                <a:path w="21600" h="21600">
                  <a:moveTo>
                    <a:pt x="0" y="0"/>
                  </a:moveTo>
                  <a:lnTo>
                    <a:pt x="21599" y="0"/>
                  </a:lnTo>
                  <a:lnTo>
                    <a:pt x="21599" y="21600"/>
                  </a:lnTo>
                  <a:lnTo>
                    <a:pt x="0" y="21600"/>
                  </a:lnTo>
                  <a:lnTo>
                    <a:pt x="0" y="0"/>
                  </a:lnTo>
                  <a:close/>
                </a:path>
              </a:pathLst>
            </a:custGeom>
            <a:solidFill>
              <a:srgbClr val="404040"/>
            </a:solidFill>
            <a:ln w="12700" cap="flat" cmpd="sng">
              <a:solidFill>
                <a:srgbClr val="FFFFFF"/>
              </a:solidFill>
              <a:prstDash val="solid"/>
              <a:miter/>
            </a:ln>
          </p:spPr>
          <p:txBody>
            <a:bodyPr vert="horz" wrap="square" lIns="445134" tIns="33020" rIns="33020" bIns="33020" anchor="ctr" anchorCtr="0">
              <a:noAutofit/>
            </a:bodyPr>
            <a:lstStyle/>
            <a:p>
              <a:pPr marL="0" indent="0" algn="l" defTabSz="57785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发现事故隐患和不安全因素要及时向组长或有关部门汇报</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60" name="椭圆"/>
            <p:cNvSpPr/>
            <p:nvPr/>
          </p:nvSpPr>
          <p:spPr>
            <a:xfrm>
              <a:off x="3387800" y="5118310"/>
              <a:ext cx="793818" cy="817353"/>
            </a:xfrm>
            <a:prstGeom prst="ellipse">
              <a:avLst/>
            </a:prstGeom>
            <a:solidFill>
              <a:srgbClr val="FFFFFF"/>
            </a:solidFill>
            <a:ln w="19050" cap="flat" cmpd="sng">
              <a:solidFill>
                <a:srgbClr val="404040"/>
              </a:solidFill>
              <a:prstDash val="solid"/>
              <a:round/>
            </a:ln>
          </p:spPr>
          <p:txBody>
            <a:bodyPr rtlCol="0" anchor="ctr"/>
            <a:lstStyle/>
            <a:p>
              <a:pPr algn="ctr"/>
            </a:p>
          </p:txBody>
        </p:sp>
        <p:sp>
          <p:nvSpPr>
            <p:cNvPr id="661" name="矩形"/>
            <p:cNvSpPr/>
            <p:nvPr/>
          </p:nvSpPr>
          <p:spPr>
            <a:xfrm>
              <a:off x="3607064" y="1335789"/>
              <a:ext cx="355288"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62" name="矩形"/>
            <p:cNvSpPr/>
            <p:nvPr/>
          </p:nvSpPr>
          <p:spPr>
            <a:xfrm>
              <a:off x="4004602" y="2212647"/>
              <a:ext cx="355288"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63" name="矩形"/>
            <p:cNvSpPr/>
            <p:nvPr/>
          </p:nvSpPr>
          <p:spPr>
            <a:xfrm>
              <a:off x="4144269" y="3237584"/>
              <a:ext cx="355288"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64" name="矩形"/>
            <p:cNvSpPr/>
            <p:nvPr/>
          </p:nvSpPr>
          <p:spPr>
            <a:xfrm>
              <a:off x="3990219" y="4203286"/>
              <a:ext cx="355288"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65" name="矩形"/>
            <p:cNvSpPr/>
            <p:nvPr/>
          </p:nvSpPr>
          <p:spPr>
            <a:xfrm>
              <a:off x="3563920" y="5213414"/>
              <a:ext cx="355288"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nvGrpSpPr>
          <p:cNvPr id="669" name="组合"/>
          <p:cNvGrpSpPr/>
          <p:nvPr/>
        </p:nvGrpSpPr>
        <p:grpSpPr>
          <a:xfrm>
            <a:off x="1156958" y="2363782"/>
            <a:ext cx="2360913" cy="2252696"/>
            <a:chOff x="1156958" y="2363782"/>
            <a:chExt cx="2360913" cy="2252696"/>
          </a:xfrm>
        </p:grpSpPr>
        <p:sp>
          <p:nvSpPr>
            <p:cNvPr id="667" name="椭圆"/>
            <p:cNvSpPr/>
            <p:nvPr/>
          </p:nvSpPr>
          <p:spPr>
            <a:xfrm>
              <a:off x="1156958" y="2363782"/>
              <a:ext cx="2360913" cy="2252696"/>
            </a:xfrm>
            <a:prstGeom prst="ellipse">
              <a:avLst/>
            </a:prstGeom>
            <a:solidFill>
              <a:srgbClr val="0072A9"/>
            </a:solidFill>
            <a:ln w="12700" cap="flat" cmpd="sng">
              <a:solidFill>
                <a:srgbClr val="41719C"/>
              </a:solidFill>
              <a:prstDash val="solid"/>
              <a:miter/>
            </a:ln>
          </p:spPr>
          <p:txBody>
            <a:bodyPr rtlCol="0" anchor="ctr"/>
            <a:lstStyle/>
            <a:p>
              <a:pPr algn="ctr"/>
            </a:p>
          </p:txBody>
        </p:sp>
        <p:sp>
          <p:nvSpPr>
            <p:cNvPr id="668" name="矩形"/>
            <p:cNvSpPr/>
            <p:nvPr/>
          </p:nvSpPr>
          <p:spPr>
            <a:xfrm>
              <a:off x="1414427" y="2965799"/>
              <a:ext cx="1801739" cy="1177290"/>
            </a:xfrm>
            <a:prstGeom prst="rect">
              <a:avLst/>
            </a:prstGeom>
            <a:solidFill>
              <a:srgbClr val="0072A9"/>
            </a:solid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员工安全生产职责的</a:t>
              </a:r>
              <a:endParaRPr lang="en-US" altLang="zh-CN"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主要内容</a:t>
              </a:r>
              <a:endPar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4"/>
                                        </p:tgtEl>
                                        <p:attrNameLst>
                                          <p:attrName>style.visibility</p:attrName>
                                        </p:attrNameLst>
                                      </p:cBhvr>
                                      <p:to>
                                        <p:strVal val="visible"/>
                                      </p:to>
                                    </p:set>
                                    <p:animEffect transition="in" filter="wipe(left)">
                                      <p:cBhvr>
                                        <p:cTn id="7" dur="500"/>
                                        <p:tgtEl>
                                          <p:spTgt spid="64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45"/>
                                        </p:tgtEl>
                                        <p:attrNameLst>
                                          <p:attrName>style.visibility</p:attrName>
                                        </p:attrNameLst>
                                      </p:cBhvr>
                                      <p:to>
                                        <p:strVal val="visible"/>
                                      </p:to>
                                    </p:set>
                                    <p:animEffect transition="in" filter="wipe(right)">
                                      <p:cBhvr>
                                        <p:cTn id="11" dur="500"/>
                                        <p:tgtEl>
                                          <p:spTgt spid="6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48"/>
                                        </p:tgtEl>
                                        <p:attrNameLst>
                                          <p:attrName>style.visibility</p:attrName>
                                        </p:attrNameLst>
                                      </p:cBhvr>
                                      <p:to>
                                        <p:strVal val="visible"/>
                                      </p:to>
                                    </p:set>
                                    <p:animEffect transition="in" filter="fade">
                                      <p:cBhvr>
                                        <p:cTn id="15" dur="500"/>
                                        <p:tgtEl>
                                          <p:spTgt spid="64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0"/>
                                        </p:tgtEl>
                                        <p:attrNameLst>
                                          <p:attrName>style.visibility</p:attrName>
                                        </p:attrNameLst>
                                      </p:cBhvr>
                                      <p:to>
                                        <p:strVal val="visible"/>
                                      </p:to>
                                    </p:set>
                                    <p:animEffect transition="in" filter="wipe(left)">
                                      <p:cBhvr>
                                        <p:cTn id="19" dur="500"/>
                                        <p:tgtEl>
                                          <p:spTgt spid="65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49"/>
                                        </p:tgtEl>
                                        <p:attrNameLst>
                                          <p:attrName>style.visibility</p:attrName>
                                        </p:attrNameLst>
                                      </p:cBhvr>
                                      <p:to>
                                        <p:strVal val="visible"/>
                                      </p:to>
                                    </p:set>
                                    <p:animEffect transition="in" filter="wipe(right)">
                                      <p:cBhvr>
                                        <p:cTn id="23" dur="500"/>
                                        <p:tgtEl>
                                          <p:spTgt spid="64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69"/>
                                        </p:tgtEl>
                                        <p:attrNameLst>
                                          <p:attrName>style.visibility</p:attrName>
                                        </p:attrNameLst>
                                      </p:cBhvr>
                                      <p:to>
                                        <p:strVal val="visible"/>
                                      </p:to>
                                    </p:set>
                                    <p:animEffect transition="in" filter="barn(inVertical)">
                                      <p:cBhvr>
                                        <p:cTn id="27" dur="500"/>
                                        <p:tgtEl>
                                          <p:spTgt spid="66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66"/>
                                        </p:tgtEl>
                                        <p:attrNameLst>
                                          <p:attrName>style.visibility</p:attrName>
                                        </p:attrNameLst>
                                      </p:cBhvr>
                                      <p:to>
                                        <p:strVal val="visible"/>
                                      </p:to>
                                    </p:set>
                                    <p:animEffect transition="in" filter="wipe(left)">
                                      <p:cBhvr>
                                        <p:cTn id="31" dur="10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0" animBg="1"/>
      <p:bldP spid="645" grpId="0" animBg="1"/>
      <p:bldP spid="648" grpId="0" animBg="1"/>
      <p:bldP spid="650" grpId="0" animBg="1"/>
      <p:bldP spid="649" grpId="0" animBg="1"/>
      <p:bldP spid="669" grpId="0" animBg="1"/>
      <p:bldP spid="6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674"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677" name="组合"/>
          <p:cNvGrpSpPr/>
          <p:nvPr/>
        </p:nvGrpSpPr>
        <p:grpSpPr>
          <a:xfrm>
            <a:off x="550862" y="82550"/>
            <a:ext cx="4374932" cy="577215"/>
            <a:chOff x="550862" y="82550"/>
            <a:chExt cx="4374932" cy="577215"/>
          </a:xfrm>
        </p:grpSpPr>
        <p:sp>
          <p:nvSpPr>
            <p:cNvPr id="675"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76"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678"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679"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680"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681" name="对象"/>
          <p:cNvGrpSpPr/>
          <p:nvPr/>
        </p:nvGrpSpPr>
        <p:grpSpPr>
          <a:xfrm>
            <a:off x="5618030" y="1313966"/>
            <a:ext cx="5735769" cy="4572181"/>
            <a:chOff x="5618030" y="1313966"/>
            <a:chExt cx="5735769" cy="4572181"/>
          </a:xfrm>
        </p:grpSpPr>
        <p:sp>
          <p:nvSpPr>
            <p:cNvPr id="2" name="对象"/>
            <p:cNvSpPr/>
            <p:nvPr/>
          </p:nvSpPr>
          <p:spPr>
            <a:xfrm>
              <a:off x="5618030" y="1313966"/>
              <a:ext cx="5735769" cy="4572181"/>
            </a:xfrm>
            <a:prstGeom prst="rect">
              <a:avLst/>
            </a:prstGeom>
            <a:noFill/>
            <a:ln w="9525" cap="flat" cmpd="sng">
              <a:noFill/>
              <a:prstDash val="solid"/>
              <a:miter/>
            </a:ln>
          </p:spPr>
        </p:sp>
        <p:sp>
          <p:nvSpPr>
            <p:cNvPr id="682" name="燕尾形"/>
            <p:cNvSpPr/>
            <p:nvPr/>
          </p:nvSpPr>
          <p:spPr>
            <a:xfrm rot="5400000">
              <a:off x="5533054" y="1401252"/>
              <a:ext cx="566502" cy="396552"/>
            </a:xfrm>
            <a:prstGeom prst="chevron">
              <a:avLst>
                <a:gd name="adj" fmla="val 50000"/>
              </a:avLst>
            </a:prstGeom>
            <a:solidFill>
              <a:srgbClr val="41719C"/>
            </a:solidFill>
            <a:ln w="12700" cap="flat" cmpd="sng">
              <a:solidFill>
                <a:srgbClr val="41719C"/>
              </a:solidFill>
              <a:prstDash val="solid"/>
              <a:miter/>
            </a:ln>
          </p:spPr>
          <p:txBody>
            <a:bodyPr rtlCol="0" anchor="ctr"/>
            <a:lstStyle/>
            <a:p>
              <a:pPr algn="ctr"/>
            </a:p>
          </p:txBody>
        </p:sp>
        <p:sp>
          <p:nvSpPr>
            <p:cNvPr id="683" name="矩形"/>
            <p:cNvSpPr/>
            <p:nvPr/>
          </p:nvSpPr>
          <p:spPr>
            <a:xfrm>
              <a:off x="5618031" y="1514552"/>
              <a:ext cx="396552" cy="169950"/>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en-US" altLang="zh-CN"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84" name="同侧圆角矩形"/>
            <p:cNvSpPr/>
            <p:nvPr/>
          </p:nvSpPr>
          <p:spPr>
            <a:xfrm rot="5400000">
              <a:off x="8499980" y="-1169119"/>
              <a:ext cx="368420" cy="5339217"/>
            </a:xfrm>
            <a:prstGeom prst="round2SameRect">
              <a:avLst>
                <a:gd name="adj1" fmla="val 15722"/>
                <a:gd name="adj2" fmla="val 0"/>
              </a:avLst>
            </a:prstGeom>
            <a:solidFill>
              <a:srgbClr val="FFFFFF">
                <a:alpha val="90000"/>
              </a:srgbClr>
            </a:solidFill>
            <a:ln w="12700" cap="flat" cmpd="sng">
              <a:solidFill>
                <a:srgbClr val="41719C"/>
              </a:solidFill>
              <a:prstDash val="solid"/>
              <a:miter/>
            </a:ln>
          </p:spPr>
          <p:txBody>
            <a:bodyPr rtlCol="0" anchor="ctr"/>
            <a:lstStyle/>
            <a:p>
              <a:pPr algn="ctr"/>
            </a:p>
          </p:txBody>
        </p:sp>
        <p:sp>
          <p:nvSpPr>
            <p:cNvPr id="685" name="矩形"/>
            <p:cNvSpPr/>
            <p:nvPr/>
          </p:nvSpPr>
          <p:spPr>
            <a:xfrm>
              <a:off x="6014582" y="1334262"/>
              <a:ext cx="5321232" cy="332450"/>
            </a:xfrm>
            <a:prstGeom prst="rect">
              <a:avLst/>
            </a:prstGeom>
            <a:noFill/>
            <a:ln w="12700" cap="flat" cmpd="sng">
              <a:noFill/>
              <a:prstDash val="solid"/>
              <a:miter/>
            </a:ln>
          </p:spPr>
          <p:txBody>
            <a:bodyPr vert="horz" wrap="square" lIns="170688" tIns="15240" rIns="15240" bIns="15240" anchor="ctr" anchorCtr="0">
              <a:noAutofit/>
            </a:bodyPr>
            <a:lstStyle/>
            <a:p>
              <a:pPr marL="228600" lvl="1" indent="-228600" algn="l" defTabSz="1066800">
                <a:lnSpc>
                  <a:spcPct val="90000"/>
                </a:lnSpc>
                <a:spcBef>
                  <a:spcPts val="0"/>
                </a:spcBef>
                <a:spcAft>
                  <a:spcPct val="15000"/>
                </a:spcAft>
                <a:buClrTx/>
                <a:buChar char="•"/>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安全生产责任制</a:t>
              </a:r>
              <a:r>
                <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谁干什么</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86" name="燕尾形"/>
            <p:cNvSpPr/>
            <p:nvPr/>
          </p:nvSpPr>
          <p:spPr>
            <a:xfrm rot="5400000">
              <a:off x="5533054" y="1901384"/>
              <a:ext cx="566502" cy="396552"/>
            </a:xfrm>
            <a:prstGeom prst="chevron">
              <a:avLst>
                <a:gd name="adj" fmla="val 50000"/>
              </a:avLst>
            </a:prstGeom>
            <a:solidFill>
              <a:srgbClr val="5085BA"/>
            </a:solidFill>
            <a:ln w="12700" cap="flat" cmpd="sng">
              <a:solidFill>
                <a:srgbClr val="5085BA"/>
              </a:solidFill>
              <a:prstDash val="solid"/>
              <a:miter/>
            </a:ln>
          </p:spPr>
          <p:txBody>
            <a:bodyPr rtlCol="0" anchor="ctr"/>
            <a:lstStyle/>
            <a:p>
              <a:pPr algn="ctr"/>
            </a:p>
          </p:txBody>
        </p:sp>
        <p:sp>
          <p:nvSpPr>
            <p:cNvPr id="687" name="矩形"/>
            <p:cNvSpPr/>
            <p:nvPr/>
          </p:nvSpPr>
          <p:spPr>
            <a:xfrm>
              <a:off x="5618031" y="2014684"/>
              <a:ext cx="396552" cy="169950"/>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en-US" altLang="zh-CN"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88" name="同侧圆角矩形"/>
            <p:cNvSpPr/>
            <p:nvPr/>
          </p:nvSpPr>
          <p:spPr>
            <a:xfrm rot="5400000">
              <a:off x="8500077" y="-669084"/>
              <a:ext cx="368227" cy="5339217"/>
            </a:xfrm>
            <a:prstGeom prst="round2SameRect">
              <a:avLst>
                <a:gd name="adj1" fmla="val 15703"/>
                <a:gd name="adj2" fmla="val 0"/>
              </a:avLst>
            </a:prstGeom>
            <a:solidFill>
              <a:srgbClr val="FFFFFF">
                <a:alpha val="90000"/>
              </a:srgbClr>
            </a:solidFill>
            <a:ln w="12700" cap="flat" cmpd="sng">
              <a:solidFill>
                <a:srgbClr val="5085BA"/>
              </a:solidFill>
              <a:prstDash val="solid"/>
              <a:miter/>
            </a:ln>
          </p:spPr>
          <p:txBody>
            <a:bodyPr rtlCol="0" anchor="ctr"/>
            <a:lstStyle/>
            <a:p>
              <a:pPr algn="ctr"/>
            </a:p>
          </p:txBody>
        </p:sp>
        <p:sp>
          <p:nvSpPr>
            <p:cNvPr id="689" name="矩形"/>
            <p:cNvSpPr/>
            <p:nvPr/>
          </p:nvSpPr>
          <p:spPr>
            <a:xfrm>
              <a:off x="6014582" y="1834384"/>
              <a:ext cx="5321241" cy="332276"/>
            </a:xfrm>
            <a:prstGeom prst="rect">
              <a:avLst/>
            </a:prstGeom>
            <a:noFill/>
            <a:ln w="12700" cap="flat" cmpd="sng">
              <a:noFill/>
              <a:prstDash val="solid"/>
              <a:miter/>
            </a:ln>
          </p:spPr>
          <p:txBody>
            <a:bodyPr vert="horz" wrap="square" lIns="170688" tIns="15240" rIns="15240" bIns="15240" anchor="ctr" anchorCtr="0">
              <a:noAutofit/>
            </a:bodyPr>
            <a:lstStyle/>
            <a:p>
              <a:pPr marL="228600" lvl="1" indent="-228600" algn="l" defTabSz="1066800">
                <a:lnSpc>
                  <a:spcPct val="90000"/>
                </a:lnSpc>
                <a:spcBef>
                  <a:spcPts val="0"/>
                </a:spcBef>
                <a:spcAft>
                  <a:spcPct val="15000"/>
                </a:spcAft>
                <a:buClrTx/>
                <a:buChar char="•"/>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各种生产设备的技术操作规程</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0" name="燕尾形"/>
            <p:cNvSpPr/>
            <p:nvPr/>
          </p:nvSpPr>
          <p:spPr>
            <a:xfrm rot="5400000">
              <a:off x="5533054" y="2401516"/>
              <a:ext cx="566502" cy="396552"/>
            </a:xfrm>
            <a:prstGeom prst="chevron">
              <a:avLst>
                <a:gd name="adj" fmla="val 50000"/>
              </a:avLst>
            </a:prstGeom>
            <a:solidFill>
              <a:srgbClr val="6E9AC8"/>
            </a:solidFill>
            <a:ln w="12700" cap="flat" cmpd="sng">
              <a:solidFill>
                <a:srgbClr val="6E9AC8"/>
              </a:solidFill>
              <a:prstDash val="solid"/>
              <a:miter/>
            </a:ln>
          </p:spPr>
          <p:txBody>
            <a:bodyPr rtlCol="0" anchor="ctr"/>
            <a:lstStyle/>
            <a:p>
              <a:pPr algn="ctr"/>
            </a:p>
          </p:txBody>
        </p:sp>
        <p:sp>
          <p:nvSpPr>
            <p:cNvPr id="691" name="矩形"/>
            <p:cNvSpPr/>
            <p:nvPr/>
          </p:nvSpPr>
          <p:spPr>
            <a:xfrm>
              <a:off x="5618031" y="2514816"/>
              <a:ext cx="396552" cy="169950"/>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en-US" altLang="zh-CN"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2" name="同侧圆角矩形"/>
            <p:cNvSpPr/>
            <p:nvPr/>
          </p:nvSpPr>
          <p:spPr>
            <a:xfrm rot="5400000">
              <a:off x="8500077" y="-168953"/>
              <a:ext cx="368227" cy="5339217"/>
            </a:xfrm>
            <a:prstGeom prst="round2SameRect">
              <a:avLst>
                <a:gd name="adj1" fmla="val 15703"/>
                <a:gd name="adj2" fmla="val 0"/>
              </a:avLst>
            </a:prstGeom>
            <a:solidFill>
              <a:srgbClr val="FFFFFF">
                <a:alpha val="90000"/>
              </a:srgbClr>
            </a:solidFill>
            <a:ln w="12700" cap="flat" cmpd="sng">
              <a:solidFill>
                <a:srgbClr val="6E9AC8"/>
              </a:solidFill>
              <a:prstDash val="solid"/>
              <a:miter/>
            </a:ln>
          </p:spPr>
          <p:txBody>
            <a:bodyPr rtlCol="0" anchor="ctr"/>
            <a:lstStyle/>
            <a:p>
              <a:pPr algn="ctr"/>
            </a:p>
          </p:txBody>
        </p:sp>
        <p:sp>
          <p:nvSpPr>
            <p:cNvPr id="693" name="矩形"/>
            <p:cNvSpPr/>
            <p:nvPr/>
          </p:nvSpPr>
          <p:spPr>
            <a:xfrm>
              <a:off x="6014582" y="2334515"/>
              <a:ext cx="5321241" cy="332277"/>
            </a:xfrm>
            <a:prstGeom prst="rect">
              <a:avLst/>
            </a:prstGeom>
            <a:noFill/>
            <a:ln w="12700" cap="flat" cmpd="sng">
              <a:noFill/>
              <a:prstDash val="solid"/>
              <a:miter/>
            </a:ln>
          </p:spPr>
          <p:txBody>
            <a:bodyPr vert="horz" wrap="square" lIns="170688" tIns="15240" rIns="15240" bIns="15240" anchor="ctr" anchorCtr="0">
              <a:noAutofit/>
            </a:bodyPr>
            <a:lstStyle/>
            <a:p>
              <a:pPr marL="228600" lvl="1" indent="-228600" algn="l" defTabSz="1066800">
                <a:lnSpc>
                  <a:spcPct val="90000"/>
                </a:lnSpc>
                <a:spcBef>
                  <a:spcPts val="0"/>
                </a:spcBef>
                <a:spcAft>
                  <a:spcPct val="15000"/>
                </a:spcAft>
                <a:buClrTx/>
                <a:buChar char="•"/>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各工种、各岗位的安全操作规程</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4" name="燕尾形"/>
            <p:cNvSpPr/>
            <p:nvPr/>
          </p:nvSpPr>
          <p:spPr>
            <a:xfrm rot="5400000">
              <a:off x="5533054" y="2901647"/>
              <a:ext cx="566502" cy="396552"/>
            </a:xfrm>
            <a:prstGeom prst="chevron">
              <a:avLst>
                <a:gd name="adj" fmla="val 50000"/>
              </a:avLst>
            </a:prstGeom>
            <a:solidFill>
              <a:srgbClr val="8DAFD6"/>
            </a:solidFill>
            <a:ln w="12700" cap="flat" cmpd="sng">
              <a:solidFill>
                <a:srgbClr val="8DAFD6"/>
              </a:solidFill>
              <a:prstDash val="solid"/>
              <a:miter/>
            </a:ln>
          </p:spPr>
          <p:txBody>
            <a:bodyPr rtlCol="0" anchor="ctr"/>
            <a:lstStyle/>
            <a:p>
              <a:pPr algn="ctr"/>
            </a:p>
          </p:txBody>
        </p:sp>
        <p:sp>
          <p:nvSpPr>
            <p:cNvPr id="695" name="矩形"/>
            <p:cNvSpPr/>
            <p:nvPr/>
          </p:nvSpPr>
          <p:spPr>
            <a:xfrm>
              <a:off x="5618031" y="3014948"/>
              <a:ext cx="396552" cy="169950"/>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en-US" altLang="zh-CN"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6" name="同侧圆角矩形"/>
            <p:cNvSpPr/>
            <p:nvPr/>
          </p:nvSpPr>
          <p:spPr>
            <a:xfrm rot="5400000">
              <a:off x="8500077" y="331178"/>
              <a:ext cx="368227" cy="5339217"/>
            </a:xfrm>
            <a:prstGeom prst="round2SameRect">
              <a:avLst>
                <a:gd name="adj1" fmla="val 15703"/>
                <a:gd name="adj2" fmla="val 0"/>
              </a:avLst>
            </a:prstGeom>
            <a:solidFill>
              <a:srgbClr val="FFFFFF">
                <a:alpha val="90000"/>
              </a:srgbClr>
            </a:solidFill>
            <a:ln w="12700" cap="flat" cmpd="sng">
              <a:solidFill>
                <a:srgbClr val="8DAFD6"/>
              </a:solidFill>
              <a:prstDash val="solid"/>
              <a:miter/>
            </a:ln>
          </p:spPr>
          <p:txBody>
            <a:bodyPr rtlCol="0" anchor="ctr"/>
            <a:lstStyle/>
            <a:p>
              <a:pPr algn="ctr"/>
            </a:p>
          </p:txBody>
        </p:sp>
        <p:sp>
          <p:nvSpPr>
            <p:cNvPr id="697" name="矩形"/>
            <p:cNvSpPr/>
            <p:nvPr/>
          </p:nvSpPr>
          <p:spPr>
            <a:xfrm>
              <a:off x="6014582" y="2834647"/>
              <a:ext cx="5321241" cy="332276"/>
            </a:xfrm>
            <a:prstGeom prst="rect">
              <a:avLst/>
            </a:prstGeom>
            <a:noFill/>
            <a:ln w="12700" cap="flat" cmpd="sng">
              <a:noFill/>
              <a:prstDash val="solid"/>
              <a:miter/>
            </a:ln>
          </p:spPr>
          <p:txBody>
            <a:bodyPr vert="horz" wrap="square" lIns="170688" tIns="15240" rIns="15240" bIns="15240" anchor="ctr" anchorCtr="0">
              <a:noAutofit/>
            </a:bodyPr>
            <a:lstStyle/>
            <a:p>
              <a:pPr marL="228600" lvl="1" indent="-228600" algn="l" defTabSz="1066800">
                <a:lnSpc>
                  <a:spcPct val="90000"/>
                </a:lnSpc>
                <a:spcBef>
                  <a:spcPts val="0"/>
                </a:spcBef>
                <a:spcAft>
                  <a:spcPct val="15000"/>
                </a:spcAft>
                <a:buClrTx/>
                <a:buChar char="•"/>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安全生产教育制度</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8" name="燕尾形"/>
            <p:cNvSpPr/>
            <p:nvPr/>
          </p:nvSpPr>
          <p:spPr>
            <a:xfrm rot="5400000">
              <a:off x="5533054" y="3401780"/>
              <a:ext cx="566502" cy="396552"/>
            </a:xfrm>
            <a:prstGeom prst="chevron">
              <a:avLst>
                <a:gd name="adj" fmla="val 50000"/>
              </a:avLst>
            </a:prstGeom>
            <a:solidFill>
              <a:srgbClr val="ADC5E3"/>
            </a:solidFill>
            <a:ln w="12700" cap="flat" cmpd="sng">
              <a:solidFill>
                <a:srgbClr val="ADC5E3"/>
              </a:solidFill>
              <a:prstDash val="solid"/>
              <a:miter/>
            </a:ln>
          </p:spPr>
          <p:txBody>
            <a:bodyPr rtlCol="0" anchor="ctr"/>
            <a:lstStyle/>
            <a:p>
              <a:pPr algn="ctr"/>
            </a:p>
          </p:txBody>
        </p:sp>
        <p:sp>
          <p:nvSpPr>
            <p:cNvPr id="699" name="矩形"/>
            <p:cNvSpPr/>
            <p:nvPr/>
          </p:nvSpPr>
          <p:spPr>
            <a:xfrm>
              <a:off x="5618031" y="3515080"/>
              <a:ext cx="396552" cy="169950"/>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en-US" altLang="zh-CN"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00" name="同侧圆角矩形"/>
            <p:cNvSpPr/>
            <p:nvPr/>
          </p:nvSpPr>
          <p:spPr>
            <a:xfrm rot="5400000">
              <a:off x="8500077" y="831310"/>
              <a:ext cx="368227" cy="5339217"/>
            </a:xfrm>
            <a:prstGeom prst="round2SameRect">
              <a:avLst>
                <a:gd name="adj1" fmla="val 15703"/>
                <a:gd name="adj2" fmla="val 0"/>
              </a:avLst>
            </a:prstGeom>
            <a:solidFill>
              <a:srgbClr val="FFFFFF">
                <a:alpha val="90000"/>
              </a:srgbClr>
            </a:solidFill>
            <a:ln w="12700" cap="flat" cmpd="sng">
              <a:solidFill>
                <a:srgbClr val="ADC5E3"/>
              </a:solidFill>
              <a:prstDash val="solid"/>
              <a:miter/>
            </a:ln>
          </p:spPr>
          <p:txBody>
            <a:bodyPr rtlCol="0" anchor="ctr"/>
            <a:lstStyle/>
            <a:p>
              <a:pPr algn="ctr"/>
            </a:p>
          </p:txBody>
        </p:sp>
        <p:sp>
          <p:nvSpPr>
            <p:cNvPr id="701" name="矩形"/>
            <p:cNvSpPr/>
            <p:nvPr/>
          </p:nvSpPr>
          <p:spPr>
            <a:xfrm>
              <a:off x="6014582" y="3334778"/>
              <a:ext cx="5321241" cy="332276"/>
            </a:xfrm>
            <a:prstGeom prst="rect">
              <a:avLst/>
            </a:prstGeom>
            <a:noFill/>
            <a:ln w="12700" cap="flat" cmpd="sng">
              <a:noFill/>
              <a:prstDash val="solid"/>
              <a:miter/>
            </a:ln>
          </p:spPr>
          <p:txBody>
            <a:bodyPr vert="horz" wrap="square" lIns="170688" tIns="15240" rIns="15240" bIns="15240" anchor="ctr" anchorCtr="0">
              <a:noAutofit/>
            </a:bodyPr>
            <a:lstStyle/>
            <a:p>
              <a:pPr marL="228600" lvl="1" indent="-228600" algn="l" defTabSz="1066800">
                <a:lnSpc>
                  <a:spcPct val="90000"/>
                </a:lnSpc>
                <a:spcBef>
                  <a:spcPts val="0"/>
                </a:spcBef>
                <a:spcAft>
                  <a:spcPct val="15000"/>
                </a:spcAft>
                <a:buClrTx/>
                <a:buChar char="•"/>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安全生产检查制度</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02" name="燕尾形"/>
            <p:cNvSpPr/>
            <p:nvPr/>
          </p:nvSpPr>
          <p:spPr>
            <a:xfrm rot="5400000">
              <a:off x="5533054" y="3901911"/>
              <a:ext cx="566502" cy="396552"/>
            </a:xfrm>
            <a:prstGeom prst="chevron">
              <a:avLst>
                <a:gd name="adj" fmla="val 50000"/>
              </a:avLst>
            </a:prstGeom>
            <a:solidFill>
              <a:srgbClr val="ADC5E3"/>
            </a:solidFill>
            <a:ln w="12700" cap="flat" cmpd="sng">
              <a:solidFill>
                <a:srgbClr val="ADC5E3"/>
              </a:solidFill>
              <a:prstDash val="solid"/>
              <a:miter/>
            </a:ln>
          </p:spPr>
          <p:txBody>
            <a:bodyPr rtlCol="0" anchor="ctr"/>
            <a:lstStyle/>
            <a:p>
              <a:pPr algn="ctr"/>
            </a:p>
          </p:txBody>
        </p:sp>
        <p:sp>
          <p:nvSpPr>
            <p:cNvPr id="703" name="矩形"/>
            <p:cNvSpPr/>
            <p:nvPr/>
          </p:nvSpPr>
          <p:spPr>
            <a:xfrm>
              <a:off x="5618031" y="4015210"/>
              <a:ext cx="396552" cy="169950"/>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en-US" altLang="zh-CN"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6</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04" name="同侧圆角矩形"/>
            <p:cNvSpPr/>
            <p:nvPr/>
          </p:nvSpPr>
          <p:spPr>
            <a:xfrm rot="5400000">
              <a:off x="8500077" y="1331441"/>
              <a:ext cx="368227" cy="5339217"/>
            </a:xfrm>
            <a:prstGeom prst="round2SameRect">
              <a:avLst>
                <a:gd name="adj1" fmla="val 15703"/>
                <a:gd name="adj2" fmla="val 0"/>
              </a:avLst>
            </a:prstGeom>
            <a:solidFill>
              <a:srgbClr val="FFFFFF">
                <a:alpha val="90000"/>
              </a:srgbClr>
            </a:solidFill>
            <a:ln w="12700" cap="flat" cmpd="sng">
              <a:solidFill>
                <a:srgbClr val="ADC5E3"/>
              </a:solidFill>
              <a:prstDash val="solid"/>
              <a:miter/>
            </a:ln>
          </p:spPr>
          <p:txBody>
            <a:bodyPr rtlCol="0" anchor="ctr"/>
            <a:lstStyle/>
            <a:p>
              <a:pPr algn="ctr"/>
            </a:p>
          </p:txBody>
        </p:sp>
        <p:sp>
          <p:nvSpPr>
            <p:cNvPr id="705" name="矩形"/>
            <p:cNvSpPr/>
            <p:nvPr/>
          </p:nvSpPr>
          <p:spPr>
            <a:xfrm>
              <a:off x="6014582" y="3834911"/>
              <a:ext cx="5321241" cy="332276"/>
            </a:xfrm>
            <a:prstGeom prst="rect">
              <a:avLst/>
            </a:prstGeom>
            <a:noFill/>
            <a:ln w="12700" cap="flat" cmpd="sng">
              <a:noFill/>
              <a:prstDash val="solid"/>
              <a:miter/>
            </a:ln>
          </p:spPr>
          <p:txBody>
            <a:bodyPr vert="horz" wrap="square" lIns="170688" tIns="15240" rIns="15240" bIns="15240" anchor="ctr" anchorCtr="0">
              <a:noAutofit/>
            </a:bodyPr>
            <a:lstStyle/>
            <a:p>
              <a:pPr marL="228600" lvl="1" indent="-228600" algn="l" defTabSz="1066800">
                <a:lnSpc>
                  <a:spcPct val="90000"/>
                </a:lnSpc>
                <a:spcBef>
                  <a:spcPts val="0"/>
                </a:spcBef>
                <a:spcAft>
                  <a:spcPct val="15000"/>
                </a:spcAft>
                <a:buClrTx/>
                <a:buChar char="•"/>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安全生产奖惩制度</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06" name="燕尾形"/>
            <p:cNvSpPr/>
            <p:nvPr/>
          </p:nvSpPr>
          <p:spPr>
            <a:xfrm rot="5400000">
              <a:off x="5533054" y="4402043"/>
              <a:ext cx="566502" cy="396552"/>
            </a:xfrm>
            <a:prstGeom prst="chevron">
              <a:avLst>
                <a:gd name="adj" fmla="val 50000"/>
              </a:avLst>
            </a:prstGeom>
            <a:solidFill>
              <a:srgbClr val="8DAFD6"/>
            </a:solidFill>
            <a:ln w="12700" cap="flat" cmpd="sng">
              <a:solidFill>
                <a:srgbClr val="8DAFD6"/>
              </a:solidFill>
              <a:prstDash val="solid"/>
              <a:miter/>
            </a:ln>
          </p:spPr>
          <p:txBody>
            <a:bodyPr rtlCol="0" anchor="ctr"/>
            <a:lstStyle/>
            <a:p>
              <a:pPr algn="ctr"/>
            </a:p>
          </p:txBody>
        </p:sp>
        <p:sp>
          <p:nvSpPr>
            <p:cNvPr id="707" name="矩形"/>
            <p:cNvSpPr/>
            <p:nvPr/>
          </p:nvSpPr>
          <p:spPr>
            <a:xfrm>
              <a:off x="5618031" y="4515343"/>
              <a:ext cx="396552" cy="169950"/>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en-US" altLang="zh-CN"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7</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08" name="同侧圆角矩形"/>
            <p:cNvSpPr/>
            <p:nvPr/>
          </p:nvSpPr>
          <p:spPr>
            <a:xfrm rot="5400000">
              <a:off x="8500077" y="1831573"/>
              <a:ext cx="368227" cy="5339217"/>
            </a:xfrm>
            <a:prstGeom prst="round2SameRect">
              <a:avLst>
                <a:gd name="adj1" fmla="val 15703"/>
                <a:gd name="adj2" fmla="val 0"/>
              </a:avLst>
            </a:prstGeom>
            <a:solidFill>
              <a:srgbClr val="FFFFFF">
                <a:alpha val="90000"/>
              </a:srgbClr>
            </a:solidFill>
            <a:ln w="12700" cap="flat" cmpd="sng">
              <a:solidFill>
                <a:srgbClr val="8DAFD6"/>
              </a:solidFill>
              <a:prstDash val="solid"/>
              <a:miter/>
            </a:ln>
          </p:spPr>
          <p:txBody>
            <a:bodyPr rtlCol="0" anchor="ctr"/>
            <a:lstStyle/>
            <a:p>
              <a:pPr algn="ctr"/>
            </a:p>
          </p:txBody>
        </p:sp>
        <p:sp>
          <p:nvSpPr>
            <p:cNvPr id="709" name="矩形"/>
            <p:cNvSpPr/>
            <p:nvPr/>
          </p:nvSpPr>
          <p:spPr>
            <a:xfrm>
              <a:off x="6014582" y="4335042"/>
              <a:ext cx="5321241" cy="332276"/>
            </a:xfrm>
            <a:prstGeom prst="rect">
              <a:avLst/>
            </a:prstGeom>
            <a:noFill/>
            <a:ln w="12700" cap="flat" cmpd="sng">
              <a:noFill/>
              <a:prstDash val="solid"/>
              <a:miter/>
            </a:ln>
          </p:spPr>
          <p:txBody>
            <a:bodyPr vert="horz" wrap="square" lIns="170688" tIns="15240" rIns="15240" bIns="15240" anchor="ctr" anchorCtr="0">
              <a:noAutofit/>
            </a:bodyPr>
            <a:lstStyle/>
            <a:p>
              <a:pPr marL="228600" lvl="1" indent="-228600" algn="l" defTabSz="1066800">
                <a:lnSpc>
                  <a:spcPct val="90000"/>
                </a:lnSpc>
                <a:spcBef>
                  <a:spcPts val="0"/>
                </a:spcBef>
                <a:spcAft>
                  <a:spcPct val="15000"/>
                </a:spcAft>
                <a:buClrTx/>
                <a:buChar char="•"/>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违章处罚制度</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0" name="燕尾形"/>
            <p:cNvSpPr/>
            <p:nvPr/>
          </p:nvSpPr>
          <p:spPr>
            <a:xfrm rot="5400000">
              <a:off x="5533054" y="4902175"/>
              <a:ext cx="566502" cy="396552"/>
            </a:xfrm>
            <a:prstGeom prst="chevron">
              <a:avLst>
                <a:gd name="adj" fmla="val 50000"/>
              </a:avLst>
            </a:prstGeom>
            <a:solidFill>
              <a:srgbClr val="6E9AC8"/>
            </a:solidFill>
            <a:ln w="12700" cap="flat" cmpd="sng">
              <a:solidFill>
                <a:srgbClr val="6E9AC8"/>
              </a:solidFill>
              <a:prstDash val="solid"/>
              <a:miter/>
            </a:ln>
          </p:spPr>
          <p:txBody>
            <a:bodyPr rtlCol="0" anchor="ctr"/>
            <a:lstStyle/>
            <a:p>
              <a:pPr algn="ctr"/>
            </a:p>
          </p:txBody>
        </p:sp>
        <p:sp>
          <p:nvSpPr>
            <p:cNvPr id="711" name="矩形"/>
            <p:cNvSpPr/>
            <p:nvPr/>
          </p:nvSpPr>
          <p:spPr>
            <a:xfrm>
              <a:off x="5618031" y="5015475"/>
              <a:ext cx="396552" cy="169950"/>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en-US" altLang="zh-CN"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8</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2" name="同侧圆角矩形"/>
            <p:cNvSpPr/>
            <p:nvPr/>
          </p:nvSpPr>
          <p:spPr>
            <a:xfrm rot="5400000">
              <a:off x="8500077" y="2331705"/>
              <a:ext cx="368227" cy="5339217"/>
            </a:xfrm>
            <a:prstGeom prst="round2SameRect">
              <a:avLst>
                <a:gd name="adj1" fmla="val 15703"/>
                <a:gd name="adj2" fmla="val 0"/>
              </a:avLst>
            </a:prstGeom>
            <a:solidFill>
              <a:srgbClr val="FFFFFF">
                <a:alpha val="90000"/>
              </a:srgbClr>
            </a:solidFill>
            <a:ln w="12700" cap="flat" cmpd="sng">
              <a:solidFill>
                <a:srgbClr val="6E9AC8"/>
              </a:solidFill>
              <a:prstDash val="solid"/>
              <a:miter/>
            </a:ln>
          </p:spPr>
          <p:txBody>
            <a:bodyPr rtlCol="0" anchor="ctr"/>
            <a:lstStyle/>
            <a:p>
              <a:pPr algn="ctr"/>
            </a:p>
          </p:txBody>
        </p:sp>
        <p:sp>
          <p:nvSpPr>
            <p:cNvPr id="713" name="矩形"/>
            <p:cNvSpPr/>
            <p:nvPr/>
          </p:nvSpPr>
          <p:spPr>
            <a:xfrm>
              <a:off x="6014582" y="4835175"/>
              <a:ext cx="5321241" cy="332277"/>
            </a:xfrm>
            <a:prstGeom prst="rect">
              <a:avLst/>
            </a:prstGeom>
            <a:noFill/>
            <a:ln w="12700" cap="flat" cmpd="sng">
              <a:noFill/>
              <a:prstDash val="solid"/>
              <a:miter/>
            </a:ln>
          </p:spPr>
          <p:txBody>
            <a:bodyPr vert="horz" wrap="square" lIns="170688" tIns="15240" rIns="15240" bIns="15240" anchor="ctr" anchorCtr="0">
              <a:noAutofit/>
            </a:bodyPr>
            <a:lstStyle/>
            <a:p>
              <a:pPr marL="228600" lvl="1" indent="-228600" algn="l" defTabSz="1066800">
                <a:lnSpc>
                  <a:spcPct val="90000"/>
                </a:lnSpc>
                <a:spcBef>
                  <a:spcPts val="0"/>
                </a:spcBef>
                <a:spcAft>
                  <a:spcPct val="15000"/>
                </a:spcAft>
                <a:buClrTx/>
                <a:buChar char="•"/>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事故调查报告制度</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4" name="燕尾形"/>
            <p:cNvSpPr/>
            <p:nvPr/>
          </p:nvSpPr>
          <p:spPr>
            <a:xfrm rot="5400000">
              <a:off x="5533054" y="5402307"/>
              <a:ext cx="566502" cy="396551"/>
            </a:xfrm>
            <a:prstGeom prst="chevron">
              <a:avLst>
                <a:gd name="adj" fmla="val 50000"/>
              </a:avLst>
            </a:prstGeom>
            <a:solidFill>
              <a:srgbClr val="5085BA"/>
            </a:solidFill>
            <a:ln w="12700" cap="flat" cmpd="sng">
              <a:solidFill>
                <a:srgbClr val="5085BA"/>
              </a:solidFill>
              <a:prstDash val="solid"/>
              <a:miter/>
            </a:ln>
          </p:spPr>
          <p:txBody>
            <a:bodyPr rtlCol="0" anchor="ctr"/>
            <a:lstStyle/>
            <a:p>
              <a:pPr algn="ctr"/>
            </a:p>
          </p:txBody>
        </p:sp>
        <p:sp>
          <p:nvSpPr>
            <p:cNvPr id="715" name="矩形"/>
            <p:cNvSpPr/>
            <p:nvPr/>
          </p:nvSpPr>
          <p:spPr>
            <a:xfrm>
              <a:off x="5618031" y="5515607"/>
              <a:ext cx="396552" cy="169950"/>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en-US" altLang="zh-CN"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9</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6" name="同侧圆角矩形"/>
            <p:cNvSpPr/>
            <p:nvPr/>
          </p:nvSpPr>
          <p:spPr>
            <a:xfrm rot="5400000">
              <a:off x="8500077" y="2831836"/>
              <a:ext cx="368227" cy="5339217"/>
            </a:xfrm>
            <a:prstGeom prst="round2SameRect">
              <a:avLst>
                <a:gd name="adj1" fmla="val 15703"/>
                <a:gd name="adj2" fmla="val 0"/>
              </a:avLst>
            </a:prstGeom>
            <a:solidFill>
              <a:srgbClr val="FFFFFF">
                <a:alpha val="90000"/>
              </a:srgbClr>
            </a:solidFill>
            <a:ln w="12700" cap="flat" cmpd="sng">
              <a:solidFill>
                <a:srgbClr val="5085BA"/>
              </a:solidFill>
              <a:prstDash val="solid"/>
              <a:miter/>
            </a:ln>
          </p:spPr>
          <p:txBody>
            <a:bodyPr rtlCol="0" anchor="ctr"/>
            <a:lstStyle/>
            <a:p>
              <a:pPr algn="ctr"/>
            </a:p>
          </p:txBody>
        </p:sp>
        <p:sp>
          <p:nvSpPr>
            <p:cNvPr id="717" name="矩形"/>
            <p:cNvSpPr/>
            <p:nvPr/>
          </p:nvSpPr>
          <p:spPr>
            <a:xfrm>
              <a:off x="6014582" y="5335307"/>
              <a:ext cx="5321241" cy="332276"/>
            </a:xfrm>
            <a:prstGeom prst="rect">
              <a:avLst/>
            </a:prstGeom>
            <a:noFill/>
            <a:ln w="12700" cap="flat" cmpd="sng">
              <a:noFill/>
              <a:prstDash val="solid"/>
              <a:miter/>
            </a:ln>
          </p:spPr>
          <p:txBody>
            <a:bodyPr vert="horz" wrap="square" lIns="170688" tIns="15240" rIns="15240" bIns="15240" anchor="ctr" anchorCtr="0">
              <a:noAutofit/>
            </a:bodyPr>
            <a:lstStyle/>
            <a:p>
              <a:pPr marL="228600" lvl="1" indent="-228600" algn="l" defTabSz="1066800">
                <a:lnSpc>
                  <a:spcPct val="90000"/>
                </a:lnSpc>
                <a:spcBef>
                  <a:spcPts val="0"/>
                </a:spcBef>
                <a:spcAft>
                  <a:spcPct val="15000"/>
                </a:spcAft>
                <a:buClrTx/>
                <a:buChar char="•"/>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事故处理和责任追究制度</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718" name="曲线"/>
          <p:cNvSpPr>
            <a:spLocks noChangeAspect="1"/>
          </p:cNvSpPr>
          <p:nvPr/>
        </p:nvSpPr>
        <p:spPr>
          <a:xfrm>
            <a:off x="1460253" y="2212151"/>
            <a:ext cx="2697521" cy="2684855"/>
          </a:xfrm>
          <a:custGeom>
            <a:avLst/>
            <a:gdLst>
              <a:gd name="T1" fmla="*/ 0 w 21600"/>
              <a:gd name="T2" fmla="*/ 0 h 21600"/>
              <a:gd name="T3" fmla="*/ 21600 w 21600"/>
              <a:gd name="T4" fmla="*/ 21600 h 21600"/>
            </a:gdLst>
            <a:ahLst/>
            <a:cxnLst/>
            <a:rect l="T1" t="T2" r="T3" b="T4"/>
            <a:pathLst>
              <a:path w="21600" h="21600">
                <a:moveTo>
                  <a:pt x="12901" y="8358"/>
                </a:moveTo>
                <a:cubicBezTo>
                  <a:pt x="13153" y="8358"/>
                  <a:pt x="13405" y="8464"/>
                  <a:pt x="13574" y="8675"/>
                </a:cubicBezTo>
                <a:cubicBezTo>
                  <a:pt x="13994" y="9014"/>
                  <a:pt x="13994" y="9691"/>
                  <a:pt x="13574" y="10029"/>
                </a:cubicBezTo>
                <a:cubicBezTo>
                  <a:pt x="13574" y="10029"/>
                  <a:pt x="13574" y="10029"/>
                  <a:pt x="10631" y="12991"/>
                </a:cubicBezTo>
                <a:cubicBezTo>
                  <a:pt x="10463" y="13160"/>
                  <a:pt x="10211" y="13245"/>
                  <a:pt x="9959" y="13245"/>
                </a:cubicBezTo>
                <a:cubicBezTo>
                  <a:pt x="9707" y="13245"/>
                  <a:pt x="9454" y="13160"/>
                  <a:pt x="9286" y="12991"/>
                </a:cubicBezTo>
                <a:cubicBezTo>
                  <a:pt x="9286" y="12991"/>
                  <a:pt x="9286" y="12991"/>
                  <a:pt x="7941" y="11722"/>
                </a:cubicBezTo>
                <a:cubicBezTo>
                  <a:pt x="7605" y="11299"/>
                  <a:pt x="7605" y="10706"/>
                  <a:pt x="7941" y="10283"/>
                </a:cubicBezTo>
                <a:cubicBezTo>
                  <a:pt x="8362" y="9945"/>
                  <a:pt x="8950" y="9945"/>
                  <a:pt x="9370" y="10283"/>
                </a:cubicBezTo>
                <a:cubicBezTo>
                  <a:pt x="9370" y="10283"/>
                  <a:pt x="9370" y="10283"/>
                  <a:pt x="9959" y="10875"/>
                </a:cubicBezTo>
                <a:cubicBezTo>
                  <a:pt x="9959" y="10875"/>
                  <a:pt x="9959" y="10875"/>
                  <a:pt x="12229" y="8675"/>
                </a:cubicBezTo>
                <a:cubicBezTo>
                  <a:pt x="12397" y="8464"/>
                  <a:pt x="12649" y="8358"/>
                  <a:pt x="12901" y="8358"/>
                </a:cubicBezTo>
                <a:close/>
                <a:moveTo>
                  <a:pt x="9842" y="1935"/>
                </a:moveTo>
                <a:cubicBezTo>
                  <a:pt x="9842" y="1935"/>
                  <a:pt x="9842" y="1935"/>
                  <a:pt x="9842" y="3202"/>
                </a:cubicBezTo>
                <a:cubicBezTo>
                  <a:pt x="9842" y="3624"/>
                  <a:pt x="9590" y="4046"/>
                  <a:pt x="9170" y="4130"/>
                </a:cubicBezTo>
                <a:cubicBezTo>
                  <a:pt x="8498" y="4299"/>
                  <a:pt x="7909" y="4552"/>
                  <a:pt x="7405" y="4890"/>
                </a:cubicBezTo>
                <a:cubicBezTo>
                  <a:pt x="6985" y="5143"/>
                  <a:pt x="6481" y="5059"/>
                  <a:pt x="6145" y="4721"/>
                </a:cubicBezTo>
                <a:cubicBezTo>
                  <a:pt x="6145" y="4721"/>
                  <a:pt x="6145" y="4721"/>
                  <a:pt x="5305" y="3877"/>
                </a:cubicBezTo>
                <a:cubicBezTo>
                  <a:pt x="5305" y="3877"/>
                  <a:pt x="5305" y="3877"/>
                  <a:pt x="3960" y="5228"/>
                </a:cubicBezTo>
                <a:cubicBezTo>
                  <a:pt x="3960" y="5228"/>
                  <a:pt x="3960" y="5228"/>
                  <a:pt x="4800" y="6072"/>
                </a:cubicBezTo>
                <a:cubicBezTo>
                  <a:pt x="5137" y="6410"/>
                  <a:pt x="5221" y="6916"/>
                  <a:pt x="4968" y="7338"/>
                </a:cubicBezTo>
                <a:cubicBezTo>
                  <a:pt x="4632" y="7845"/>
                  <a:pt x="4380" y="8436"/>
                  <a:pt x="4212" y="9111"/>
                </a:cubicBezTo>
                <a:cubicBezTo>
                  <a:pt x="4128" y="9533"/>
                  <a:pt x="3708" y="9786"/>
                  <a:pt x="3288" y="9786"/>
                </a:cubicBezTo>
                <a:cubicBezTo>
                  <a:pt x="3288" y="9786"/>
                  <a:pt x="3288" y="9786"/>
                  <a:pt x="2028" y="9786"/>
                </a:cubicBezTo>
                <a:cubicBezTo>
                  <a:pt x="2028" y="9786"/>
                  <a:pt x="2028" y="9786"/>
                  <a:pt x="2028" y="11813"/>
                </a:cubicBezTo>
                <a:cubicBezTo>
                  <a:pt x="2028" y="11813"/>
                  <a:pt x="2028" y="11813"/>
                  <a:pt x="3288" y="11813"/>
                </a:cubicBezTo>
                <a:cubicBezTo>
                  <a:pt x="3708" y="11813"/>
                  <a:pt x="4128" y="12066"/>
                  <a:pt x="4212" y="12488"/>
                </a:cubicBezTo>
                <a:cubicBezTo>
                  <a:pt x="4380" y="13163"/>
                  <a:pt x="4632" y="13754"/>
                  <a:pt x="4968" y="14261"/>
                </a:cubicBezTo>
                <a:cubicBezTo>
                  <a:pt x="5221" y="14683"/>
                  <a:pt x="5137" y="15189"/>
                  <a:pt x="4800" y="15527"/>
                </a:cubicBezTo>
                <a:cubicBezTo>
                  <a:pt x="4800" y="15527"/>
                  <a:pt x="4800" y="15527"/>
                  <a:pt x="3960" y="16371"/>
                </a:cubicBezTo>
                <a:cubicBezTo>
                  <a:pt x="3960" y="16371"/>
                  <a:pt x="3960" y="16371"/>
                  <a:pt x="5305" y="17722"/>
                </a:cubicBezTo>
                <a:cubicBezTo>
                  <a:pt x="5305" y="17722"/>
                  <a:pt x="5305" y="17722"/>
                  <a:pt x="6145" y="16878"/>
                </a:cubicBezTo>
                <a:cubicBezTo>
                  <a:pt x="6481" y="16540"/>
                  <a:pt x="6985" y="16456"/>
                  <a:pt x="7405" y="16709"/>
                </a:cubicBezTo>
                <a:cubicBezTo>
                  <a:pt x="7909" y="17047"/>
                  <a:pt x="8498" y="17300"/>
                  <a:pt x="9170" y="17469"/>
                </a:cubicBezTo>
                <a:cubicBezTo>
                  <a:pt x="9590" y="17553"/>
                  <a:pt x="9842" y="17975"/>
                  <a:pt x="9842" y="18397"/>
                </a:cubicBezTo>
                <a:cubicBezTo>
                  <a:pt x="9842" y="18397"/>
                  <a:pt x="9842" y="18397"/>
                  <a:pt x="9842" y="19664"/>
                </a:cubicBezTo>
                <a:cubicBezTo>
                  <a:pt x="9842" y="19664"/>
                  <a:pt x="9842" y="19664"/>
                  <a:pt x="11858" y="19664"/>
                </a:cubicBezTo>
                <a:cubicBezTo>
                  <a:pt x="11858" y="19664"/>
                  <a:pt x="11858" y="19664"/>
                  <a:pt x="11858" y="18397"/>
                </a:cubicBezTo>
                <a:cubicBezTo>
                  <a:pt x="11858" y="17975"/>
                  <a:pt x="12111" y="17553"/>
                  <a:pt x="12531" y="17469"/>
                </a:cubicBezTo>
                <a:cubicBezTo>
                  <a:pt x="13203" y="17300"/>
                  <a:pt x="13791" y="17047"/>
                  <a:pt x="14295" y="16709"/>
                </a:cubicBezTo>
                <a:cubicBezTo>
                  <a:pt x="14715" y="16456"/>
                  <a:pt x="15219" y="16540"/>
                  <a:pt x="15556" y="16878"/>
                </a:cubicBezTo>
                <a:cubicBezTo>
                  <a:pt x="15556" y="16878"/>
                  <a:pt x="15556" y="16878"/>
                  <a:pt x="16396" y="17722"/>
                </a:cubicBezTo>
                <a:cubicBezTo>
                  <a:pt x="16396" y="17722"/>
                  <a:pt x="16396" y="17722"/>
                  <a:pt x="17740" y="16371"/>
                </a:cubicBezTo>
                <a:cubicBezTo>
                  <a:pt x="17740" y="16371"/>
                  <a:pt x="17740" y="16371"/>
                  <a:pt x="16900" y="15527"/>
                </a:cubicBezTo>
                <a:cubicBezTo>
                  <a:pt x="16564" y="15189"/>
                  <a:pt x="16480" y="14683"/>
                  <a:pt x="16732" y="14261"/>
                </a:cubicBezTo>
                <a:cubicBezTo>
                  <a:pt x="17068" y="13754"/>
                  <a:pt x="17320" y="13163"/>
                  <a:pt x="17488" y="12488"/>
                </a:cubicBezTo>
                <a:cubicBezTo>
                  <a:pt x="17572" y="12066"/>
                  <a:pt x="17992" y="11813"/>
                  <a:pt x="18412" y="11813"/>
                </a:cubicBezTo>
                <a:cubicBezTo>
                  <a:pt x="18412" y="11813"/>
                  <a:pt x="18412" y="11813"/>
                  <a:pt x="19673" y="11813"/>
                </a:cubicBezTo>
                <a:lnTo>
                  <a:pt x="19673" y="9786"/>
                </a:lnTo>
                <a:cubicBezTo>
                  <a:pt x="19673" y="9786"/>
                  <a:pt x="19673" y="9786"/>
                  <a:pt x="18412" y="9786"/>
                </a:cubicBezTo>
                <a:cubicBezTo>
                  <a:pt x="17992" y="9786"/>
                  <a:pt x="17572" y="9533"/>
                  <a:pt x="17488" y="9111"/>
                </a:cubicBezTo>
                <a:cubicBezTo>
                  <a:pt x="17320" y="8436"/>
                  <a:pt x="17068" y="7845"/>
                  <a:pt x="16732" y="7338"/>
                </a:cubicBezTo>
                <a:cubicBezTo>
                  <a:pt x="16480" y="6916"/>
                  <a:pt x="16564" y="6410"/>
                  <a:pt x="16900" y="6072"/>
                </a:cubicBezTo>
                <a:cubicBezTo>
                  <a:pt x="16900" y="6072"/>
                  <a:pt x="16900" y="6072"/>
                  <a:pt x="17740" y="5228"/>
                </a:cubicBezTo>
                <a:cubicBezTo>
                  <a:pt x="17740" y="5228"/>
                  <a:pt x="17740" y="5228"/>
                  <a:pt x="16396" y="3877"/>
                </a:cubicBezTo>
                <a:cubicBezTo>
                  <a:pt x="16396" y="3877"/>
                  <a:pt x="16396" y="3877"/>
                  <a:pt x="15556" y="4721"/>
                </a:cubicBezTo>
                <a:cubicBezTo>
                  <a:pt x="15219" y="5059"/>
                  <a:pt x="14715" y="5143"/>
                  <a:pt x="14295" y="4890"/>
                </a:cubicBezTo>
                <a:cubicBezTo>
                  <a:pt x="13791" y="4552"/>
                  <a:pt x="13203" y="4299"/>
                  <a:pt x="12531" y="4130"/>
                </a:cubicBezTo>
                <a:cubicBezTo>
                  <a:pt x="12111" y="4046"/>
                  <a:pt x="11858" y="3624"/>
                  <a:pt x="11858" y="3202"/>
                </a:cubicBezTo>
                <a:cubicBezTo>
                  <a:pt x="11858" y="3202"/>
                  <a:pt x="11858" y="3202"/>
                  <a:pt x="11858" y="1935"/>
                </a:cubicBezTo>
                <a:cubicBezTo>
                  <a:pt x="11858" y="1935"/>
                  <a:pt x="11858" y="1935"/>
                  <a:pt x="9842" y="1935"/>
                </a:cubicBezTo>
                <a:close/>
                <a:moveTo>
                  <a:pt x="8859" y="0"/>
                </a:moveTo>
                <a:cubicBezTo>
                  <a:pt x="8859" y="0"/>
                  <a:pt x="8859" y="0"/>
                  <a:pt x="12740" y="0"/>
                </a:cubicBezTo>
                <a:cubicBezTo>
                  <a:pt x="13331" y="0"/>
                  <a:pt x="13753" y="421"/>
                  <a:pt x="13753" y="1012"/>
                </a:cubicBezTo>
                <a:cubicBezTo>
                  <a:pt x="13753" y="1012"/>
                  <a:pt x="13753" y="1012"/>
                  <a:pt x="13753" y="2446"/>
                </a:cubicBezTo>
                <a:cubicBezTo>
                  <a:pt x="14006" y="2531"/>
                  <a:pt x="14343" y="2700"/>
                  <a:pt x="14596" y="2784"/>
                </a:cubicBezTo>
                <a:cubicBezTo>
                  <a:pt x="14596" y="2784"/>
                  <a:pt x="14596" y="2784"/>
                  <a:pt x="15693" y="1771"/>
                </a:cubicBezTo>
                <a:cubicBezTo>
                  <a:pt x="15862" y="1603"/>
                  <a:pt x="16115" y="1518"/>
                  <a:pt x="16368" y="1518"/>
                </a:cubicBezTo>
                <a:cubicBezTo>
                  <a:pt x="16621" y="1518"/>
                  <a:pt x="16875" y="1603"/>
                  <a:pt x="17043" y="1771"/>
                </a:cubicBezTo>
                <a:cubicBezTo>
                  <a:pt x="17043" y="1771"/>
                  <a:pt x="17043" y="1771"/>
                  <a:pt x="19828" y="4556"/>
                </a:cubicBezTo>
                <a:cubicBezTo>
                  <a:pt x="20250" y="4893"/>
                  <a:pt x="20250" y="5568"/>
                  <a:pt x="19828" y="5906"/>
                </a:cubicBezTo>
                <a:cubicBezTo>
                  <a:pt x="19828" y="5906"/>
                  <a:pt x="19828" y="5906"/>
                  <a:pt x="18815" y="7003"/>
                </a:cubicBezTo>
                <a:cubicBezTo>
                  <a:pt x="18900" y="7256"/>
                  <a:pt x="19068" y="7593"/>
                  <a:pt x="19153" y="7846"/>
                </a:cubicBezTo>
                <a:cubicBezTo>
                  <a:pt x="19153" y="7846"/>
                  <a:pt x="19153" y="7846"/>
                  <a:pt x="20587" y="7846"/>
                </a:cubicBezTo>
                <a:cubicBezTo>
                  <a:pt x="21178" y="7846"/>
                  <a:pt x="21600" y="8268"/>
                  <a:pt x="21600" y="8859"/>
                </a:cubicBezTo>
                <a:cubicBezTo>
                  <a:pt x="21600" y="8859"/>
                  <a:pt x="21600" y="8859"/>
                  <a:pt x="21600" y="12740"/>
                </a:cubicBezTo>
                <a:cubicBezTo>
                  <a:pt x="21600" y="13331"/>
                  <a:pt x="21178" y="13753"/>
                  <a:pt x="20587" y="13753"/>
                </a:cubicBezTo>
                <a:cubicBezTo>
                  <a:pt x="20587" y="13753"/>
                  <a:pt x="20587" y="13753"/>
                  <a:pt x="19153" y="13753"/>
                </a:cubicBezTo>
                <a:cubicBezTo>
                  <a:pt x="19068" y="14006"/>
                  <a:pt x="18900" y="14343"/>
                  <a:pt x="18815" y="14596"/>
                </a:cubicBezTo>
                <a:cubicBezTo>
                  <a:pt x="18815" y="14596"/>
                  <a:pt x="18815" y="14596"/>
                  <a:pt x="19828" y="15693"/>
                </a:cubicBezTo>
                <a:cubicBezTo>
                  <a:pt x="20250" y="16031"/>
                  <a:pt x="20250" y="16706"/>
                  <a:pt x="19828" y="17043"/>
                </a:cubicBezTo>
                <a:cubicBezTo>
                  <a:pt x="19828" y="17043"/>
                  <a:pt x="19828" y="17043"/>
                  <a:pt x="17043" y="19828"/>
                </a:cubicBezTo>
                <a:cubicBezTo>
                  <a:pt x="16706" y="20250"/>
                  <a:pt x="16031" y="20250"/>
                  <a:pt x="15693" y="19828"/>
                </a:cubicBezTo>
                <a:cubicBezTo>
                  <a:pt x="15693" y="19828"/>
                  <a:pt x="15693" y="19828"/>
                  <a:pt x="14596" y="18815"/>
                </a:cubicBezTo>
                <a:cubicBezTo>
                  <a:pt x="14343" y="18899"/>
                  <a:pt x="14006" y="19068"/>
                  <a:pt x="13753" y="19153"/>
                </a:cubicBezTo>
                <a:cubicBezTo>
                  <a:pt x="13753" y="19153"/>
                  <a:pt x="13753" y="19153"/>
                  <a:pt x="13753" y="20587"/>
                </a:cubicBezTo>
                <a:cubicBezTo>
                  <a:pt x="13753" y="21178"/>
                  <a:pt x="13331" y="21600"/>
                  <a:pt x="12740" y="21600"/>
                </a:cubicBezTo>
                <a:cubicBezTo>
                  <a:pt x="12740" y="21600"/>
                  <a:pt x="12740" y="21600"/>
                  <a:pt x="8859" y="21600"/>
                </a:cubicBezTo>
                <a:cubicBezTo>
                  <a:pt x="8268" y="21600"/>
                  <a:pt x="7846" y="21178"/>
                  <a:pt x="7846" y="20587"/>
                </a:cubicBezTo>
                <a:cubicBezTo>
                  <a:pt x="7846" y="20587"/>
                  <a:pt x="7846" y="20587"/>
                  <a:pt x="7846" y="19153"/>
                </a:cubicBezTo>
                <a:cubicBezTo>
                  <a:pt x="7593" y="19068"/>
                  <a:pt x="7256" y="18899"/>
                  <a:pt x="7003" y="18815"/>
                </a:cubicBezTo>
                <a:cubicBezTo>
                  <a:pt x="7003" y="18815"/>
                  <a:pt x="7003" y="18815"/>
                  <a:pt x="5906" y="19828"/>
                </a:cubicBezTo>
                <a:cubicBezTo>
                  <a:pt x="5568" y="20250"/>
                  <a:pt x="4893" y="20250"/>
                  <a:pt x="4556" y="19828"/>
                </a:cubicBezTo>
                <a:cubicBezTo>
                  <a:pt x="4556" y="19828"/>
                  <a:pt x="4556" y="19828"/>
                  <a:pt x="1771" y="17043"/>
                </a:cubicBezTo>
                <a:cubicBezTo>
                  <a:pt x="1603" y="16875"/>
                  <a:pt x="1518" y="16621"/>
                  <a:pt x="1518" y="16368"/>
                </a:cubicBezTo>
                <a:cubicBezTo>
                  <a:pt x="1518" y="16115"/>
                  <a:pt x="1603" y="15862"/>
                  <a:pt x="1771" y="15693"/>
                </a:cubicBezTo>
                <a:cubicBezTo>
                  <a:pt x="1771" y="15693"/>
                  <a:pt x="1771" y="15693"/>
                  <a:pt x="2784" y="14596"/>
                </a:cubicBezTo>
                <a:cubicBezTo>
                  <a:pt x="2699" y="14343"/>
                  <a:pt x="2531" y="14006"/>
                  <a:pt x="2446" y="13753"/>
                </a:cubicBezTo>
                <a:cubicBezTo>
                  <a:pt x="2446" y="13753"/>
                  <a:pt x="2446" y="13753"/>
                  <a:pt x="1012" y="13753"/>
                </a:cubicBezTo>
                <a:cubicBezTo>
                  <a:pt x="421" y="13753"/>
                  <a:pt x="0" y="13331"/>
                  <a:pt x="0" y="12740"/>
                </a:cubicBezTo>
                <a:cubicBezTo>
                  <a:pt x="0" y="12740"/>
                  <a:pt x="0" y="12740"/>
                  <a:pt x="0" y="8859"/>
                </a:cubicBezTo>
                <a:cubicBezTo>
                  <a:pt x="0" y="8268"/>
                  <a:pt x="421" y="7846"/>
                  <a:pt x="1012" y="7846"/>
                </a:cubicBezTo>
                <a:cubicBezTo>
                  <a:pt x="1012" y="7846"/>
                  <a:pt x="1012" y="7846"/>
                  <a:pt x="2446" y="7846"/>
                </a:cubicBezTo>
                <a:cubicBezTo>
                  <a:pt x="2531" y="7593"/>
                  <a:pt x="2699" y="7256"/>
                  <a:pt x="2784" y="7003"/>
                </a:cubicBezTo>
                <a:cubicBezTo>
                  <a:pt x="2784" y="7003"/>
                  <a:pt x="2784" y="7003"/>
                  <a:pt x="1771" y="5906"/>
                </a:cubicBezTo>
                <a:cubicBezTo>
                  <a:pt x="1349" y="5568"/>
                  <a:pt x="1349" y="4893"/>
                  <a:pt x="1771" y="4556"/>
                </a:cubicBezTo>
                <a:cubicBezTo>
                  <a:pt x="1771" y="4556"/>
                  <a:pt x="1771" y="4556"/>
                  <a:pt x="4556" y="1771"/>
                </a:cubicBezTo>
                <a:cubicBezTo>
                  <a:pt x="4893" y="1349"/>
                  <a:pt x="5568" y="1349"/>
                  <a:pt x="5906" y="1771"/>
                </a:cubicBezTo>
                <a:cubicBezTo>
                  <a:pt x="5906" y="1771"/>
                  <a:pt x="5906" y="1771"/>
                  <a:pt x="7003" y="2784"/>
                </a:cubicBezTo>
                <a:cubicBezTo>
                  <a:pt x="7256" y="2700"/>
                  <a:pt x="7593" y="2531"/>
                  <a:pt x="7846" y="2446"/>
                </a:cubicBezTo>
                <a:cubicBezTo>
                  <a:pt x="7846" y="2446"/>
                  <a:pt x="7846" y="2446"/>
                  <a:pt x="7846" y="1012"/>
                </a:cubicBezTo>
                <a:cubicBezTo>
                  <a:pt x="7846" y="421"/>
                  <a:pt x="8268" y="0"/>
                  <a:pt x="8859" y="0"/>
                </a:cubicBezTo>
                <a:close/>
              </a:path>
            </a:pathLst>
          </a:custGeom>
          <a:solidFill>
            <a:srgbClr val="0072A9"/>
          </a:solidFill>
          <a:ln w="9525" cap="flat" cmpd="sng">
            <a:noFill/>
            <a:prstDash val="solid"/>
            <a:round/>
          </a:ln>
        </p:spPr>
        <p:txBody>
          <a:bodyPr rtlCol="0" anchor="ctr"/>
          <a:lstStyle/>
          <a:p>
            <a:pPr algn="ctr"/>
          </a:p>
        </p:txBody>
      </p:sp>
      <p:sp>
        <p:nvSpPr>
          <p:cNvPr id="719" name="直线"/>
          <p:cNvSpPr/>
          <p:nvPr/>
        </p:nvSpPr>
        <p:spPr>
          <a:xfrm>
            <a:off x="425752" y="1485546"/>
            <a:ext cx="3369008" cy="0"/>
          </a:xfrm>
          <a:prstGeom prst="line">
            <a:avLst/>
          </a:prstGeom>
          <a:noFill/>
          <a:ln w="6350" cap="flat" cmpd="sng">
            <a:solidFill>
              <a:srgbClr val="BFBFBF"/>
            </a:solidFill>
            <a:prstDash val="solid"/>
            <a:round/>
          </a:ln>
        </p:spPr>
        <p:txBody>
          <a:bodyPr rtlCol="0" anchor="ctr"/>
          <a:lstStyle/>
          <a:p>
            <a:pPr algn="ctr"/>
          </a:p>
        </p:txBody>
      </p:sp>
      <p:sp>
        <p:nvSpPr>
          <p:cNvPr id="720" name="矩形"/>
          <p:cNvSpPr/>
          <p:nvPr/>
        </p:nvSpPr>
        <p:spPr>
          <a:xfrm>
            <a:off x="425752" y="1080832"/>
            <a:ext cx="3369008"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建立的安全生产规章制度</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3"/>
                                        </p:tgtEl>
                                        <p:attrNameLst>
                                          <p:attrName>style.visibility</p:attrName>
                                        </p:attrNameLst>
                                      </p:cBhvr>
                                      <p:to>
                                        <p:strVal val="visible"/>
                                      </p:to>
                                    </p:set>
                                    <p:animEffect transition="in" filter="wipe(left)">
                                      <p:cBhvr>
                                        <p:cTn id="7" dur="500"/>
                                        <p:tgtEl>
                                          <p:spTgt spid="67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74"/>
                                        </p:tgtEl>
                                        <p:attrNameLst>
                                          <p:attrName>style.visibility</p:attrName>
                                        </p:attrNameLst>
                                      </p:cBhvr>
                                      <p:to>
                                        <p:strVal val="visible"/>
                                      </p:to>
                                    </p:set>
                                    <p:animEffect transition="in" filter="wipe(right)">
                                      <p:cBhvr>
                                        <p:cTn id="11" dur="500"/>
                                        <p:tgtEl>
                                          <p:spTgt spid="67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7"/>
                                        </p:tgtEl>
                                        <p:attrNameLst>
                                          <p:attrName>style.visibility</p:attrName>
                                        </p:attrNameLst>
                                      </p:cBhvr>
                                      <p:to>
                                        <p:strVal val="visible"/>
                                      </p:to>
                                    </p:set>
                                    <p:animEffect transition="in" filter="fade">
                                      <p:cBhvr>
                                        <p:cTn id="15" dur="500"/>
                                        <p:tgtEl>
                                          <p:spTgt spid="67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79"/>
                                        </p:tgtEl>
                                        <p:attrNameLst>
                                          <p:attrName>style.visibility</p:attrName>
                                        </p:attrNameLst>
                                      </p:cBhvr>
                                      <p:to>
                                        <p:strVal val="visible"/>
                                      </p:to>
                                    </p:set>
                                    <p:animEffect transition="in" filter="wipe(left)">
                                      <p:cBhvr>
                                        <p:cTn id="19" dur="500"/>
                                        <p:tgtEl>
                                          <p:spTgt spid="67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78"/>
                                        </p:tgtEl>
                                        <p:attrNameLst>
                                          <p:attrName>style.visibility</p:attrName>
                                        </p:attrNameLst>
                                      </p:cBhvr>
                                      <p:to>
                                        <p:strVal val="visible"/>
                                      </p:to>
                                    </p:set>
                                    <p:animEffect transition="in" filter="wipe(right)">
                                      <p:cBhvr>
                                        <p:cTn id="23" dur="500"/>
                                        <p:tgtEl>
                                          <p:spTgt spid="67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80"/>
                                        </p:tgtEl>
                                        <p:attrNameLst>
                                          <p:attrName>style.visibility</p:attrName>
                                        </p:attrNameLst>
                                      </p:cBhvr>
                                      <p:to>
                                        <p:strVal val="visible"/>
                                      </p:to>
                                    </p:set>
                                    <p:animEffect transition="in" filter="fade">
                                      <p:cBhvr>
                                        <p:cTn id="27" dur="500"/>
                                        <p:tgtEl>
                                          <p:spTgt spid="680"/>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719"/>
                                        </p:tgtEl>
                                        <p:attrNameLst>
                                          <p:attrName>style.visibility</p:attrName>
                                        </p:attrNameLst>
                                      </p:cBhvr>
                                      <p:to>
                                        <p:strVal val="visible"/>
                                      </p:to>
                                    </p:set>
                                    <p:animEffect transition="in" filter="barn(outVertical)">
                                      <p:cBhvr>
                                        <p:cTn id="31" dur="500"/>
                                        <p:tgtEl>
                                          <p:spTgt spid="719"/>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720"/>
                                        </p:tgtEl>
                                        <p:attrNameLst>
                                          <p:attrName>style.visibility</p:attrName>
                                        </p:attrNameLst>
                                      </p:cBhvr>
                                      <p:to>
                                        <p:strVal val="visible"/>
                                      </p:to>
                                    </p:set>
                                    <p:animEffect transition="in" filter="barn(outVertical)">
                                      <p:cBhvr>
                                        <p:cTn id="35" dur="500"/>
                                        <p:tgtEl>
                                          <p:spTgt spid="720"/>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718"/>
                                        </p:tgtEl>
                                        <p:attrNameLst>
                                          <p:attrName>style.visibility</p:attrName>
                                        </p:attrNameLst>
                                      </p:cBhvr>
                                      <p:to>
                                        <p:strVal val="visible"/>
                                      </p:to>
                                    </p:set>
                                    <p:animEffect transition="in" filter="fade">
                                      <p:cBhvr>
                                        <p:cTn id="39" dur="1000"/>
                                        <p:tgtEl>
                                          <p:spTgt spid="718"/>
                                        </p:tgtEl>
                                      </p:cBhvr>
                                    </p:animEffect>
                                    <p:anim calcmode="lin" valueType="num">
                                      <p:cBhvr>
                                        <p:cTn id="40" dur="1000" fill="hold"/>
                                        <p:tgtEl>
                                          <p:spTgt spid="718"/>
                                        </p:tgtEl>
                                        <p:attrNameLst>
                                          <p:attrName>ppt_x</p:attrName>
                                        </p:attrNameLst>
                                      </p:cBhvr>
                                      <p:tavLst>
                                        <p:tav tm="0">
                                          <p:val>
                                            <p:strVal val="#ppt_x"/>
                                          </p:val>
                                        </p:tav>
                                        <p:tav tm="100000">
                                          <p:val>
                                            <p:strVal val="#ppt_x"/>
                                          </p:val>
                                        </p:tav>
                                      </p:tavLst>
                                    </p:anim>
                                    <p:anim calcmode="lin" valueType="num">
                                      <p:cBhvr>
                                        <p:cTn id="41" dur="1000" fill="hold"/>
                                        <p:tgtEl>
                                          <p:spTgt spid="7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 grpId="0" animBg="1"/>
      <p:bldP spid="674" grpId="0" animBg="1"/>
      <p:bldP spid="677" grpId="0" animBg="1"/>
      <p:bldP spid="679" grpId="0" animBg="1"/>
      <p:bldP spid="678" grpId="0" animBg="1"/>
      <p:bldP spid="680" grpId="0" animBg="1"/>
      <p:bldP spid="719" grpId="0" animBg="1"/>
      <p:bldP spid="720" grpId="0"/>
      <p:bldP spid="7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矩形"/>
          <p:cNvSpPr/>
          <p:nvPr/>
        </p:nvSpPr>
        <p:spPr>
          <a:xfrm>
            <a:off x="0" y="2014538"/>
            <a:ext cx="12192000" cy="2849562"/>
          </a:xfrm>
          <a:prstGeom prst="rect">
            <a:avLst/>
          </a:prstGeom>
          <a:solidFill>
            <a:srgbClr val="044875"/>
          </a:solidFill>
          <a:ln w="12700" cap="flat" cmpd="sng">
            <a:noFill/>
            <a:prstDash val="solid"/>
            <a:round/>
          </a:ln>
        </p:spPr>
        <p:txBody>
          <a:bodyPr rtlCol="0" anchor="ctr"/>
          <a:lstStyle/>
          <a:p>
            <a:pPr algn="ctr"/>
          </a:p>
        </p:txBody>
      </p:sp>
      <p:sp>
        <p:nvSpPr>
          <p:cNvPr id="725" name="矩形"/>
          <p:cNvSpPr/>
          <p:nvPr/>
        </p:nvSpPr>
        <p:spPr>
          <a:xfrm>
            <a:off x="0" y="2663825"/>
            <a:ext cx="1096963" cy="541338"/>
          </a:xfrm>
          <a:prstGeom prst="rect">
            <a:avLst/>
          </a:prstGeom>
          <a:solidFill>
            <a:srgbClr val="D6E0E6"/>
          </a:solidFill>
          <a:ln w="12700" cap="flat" cmpd="sng">
            <a:noFill/>
            <a:prstDash val="solid"/>
            <a:round/>
          </a:ln>
        </p:spPr>
        <p:txBody>
          <a:bodyPr rtlCol="0" anchor="ctr"/>
          <a:lstStyle/>
          <a:p>
            <a:pPr algn="ctr"/>
          </a:p>
        </p:txBody>
      </p:sp>
      <p:sp>
        <p:nvSpPr>
          <p:cNvPr id="726" name="矩形"/>
          <p:cNvSpPr/>
          <p:nvPr/>
        </p:nvSpPr>
        <p:spPr>
          <a:xfrm>
            <a:off x="946149" y="2000249"/>
            <a:ext cx="1539875" cy="18345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27" name="矩形"/>
          <p:cNvSpPr/>
          <p:nvPr/>
        </p:nvSpPr>
        <p:spPr>
          <a:xfrm>
            <a:off x="419100" y="2638425"/>
            <a:ext cx="571500"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28" name="矩形"/>
          <p:cNvSpPr/>
          <p:nvPr/>
        </p:nvSpPr>
        <p:spPr>
          <a:xfrm>
            <a:off x="2498724" y="2663825"/>
            <a:ext cx="9693275" cy="541338"/>
          </a:xfrm>
          <a:prstGeom prst="rect">
            <a:avLst/>
          </a:prstGeom>
          <a:solidFill>
            <a:srgbClr val="D6E0E6"/>
          </a:solidFill>
          <a:ln w="12700" cap="flat" cmpd="sng">
            <a:noFill/>
            <a:prstDash val="solid"/>
            <a:round/>
          </a:ln>
        </p:spPr>
        <p:txBody>
          <a:bodyPr rtlCol="0" anchor="ctr"/>
          <a:lstStyle/>
          <a:p>
            <a:pPr algn="ctr"/>
          </a:p>
        </p:txBody>
      </p:sp>
      <p:sp>
        <p:nvSpPr>
          <p:cNvPr id="729" name="矩形"/>
          <p:cNvSpPr/>
          <p:nvPr/>
        </p:nvSpPr>
        <p:spPr>
          <a:xfrm>
            <a:off x="2525713" y="2638425"/>
            <a:ext cx="1766887"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部分</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30" name="矩形"/>
          <p:cNvSpPr/>
          <p:nvPr/>
        </p:nvSpPr>
        <p:spPr>
          <a:xfrm>
            <a:off x="916781" y="3506849"/>
            <a:ext cx="11275219" cy="13011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4"/>
                                        </p:tgtEl>
                                        <p:attrNameLst>
                                          <p:attrName>style.visibility</p:attrName>
                                        </p:attrNameLst>
                                      </p:cBhvr>
                                      <p:to>
                                        <p:strVal val="visible"/>
                                      </p:to>
                                    </p:set>
                                    <p:animEffect transition="in" filter="fade">
                                      <p:cBhvr>
                                        <p:cTn id="7" dur="500"/>
                                        <p:tgtEl>
                                          <p:spTgt spid="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5"/>
                                        </p:tgtEl>
                                        <p:attrNameLst>
                                          <p:attrName>style.visibility</p:attrName>
                                        </p:attrNameLst>
                                      </p:cBhvr>
                                      <p:to>
                                        <p:strVal val="visible"/>
                                      </p:to>
                                    </p:set>
                                    <p:animEffect transition="in" filter="wipe(left)">
                                      <p:cBhvr>
                                        <p:cTn id="12" dur="500"/>
                                        <p:tgtEl>
                                          <p:spTgt spid="72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28"/>
                                        </p:tgtEl>
                                        <p:attrNameLst>
                                          <p:attrName>style.visibility</p:attrName>
                                        </p:attrNameLst>
                                      </p:cBhvr>
                                      <p:to>
                                        <p:strVal val="visible"/>
                                      </p:to>
                                    </p:set>
                                    <p:animEffect transition="in" filter="wipe(right)">
                                      <p:cBhvr>
                                        <p:cTn id="15" dur="500"/>
                                        <p:tgtEl>
                                          <p:spTgt spid="7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7"/>
                                        </p:tgtEl>
                                        <p:attrNameLst>
                                          <p:attrName>style.visibility</p:attrName>
                                        </p:attrNameLst>
                                      </p:cBhvr>
                                      <p:to>
                                        <p:strVal val="visible"/>
                                      </p:to>
                                    </p:set>
                                    <p:animEffect transition="in" filter="fade">
                                      <p:cBhvr>
                                        <p:cTn id="20" dur="500"/>
                                        <p:tgtEl>
                                          <p:spTgt spid="7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29"/>
                                        </p:tgtEl>
                                        <p:attrNameLst>
                                          <p:attrName>style.visibility</p:attrName>
                                        </p:attrNameLst>
                                      </p:cBhvr>
                                      <p:to>
                                        <p:strVal val="visible"/>
                                      </p:to>
                                    </p:set>
                                    <p:animEffect transition="in" filter="fade">
                                      <p:cBhvr>
                                        <p:cTn id="23" dur="500"/>
                                        <p:tgtEl>
                                          <p:spTgt spid="72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26"/>
                                        </p:tgtEl>
                                        <p:attrNameLst>
                                          <p:attrName>style.visibility</p:attrName>
                                        </p:attrNameLst>
                                      </p:cBhvr>
                                      <p:to>
                                        <p:strVal val="visible"/>
                                      </p:to>
                                    </p:set>
                                    <p:animEffect transition="in" filter="fade">
                                      <p:cBhvr>
                                        <p:cTn id="28" dur="1000"/>
                                        <p:tgtEl>
                                          <p:spTgt spid="726"/>
                                        </p:tgtEl>
                                      </p:cBhvr>
                                    </p:animEffect>
                                    <p:anim calcmode="lin" valueType="num">
                                      <p:cBhvr>
                                        <p:cTn id="29" dur="1000" fill="hold"/>
                                        <p:tgtEl>
                                          <p:spTgt spid="726"/>
                                        </p:tgtEl>
                                        <p:attrNameLst>
                                          <p:attrName>ppt_x</p:attrName>
                                        </p:attrNameLst>
                                      </p:cBhvr>
                                      <p:tavLst>
                                        <p:tav tm="0">
                                          <p:val>
                                            <p:strVal val="#ppt_x"/>
                                          </p:val>
                                        </p:tav>
                                        <p:tav tm="100000">
                                          <p:val>
                                            <p:strVal val="#ppt_x"/>
                                          </p:val>
                                        </p:tav>
                                      </p:tavLst>
                                    </p:anim>
                                    <p:anim calcmode="lin" valueType="num">
                                      <p:cBhvr>
                                        <p:cTn id="30" dur="1000" fill="hold"/>
                                        <p:tgtEl>
                                          <p:spTgt spid="7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iterate type="lt">
                                    <p:tmPct val="10000"/>
                                  </p:iterate>
                                  <p:childTnLst>
                                    <p:set>
                                      <p:cBhvr>
                                        <p:cTn id="34" dur="1" fill="hold">
                                          <p:stCondLst>
                                            <p:cond delay="0"/>
                                          </p:stCondLst>
                                        </p:cTn>
                                        <p:tgtEl>
                                          <p:spTgt spid="730"/>
                                        </p:tgtEl>
                                        <p:attrNameLst>
                                          <p:attrName>style.visibility</p:attrName>
                                        </p:attrNameLst>
                                      </p:cBhvr>
                                      <p:to>
                                        <p:strVal val="visible"/>
                                      </p:to>
                                    </p:set>
                                    <p:anim calcmode="lin" valueType="num">
                                      <p:cBhvr>
                                        <p:cTn id="35" dur="500" fill="hold"/>
                                        <p:tgtEl>
                                          <p:spTgt spid="730"/>
                                        </p:tgtEl>
                                        <p:attrNameLst>
                                          <p:attrName>ppt_w</p:attrName>
                                        </p:attrNameLst>
                                      </p:cBhvr>
                                      <p:tavLst>
                                        <p:tav tm="0">
                                          <p:val>
                                            <p:fltVal val="0"/>
                                          </p:val>
                                        </p:tav>
                                        <p:tav tm="100000">
                                          <p:val>
                                            <p:strVal val="#ppt_w"/>
                                          </p:val>
                                        </p:tav>
                                      </p:tavLst>
                                    </p:anim>
                                    <p:anim calcmode="lin" valueType="num">
                                      <p:cBhvr>
                                        <p:cTn id="36" dur="500" fill="hold"/>
                                        <p:tgtEl>
                                          <p:spTgt spid="730"/>
                                        </p:tgtEl>
                                        <p:attrNameLst>
                                          <p:attrName>ppt_h</p:attrName>
                                        </p:attrNameLst>
                                      </p:cBhvr>
                                      <p:tavLst>
                                        <p:tav tm="0">
                                          <p:val>
                                            <p:fltVal val="0"/>
                                          </p:val>
                                        </p:tav>
                                        <p:tav tm="100000">
                                          <p:val>
                                            <p:strVal val="#ppt_h"/>
                                          </p:val>
                                        </p:tav>
                                      </p:tavLst>
                                    </p:anim>
                                    <p:animEffect transition="in" filter="fade">
                                      <p:cBhvr>
                                        <p:cTn id="37" dur="500"/>
                                        <p:tgtEl>
                                          <p:spTgt spid="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 grpId="0" animBg="1"/>
      <p:bldP spid="725" grpId="0" animBg="1"/>
      <p:bldP spid="728" grpId="0" animBg="1"/>
      <p:bldP spid="727" grpId="0"/>
      <p:bldP spid="729" grpId="0"/>
      <p:bldP spid="726" grpId="0"/>
      <p:bldP spid="7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735"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738" name="组合"/>
          <p:cNvGrpSpPr/>
          <p:nvPr/>
        </p:nvGrpSpPr>
        <p:grpSpPr>
          <a:xfrm>
            <a:off x="550862" y="82550"/>
            <a:ext cx="4374932" cy="577215"/>
            <a:chOff x="550862" y="82550"/>
            <a:chExt cx="4374932" cy="577215"/>
          </a:xfrm>
        </p:grpSpPr>
        <p:sp>
          <p:nvSpPr>
            <p:cNvPr id="736"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37"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739"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740"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741"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742" name="曲线"/>
          <p:cNvSpPr/>
          <p:nvPr/>
        </p:nvSpPr>
        <p:spPr>
          <a:xfrm rot="10800000">
            <a:off x="3913125" y="1710173"/>
            <a:ext cx="4365750" cy="2177743"/>
          </a:xfrm>
          <a:custGeom>
            <a:avLst/>
            <a:gdLst>
              <a:gd name="T1" fmla="*/ 0 w 21600"/>
              <a:gd name="T2" fmla="*/ 0 h 21600"/>
              <a:gd name="T3" fmla="*/ 21600 w 21600"/>
              <a:gd name="T4" fmla="*/ 21600 h 21600"/>
            </a:gdLst>
            <a:ahLst/>
            <a:cxnLst/>
            <a:rect l="T1" t="T2" r="T3" b="T4"/>
            <a:pathLst>
              <a:path w="21600" h="21600">
                <a:moveTo>
                  <a:pt x="10800" y="0"/>
                </a:moveTo>
                <a:cubicBezTo>
                  <a:pt x="8035" y="0"/>
                  <a:pt x="5272" y="2114"/>
                  <a:pt x="3163" y="6342"/>
                </a:cubicBezTo>
                <a:cubicBezTo>
                  <a:pt x="1060" y="10557"/>
                  <a:pt x="6" y="16075"/>
                  <a:pt x="0" y="21600"/>
                </a:cubicBezTo>
                <a:lnTo>
                  <a:pt x="21600" y="21600"/>
                </a:lnTo>
                <a:cubicBezTo>
                  <a:pt x="21592" y="16075"/>
                  <a:pt x="20540" y="10557"/>
                  <a:pt x="18437" y="6342"/>
                </a:cubicBezTo>
                <a:cubicBezTo>
                  <a:pt x="16328" y="2114"/>
                  <a:pt x="13564" y="0"/>
                  <a:pt x="10800" y="0"/>
                </a:cubicBezTo>
                <a:close/>
              </a:path>
            </a:pathLst>
          </a:custGeom>
          <a:solidFill>
            <a:srgbClr val="044875"/>
          </a:solidFill>
          <a:ln w="12700" cap="flat" cmpd="sng">
            <a:noFill/>
            <a:prstDash val="solid"/>
            <a:miter/>
          </a:ln>
        </p:spPr>
        <p:txBody>
          <a:bodyPr rtlCol="0" anchor="ctr"/>
          <a:lstStyle/>
          <a:p>
            <a:pPr algn="ctr"/>
          </a:p>
        </p:txBody>
      </p:sp>
      <p:sp>
        <p:nvSpPr>
          <p:cNvPr id="743" name="矩形"/>
          <p:cNvSpPr/>
          <p:nvPr/>
        </p:nvSpPr>
        <p:spPr>
          <a:xfrm>
            <a:off x="4785756" y="1980400"/>
            <a:ext cx="2707770" cy="1440180"/>
          </a:xfrm>
          <a:prstGeom prst="rect">
            <a:avLst/>
          </a:prstGeom>
          <a:noFill/>
          <a:ln w="9525" cap="flat" cmpd="sng">
            <a:noFill/>
            <a:prstDash val="solid"/>
            <a:round/>
          </a:ln>
        </p:spPr>
        <p:txBody>
          <a:bodyPr vert="horz" wrap="square" lIns="0" tIns="0" rIns="0" bIns="0" anchor="ctr" anchorCtr="0">
            <a:spAutoFit/>
          </a:bodyPr>
          <a:lstStyle/>
          <a:p>
            <a:pPr marL="0" indent="0" algn="ctr" eaLnBrk="0" fontAlgn="base" hangingPunct="0">
              <a:lnSpc>
                <a:spcPct val="120000"/>
              </a:lnSpc>
              <a:spcBef>
                <a:spcPts val="600"/>
              </a:spcBef>
              <a:spcAft>
                <a:spcPts val="0"/>
              </a:spcAft>
              <a:buNone/>
            </a:pPr>
            <a:r>
              <a:rPr lang="zh-CN" altLang="en-US" sz="4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事故发生的原因</a:t>
            </a:r>
            <a:endParaRPr lang="zh-CN" altLang="en-US" sz="4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44" name="矩形"/>
          <p:cNvSpPr/>
          <p:nvPr/>
        </p:nvSpPr>
        <p:spPr>
          <a:xfrm>
            <a:off x="1508167" y="3210749"/>
            <a:ext cx="2137558" cy="434340"/>
          </a:xfrm>
          <a:prstGeom prst="rect">
            <a:avLst/>
          </a:prstGeom>
          <a:noFill/>
          <a:ln w="9525" cap="flat" cmpd="sng">
            <a:noFill/>
            <a:prstDash val="solid"/>
            <a:round/>
          </a:ln>
        </p:spPr>
        <p:txBody>
          <a:bodyPr vert="horz" wrap="square" lIns="0" tIns="0" rIns="0" bIns="0" anchor="t" anchorCtr="0">
            <a:spAutoFit/>
          </a:bodyPr>
          <a:lstStyle/>
          <a:p>
            <a:pPr marL="0" indent="0" algn="ctr" eaLnBrk="0" fontAlgn="base" hangingPunct="0">
              <a:lnSpc>
                <a:spcPct val="120000"/>
              </a:lnSpc>
              <a:spcBef>
                <a:spcPts val="100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人的不安全行为</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45" name="矩形"/>
          <p:cNvSpPr/>
          <p:nvPr/>
        </p:nvSpPr>
        <p:spPr>
          <a:xfrm>
            <a:off x="1888687" y="2781460"/>
            <a:ext cx="1672071" cy="517064"/>
          </a:xfrm>
          <a:prstGeom prst="rect">
            <a:avLst/>
          </a:prstGeom>
          <a:noFill/>
          <a:ln w="12700" cap="flat" cmpd="sng">
            <a:noFill/>
            <a:prstDash val="solid"/>
            <a:miter/>
          </a:ln>
        </p:spPr>
        <p:txBody>
          <a:bodyPr vert="horz" wrap="square" lIns="0" tIns="0" rIns="0" bIns="0" anchor="ctr" anchorCtr="0">
            <a:spAutoFit/>
          </a:bodyPr>
          <a:lstStyle/>
          <a:p>
            <a:pPr marL="0" indent="0" algn="ctr">
              <a:lnSpc>
                <a:spcPct val="120000"/>
              </a:lnSpc>
              <a:spcBef>
                <a:spcPts val="0"/>
              </a:spcBef>
              <a:spcAft>
                <a:spcPts val="0"/>
              </a:spcAft>
              <a:buNone/>
            </a:pPr>
            <a:r>
              <a:rPr lang="zh-CN" altLang="en-US" sz="28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人的原因</a:t>
            </a:r>
            <a:endParaRPr lang="zh-CN" altLang="en-US" sz="28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46" name="曲线"/>
          <p:cNvSpPr/>
          <p:nvPr/>
        </p:nvSpPr>
        <p:spPr>
          <a:xfrm>
            <a:off x="2174485" y="1700174"/>
            <a:ext cx="898550" cy="898550"/>
          </a:xfrm>
          <a:custGeom>
            <a:avLst/>
            <a:gdLst>
              <a:gd name="T1" fmla="*/ 0 w 21600"/>
              <a:gd name="T2" fmla="*/ 0 h 21600"/>
              <a:gd name="T3" fmla="*/ 21600 w 21600"/>
              <a:gd name="T4" fmla="*/ 21600 h 21600"/>
            </a:gdLst>
            <a:ahLst/>
            <a:cxnLst/>
            <a:rect l="T1" t="T2" r="T3" b="T4"/>
            <a:pathLst>
              <a:path w="21600" h="21600">
                <a:moveTo>
                  <a:pt x="18435" y="3163"/>
                </a:moveTo>
                <a:cubicBezTo>
                  <a:pt x="22653" y="7380"/>
                  <a:pt x="22653" y="14218"/>
                  <a:pt x="18435" y="18435"/>
                </a:cubicBezTo>
                <a:cubicBezTo>
                  <a:pt x="14218" y="22653"/>
                  <a:pt x="7380" y="22653"/>
                  <a:pt x="3163" y="18435"/>
                </a:cubicBezTo>
                <a:cubicBezTo>
                  <a:pt x="-1054" y="14218"/>
                  <a:pt x="-1054" y="7380"/>
                  <a:pt x="3163" y="3163"/>
                </a:cubicBezTo>
                <a:cubicBezTo>
                  <a:pt x="7380" y="-1054"/>
                  <a:pt x="14218" y="-1054"/>
                  <a:pt x="18435" y="3163"/>
                </a:cubicBezTo>
                <a:close/>
              </a:path>
            </a:pathLst>
          </a:custGeom>
          <a:solidFill>
            <a:schemeClr val="accent1"/>
          </a:solidFill>
          <a:ln w="12700" cap="flat" cmpd="sng">
            <a:noFill/>
            <a:prstDash val="solid"/>
            <a:miter/>
          </a:ln>
        </p:spPr>
        <p:txBody>
          <a:bodyPr rtlCol="0" anchor="ctr"/>
          <a:lstStyle/>
          <a:p>
            <a:pPr algn="ctr"/>
          </a:p>
        </p:txBody>
      </p:sp>
      <p:sp>
        <p:nvSpPr>
          <p:cNvPr id="747" name="曲线"/>
          <p:cNvSpPr/>
          <p:nvPr/>
        </p:nvSpPr>
        <p:spPr>
          <a:xfrm>
            <a:off x="2437700" y="1998006"/>
            <a:ext cx="372116" cy="302885"/>
          </a:xfrm>
          <a:custGeom>
            <a:avLst/>
            <a:gdLst>
              <a:gd name="T1" fmla="*/ 0 w 21600"/>
              <a:gd name="T2" fmla="*/ 0 h 21600"/>
              <a:gd name="T3" fmla="*/ 21600 w 21600"/>
              <a:gd name="T4" fmla="*/ 21600 h 21600"/>
            </a:gdLst>
            <a:ahLst/>
            <a:cxnLst/>
            <a:rect l="T1" t="T2" r="T3" b="T4"/>
            <a:pathLst>
              <a:path w="21600" h="21600">
                <a:moveTo>
                  <a:pt x="19828" y="1775"/>
                </a:moveTo>
                <a:cubicBezTo>
                  <a:pt x="17729" y="-591"/>
                  <a:pt x="14325" y="-591"/>
                  <a:pt x="12224" y="1775"/>
                </a:cubicBezTo>
                <a:lnTo>
                  <a:pt x="10798" y="3383"/>
                </a:lnTo>
                <a:lnTo>
                  <a:pt x="9373" y="1775"/>
                </a:lnTo>
                <a:cubicBezTo>
                  <a:pt x="7274" y="-591"/>
                  <a:pt x="3870" y="-591"/>
                  <a:pt x="1771" y="1775"/>
                </a:cubicBezTo>
                <a:cubicBezTo>
                  <a:pt x="-590" y="4438"/>
                  <a:pt x="-590" y="8755"/>
                  <a:pt x="1771" y="11419"/>
                </a:cubicBezTo>
                <a:lnTo>
                  <a:pt x="10798" y="21600"/>
                </a:lnTo>
                <a:lnTo>
                  <a:pt x="19828" y="11419"/>
                </a:lnTo>
                <a:cubicBezTo>
                  <a:pt x="22190" y="8755"/>
                  <a:pt x="22190" y="4438"/>
                  <a:pt x="19828" y="1775"/>
                </a:cubicBezTo>
                <a:close/>
              </a:path>
            </a:pathLst>
          </a:custGeom>
          <a:solidFill>
            <a:srgbClr val="FFFFFF"/>
          </a:solidFill>
          <a:ln w="12700" cap="flat" cmpd="sng">
            <a:noFill/>
            <a:prstDash val="solid"/>
            <a:miter/>
          </a:ln>
        </p:spPr>
        <p:txBody>
          <a:bodyPr rtlCol="0" anchor="ctr"/>
          <a:lstStyle/>
          <a:p>
            <a:pPr algn="ctr"/>
          </a:p>
        </p:txBody>
      </p:sp>
      <p:sp>
        <p:nvSpPr>
          <p:cNvPr id="748" name="矩形"/>
          <p:cNvSpPr/>
          <p:nvPr/>
        </p:nvSpPr>
        <p:spPr>
          <a:xfrm>
            <a:off x="3073036" y="5221661"/>
            <a:ext cx="2223357" cy="434340"/>
          </a:xfrm>
          <a:prstGeom prst="rect">
            <a:avLst/>
          </a:prstGeom>
          <a:noFill/>
          <a:ln w="12700" cap="flat" cmpd="sng">
            <a:noFill/>
            <a:prstDash val="solid"/>
            <a:miter/>
          </a:ln>
        </p:spPr>
        <p:txBody>
          <a:bodyPr vert="horz" wrap="square" lIns="0" tIns="0" rIns="0" bIns="0" anchor="t" anchorCtr="0">
            <a:spAutoFit/>
          </a:bodyPr>
          <a:lstStyle/>
          <a:p>
            <a:pPr marL="0" indent="0" algn="ctr">
              <a:lnSpc>
                <a:spcPct val="120000"/>
              </a:lnSpc>
              <a:spcBef>
                <a:spcPts val="4500"/>
              </a:spcBef>
              <a:spcAft>
                <a:spcPts val="0"/>
              </a:spcAft>
              <a:buNone/>
            </a:pPr>
            <a:r>
              <a:rPr lang="zh-CN" altLang="en-US" sz="2400" b="0" i="0" u="none" strike="noStrike" kern="1200" cap="none" spc="0" baseline="0">
                <a:solidFill>
                  <a:srgbClr val="53585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物的不安全状态</a:t>
            </a:r>
            <a:endParaRPr lang="zh-CN" altLang="en-US" sz="2400" b="0" i="0" u="none" strike="noStrike" kern="1200" cap="none" spc="0" baseline="0">
              <a:solidFill>
                <a:srgbClr val="53585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49" name="矩形"/>
          <p:cNvSpPr/>
          <p:nvPr/>
        </p:nvSpPr>
        <p:spPr>
          <a:xfrm>
            <a:off x="2845345" y="4754219"/>
            <a:ext cx="2655038" cy="514350"/>
          </a:xfrm>
          <a:prstGeom prst="rect">
            <a:avLst/>
          </a:prstGeom>
          <a:noFill/>
          <a:ln w="12700" cap="flat" cmpd="sng">
            <a:noFill/>
            <a:prstDash val="solid"/>
            <a:miter/>
          </a:ln>
        </p:spPr>
        <p:txBody>
          <a:bodyPr vert="horz" wrap="square" lIns="0" tIns="0" rIns="0" bIns="0" anchor="ctr" anchorCtr="0">
            <a:spAutoFit/>
          </a:bodyPr>
          <a:lstStyle/>
          <a:p>
            <a:pPr marL="0" indent="0" algn="r">
              <a:lnSpc>
                <a:spcPct val="120000"/>
              </a:lnSpc>
              <a:spcBef>
                <a:spcPts val="0"/>
              </a:spcBef>
              <a:spcAft>
                <a:spcPts val="0"/>
              </a:spcAft>
              <a:buNone/>
            </a:pPr>
            <a:r>
              <a:rPr lang="zh-CN" altLang="en-US" sz="28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机（物）的原因</a:t>
            </a:r>
            <a:endParaRPr lang="zh-CN" altLang="en-US" sz="28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50" name="曲线"/>
          <p:cNvSpPr/>
          <p:nvPr/>
        </p:nvSpPr>
        <p:spPr>
          <a:xfrm>
            <a:off x="3736179" y="3714084"/>
            <a:ext cx="904603" cy="904603"/>
          </a:xfrm>
          <a:custGeom>
            <a:avLst/>
            <a:gdLst>
              <a:gd name="T1" fmla="*/ 0 w 21600"/>
              <a:gd name="T2" fmla="*/ 0 h 21600"/>
              <a:gd name="T3" fmla="*/ 21600 w 21600"/>
              <a:gd name="T4" fmla="*/ 21600 h 21600"/>
            </a:gdLst>
            <a:ahLst/>
            <a:cxnLst/>
            <a:rect l="T1" t="T2" r="T3" b="T4"/>
            <a:pathLst>
              <a:path w="21600" h="21600">
                <a:moveTo>
                  <a:pt x="18435" y="3163"/>
                </a:moveTo>
                <a:cubicBezTo>
                  <a:pt x="22653" y="7380"/>
                  <a:pt x="22653" y="14218"/>
                  <a:pt x="18435" y="18435"/>
                </a:cubicBezTo>
                <a:cubicBezTo>
                  <a:pt x="14218" y="22653"/>
                  <a:pt x="7380" y="22653"/>
                  <a:pt x="3163" y="18435"/>
                </a:cubicBezTo>
                <a:cubicBezTo>
                  <a:pt x="-1054" y="14218"/>
                  <a:pt x="-1054" y="7380"/>
                  <a:pt x="3163" y="3163"/>
                </a:cubicBezTo>
                <a:cubicBezTo>
                  <a:pt x="7380" y="-1054"/>
                  <a:pt x="14218" y="-1054"/>
                  <a:pt x="18435" y="3163"/>
                </a:cubicBezTo>
                <a:close/>
              </a:path>
            </a:pathLst>
          </a:custGeom>
          <a:solidFill>
            <a:schemeClr val="accent2"/>
          </a:solidFill>
          <a:ln w="12700" cap="flat" cmpd="sng">
            <a:noFill/>
            <a:prstDash val="solid"/>
            <a:miter/>
          </a:ln>
        </p:spPr>
        <p:txBody>
          <a:bodyPr rtlCol="0" anchor="ctr"/>
          <a:lstStyle/>
          <a:p>
            <a:pPr algn="ctr"/>
          </a:p>
        </p:txBody>
      </p:sp>
      <p:sp>
        <p:nvSpPr>
          <p:cNvPr id="751" name="矩形"/>
          <p:cNvSpPr/>
          <p:nvPr/>
        </p:nvSpPr>
        <p:spPr>
          <a:xfrm>
            <a:off x="7102901" y="5221661"/>
            <a:ext cx="1681696" cy="434340"/>
          </a:xfrm>
          <a:prstGeom prst="rect">
            <a:avLst/>
          </a:prstGeom>
          <a:noFill/>
          <a:ln w="12700" cap="flat" cmpd="sng">
            <a:noFill/>
            <a:prstDash val="solid"/>
            <a:miter/>
          </a:ln>
        </p:spPr>
        <p:txBody>
          <a:bodyPr vert="horz" wrap="square" lIns="0" tIns="0" rIns="0" bIns="0" anchor="t" anchorCtr="0">
            <a:spAutoFit/>
          </a:bodyPr>
          <a:lstStyle/>
          <a:p>
            <a:pPr marL="0" indent="0" algn="ctr">
              <a:lnSpc>
                <a:spcPct val="120000"/>
              </a:lnSpc>
              <a:spcBef>
                <a:spcPts val="4500"/>
              </a:spcBef>
              <a:spcAft>
                <a:spcPts val="0"/>
              </a:spcAft>
              <a:buNone/>
            </a:pPr>
            <a:r>
              <a:rPr lang="zh-CN" altLang="en-US" sz="2400" b="0" i="0" u="none" strike="noStrike" kern="1200" cap="none" spc="0" baseline="0">
                <a:solidFill>
                  <a:srgbClr val="53585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管理欠缺</a:t>
            </a:r>
            <a:endParaRPr lang="zh-CN" altLang="en-US" sz="2400" b="0" i="0" u="none" strike="noStrike" kern="1200" cap="none" spc="0" baseline="0">
              <a:solidFill>
                <a:srgbClr val="53585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52" name="矩形"/>
          <p:cNvSpPr/>
          <p:nvPr/>
        </p:nvSpPr>
        <p:spPr>
          <a:xfrm>
            <a:off x="6586807" y="4754236"/>
            <a:ext cx="2768816" cy="517065"/>
          </a:xfrm>
          <a:prstGeom prst="rect">
            <a:avLst/>
          </a:prstGeom>
          <a:noFill/>
          <a:ln w="12700" cap="flat" cmpd="sng">
            <a:noFill/>
            <a:prstDash val="solid"/>
            <a:miter/>
          </a:ln>
        </p:spPr>
        <p:txBody>
          <a:bodyPr vert="horz" wrap="square" lIns="0" tIns="0" rIns="0" bIns="0" anchor="ctr" anchorCtr="0">
            <a:spAutoFit/>
          </a:bodyPr>
          <a:lstStyle/>
          <a:p>
            <a:pPr marL="0" indent="0" algn="ctr">
              <a:lnSpc>
                <a:spcPct val="120000"/>
              </a:lnSpc>
              <a:spcBef>
                <a:spcPts val="0"/>
              </a:spcBef>
              <a:spcAft>
                <a:spcPts val="0"/>
              </a:spcAft>
              <a:buNone/>
            </a:pPr>
            <a:r>
              <a:rPr lang="zh-CN" altLang="en-US" sz="28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管理的原因</a:t>
            </a:r>
            <a:endParaRPr lang="zh-CN" altLang="en-US" sz="28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53" name="曲线"/>
          <p:cNvSpPr/>
          <p:nvPr/>
        </p:nvSpPr>
        <p:spPr>
          <a:xfrm>
            <a:off x="7493526" y="3740522"/>
            <a:ext cx="900450" cy="900450"/>
          </a:xfrm>
          <a:custGeom>
            <a:avLst/>
            <a:gdLst>
              <a:gd name="T1" fmla="*/ 0 w 21600"/>
              <a:gd name="T2" fmla="*/ 0 h 21600"/>
              <a:gd name="T3" fmla="*/ 21600 w 21600"/>
              <a:gd name="T4" fmla="*/ 21600 h 21600"/>
            </a:gdLst>
            <a:ahLst/>
            <a:cxnLst/>
            <a:rect l="T1" t="T2" r="T3" b="T4"/>
            <a:pathLst>
              <a:path w="21600" h="21600">
                <a:moveTo>
                  <a:pt x="18435" y="3163"/>
                </a:moveTo>
                <a:cubicBezTo>
                  <a:pt x="22653" y="7380"/>
                  <a:pt x="22653" y="14218"/>
                  <a:pt x="18435" y="18435"/>
                </a:cubicBezTo>
                <a:cubicBezTo>
                  <a:pt x="14218" y="22653"/>
                  <a:pt x="7380" y="22653"/>
                  <a:pt x="3163" y="18435"/>
                </a:cubicBezTo>
                <a:cubicBezTo>
                  <a:pt x="-1054" y="14218"/>
                  <a:pt x="-1054" y="7380"/>
                  <a:pt x="3163" y="3163"/>
                </a:cubicBezTo>
                <a:cubicBezTo>
                  <a:pt x="7380" y="-1054"/>
                  <a:pt x="14218" y="-1054"/>
                  <a:pt x="18435" y="3163"/>
                </a:cubicBezTo>
                <a:close/>
              </a:path>
            </a:pathLst>
          </a:custGeom>
          <a:solidFill>
            <a:srgbClr val="8FAADC"/>
          </a:solidFill>
          <a:ln w="12700" cap="flat" cmpd="sng">
            <a:noFill/>
            <a:prstDash val="solid"/>
            <a:miter/>
          </a:ln>
        </p:spPr>
        <p:txBody>
          <a:bodyPr rtlCol="0" anchor="ctr"/>
          <a:lstStyle/>
          <a:p>
            <a:pPr algn="ctr"/>
          </a:p>
        </p:txBody>
      </p:sp>
      <p:sp>
        <p:nvSpPr>
          <p:cNvPr id="754" name="曲线"/>
          <p:cNvSpPr/>
          <p:nvPr/>
        </p:nvSpPr>
        <p:spPr>
          <a:xfrm>
            <a:off x="7771537" y="4003476"/>
            <a:ext cx="344424" cy="308075"/>
          </a:xfrm>
          <a:custGeom>
            <a:avLst/>
            <a:gdLst>
              <a:gd name="T1" fmla="*/ 0 w 21600"/>
              <a:gd name="T2" fmla="*/ 0 h 21600"/>
              <a:gd name="T3" fmla="*/ 21600 w 21600"/>
              <a:gd name="T4" fmla="*/ 21600 h 21600"/>
            </a:gdLst>
            <a:ahLst/>
            <a:cxnLst/>
            <a:rect l="T1" t="T2" r="T3" b="T4"/>
            <a:pathLst>
              <a:path w="21600" h="21600">
                <a:moveTo>
                  <a:pt x="21323" y="11203"/>
                </a:moveTo>
                <a:lnTo>
                  <a:pt x="11695" y="427"/>
                </a:lnTo>
                <a:cubicBezTo>
                  <a:pt x="11202" y="-142"/>
                  <a:pt x="10396" y="-142"/>
                  <a:pt x="9903" y="427"/>
                </a:cubicBezTo>
                <a:lnTo>
                  <a:pt x="276" y="11203"/>
                </a:lnTo>
                <a:cubicBezTo>
                  <a:pt x="-216" y="11773"/>
                  <a:pt x="-32" y="12240"/>
                  <a:pt x="684" y="12240"/>
                </a:cubicBezTo>
                <a:lnTo>
                  <a:pt x="2690" y="12240"/>
                </a:lnTo>
                <a:lnTo>
                  <a:pt x="2690" y="20515"/>
                </a:lnTo>
                <a:cubicBezTo>
                  <a:pt x="2690" y="21114"/>
                  <a:pt x="2714" y="21600"/>
                  <a:pt x="3681" y="21600"/>
                </a:cubicBezTo>
                <a:lnTo>
                  <a:pt x="8353" y="21600"/>
                </a:lnTo>
                <a:lnTo>
                  <a:pt x="8353" y="13301"/>
                </a:lnTo>
                <a:lnTo>
                  <a:pt x="13245" y="13301"/>
                </a:lnTo>
                <a:lnTo>
                  <a:pt x="13245" y="21600"/>
                </a:lnTo>
                <a:lnTo>
                  <a:pt x="18150" y="21600"/>
                </a:lnTo>
                <a:cubicBezTo>
                  <a:pt x="18887" y="21600"/>
                  <a:pt x="18908" y="21114"/>
                  <a:pt x="18908" y="20515"/>
                </a:cubicBezTo>
                <a:lnTo>
                  <a:pt x="18908" y="12240"/>
                </a:lnTo>
                <a:lnTo>
                  <a:pt x="20914" y="12240"/>
                </a:lnTo>
                <a:cubicBezTo>
                  <a:pt x="21631" y="12240"/>
                  <a:pt x="21815" y="11773"/>
                  <a:pt x="21323" y="11203"/>
                </a:cubicBezTo>
                <a:close/>
              </a:path>
            </a:pathLst>
          </a:custGeom>
          <a:solidFill>
            <a:srgbClr val="FFFFFF"/>
          </a:solidFill>
          <a:ln w="12700" cap="flat" cmpd="sng">
            <a:noFill/>
            <a:prstDash val="solid"/>
            <a:miter/>
          </a:ln>
        </p:spPr>
        <p:txBody>
          <a:bodyPr rtlCol="0" anchor="ctr"/>
          <a:lstStyle/>
          <a:p>
            <a:pPr algn="ctr"/>
          </a:p>
        </p:txBody>
      </p:sp>
      <p:sp>
        <p:nvSpPr>
          <p:cNvPr id="755" name="矩形"/>
          <p:cNvSpPr/>
          <p:nvPr/>
        </p:nvSpPr>
        <p:spPr>
          <a:xfrm>
            <a:off x="8597735" y="3204726"/>
            <a:ext cx="1806105" cy="434340"/>
          </a:xfrm>
          <a:prstGeom prst="rect">
            <a:avLst/>
          </a:prstGeom>
          <a:noFill/>
          <a:ln w="12700" cap="flat" cmpd="sng">
            <a:noFill/>
            <a:prstDash val="solid"/>
            <a:miter/>
          </a:ln>
        </p:spPr>
        <p:txBody>
          <a:bodyPr vert="horz" wrap="square" lIns="0" tIns="0" rIns="0" bIns="0" anchor="t" anchorCtr="0">
            <a:spAutoFit/>
          </a:bodyPr>
          <a:lstStyle/>
          <a:p>
            <a:pPr marL="0" indent="0" algn="ctr">
              <a:lnSpc>
                <a:spcPct val="120000"/>
              </a:lnSpc>
              <a:spcBef>
                <a:spcPts val="4500"/>
              </a:spcBef>
              <a:spcAft>
                <a:spcPts val="0"/>
              </a:spcAft>
              <a:buNone/>
            </a:pPr>
            <a:r>
              <a:rPr lang="zh-CN" altLang="en-US" sz="2400" b="0" i="0" u="none" strike="noStrike" kern="1200" cap="none" spc="0" baseline="0">
                <a:solidFill>
                  <a:srgbClr val="53585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环境不良</a:t>
            </a:r>
            <a:endParaRPr lang="zh-CN" altLang="en-US" sz="2400" b="0" i="0" u="none" strike="noStrike" kern="1200" cap="none" spc="0" baseline="0">
              <a:solidFill>
                <a:srgbClr val="53585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56" name="矩形"/>
          <p:cNvSpPr/>
          <p:nvPr/>
        </p:nvSpPr>
        <p:spPr>
          <a:xfrm>
            <a:off x="8533850" y="2725921"/>
            <a:ext cx="1933872" cy="517064"/>
          </a:xfrm>
          <a:prstGeom prst="rect">
            <a:avLst/>
          </a:prstGeom>
          <a:noFill/>
          <a:ln w="12700" cap="flat" cmpd="sng">
            <a:noFill/>
            <a:prstDash val="solid"/>
            <a:miter/>
          </a:ln>
        </p:spPr>
        <p:txBody>
          <a:bodyPr vert="horz" wrap="square" lIns="0" tIns="0" rIns="0" bIns="0" anchor="ctr" anchorCtr="0">
            <a:spAutoFit/>
          </a:bodyPr>
          <a:lstStyle/>
          <a:p>
            <a:pPr marL="0" indent="0" algn="r">
              <a:lnSpc>
                <a:spcPct val="120000"/>
              </a:lnSpc>
              <a:spcBef>
                <a:spcPts val="0"/>
              </a:spcBef>
              <a:spcAft>
                <a:spcPts val="0"/>
              </a:spcAft>
              <a:buNone/>
            </a:pPr>
            <a:r>
              <a:rPr lang="zh-CN" altLang="en-US" sz="28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环境的原因</a:t>
            </a:r>
            <a:endParaRPr lang="zh-CN" altLang="en-US" sz="28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57" name="曲线"/>
          <p:cNvSpPr/>
          <p:nvPr/>
        </p:nvSpPr>
        <p:spPr>
          <a:xfrm>
            <a:off x="9112767" y="1699224"/>
            <a:ext cx="900450" cy="900450"/>
          </a:xfrm>
          <a:custGeom>
            <a:avLst/>
            <a:gdLst>
              <a:gd name="T1" fmla="*/ 0 w 21600"/>
              <a:gd name="T2" fmla="*/ 0 h 21600"/>
              <a:gd name="T3" fmla="*/ 21600 w 21600"/>
              <a:gd name="T4" fmla="*/ 21600 h 21600"/>
            </a:gdLst>
            <a:ahLst/>
            <a:cxnLst/>
            <a:rect l="T1" t="T2" r="T3" b="T4"/>
            <a:pathLst>
              <a:path w="21600" h="21600">
                <a:moveTo>
                  <a:pt x="18435" y="3163"/>
                </a:moveTo>
                <a:cubicBezTo>
                  <a:pt x="22653" y="7380"/>
                  <a:pt x="22653" y="14218"/>
                  <a:pt x="18435" y="18435"/>
                </a:cubicBezTo>
                <a:cubicBezTo>
                  <a:pt x="14218" y="22653"/>
                  <a:pt x="7380" y="22653"/>
                  <a:pt x="3163" y="18435"/>
                </a:cubicBezTo>
                <a:cubicBezTo>
                  <a:pt x="-1054" y="14218"/>
                  <a:pt x="-1054" y="7380"/>
                  <a:pt x="3163" y="3163"/>
                </a:cubicBezTo>
                <a:cubicBezTo>
                  <a:pt x="7380" y="-1054"/>
                  <a:pt x="14218" y="-1054"/>
                  <a:pt x="18435" y="3163"/>
                </a:cubicBezTo>
                <a:close/>
              </a:path>
            </a:pathLst>
          </a:custGeom>
          <a:solidFill>
            <a:srgbClr val="2F5597"/>
          </a:solidFill>
          <a:ln w="12700" cap="flat" cmpd="sng">
            <a:noFill/>
            <a:prstDash val="solid"/>
            <a:miter/>
          </a:ln>
        </p:spPr>
        <p:txBody>
          <a:bodyPr rtlCol="0" anchor="ctr"/>
          <a:lstStyle/>
          <a:p>
            <a:pPr algn="ctr"/>
          </a:p>
        </p:txBody>
      </p:sp>
      <p:sp>
        <p:nvSpPr>
          <p:cNvPr id="758" name="曲线"/>
          <p:cNvSpPr/>
          <p:nvPr/>
        </p:nvSpPr>
        <p:spPr>
          <a:xfrm>
            <a:off x="3736179" y="3714706"/>
            <a:ext cx="904603" cy="904603"/>
          </a:xfrm>
          <a:custGeom>
            <a:avLst/>
            <a:gdLst>
              <a:gd name="T1" fmla="*/ 0 w 21600"/>
              <a:gd name="T2" fmla="*/ 0 h 21600"/>
              <a:gd name="T3" fmla="*/ 21600 w 21600"/>
              <a:gd name="T4" fmla="*/ 21600 h 21600"/>
            </a:gdLst>
            <a:ahLst/>
            <a:cxnLst/>
            <a:rect l="T1" t="T2" r="T3" b="T4"/>
            <a:pathLst>
              <a:path w="21600" h="21600">
                <a:moveTo>
                  <a:pt x="18435" y="3163"/>
                </a:moveTo>
                <a:cubicBezTo>
                  <a:pt x="22653" y="7380"/>
                  <a:pt x="22653" y="14218"/>
                  <a:pt x="18435" y="18435"/>
                </a:cubicBezTo>
                <a:cubicBezTo>
                  <a:pt x="14218" y="22653"/>
                  <a:pt x="7380" y="22653"/>
                  <a:pt x="3163" y="18435"/>
                </a:cubicBezTo>
                <a:cubicBezTo>
                  <a:pt x="-1054" y="14218"/>
                  <a:pt x="-1054" y="7380"/>
                  <a:pt x="3163" y="3163"/>
                </a:cubicBezTo>
                <a:cubicBezTo>
                  <a:pt x="7380" y="-1054"/>
                  <a:pt x="14218" y="-1054"/>
                  <a:pt x="18435" y="3163"/>
                </a:cubicBezTo>
                <a:close/>
              </a:path>
            </a:pathLst>
          </a:custGeom>
          <a:solidFill>
            <a:srgbClr val="0072A9"/>
          </a:solidFill>
          <a:ln w="12700" cap="flat" cmpd="sng">
            <a:noFill/>
            <a:prstDash val="solid"/>
            <a:miter/>
          </a:ln>
        </p:spPr>
        <p:txBody>
          <a:bodyPr rtlCol="0" anchor="ctr"/>
          <a:lstStyle/>
          <a:p>
            <a:pPr algn="ctr"/>
          </a:p>
        </p:txBody>
      </p:sp>
      <p:sp>
        <p:nvSpPr>
          <p:cNvPr id="759" name="曲线"/>
          <p:cNvSpPr/>
          <p:nvPr/>
        </p:nvSpPr>
        <p:spPr>
          <a:xfrm>
            <a:off x="9403966" y="1983024"/>
            <a:ext cx="318050" cy="332846"/>
          </a:xfrm>
          <a:custGeom>
            <a:avLst/>
            <a:gdLst>
              <a:gd name="T1" fmla="*/ 0 w 21600"/>
              <a:gd name="T2" fmla="*/ 0 h 21600"/>
              <a:gd name="T3" fmla="*/ 21600 w 21600"/>
              <a:gd name="T4" fmla="*/ 21600 h 21600"/>
            </a:gdLst>
            <a:ahLst/>
            <a:cxnLst/>
            <a:rect l="T1" t="T2" r="T3" b="T4"/>
            <a:pathLst>
              <a:path w="21600" h="21600">
                <a:moveTo>
                  <a:pt x="19177" y="14406"/>
                </a:moveTo>
                <a:cubicBezTo>
                  <a:pt x="18817" y="14547"/>
                  <a:pt x="16399" y="12723"/>
                  <a:pt x="14854" y="9287"/>
                </a:cubicBezTo>
                <a:cubicBezTo>
                  <a:pt x="13308" y="5849"/>
                  <a:pt x="13504" y="2708"/>
                  <a:pt x="13862" y="2570"/>
                </a:cubicBezTo>
                <a:cubicBezTo>
                  <a:pt x="14222" y="2430"/>
                  <a:pt x="16580" y="4628"/>
                  <a:pt x="18125" y="8065"/>
                </a:cubicBezTo>
                <a:cubicBezTo>
                  <a:pt x="19670" y="11501"/>
                  <a:pt x="19537" y="14266"/>
                  <a:pt x="19177" y="14406"/>
                </a:cubicBezTo>
                <a:close/>
                <a:moveTo>
                  <a:pt x="19870" y="7235"/>
                </a:moveTo>
                <a:cubicBezTo>
                  <a:pt x="17882" y="2813"/>
                  <a:pt x="14681" y="-554"/>
                  <a:pt x="13062" y="76"/>
                </a:cubicBezTo>
                <a:cubicBezTo>
                  <a:pt x="10313" y="1143"/>
                  <a:pt x="14700" y="6271"/>
                  <a:pt x="1199" y="11515"/>
                </a:cubicBezTo>
                <a:cubicBezTo>
                  <a:pt x="33" y="11969"/>
                  <a:pt x="-262" y="13781"/>
                  <a:pt x="225" y="14865"/>
                </a:cubicBezTo>
                <a:cubicBezTo>
                  <a:pt x="712" y="15948"/>
                  <a:pt x="2307" y="17027"/>
                  <a:pt x="3473" y="16573"/>
                </a:cubicBezTo>
                <a:cubicBezTo>
                  <a:pt x="3676" y="16496"/>
                  <a:pt x="4417" y="16268"/>
                  <a:pt x="4417" y="16268"/>
                </a:cubicBezTo>
                <a:cubicBezTo>
                  <a:pt x="5250" y="17337"/>
                  <a:pt x="6121" y="16702"/>
                  <a:pt x="6429" y="17381"/>
                </a:cubicBezTo>
                <a:cubicBezTo>
                  <a:pt x="6801" y="18196"/>
                  <a:pt x="7610" y="19969"/>
                  <a:pt x="7884" y="20574"/>
                </a:cubicBezTo>
                <a:cubicBezTo>
                  <a:pt x="8159" y="21175"/>
                  <a:pt x="8783" y="21734"/>
                  <a:pt x="9235" y="21571"/>
                </a:cubicBezTo>
                <a:cubicBezTo>
                  <a:pt x="9685" y="21406"/>
                  <a:pt x="11222" y="20846"/>
                  <a:pt x="11809" y="20634"/>
                </a:cubicBezTo>
                <a:cubicBezTo>
                  <a:pt x="12397" y="20420"/>
                  <a:pt x="12537" y="19921"/>
                  <a:pt x="12357" y="19524"/>
                </a:cubicBezTo>
                <a:cubicBezTo>
                  <a:pt x="12164" y="19099"/>
                  <a:pt x="11370" y="18975"/>
                  <a:pt x="11143" y="18478"/>
                </a:cubicBezTo>
                <a:cubicBezTo>
                  <a:pt x="10916" y="17983"/>
                  <a:pt x="10176" y="16392"/>
                  <a:pt x="9963" y="15890"/>
                </a:cubicBezTo>
                <a:cubicBezTo>
                  <a:pt x="9674" y="15208"/>
                  <a:pt x="10289" y="14653"/>
                  <a:pt x="11183" y="14565"/>
                </a:cubicBezTo>
                <a:cubicBezTo>
                  <a:pt x="17328" y="13952"/>
                  <a:pt x="18475" y="17579"/>
                  <a:pt x="20568" y="16766"/>
                </a:cubicBezTo>
                <a:cubicBezTo>
                  <a:pt x="22188" y="16138"/>
                  <a:pt x="21858" y="11655"/>
                  <a:pt x="19870" y="7235"/>
                </a:cubicBezTo>
                <a:close/>
              </a:path>
            </a:pathLst>
          </a:custGeom>
          <a:solidFill>
            <a:srgbClr val="FFFFFF"/>
          </a:solidFill>
          <a:ln w="12700" cap="flat" cmpd="sng">
            <a:noFill/>
            <a:prstDash val="solid"/>
            <a:miter/>
          </a:ln>
        </p:spPr>
        <p:txBody>
          <a:bodyPr rtlCol="0" anchor="ctr"/>
          <a:lstStyle/>
          <a:p>
            <a:pPr algn="ctr"/>
          </a:p>
        </p:txBody>
      </p:sp>
      <p:sp>
        <p:nvSpPr>
          <p:cNvPr id="760" name="曲线"/>
          <p:cNvSpPr/>
          <p:nvPr/>
        </p:nvSpPr>
        <p:spPr>
          <a:xfrm>
            <a:off x="3984981" y="3965356"/>
            <a:ext cx="406996" cy="384315"/>
          </a:xfrm>
          <a:custGeom>
            <a:avLst/>
            <a:gdLst>
              <a:gd name="T1" fmla="*/ 0 w 21600"/>
              <a:gd name="T2" fmla="*/ 0 h 21600"/>
              <a:gd name="T3" fmla="*/ 21600 w 21600"/>
              <a:gd name="T4" fmla="*/ 21600 h 21600"/>
            </a:gdLst>
            <a:ahLst/>
            <a:cxnLst/>
            <a:rect l="T1" t="T2" r="T3" b="T4"/>
            <a:pathLst>
              <a:path w="21600" h="21600">
                <a:moveTo>
                  <a:pt x="11151" y="2734"/>
                </a:moveTo>
                <a:cubicBezTo>
                  <a:pt x="10727" y="2734"/>
                  <a:pt x="10472" y="3085"/>
                  <a:pt x="10387" y="3435"/>
                </a:cubicBezTo>
                <a:cubicBezTo>
                  <a:pt x="10387" y="3435"/>
                  <a:pt x="10387" y="3435"/>
                  <a:pt x="6653" y="18770"/>
                </a:cubicBezTo>
                <a:cubicBezTo>
                  <a:pt x="6653" y="19033"/>
                  <a:pt x="6653" y="19296"/>
                  <a:pt x="6738" y="19559"/>
                </a:cubicBezTo>
                <a:cubicBezTo>
                  <a:pt x="6908" y="19734"/>
                  <a:pt x="7163" y="19909"/>
                  <a:pt x="7332" y="19997"/>
                </a:cubicBezTo>
                <a:cubicBezTo>
                  <a:pt x="8520" y="20260"/>
                  <a:pt x="9793" y="20435"/>
                  <a:pt x="10981" y="20435"/>
                </a:cubicBezTo>
                <a:cubicBezTo>
                  <a:pt x="15394" y="20435"/>
                  <a:pt x="18619" y="18595"/>
                  <a:pt x="18703" y="18507"/>
                </a:cubicBezTo>
                <a:cubicBezTo>
                  <a:pt x="19128" y="18332"/>
                  <a:pt x="19382" y="17981"/>
                  <a:pt x="19467" y="17543"/>
                </a:cubicBezTo>
                <a:cubicBezTo>
                  <a:pt x="19552" y="17193"/>
                  <a:pt x="19552" y="16755"/>
                  <a:pt x="19297" y="16404"/>
                </a:cubicBezTo>
                <a:cubicBezTo>
                  <a:pt x="19297" y="16404"/>
                  <a:pt x="19297" y="16404"/>
                  <a:pt x="12084" y="3172"/>
                </a:cubicBezTo>
                <a:cubicBezTo>
                  <a:pt x="11915" y="2822"/>
                  <a:pt x="11490" y="2647"/>
                  <a:pt x="11151" y="2734"/>
                </a:cubicBezTo>
                <a:close/>
                <a:moveTo>
                  <a:pt x="10800" y="0"/>
                </a:moveTo>
                <a:cubicBezTo>
                  <a:pt x="11140" y="0"/>
                  <a:pt x="11395" y="175"/>
                  <a:pt x="11565" y="439"/>
                </a:cubicBezTo>
                <a:cubicBezTo>
                  <a:pt x="11565" y="439"/>
                  <a:pt x="11565" y="439"/>
                  <a:pt x="21514" y="17824"/>
                </a:cubicBezTo>
                <a:cubicBezTo>
                  <a:pt x="21600" y="17999"/>
                  <a:pt x="21600" y="18263"/>
                  <a:pt x="21600" y="18439"/>
                </a:cubicBezTo>
                <a:cubicBezTo>
                  <a:pt x="21514" y="18702"/>
                  <a:pt x="21344" y="18878"/>
                  <a:pt x="21174" y="19053"/>
                </a:cubicBezTo>
                <a:cubicBezTo>
                  <a:pt x="21004" y="19141"/>
                  <a:pt x="16582" y="21600"/>
                  <a:pt x="10544" y="21600"/>
                </a:cubicBezTo>
                <a:cubicBezTo>
                  <a:pt x="6973" y="21600"/>
                  <a:pt x="3571" y="20721"/>
                  <a:pt x="425" y="19053"/>
                </a:cubicBezTo>
                <a:cubicBezTo>
                  <a:pt x="255" y="18878"/>
                  <a:pt x="85" y="18702"/>
                  <a:pt x="0" y="18526"/>
                </a:cubicBezTo>
                <a:cubicBezTo>
                  <a:pt x="0" y="18263"/>
                  <a:pt x="0" y="18087"/>
                  <a:pt x="85" y="17824"/>
                </a:cubicBezTo>
                <a:cubicBezTo>
                  <a:pt x="85" y="17824"/>
                  <a:pt x="85" y="17824"/>
                  <a:pt x="10034" y="439"/>
                </a:cubicBezTo>
                <a:cubicBezTo>
                  <a:pt x="10119" y="175"/>
                  <a:pt x="10459" y="0"/>
                  <a:pt x="10800" y="0"/>
                </a:cubicBezTo>
                <a:close/>
              </a:path>
            </a:pathLst>
          </a:custGeom>
          <a:solidFill>
            <a:schemeClr val="bg1"/>
          </a:solidFill>
          <a:ln w="12700" cap="flat" cmpd="sng">
            <a:noFill/>
            <a:prstDash val="solid"/>
            <a:miter/>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4"/>
                                        </p:tgtEl>
                                        <p:attrNameLst>
                                          <p:attrName>style.visibility</p:attrName>
                                        </p:attrNameLst>
                                      </p:cBhvr>
                                      <p:to>
                                        <p:strVal val="visible"/>
                                      </p:to>
                                    </p:set>
                                    <p:animEffect transition="in" filter="wipe(left)">
                                      <p:cBhvr>
                                        <p:cTn id="7" dur="500"/>
                                        <p:tgtEl>
                                          <p:spTgt spid="73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35"/>
                                        </p:tgtEl>
                                        <p:attrNameLst>
                                          <p:attrName>style.visibility</p:attrName>
                                        </p:attrNameLst>
                                      </p:cBhvr>
                                      <p:to>
                                        <p:strVal val="visible"/>
                                      </p:to>
                                    </p:set>
                                    <p:animEffect transition="in" filter="wipe(right)">
                                      <p:cBhvr>
                                        <p:cTn id="11" dur="500"/>
                                        <p:tgtEl>
                                          <p:spTgt spid="7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38"/>
                                        </p:tgtEl>
                                        <p:attrNameLst>
                                          <p:attrName>style.visibility</p:attrName>
                                        </p:attrNameLst>
                                      </p:cBhvr>
                                      <p:to>
                                        <p:strVal val="visible"/>
                                      </p:to>
                                    </p:set>
                                    <p:animEffect transition="in" filter="fade">
                                      <p:cBhvr>
                                        <p:cTn id="15" dur="500"/>
                                        <p:tgtEl>
                                          <p:spTgt spid="73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40"/>
                                        </p:tgtEl>
                                        <p:attrNameLst>
                                          <p:attrName>style.visibility</p:attrName>
                                        </p:attrNameLst>
                                      </p:cBhvr>
                                      <p:to>
                                        <p:strVal val="visible"/>
                                      </p:to>
                                    </p:set>
                                    <p:animEffect transition="in" filter="wipe(left)">
                                      <p:cBhvr>
                                        <p:cTn id="19" dur="500"/>
                                        <p:tgtEl>
                                          <p:spTgt spid="74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39"/>
                                        </p:tgtEl>
                                        <p:attrNameLst>
                                          <p:attrName>style.visibility</p:attrName>
                                        </p:attrNameLst>
                                      </p:cBhvr>
                                      <p:to>
                                        <p:strVal val="visible"/>
                                      </p:to>
                                    </p:set>
                                    <p:animEffect transition="in" filter="wipe(right)">
                                      <p:cBhvr>
                                        <p:cTn id="23" dur="500"/>
                                        <p:tgtEl>
                                          <p:spTgt spid="7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41"/>
                                        </p:tgtEl>
                                        <p:attrNameLst>
                                          <p:attrName>style.visibility</p:attrName>
                                        </p:attrNameLst>
                                      </p:cBhvr>
                                      <p:to>
                                        <p:strVal val="visible"/>
                                      </p:to>
                                    </p:set>
                                    <p:animEffect transition="in" filter="fade">
                                      <p:cBhvr>
                                        <p:cTn id="27" dur="500"/>
                                        <p:tgtEl>
                                          <p:spTgt spid="74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42"/>
                                        </p:tgtEl>
                                        <p:attrNameLst>
                                          <p:attrName>style.visibility</p:attrName>
                                        </p:attrNameLst>
                                      </p:cBhvr>
                                      <p:to>
                                        <p:strVal val="visible"/>
                                      </p:to>
                                    </p:set>
                                    <p:animEffect transition="in" filter="fade">
                                      <p:cBhvr>
                                        <p:cTn id="31" dur="500"/>
                                        <p:tgtEl>
                                          <p:spTgt spid="74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43">
                                            <p:txEl>
                                              <p:pRg st="0" end="0"/>
                                            </p:txEl>
                                          </p:spTgt>
                                        </p:tgtEl>
                                        <p:attrNameLst>
                                          <p:attrName>style.visibility</p:attrName>
                                        </p:attrNameLst>
                                      </p:cBhvr>
                                      <p:to>
                                        <p:strVal val="visible"/>
                                      </p:to>
                                    </p:set>
                                    <p:animEffect transition="in" filter="fade">
                                      <p:cBhvr>
                                        <p:cTn id="35" dur="500"/>
                                        <p:tgtEl>
                                          <p:spTgt spid="743">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57"/>
                                        </p:tgtEl>
                                        <p:attrNameLst>
                                          <p:attrName>style.visibility</p:attrName>
                                        </p:attrNameLst>
                                      </p:cBhvr>
                                      <p:to>
                                        <p:strVal val="visible"/>
                                      </p:to>
                                    </p:set>
                                    <p:animEffect transition="in" filter="fade">
                                      <p:cBhvr>
                                        <p:cTn id="39" dur="500"/>
                                        <p:tgtEl>
                                          <p:spTgt spid="7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59"/>
                                        </p:tgtEl>
                                        <p:attrNameLst>
                                          <p:attrName>style.visibility</p:attrName>
                                        </p:attrNameLst>
                                      </p:cBhvr>
                                      <p:to>
                                        <p:strVal val="visible"/>
                                      </p:to>
                                    </p:set>
                                    <p:animEffect transition="in" filter="fade">
                                      <p:cBhvr>
                                        <p:cTn id="42" dur="500"/>
                                        <p:tgtEl>
                                          <p:spTgt spid="759"/>
                                        </p:tgtEl>
                                      </p:cBhvr>
                                    </p:animEffect>
                                  </p:childTnLst>
                                </p:cTn>
                              </p:par>
                            </p:childTnLst>
                          </p:cTn>
                        </p:par>
                        <p:par>
                          <p:cTn id="43" fill="hold">
                            <p:stCondLst>
                              <p:cond delay="4500"/>
                            </p:stCondLst>
                            <p:childTnLst>
                              <p:par>
                                <p:cTn id="44" presetID="18" presetClass="entr" presetSubtype="6" fill="hold" grpId="0" nodeType="afterEffect">
                                  <p:stCondLst>
                                    <p:cond delay="0"/>
                                  </p:stCondLst>
                                  <p:childTnLst>
                                    <p:set>
                                      <p:cBhvr>
                                        <p:cTn id="45" dur="1" fill="hold">
                                          <p:stCondLst>
                                            <p:cond delay="0"/>
                                          </p:stCondLst>
                                        </p:cTn>
                                        <p:tgtEl>
                                          <p:spTgt spid="756"/>
                                        </p:tgtEl>
                                        <p:attrNameLst>
                                          <p:attrName>style.visibility</p:attrName>
                                        </p:attrNameLst>
                                      </p:cBhvr>
                                      <p:to>
                                        <p:strVal val="visible"/>
                                      </p:to>
                                    </p:set>
                                    <p:animEffect transition="in" filter="strips(downRight)">
                                      <p:cBhvr>
                                        <p:cTn id="46" dur="500"/>
                                        <p:tgtEl>
                                          <p:spTgt spid="756"/>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755"/>
                                        </p:tgtEl>
                                        <p:attrNameLst>
                                          <p:attrName>style.visibility</p:attrName>
                                        </p:attrNameLst>
                                      </p:cBhvr>
                                      <p:to>
                                        <p:strVal val="visible"/>
                                      </p:to>
                                    </p:set>
                                    <p:animEffect transition="in" filter="strips(downRight)">
                                      <p:cBhvr>
                                        <p:cTn id="49" dur="500"/>
                                        <p:tgtEl>
                                          <p:spTgt spid="755"/>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753"/>
                                        </p:tgtEl>
                                        <p:attrNameLst>
                                          <p:attrName>style.visibility</p:attrName>
                                        </p:attrNameLst>
                                      </p:cBhvr>
                                      <p:to>
                                        <p:strVal val="visible"/>
                                      </p:to>
                                    </p:set>
                                    <p:animEffect transition="in" filter="fade">
                                      <p:cBhvr>
                                        <p:cTn id="53" dur="500"/>
                                        <p:tgtEl>
                                          <p:spTgt spid="7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54"/>
                                        </p:tgtEl>
                                        <p:attrNameLst>
                                          <p:attrName>style.visibility</p:attrName>
                                        </p:attrNameLst>
                                      </p:cBhvr>
                                      <p:to>
                                        <p:strVal val="visible"/>
                                      </p:to>
                                    </p:set>
                                    <p:animEffect transition="in" filter="fade">
                                      <p:cBhvr>
                                        <p:cTn id="56" dur="500"/>
                                        <p:tgtEl>
                                          <p:spTgt spid="754"/>
                                        </p:tgtEl>
                                      </p:cBhvr>
                                    </p:animEffect>
                                  </p:childTnLst>
                                </p:cTn>
                              </p:par>
                            </p:childTnLst>
                          </p:cTn>
                        </p:par>
                        <p:par>
                          <p:cTn id="57" fill="hold">
                            <p:stCondLst>
                              <p:cond delay="5500"/>
                            </p:stCondLst>
                            <p:childTnLst>
                              <p:par>
                                <p:cTn id="58" presetID="18" presetClass="entr" presetSubtype="6" fill="hold" grpId="0" nodeType="afterEffect">
                                  <p:stCondLst>
                                    <p:cond delay="0"/>
                                  </p:stCondLst>
                                  <p:childTnLst>
                                    <p:set>
                                      <p:cBhvr>
                                        <p:cTn id="59" dur="1" fill="hold">
                                          <p:stCondLst>
                                            <p:cond delay="0"/>
                                          </p:stCondLst>
                                        </p:cTn>
                                        <p:tgtEl>
                                          <p:spTgt spid="752"/>
                                        </p:tgtEl>
                                        <p:attrNameLst>
                                          <p:attrName>style.visibility</p:attrName>
                                        </p:attrNameLst>
                                      </p:cBhvr>
                                      <p:to>
                                        <p:strVal val="visible"/>
                                      </p:to>
                                    </p:set>
                                    <p:animEffect transition="in" filter="strips(downRight)">
                                      <p:cBhvr>
                                        <p:cTn id="60" dur="500"/>
                                        <p:tgtEl>
                                          <p:spTgt spid="752"/>
                                        </p:tgtEl>
                                      </p:cBhvr>
                                    </p:animEffect>
                                  </p:childTnLst>
                                </p:cTn>
                              </p:par>
                              <p:par>
                                <p:cTn id="61" presetID="18" presetClass="entr" presetSubtype="6" fill="hold" grpId="0" nodeType="withEffect">
                                  <p:stCondLst>
                                    <p:cond delay="0"/>
                                  </p:stCondLst>
                                  <p:childTnLst>
                                    <p:set>
                                      <p:cBhvr>
                                        <p:cTn id="62" dur="1" fill="hold">
                                          <p:stCondLst>
                                            <p:cond delay="0"/>
                                          </p:stCondLst>
                                        </p:cTn>
                                        <p:tgtEl>
                                          <p:spTgt spid="751"/>
                                        </p:tgtEl>
                                        <p:attrNameLst>
                                          <p:attrName>style.visibility</p:attrName>
                                        </p:attrNameLst>
                                      </p:cBhvr>
                                      <p:to>
                                        <p:strVal val="visible"/>
                                      </p:to>
                                    </p:set>
                                    <p:animEffect transition="in" filter="strips(downRight)">
                                      <p:cBhvr>
                                        <p:cTn id="63" dur="500"/>
                                        <p:tgtEl>
                                          <p:spTgt spid="751"/>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750"/>
                                        </p:tgtEl>
                                        <p:attrNameLst>
                                          <p:attrName>style.visibility</p:attrName>
                                        </p:attrNameLst>
                                      </p:cBhvr>
                                      <p:to>
                                        <p:strVal val="visible"/>
                                      </p:to>
                                    </p:set>
                                    <p:animEffect transition="in" filter="fade">
                                      <p:cBhvr>
                                        <p:cTn id="67" dur="500"/>
                                        <p:tgtEl>
                                          <p:spTgt spid="750"/>
                                        </p:tgtEl>
                                      </p:cBhvr>
                                    </p:animEffect>
                                  </p:childTnLst>
                                </p:cTn>
                              </p:par>
                            </p:childTnLst>
                          </p:cTn>
                        </p:par>
                        <p:par>
                          <p:cTn id="68" fill="hold">
                            <p:stCondLst>
                              <p:cond delay="6500"/>
                            </p:stCondLst>
                            <p:childTnLst>
                              <p:par>
                                <p:cTn id="69" presetID="18" presetClass="entr" presetSubtype="6" fill="hold" grpId="0" nodeType="afterEffect">
                                  <p:stCondLst>
                                    <p:cond delay="0"/>
                                  </p:stCondLst>
                                  <p:childTnLst>
                                    <p:set>
                                      <p:cBhvr>
                                        <p:cTn id="70" dur="1" fill="hold">
                                          <p:stCondLst>
                                            <p:cond delay="0"/>
                                          </p:stCondLst>
                                        </p:cTn>
                                        <p:tgtEl>
                                          <p:spTgt spid="749"/>
                                        </p:tgtEl>
                                        <p:attrNameLst>
                                          <p:attrName>style.visibility</p:attrName>
                                        </p:attrNameLst>
                                      </p:cBhvr>
                                      <p:to>
                                        <p:strVal val="visible"/>
                                      </p:to>
                                    </p:set>
                                    <p:animEffect transition="in" filter="strips(downRight)">
                                      <p:cBhvr>
                                        <p:cTn id="71" dur="500"/>
                                        <p:tgtEl>
                                          <p:spTgt spid="749"/>
                                        </p:tgtEl>
                                      </p:cBhvr>
                                    </p:animEffect>
                                  </p:childTnLst>
                                </p:cTn>
                              </p:par>
                              <p:par>
                                <p:cTn id="72" presetID="18" presetClass="entr" presetSubtype="6" fill="hold" grpId="0" nodeType="withEffect">
                                  <p:stCondLst>
                                    <p:cond delay="0"/>
                                  </p:stCondLst>
                                  <p:childTnLst>
                                    <p:set>
                                      <p:cBhvr>
                                        <p:cTn id="73" dur="1" fill="hold">
                                          <p:stCondLst>
                                            <p:cond delay="0"/>
                                          </p:stCondLst>
                                        </p:cTn>
                                        <p:tgtEl>
                                          <p:spTgt spid="748"/>
                                        </p:tgtEl>
                                        <p:attrNameLst>
                                          <p:attrName>style.visibility</p:attrName>
                                        </p:attrNameLst>
                                      </p:cBhvr>
                                      <p:to>
                                        <p:strVal val="visible"/>
                                      </p:to>
                                    </p:set>
                                    <p:animEffect transition="in" filter="strips(downRight)">
                                      <p:cBhvr>
                                        <p:cTn id="74" dur="500"/>
                                        <p:tgtEl>
                                          <p:spTgt spid="748"/>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746"/>
                                        </p:tgtEl>
                                        <p:attrNameLst>
                                          <p:attrName>style.visibility</p:attrName>
                                        </p:attrNameLst>
                                      </p:cBhvr>
                                      <p:to>
                                        <p:strVal val="visible"/>
                                      </p:to>
                                    </p:set>
                                    <p:animEffect transition="in" filter="fade">
                                      <p:cBhvr>
                                        <p:cTn id="78" dur="500"/>
                                        <p:tgtEl>
                                          <p:spTgt spid="74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47"/>
                                        </p:tgtEl>
                                        <p:attrNameLst>
                                          <p:attrName>style.visibility</p:attrName>
                                        </p:attrNameLst>
                                      </p:cBhvr>
                                      <p:to>
                                        <p:strVal val="visible"/>
                                      </p:to>
                                    </p:set>
                                    <p:animEffect transition="in" filter="fade">
                                      <p:cBhvr>
                                        <p:cTn id="81" dur="500"/>
                                        <p:tgtEl>
                                          <p:spTgt spid="747"/>
                                        </p:tgtEl>
                                      </p:cBhvr>
                                    </p:animEffect>
                                  </p:childTnLst>
                                </p:cTn>
                              </p:par>
                            </p:childTnLst>
                          </p:cTn>
                        </p:par>
                        <p:par>
                          <p:cTn id="82" fill="hold">
                            <p:stCondLst>
                              <p:cond delay="7500"/>
                            </p:stCondLst>
                            <p:childTnLst>
                              <p:par>
                                <p:cTn id="83" presetID="18" presetClass="entr" presetSubtype="6" fill="hold" grpId="0" nodeType="afterEffect">
                                  <p:stCondLst>
                                    <p:cond delay="0"/>
                                  </p:stCondLst>
                                  <p:childTnLst>
                                    <p:set>
                                      <p:cBhvr>
                                        <p:cTn id="84" dur="1" fill="hold">
                                          <p:stCondLst>
                                            <p:cond delay="0"/>
                                          </p:stCondLst>
                                        </p:cTn>
                                        <p:tgtEl>
                                          <p:spTgt spid="745"/>
                                        </p:tgtEl>
                                        <p:attrNameLst>
                                          <p:attrName>style.visibility</p:attrName>
                                        </p:attrNameLst>
                                      </p:cBhvr>
                                      <p:to>
                                        <p:strVal val="visible"/>
                                      </p:to>
                                    </p:set>
                                    <p:animEffect transition="in" filter="strips(downRight)">
                                      <p:cBhvr>
                                        <p:cTn id="85" dur="500"/>
                                        <p:tgtEl>
                                          <p:spTgt spid="745"/>
                                        </p:tgtEl>
                                      </p:cBhvr>
                                    </p:animEffect>
                                  </p:childTnLst>
                                </p:cTn>
                              </p:par>
                              <p:par>
                                <p:cTn id="86" presetID="18" presetClass="entr" presetSubtype="6" fill="hold" grpId="0" nodeType="withEffect">
                                  <p:stCondLst>
                                    <p:cond delay="0"/>
                                  </p:stCondLst>
                                  <p:childTnLst>
                                    <p:set>
                                      <p:cBhvr>
                                        <p:cTn id="87" dur="1" fill="hold">
                                          <p:stCondLst>
                                            <p:cond delay="0"/>
                                          </p:stCondLst>
                                        </p:cTn>
                                        <p:tgtEl>
                                          <p:spTgt spid="744">
                                            <p:txEl>
                                              <p:pRg st="0" end="0"/>
                                            </p:txEl>
                                          </p:spTgt>
                                        </p:tgtEl>
                                        <p:attrNameLst>
                                          <p:attrName>style.visibility</p:attrName>
                                        </p:attrNameLst>
                                      </p:cBhvr>
                                      <p:to>
                                        <p:strVal val="visible"/>
                                      </p:to>
                                    </p:set>
                                    <p:animEffect transition="in" filter="strips(downRight)">
                                      <p:cBhvr>
                                        <p:cTn id="88" dur="500"/>
                                        <p:tgtEl>
                                          <p:spTgt spid="744">
                                            <p:txEl>
                                              <p:pRg st="0" end="0"/>
                                            </p:txEl>
                                          </p:spTgt>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758"/>
                                        </p:tgtEl>
                                        <p:attrNameLst>
                                          <p:attrName>style.visibility</p:attrName>
                                        </p:attrNameLst>
                                      </p:cBhvr>
                                      <p:to>
                                        <p:strVal val="visible"/>
                                      </p:to>
                                    </p:set>
                                  </p:childTnLst>
                                </p:cTn>
                              </p:par>
                              <p:par>
                                <p:cTn id="91" presetID="27" presetClass="emph" presetSubtype="0" fill="remove" grpId="1" nodeType="withEffect">
                                  <p:stCondLst>
                                    <p:cond delay="0"/>
                                  </p:stCondLst>
                                  <p:childTnLst>
                                    <p:animClr clrSpc="rgb" dir="cw">
                                      <p:cBhvr override="childStyle">
                                        <p:cTn id="92" dur="250" autoRev="1" fill="hold"/>
                                        <p:tgtEl>
                                          <p:spTgt spid="758"/>
                                        </p:tgtEl>
                                        <p:attrNameLst>
                                          <p:attrName>style.color</p:attrName>
                                        </p:attrNameLst>
                                      </p:cBhvr>
                                      <p:to>
                                        <a:schemeClr val="bg1"/>
                                      </p:to>
                                    </p:animClr>
                                    <p:animClr clrSpc="rgb" dir="cw">
                                      <p:cBhvr>
                                        <p:cTn id="93" dur="250" autoRev="1" fill="hold"/>
                                        <p:tgtEl>
                                          <p:spTgt spid="758"/>
                                        </p:tgtEl>
                                        <p:attrNameLst>
                                          <p:attrName>fillcolor</p:attrName>
                                        </p:attrNameLst>
                                      </p:cBhvr>
                                      <p:to>
                                        <a:schemeClr val="bg1"/>
                                      </p:to>
                                    </p:animClr>
                                    <p:set>
                                      <p:cBhvr>
                                        <p:cTn id="94" dur="250" autoRev="1" fill="hold"/>
                                        <p:tgtEl>
                                          <p:spTgt spid="758"/>
                                        </p:tgtEl>
                                        <p:attrNameLst>
                                          <p:attrName>fill.type</p:attrName>
                                        </p:attrNameLst>
                                      </p:cBhvr>
                                      <p:to>
                                        <p:strVal val="solid"/>
                                      </p:to>
                                    </p:set>
                                    <p:set>
                                      <p:cBhvr>
                                        <p:cTn id="95" dur="250" autoRev="1" fill="hold"/>
                                        <p:tgtEl>
                                          <p:spTgt spid="7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 grpId="0" animBg="1"/>
      <p:bldP spid="735" grpId="0" animBg="1"/>
      <p:bldP spid="738" grpId="0" animBg="1"/>
      <p:bldP spid="740" grpId="0" animBg="1"/>
      <p:bldP spid="739" grpId="0" animBg="1"/>
      <p:bldP spid="741" grpId="0" animBg="1"/>
      <p:bldP spid="742" grpId="0" animBg="1"/>
      <p:bldP spid="743" grpId="0" build="p"/>
      <p:bldP spid="757" grpId="0" animBg="1"/>
      <p:bldP spid="759" grpId="0" animBg="1"/>
      <p:bldP spid="756" grpId="0"/>
      <p:bldP spid="755" grpId="0"/>
      <p:bldP spid="753" grpId="0" animBg="1"/>
      <p:bldP spid="754" grpId="0" animBg="1"/>
      <p:bldP spid="752" grpId="0"/>
      <p:bldP spid="751" grpId="0"/>
      <p:bldP spid="750" grpId="0" animBg="1"/>
      <p:bldP spid="749" grpId="0" animBg="1"/>
      <p:bldP spid="748" grpId="0" animBg="1"/>
      <p:bldP spid="746" grpId="0" animBg="1"/>
      <p:bldP spid="747" grpId="0" animBg="1"/>
      <p:bldP spid="745" grpId="0"/>
      <p:bldP spid="744" grpId="0" build="p"/>
      <p:bldP spid="758" grpId="0" animBg="1"/>
      <p:bldP spid="75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765"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768" name="组合"/>
          <p:cNvGrpSpPr/>
          <p:nvPr/>
        </p:nvGrpSpPr>
        <p:grpSpPr>
          <a:xfrm>
            <a:off x="550862" y="82550"/>
            <a:ext cx="4374932" cy="577215"/>
            <a:chOff x="550862" y="82550"/>
            <a:chExt cx="4374932" cy="577215"/>
          </a:xfrm>
        </p:grpSpPr>
        <p:sp>
          <p:nvSpPr>
            <p:cNvPr id="766"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67"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769"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770"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771"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774" name="组合"/>
          <p:cNvGrpSpPr/>
          <p:nvPr/>
        </p:nvGrpSpPr>
        <p:grpSpPr>
          <a:xfrm>
            <a:off x="1317182" y="1913162"/>
            <a:ext cx="3017140" cy="3683314"/>
            <a:chOff x="1317182" y="1913162"/>
            <a:chExt cx="3017140" cy="3683314"/>
          </a:xfrm>
        </p:grpSpPr>
        <p:sp>
          <p:nvSpPr>
            <p:cNvPr id="772" name="曲线"/>
            <p:cNvSpPr/>
            <p:nvPr/>
          </p:nvSpPr>
          <p:spPr>
            <a:xfrm rot="2526480" flipH="1">
              <a:off x="1317182" y="1913162"/>
              <a:ext cx="2882348" cy="3683314"/>
            </a:xfrm>
            <a:custGeom>
              <a:avLst/>
              <a:gdLst>
                <a:gd name="T1" fmla="*/ 0 w 21600"/>
                <a:gd name="T2" fmla="*/ 0 h 21600"/>
                <a:gd name="T3" fmla="*/ 21600 w 21600"/>
                <a:gd name="T4" fmla="*/ 21600 h 21600"/>
              </a:gdLst>
              <a:ahLst/>
              <a:cxnLst/>
              <a:rect l="T1" t="T2" r="T3" b="T4"/>
              <a:pathLst>
                <a:path w="21600" h="21600">
                  <a:moveTo>
                    <a:pt x="18041" y="2181"/>
                  </a:moveTo>
                  <a:cubicBezTo>
                    <a:pt x="22466" y="5310"/>
                    <a:pt x="22811" y="10653"/>
                    <a:pt x="18812" y="14115"/>
                  </a:cubicBezTo>
                  <a:cubicBezTo>
                    <a:pt x="17562" y="15197"/>
                    <a:pt x="16036" y="15967"/>
                    <a:pt x="14393" y="16419"/>
                  </a:cubicBezTo>
                  <a:lnTo>
                    <a:pt x="13567" y="16612"/>
                  </a:lnTo>
                  <a:lnTo>
                    <a:pt x="13567" y="19902"/>
                  </a:lnTo>
                  <a:cubicBezTo>
                    <a:pt x="13567" y="20840"/>
                    <a:pt x="12596" y="21600"/>
                    <a:pt x="11398" y="21600"/>
                  </a:cubicBezTo>
                  <a:lnTo>
                    <a:pt x="11398" y="21599"/>
                  </a:lnTo>
                  <a:cubicBezTo>
                    <a:pt x="10200" y="21599"/>
                    <a:pt x="9229" y="20840"/>
                    <a:pt x="9229" y="19902"/>
                  </a:cubicBezTo>
                  <a:lnTo>
                    <a:pt x="9229" y="16808"/>
                  </a:lnTo>
                  <a:lnTo>
                    <a:pt x="8251" y="16662"/>
                  </a:lnTo>
                  <a:cubicBezTo>
                    <a:pt x="6558" y="16342"/>
                    <a:pt x="4941" y="15696"/>
                    <a:pt x="3558" y="14718"/>
                  </a:cubicBezTo>
                  <a:cubicBezTo>
                    <a:pt x="-866" y="11589"/>
                    <a:pt x="-1211" y="6246"/>
                    <a:pt x="2787" y="2784"/>
                  </a:cubicBezTo>
                  <a:cubicBezTo>
                    <a:pt x="6787" y="-678"/>
                    <a:pt x="13616" y="-948"/>
                    <a:pt x="18041" y="2181"/>
                  </a:cubicBezTo>
                  <a:close/>
                </a:path>
              </a:pathLst>
            </a:custGeom>
            <a:solidFill>
              <a:srgbClr val="2F5597"/>
            </a:solidFill>
            <a:ln w="12700" cap="flat" cmpd="sng">
              <a:noFill/>
              <a:prstDash val="solid"/>
              <a:round/>
            </a:ln>
          </p:spPr>
          <p:txBody>
            <a:bodyPr rtlCol="0" anchor="ctr"/>
            <a:lstStyle/>
            <a:p>
              <a:pPr algn="ctr"/>
            </a:p>
          </p:txBody>
        </p:sp>
        <p:sp>
          <p:nvSpPr>
            <p:cNvPr id="773" name="椭圆"/>
            <p:cNvSpPr/>
            <p:nvPr/>
          </p:nvSpPr>
          <p:spPr>
            <a:xfrm flipH="1">
              <a:off x="1728363" y="2131027"/>
              <a:ext cx="2605959" cy="2604872"/>
            </a:xfrm>
            <a:prstGeom prst="ellipse">
              <a:avLst/>
            </a:prstGeom>
            <a:solidFill>
              <a:srgbClr val="F2F2F2"/>
            </a:solidFill>
            <a:ln w="12700" cap="flat" cmpd="sng">
              <a:noFill/>
              <a:prstDash val="solid"/>
              <a:round/>
            </a:ln>
          </p:spPr>
          <p:txBody>
            <a:bodyPr rtlCol="0" anchor="ctr"/>
            <a:lstStyle/>
            <a:p>
              <a:pPr algn="ctr"/>
            </a:p>
          </p:txBody>
        </p:sp>
      </p:grpSp>
      <p:sp>
        <p:nvSpPr>
          <p:cNvPr id="775" name="矩形"/>
          <p:cNvSpPr/>
          <p:nvPr/>
        </p:nvSpPr>
        <p:spPr>
          <a:xfrm flipH="1">
            <a:off x="1906071" y="2860562"/>
            <a:ext cx="2208179" cy="999503"/>
          </a:xfrm>
          <a:prstGeom prst="rect">
            <a:avLst/>
          </a:prstGeom>
          <a:noFill/>
          <a:ln w="9525" cap="flat" cmpd="sng">
            <a:noFill/>
            <a:prstDash val="solid"/>
            <a:miter/>
          </a:ln>
        </p:spPr>
        <p:txBody>
          <a:bodyPr vert="horz" wrap="square" lIns="123203" tIns="61602" rIns="123203" bIns="61602" anchor="t" anchorCtr="0">
            <a:spAutoFit/>
          </a:bodyPr>
          <a:lstStyle/>
          <a:p>
            <a:pPr marL="0" indent="0" algn="ctr">
              <a:lnSpc>
                <a:spcPct val="100000"/>
              </a:lnSpc>
              <a:spcBef>
                <a:spcPts val="0"/>
              </a:spcBef>
              <a:spcAft>
                <a:spcPts val="0"/>
              </a:spcAft>
              <a:buNone/>
            </a:pPr>
            <a:r>
              <a:rPr lang="zh-CN" altLang="en-US" sz="2935"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人的不安全行为和状态</a:t>
            </a:r>
            <a:endParaRPr lang="zh-CN" altLang="en-US" sz="2935"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76" name="椭圆"/>
          <p:cNvSpPr/>
          <p:nvPr/>
        </p:nvSpPr>
        <p:spPr>
          <a:xfrm>
            <a:off x="5209405" y="1120434"/>
            <a:ext cx="863152" cy="863153"/>
          </a:xfrm>
          <a:prstGeom prst="ellipse">
            <a:avLst/>
          </a:prstGeom>
          <a:solidFill>
            <a:srgbClr val="2F5597"/>
          </a:solidFill>
          <a:ln w="12700" cap="flat" cmpd="sng">
            <a:noFill/>
            <a:prstDash val="solid"/>
            <a:round/>
          </a:ln>
        </p:spPr>
        <p:txBody>
          <a:bodyPr vert="horz" wrap="square" lIns="0" tIns="0" rIns="0" bIns="0" anchor="ctr" anchorCtr="0">
            <a:noAutofit/>
          </a:bodyPr>
          <a:lstStyle/>
          <a:p>
            <a:pPr marL="0" indent="0" algn="ctr">
              <a:lnSpc>
                <a:spcPct val="10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77" name="椭圆"/>
          <p:cNvSpPr/>
          <p:nvPr/>
        </p:nvSpPr>
        <p:spPr>
          <a:xfrm>
            <a:off x="5209405" y="2115365"/>
            <a:ext cx="863152" cy="863153"/>
          </a:xfrm>
          <a:prstGeom prst="ellipse">
            <a:avLst/>
          </a:prstGeom>
          <a:solidFill>
            <a:srgbClr val="404040"/>
          </a:solidFill>
          <a:ln w="12700" cap="flat" cmpd="sng">
            <a:noFill/>
            <a:prstDash val="solid"/>
            <a:round/>
          </a:ln>
        </p:spPr>
        <p:txBody>
          <a:bodyPr vert="horz" wrap="square" lIns="0" tIns="0" rIns="0" bIns="0" anchor="ctr" anchorCtr="0">
            <a:noAutofit/>
          </a:bodyPr>
          <a:lstStyle/>
          <a:p>
            <a:pPr marL="0" indent="0" algn="ctr">
              <a:lnSpc>
                <a:spcPct val="10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78" name="椭圆"/>
          <p:cNvSpPr/>
          <p:nvPr/>
        </p:nvSpPr>
        <p:spPr>
          <a:xfrm>
            <a:off x="5209405" y="3139480"/>
            <a:ext cx="863152" cy="863153"/>
          </a:xfrm>
          <a:prstGeom prst="ellipse">
            <a:avLst/>
          </a:prstGeom>
          <a:solidFill>
            <a:srgbClr val="2F5597"/>
          </a:solidFill>
          <a:ln w="12700" cap="flat" cmpd="sng">
            <a:noFill/>
            <a:prstDash val="solid"/>
            <a:round/>
          </a:ln>
        </p:spPr>
        <p:txBody>
          <a:bodyPr vert="horz" wrap="square" lIns="0" tIns="0" rIns="0" bIns="0" anchor="ctr" anchorCtr="0">
            <a:noAutofit/>
          </a:bodyPr>
          <a:lstStyle/>
          <a:p>
            <a:pPr marL="0" indent="0" algn="ctr">
              <a:lnSpc>
                <a:spcPct val="10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79" name="椭圆"/>
          <p:cNvSpPr/>
          <p:nvPr/>
        </p:nvSpPr>
        <p:spPr>
          <a:xfrm>
            <a:off x="5209405" y="4173323"/>
            <a:ext cx="863152" cy="863153"/>
          </a:xfrm>
          <a:prstGeom prst="ellipse">
            <a:avLst/>
          </a:prstGeom>
          <a:solidFill>
            <a:srgbClr val="404040"/>
          </a:solidFill>
          <a:ln w="12700" cap="flat" cmpd="sng">
            <a:noFill/>
            <a:prstDash val="solid"/>
            <a:round/>
          </a:ln>
        </p:spPr>
        <p:txBody>
          <a:bodyPr vert="horz" wrap="square" lIns="0" tIns="0" rIns="0" bIns="0" anchor="ctr" anchorCtr="0">
            <a:noAutofit/>
          </a:bodyPr>
          <a:lstStyle/>
          <a:p>
            <a:pPr marL="0" indent="0" algn="ctr">
              <a:lnSpc>
                <a:spcPct val="10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80" name="矩形">
            <a:hlinkClick r:id="rId1"/>
          </p:cNvPr>
          <p:cNvSpPr/>
          <p:nvPr/>
        </p:nvSpPr>
        <p:spPr>
          <a:xfrm>
            <a:off x="6301385" y="1120434"/>
            <a:ext cx="4018270" cy="723632"/>
          </a:xfrm>
          <a:prstGeom prst="rect">
            <a:avLst/>
          </a:prstGeom>
          <a:noFill/>
          <a:ln w="9525" cap="flat" cmpd="sng">
            <a:noFill/>
            <a:prstDash val="solid"/>
            <a:round/>
          </a:ln>
        </p:spPr>
        <p:txBody>
          <a:bodyPr vert="horz" wrap="square" lIns="0" tIns="132000" rIns="176000" bIns="88000" anchor="t" anchorCtr="0">
            <a:noAutofit/>
          </a:bodyPr>
          <a:lstStyle/>
          <a:p>
            <a:pPr marL="0" indent="0" algn="l" eaLnBrk="1" hangingPunct="1">
              <a:lnSpc>
                <a:spcPct val="150000"/>
              </a:lnSpc>
              <a:spcBef>
                <a:spcPts val="0"/>
              </a:spcBef>
              <a:spcAft>
                <a:spcPct val="4000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忽视和违反安全规程的行为</a:t>
            </a:r>
            <a:endParaRPr lang="zh-CN" altLang="en-US" sz="2400" b="1" i="0" u="none" strike="noStrike" kern="1200" cap="none" spc="0" baseline="0">
              <a:solidFill>
                <a:srgbClr val="333333"/>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81" name="矩形">
            <a:hlinkClick r:id="rId1"/>
          </p:cNvPr>
          <p:cNvSpPr/>
          <p:nvPr/>
        </p:nvSpPr>
        <p:spPr>
          <a:xfrm>
            <a:off x="6301387" y="2196317"/>
            <a:ext cx="4018270" cy="701246"/>
          </a:xfrm>
          <a:prstGeom prst="rect">
            <a:avLst/>
          </a:prstGeom>
          <a:noFill/>
          <a:ln w="9525" cap="flat" cmpd="sng">
            <a:noFill/>
            <a:prstDash val="solid"/>
            <a:round/>
          </a:ln>
        </p:spPr>
        <p:txBody>
          <a:bodyPr vert="horz" wrap="square" lIns="0" tIns="132000" rIns="176000" bIns="88000" anchor="t" anchorCtr="0">
            <a:noAutofit/>
          </a:bodyPr>
          <a:lstStyle/>
          <a:p>
            <a:pPr marL="0" indent="0" algn="l">
              <a:lnSpc>
                <a:spcPct val="150000"/>
              </a:lnSpc>
              <a:spcBef>
                <a:spcPts val="0"/>
              </a:spcBef>
              <a:spcAft>
                <a:spcPct val="4000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错误动作</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82" name="矩形">
            <a:hlinkClick r:id="rId1"/>
          </p:cNvPr>
          <p:cNvSpPr/>
          <p:nvPr/>
        </p:nvSpPr>
        <p:spPr>
          <a:xfrm>
            <a:off x="6301387" y="3225729"/>
            <a:ext cx="4018270" cy="662564"/>
          </a:xfrm>
          <a:prstGeom prst="rect">
            <a:avLst/>
          </a:prstGeom>
          <a:noFill/>
          <a:ln w="9525" cap="flat" cmpd="sng">
            <a:noFill/>
            <a:prstDash val="solid"/>
            <a:round/>
          </a:ln>
        </p:spPr>
        <p:txBody>
          <a:bodyPr vert="horz" wrap="square" lIns="0" tIns="132000" rIns="176000" bIns="88000" anchor="t" anchorCtr="0">
            <a:noAutofit/>
          </a:bodyPr>
          <a:lstStyle/>
          <a:p>
            <a:pPr marL="0" indent="0" algn="l">
              <a:lnSpc>
                <a:spcPct val="150000"/>
              </a:lnSpc>
              <a:spcBef>
                <a:spcPts val="0"/>
              </a:spcBef>
              <a:spcAft>
                <a:spcPct val="4000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注意力不集中</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83" name="矩形">
            <a:hlinkClick r:id="rId1"/>
          </p:cNvPr>
          <p:cNvSpPr/>
          <p:nvPr/>
        </p:nvSpPr>
        <p:spPr>
          <a:xfrm>
            <a:off x="6301386" y="4276707"/>
            <a:ext cx="3600468" cy="656382"/>
          </a:xfrm>
          <a:prstGeom prst="rect">
            <a:avLst/>
          </a:prstGeom>
          <a:noFill/>
          <a:ln w="9525" cap="flat" cmpd="sng">
            <a:noFill/>
            <a:prstDash val="solid"/>
            <a:round/>
          </a:ln>
        </p:spPr>
        <p:txBody>
          <a:bodyPr vert="horz" wrap="square" lIns="0" tIns="132000" rIns="176000" bIns="88000" anchor="t" anchorCtr="0">
            <a:noAutofit/>
          </a:bodyPr>
          <a:lstStyle/>
          <a:p>
            <a:pPr marL="0" indent="0" algn="l">
              <a:lnSpc>
                <a:spcPct val="150000"/>
              </a:lnSpc>
              <a:spcBef>
                <a:spcPts val="0"/>
              </a:spcBef>
              <a:spcAft>
                <a:spcPct val="4000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疲劳</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84" name="椭圆"/>
          <p:cNvSpPr/>
          <p:nvPr/>
        </p:nvSpPr>
        <p:spPr>
          <a:xfrm>
            <a:off x="5209405" y="5151608"/>
            <a:ext cx="863152" cy="863152"/>
          </a:xfrm>
          <a:prstGeom prst="ellipse">
            <a:avLst/>
          </a:prstGeom>
          <a:solidFill>
            <a:srgbClr val="2F5597"/>
          </a:solidFill>
          <a:ln w="12700" cap="flat" cmpd="sng">
            <a:noFill/>
            <a:prstDash val="solid"/>
            <a:round/>
          </a:ln>
        </p:spPr>
        <p:txBody>
          <a:bodyPr vert="horz" wrap="square" lIns="0" tIns="0" rIns="0" bIns="0" anchor="ctr" anchorCtr="0">
            <a:noAutofit/>
          </a:bodyPr>
          <a:lstStyle/>
          <a:p>
            <a:pPr marL="0" indent="0" algn="ctr">
              <a:lnSpc>
                <a:spcPct val="10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85" name="矩形">
            <a:hlinkClick r:id="rId1"/>
          </p:cNvPr>
          <p:cNvSpPr/>
          <p:nvPr/>
        </p:nvSpPr>
        <p:spPr>
          <a:xfrm>
            <a:off x="6301387" y="5312049"/>
            <a:ext cx="4018270" cy="576020"/>
          </a:xfrm>
          <a:prstGeom prst="rect">
            <a:avLst/>
          </a:prstGeom>
          <a:noFill/>
          <a:ln w="9525" cap="flat" cmpd="sng">
            <a:noFill/>
            <a:prstDash val="solid"/>
            <a:round/>
          </a:ln>
        </p:spPr>
        <p:txBody>
          <a:bodyPr vert="horz" wrap="square" lIns="0" tIns="132000" rIns="176000" bIns="88000" anchor="t" anchorCtr="0">
            <a:noAutofit/>
          </a:bodyPr>
          <a:lstStyle/>
          <a:p>
            <a:pPr marL="0" indent="0" algn="l">
              <a:lnSpc>
                <a:spcPct val="150000"/>
              </a:lnSpc>
              <a:spcBef>
                <a:spcPts val="0"/>
              </a:spcBef>
              <a:spcAft>
                <a:spcPct val="4000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注意力不集中</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790" name="组合"/>
          <p:cNvGrpSpPr/>
          <p:nvPr/>
        </p:nvGrpSpPr>
        <p:grpSpPr>
          <a:xfrm>
            <a:off x="8177961" y="2115365"/>
            <a:ext cx="3683314" cy="3132490"/>
            <a:chOff x="8177961" y="2115365"/>
            <a:chExt cx="3683314" cy="3132490"/>
          </a:xfrm>
        </p:grpSpPr>
        <p:grpSp>
          <p:nvGrpSpPr>
            <p:cNvPr id="788" name="组合"/>
            <p:cNvGrpSpPr/>
            <p:nvPr/>
          </p:nvGrpSpPr>
          <p:grpSpPr>
            <a:xfrm rot="16906744">
              <a:off x="8511049" y="1897629"/>
              <a:ext cx="3017139" cy="3683314"/>
              <a:chOff x="8511049" y="1897629"/>
              <a:chExt cx="3017139" cy="3683314"/>
            </a:xfrm>
          </p:grpSpPr>
          <p:sp>
            <p:nvSpPr>
              <p:cNvPr id="786" name="曲线"/>
              <p:cNvSpPr/>
              <p:nvPr/>
            </p:nvSpPr>
            <p:spPr>
              <a:xfrm rot="2526480" flipH="1">
                <a:off x="8511049" y="1897629"/>
                <a:ext cx="2882347" cy="3683314"/>
              </a:xfrm>
              <a:custGeom>
                <a:avLst/>
                <a:gdLst>
                  <a:gd name="T1" fmla="*/ 0 w 21600"/>
                  <a:gd name="T2" fmla="*/ 0 h 21600"/>
                  <a:gd name="T3" fmla="*/ 21600 w 21600"/>
                  <a:gd name="T4" fmla="*/ 21600 h 21600"/>
                </a:gdLst>
                <a:ahLst/>
                <a:cxnLst/>
                <a:rect l="T1" t="T2" r="T3" b="T4"/>
                <a:pathLst>
                  <a:path w="21600" h="21600">
                    <a:moveTo>
                      <a:pt x="18041" y="2181"/>
                    </a:moveTo>
                    <a:cubicBezTo>
                      <a:pt x="22466" y="5310"/>
                      <a:pt x="22811" y="10653"/>
                      <a:pt x="18812" y="14115"/>
                    </a:cubicBezTo>
                    <a:cubicBezTo>
                      <a:pt x="17562" y="15197"/>
                      <a:pt x="16036" y="15967"/>
                      <a:pt x="14393" y="16419"/>
                    </a:cubicBezTo>
                    <a:lnTo>
                      <a:pt x="13567" y="16612"/>
                    </a:lnTo>
                    <a:lnTo>
                      <a:pt x="13567" y="19902"/>
                    </a:lnTo>
                    <a:cubicBezTo>
                      <a:pt x="13567" y="20840"/>
                      <a:pt x="12596" y="21600"/>
                      <a:pt x="11398" y="21600"/>
                    </a:cubicBezTo>
                    <a:lnTo>
                      <a:pt x="11398" y="21599"/>
                    </a:lnTo>
                    <a:cubicBezTo>
                      <a:pt x="10200" y="21599"/>
                      <a:pt x="9229" y="20840"/>
                      <a:pt x="9229" y="19902"/>
                    </a:cubicBezTo>
                    <a:lnTo>
                      <a:pt x="9229" y="16808"/>
                    </a:lnTo>
                    <a:lnTo>
                      <a:pt x="8251" y="16662"/>
                    </a:lnTo>
                    <a:cubicBezTo>
                      <a:pt x="6558" y="16342"/>
                      <a:pt x="4941" y="15696"/>
                      <a:pt x="3558" y="14718"/>
                    </a:cubicBezTo>
                    <a:cubicBezTo>
                      <a:pt x="-866" y="11589"/>
                      <a:pt x="-1211" y="6246"/>
                      <a:pt x="2787" y="2784"/>
                    </a:cubicBezTo>
                    <a:cubicBezTo>
                      <a:pt x="6787" y="-678"/>
                      <a:pt x="13616" y="-948"/>
                      <a:pt x="18041" y="2181"/>
                    </a:cubicBezTo>
                    <a:close/>
                  </a:path>
                </a:pathLst>
              </a:custGeom>
              <a:solidFill>
                <a:srgbClr val="2F5597"/>
              </a:solidFill>
              <a:ln w="12700" cap="flat" cmpd="sng">
                <a:noFill/>
                <a:prstDash val="solid"/>
                <a:round/>
              </a:ln>
            </p:spPr>
            <p:txBody>
              <a:bodyPr rtlCol="0" anchor="ctr"/>
              <a:lstStyle/>
              <a:p>
                <a:pPr algn="ctr"/>
              </a:p>
            </p:txBody>
          </p:sp>
          <p:sp>
            <p:nvSpPr>
              <p:cNvPr id="787" name="椭圆"/>
              <p:cNvSpPr/>
              <p:nvPr/>
            </p:nvSpPr>
            <p:spPr>
              <a:xfrm flipH="1">
                <a:off x="8922229" y="2115495"/>
                <a:ext cx="2605959" cy="2604872"/>
              </a:xfrm>
              <a:prstGeom prst="ellipse">
                <a:avLst/>
              </a:prstGeom>
              <a:solidFill>
                <a:srgbClr val="F2F2F2"/>
              </a:solidFill>
              <a:ln w="12700" cap="flat" cmpd="sng">
                <a:noFill/>
                <a:prstDash val="solid"/>
                <a:round/>
              </a:ln>
            </p:spPr>
            <p:txBody>
              <a:bodyPr rtlCol="0" anchor="ctr"/>
              <a:lstStyle/>
              <a:p>
                <a:pPr algn="ctr"/>
              </a:p>
            </p:txBody>
          </p:sp>
        </p:grpSp>
        <p:pic>
          <p:nvPicPr>
            <p:cNvPr id="789" name="图片" descr="C:\Users\admin\Desktop\2.jpg"/>
            <p:cNvPicPr>
              <a:picLocks noChangeAspect="1"/>
            </p:cNvPicPr>
            <p:nvPr/>
          </p:nvPicPr>
          <p:blipFill>
            <a:blip r:embed="rId2" cstate="print"/>
            <a:stretch>
              <a:fillRect/>
            </a:stretch>
          </p:blipFill>
          <p:spPr>
            <a:xfrm>
              <a:off x="8392398" y="2115365"/>
              <a:ext cx="2709205" cy="2709203"/>
            </a:xfrm>
            <a:prstGeom prst="ellipse">
              <a:avLst/>
            </a:prstGeom>
            <a:noFill/>
            <a:ln w="9525" cap="flat" cmpd="sng">
              <a:noFill/>
              <a:prstDash val="solid"/>
              <a:round/>
            </a:ln>
            <a:effectLst>
              <a:softEdge rad="112500"/>
            </a:effectLst>
          </p:spPr>
        </p:pic>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wipe(left)">
                                      <p:cBhvr>
                                        <p:cTn id="7" dur="500"/>
                                        <p:tgtEl>
                                          <p:spTgt spid="7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65"/>
                                        </p:tgtEl>
                                        <p:attrNameLst>
                                          <p:attrName>style.visibility</p:attrName>
                                        </p:attrNameLst>
                                      </p:cBhvr>
                                      <p:to>
                                        <p:strVal val="visible"/>
                                      </p:to>
                                    </p:set>
                                    <p:animEffect transition="in" filter="wipe(right)">
                                      <p:cBhvr>
                                        <p:cTn id="11" dur="500"/>
                                        <p:tgtEl>
                                          <p:spTgt spid="7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68"/>
                                        </p:tgtEl>
                                        <p:attrNameLst>
                                          <p:attrName>style.visibility</p:attrName>
                                        </p:attrNameLst>
                                      </p:cBhvr>
                                      <p:to>
                                        <p:strVal val="visible"/>
                                      </p:to>
                                    </p:set>
                                    <p:animEffect transition="in" filter="fade">
                                      <p:cBhvr>
                                        <p:cTn id="15" dur="500"/>
                                        <p:tgtEl>
                                          <p:spTgt spid="76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70"/>
                                        </p:tgtEl>
                                        <p:attrNameLst>
                                          <p:attrName>style.visibility</p:attrName>
                                        </p:attrNameLst>
                                      </p:cBhvr>
                                      <p:to>
                                        <p:strVal val="visible"/>
                                      </p:to>
                                    </p:set>
                                    <p:animEffect transition="in" filter="wipe(left)">
                                      <p:cBhvr>
                                        <p:cTn id="19" dur="500"/>
                                        <p:tgtEl>
                                          <p:spTgt spid="77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69"/>
                                        </p:tgtEl>
                                        <p:attrNameLst>
                                          <p:attrName>style.visibility</p:attrName>
                                        </p:attrNameLst>
                                      </p:cBhvr>
                                      <p:to>
                                        <p:strVal val="visible"/>
                                      </p:to>
                                    </p:set>
                                    <p:animEffect transition="in" filter="wipe(right)">
                                      <p:cBhvr>
                                        <p:cTn id="23" dur="500"/>
                                        <p:tgtEl>
                                          <p:spTgt spid="7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71"/>
                                        </p:tgtEl>
                                        <p:attrNameLst>
                                          <p:attrName>style.visibility</p:attrName>
                                        </p:attrNameLst>
                                      </p:cBhvr>
                                      <p:to>
                                        <p:strVal val="visible"/>
                                      </p:to>
                                    </p:set>
                                    <p:animEffect transition="in" filter="fade">
                                      <p:cBhvr>
                                        <p:cTn id="27" dur="500"/>
                                        <p:tgtEl>
                                          <p:spTgt spid="771"/>
                                        </p:tgtEl>
                                      </p:cBhvr>
                                    </p:animEffect>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774"/>
                                        </p:tgtEl>
                                        <p:attrNameLst>
                                          <p:attrName>style.visibility</p:attrName>
                                        </p:attrNameLst>
                                      </p:cBhvr>
                                      <p:to>
                                        <p:strVal val="visible"/>
                                      </p:to>
                                    </p:set>
                                    <p:animScale>
                                      <p:cBhvr>
                                        <p:cTn id="31" dur="1000" decel="50000" fill="hold">
                                          <p:stCondLst>
                                            <p:cond delay="0"/>
                                          </p:stCondLst>
                                        </p:cTn>
                                        <p:tgtEl>
                                          <p:spTgt spid="7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74"/>
                                        </p:tgtEl>
                                        <p:attrNameLst>
                                          <p:attrName>ppt_x</p:attrName>
                                          <p:attrName>ppt_y</p:attrName>
                                        </p:attrNameLst>
                                      </p:cBhvr>
                                    </p:animMotion>
                                    <p:animEffect transition="in" filter="fade">
                                      <p:cBhvr>
                                        <p:cTn id="33" dur="1000"/>
                                        <p:tgtEl>
                                          <p:spTgt spid="774"/>
                                        </p:tgtEl>
                                      </p:cBhvr>
                                    </p:animEffect>
                                  </p:childTnLst>
                                </p:cTn>
                              </p:par>
                            </p:childTnLst>
                          </p:cTn>
                        </p:par>
                        <p:par>
                          <p:cTn id="34" fill="hold">
                            <p:stCondLst>
                              <p:cond delay="4000"/>
                            </p:stCondLst>
                            <p:childTnLst>
                              <p:par>
                                <p:cTn id="35" presetID="31" presetClass="entr" presetSubtype="0" fill="hold" grpId="0" nodeType="afterEffect">
                                  <p:stCondLst>
                                    <p:cond delay="0"/>
                                  </p:stCondLst>
                                  <p:childTnLst>
                                    <p:set>
                                      <p:cBhvr>
                                        <p:cTn id="36" dur="1" fill="hold">
                                          <p:stCondLst>
                                            <p:cond delay="0"/>
                                          </p:stCondLst>
                                        </p:cTn>
                                        <p:tgtEl>
                                          <p:spTgt spid="775"/>
                                        </p:tgtEl>
                                        <p:attrNameLst>
                                          <p:attrName>style.visibility</p:attrName>
                                        </p:attrNameLst>
                                      </p:cBhvr>
                                      <p:to>
                                        <p:strVal val="visible"/>
                                      </p:to>
                                    </p:set>
                                    <p:anim calcmode="lin" valueType="num">
                                      <p:cBhvr>
                                        <p:cTn id="37" dur="500" fill="hold"/>
                                        <p:tgtEl>
                                          <p:spTgt spid="775"/>
                                        </p:tgtEl>
                                        <p:attrNameLst>
                                          <p:attrName>ppt_w</p:attrName>
                                        </p:attrNameLst>
                                      </p:cBhvr>
                                      <p:tavLst>
                                        <p:tav tm="0">
                                          <p:val>
                                            <p:fltVal val="0"/>
                                          </p:val>
                                        </p:tav>
                                        <p:tav tm="100000">
                                          <p:val>
                                            <p:strVal val="#ppt_w"/>
                                          </p:val>
                                        </p:tav>
                                      </p:tavLst>
                                    </p:anim>
                                    <p:anim calcmode="lin" valueType="num">
                                      <p:cBhvr>
                                        <p:cTn id="38" dur="500" fill="hold"/>
                                        <p:tgtEl>
                                          <p:spTgt spid="775"/>
                                        </p:tgtEl>
                                        <p:attrNameLst>
                                          <p:attrName>ppt_h</p:attrName>
                                        </p:attrNameLst>
                                      </p:cBhvr>
                                      <p:tavLst>
                                        <p:tav tm="0">
                                          <p:val>
                                            <p:fltVal val="0"/>
                                          </p:val>
                                        </p:tav>
                                        <p:tav tm="100000">
                                          <p:val>
                                            <p:strVal val="#ppt_h"/>
                                          </p:val>
                                        </p:tav>
                                      </p:tavLst>
                                    </p:anim>
                                    <p:anim calcmode="lin" valueType="num">
                                      <p:cBhvr>
                                        <p:cTn id="39" dur="500" fill="hold"/>
                                        <p:tgtEl>
                                          <p:spTgt spid="775"/>
                                        </p:tgtEl>
                                        <p:attrNameLst>
                                          <p:attrName>style.rotation</p:attrName>
                                        </p:attrNameLst>
                                      </p:cBhvr>
                                      <p:tavLst>
                                        <p:tav tm="0">
                                          <p:val>
                                            <p:fltVal val="90"/>
                                          </p:val>
                                        </p:tav>
                                        <p:tav tm="100000">
                                          <p:val>
                                            <p:fltVal val="0"/>
                                          </p:val>
                                        </p:tav>
                                      </p:tavLst>
                                    </p:anim>
                                    <p:animEffect transition="in" filter="fade">
                                      <p:cBhvr>
                                        <p:cTn id="40" dur="500"/>
                                        <p:tgtEl>
                                          <p:spTgt spid="775"/>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790"/>
                                        </p:tgtEl>
                                        <p:attrNameLst>
                                          <p:attrName>style.visibility</p:attrName>
                                        </p:attrNameLst>
                                      </p:cBhvr>
                                      <p:to>
                                        <p:strVal val="visible"/>
                                      </p:to>
                                    </p:set>
                                    <p:anim calcmode="lin" valueType="num">
                                      <p:cBhvr>
                                        <p:cTn id="44" dur="500" fill="hold"/>
                                        <p:tgtEl>
                                          <p:spTgt spid="790"/>
                                        </p:tgtEl>
                                        <p:attrNameLst>
                                          <p:attrName>ppt_w</p:attrName>
                                        </p:attrNameLst>
                                      </p:cBhvr>
                                      <p:tavLst>
                                        <p:tav tm="0">
                                          <p:val>
                                            <p:fltVal val="0"/>
                                          </p:val>
                                        </p:tav>
                                        <p:tav tm="100000">
                                          <p:val>
                                            <p:strVal val="#ppt_w"/>
                                          </p:val>
                                        </p:tav>
                                      </p:tavLst>
                                    </p:anim>
                                    <p:anim calcmode="lin" valueType="num">
                                      <p:cBhvr>
                                        <p:cTn id="45" dur="500" fill="hold"/>
                                        <p:tgtEl>
                                          <p:spTgt spid="790"/>
                                        </p:tgtEl>
                                        <p:attrNameLst>
                                          <p:attrName>ppt_h</p:attrName>
                                        </p:attrNameLst>
                                      </p:cBhvr>
                                      <p:tavLst>
                                        <p:tav tm="0">
                                          <p:val>
                                            <p:fltVal val="0"/>
                                          </p:val>
                                        </p:tav>
                                        <p:tav tm="100000">
                                          <p:val>
                                            <p:strVal val="#ppt_h"/>
                                          </p:val>
                                        </p:tav>
                                      </p:tavLst>
                                    </p:anim>
                                    <p:animEffect transition="in" filter="fade">
                                      <p:cBhvr>
                                        <p:cTn id="46" dur="500"/>
                                        <p:tgtEl>
                                          <p:spTgt spid="790"/>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776"/>
                                        </p:tgtEl>
                                        <p:attrNameLst>
                                          <p:attrName>style.visibility</p:attrName>
                                        </p:attrNameLst>
                                      </p:cBhvr>
                                      <p:to>
                                        <p:strVal val="visible"/>
                                      </p:to>
                                    </p:set>
                                    <p:anim calcmode="lin" valueType="num">
                                      <p:cBhvr>
                                        <p:cTn id="50" dur="500" fill="hold"/>
                                        <p:tgtEl>
                                          <p:spTgt spid="776"/>
                                        </p:tgtEl>
                                        <p:attrNameLst>
                                          <p:attrName>ppt_w</p:attrName>
                                        </p:attrNameLst>
                                      </p:cBhvr>
                                      <p:tavLst>
                                        <p:tav tm="0">
                                          <p:val>
                                            <p:fltVal val="0"/>
                                          </p:val>
                                        </p:tav>
                                        <p:tav tm="100000">
                                          <p:val>
                                            <p:strVal val="#ppt_w"/>
                                          </p:val>
                                        </p:tav>
                                      </p:tavLst>
                                    </p:anim>
                                    <p:anim calcmode="lin" valueType="num">
                                      <p:cBhvr>
                                        <p:cTn id="51" dur="500" fill="hold"/>
                                        <p:tgtEl>
                                          <p:spTgt spid="776"/>
                                        </p:tgtEl>
                                        <p:attrNameLst>
                                          <p:attrName>ppt_h</p:attrName>
                                        </p:attrNameLst>
                                      </p:cBhvr>
                                      <p:tavLst>
                                        <p:tav tm="0">
                                          <p:val>
                                            <p:fltVal val="0"/>
                                          </p:val>
                                        </p:tav>
                                        <p:tav tm="100000">
                                          <p:val>
                                            <p:strVal val="#ppt_h"/>
                                          </p:val>
                                        </p:tav>
                                      </p:tavLst>
                                    </p:anim>
                                    <p:animEffect transition="in" filter="fade">
                                      <p:cBhvr>
                                        <p:cTn id="52" dur="500"/>
                                        <p:tgtEl>
                                          <p:spTgt spid="776"/>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780"/>
                                        </p:tgtEl>
                                        <p:attrNameLst>
                                          <p:attrName>style.visibility</p:attrName>
                                        </p:attrNameLst>
                                      </p:cBhvr>
                                      <p:to>
                                        <p:strVal val="visible"/>
                                      </p:to>
                                    </p:set>
                                    <p:animEffect transition="in" filter="wipe(left)">
                                      <p:cBhvr>
                                        <p:cTn id="56" dur="500"/>
                                        <p:tgtEl>
                                          <p:spTgt spid="78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77"/>
                                        </p:tgtEl>
                                        <p:attrNameLst>
                                          <p:attrName>style.visibility</p:attrName>
                                        </p:attrNameLst>
                                      </p:cBhvr>
                                      <p:to>
                                        <p:strVal val="visible"/>
                                      </p:to>
                                    </p:set>
                                    <p:anim calcmode="lin" valueType="num">
                                      <p:cBhvr>
                                        <p:cTn id="60" dur="500" fill="hold"/>
                                        <p:tgtEl>
                                          <p:spTgt spid="777"/>
                                        </p:tgtEl>
                                        <p:attrNameLst>
                                          <p:attrName>ppt_w</p:attrName>
                                        </p:attrNameLst>
                                      </p:cBhvr>
                                      <p:tavLst>
                                        <p:tav tm="0">
                                          <p:val>
                                            <p:fltVal val="0"/>
                                          </p:val>
                                        </p:tav>
                                        <p:tav tm="100000">
                                          <p:val>
                                            <p:strVal val="#ppt_w"/>
                                          </p:val>
                                        </p:tav>
                                      </p:tavLst>
                                    </p:anim>
                                    <p:anim calcmode="lin" valueType="num">
                                      <p:cBhvr>
                                        <p:cTn id="61" dur="500" fill="hold"/>
                                        <p:tgtEl>
                                          <p:spTgt spid="777"/>
                                        </p:tgtEl>
                                        <p:attrNameLst>
                                          <p:attrName>ppt_h</p:attrName>
                                        </p:attrNameLst>
                                      </p:cBhvr>
                                      <p:tavLst>
                                        <p:tav tm="0">
                                          <p:val>
                                            <p:fltVal val="0"/>
                                          </p:val>
                                        </p:tav>
                                        <p:tav tm="100000">
                                          <p:val>
                                            <p:strVal val="#ppt_h"/>
                                          </p:val>
                                        </p:tav>
                                      </p:tavLst>
                                    </p:anim>
                                    <p:animEffect transition="in" filter="fade">
                                      <p:cBhvr>
                                        <p:cTn id="62" dur="500"/>
                                        <p:tgtEl>
                                          <p:spTgt spid="777"/>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781"/>
                                        </p:tgtEl>
                                        <p:attrNameLst>
                                          <p:attrName>style.visibility</p:attrName>
                                        </p:attrNameLst>
                                      </p:cBhvr>
                                      <p:to>
                                        <p:strVal val="visible"/>
                                      </p:to>
                                    </p:set>
                                    <p:animEffect transition="in" filter="wipe(left)">
                                      <p:cBhvr>
                                        <p:cTn id="66" dur="500"/>
                                        <p:tgtEl>
                                          <p:spTgt spid="781"/>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778"/>
                                        </p:tgtEl>
                                        <p:attrNameLst>
                                          <p:attrName>style.visibility</p:attrName>
                                        </p:attrNameLst>
                                      </p:cBhvr>
                                      <p:to>
                                        <p:strVal val="visible"/>
                                      </p:to>
                                    </p:set>
                                    <p:anim calcmode="lin" valueType="num">
                                      <p:cBhvr>
                                        <p:cTn id="70" dur="500" fill="hold"/>
                                        <p:tgtEl>
                                          <p:spTgt spid="778"/>
                                        </p:tgtEl>
                                        <p:attrNameLst>
                                          <p:attrName>ppt_w</p:attrName>
                                        </p:attrNameLst>
                                      </p:cBhvr>
                                      <p:tavLst>
                                        <p:tav tm="0">
                                          <p:val>
                                            <p:fltVal val="0"/>
                                          </p:val>
                                        </p:tav>
                                        <p:tav tm="100000">
                                          <p:val>
                                            <p:strVal val="#ppt_w"/>
                                          </p:val>
                                        </p:tav>
                                      </p:tavLst>
                                    </p:anim>
                                    <p:anim calcmode="lin" valueType="num">
                                      <p:cBhvr>
                                        <p:cTn id="71" dur="500" fill="hold"/>
                                        <p:tgtEl>
                                          <p:spTgt spid="778"/>
                                        </p:tgtEl>
                                        <p:attrNameLst>
                                          <p:attrName>ppt_h</p:attrName>
                                        </p:attrNameLst>
                                      </p:cBhvr>
                                      <p:tavLst>
                                        <p:tav tm="0">
                                          <p:val>
                                            <p:fltVal val="0"/>
                                          </p:val>
                                        </p:tav>
                                        <p:tav tm="100000">
                                          <p:val>
                                            <p:strVal val="#ppt_h"/>
                                          </p:val>
                                        </p:tav>
                                      </p:tavLst>
                                    </p:anim>
                                    <p:animEffect transition="in" filter="fade">
                                      <p:cBhvr>
                                        <p:cTn id="72" dur="500"/>
                                        <p:tgtEl>
                                          <p:spTgt spid="778"/>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782"/>
                                        </p:tgtEl>
                                        <p:attrNameLst>
                                          <p:attrName>style.visibility</p:attrName>
                                        </p:attrNameLst>
                                      </p:cBhvr>
                                      <p:to>
                                        <p:strVal val="visible"/>
                                      </p:to>
                                    </p:set>
                                    <p:animEffect transition="in" filter="wipe(left)">
                                      <p:cBhvr>
                                        <p:cTn id="76" dur="500"/>
                                        <p:tgtEl>
                                          <p:spTgt spid="782"/>
                                        </p:tgtEl>
                                      </p:cBhvr>
                                    </p:animEffect>
                                  </p:childTnLst>
                                </p:cTn>
                              </p:par>
                            </p:childTnLst>
                          </p:cTn>
                        </p:par>
                        <p:par>
                          <p:cTn id="77" fill="hold">
                            <p:stCondLst>
                              <p:cond delay="8000"/>
                            </p:stCondLst>
                            <p:childTnLst>
                              <p:par>
                                <p:cTn id="78" presetID="53" presetClass="entr" presetSubtype="16" fill="hold" grpId="0" nodeType="afterEffect">
                                  <p:stCondLst>
                                    <p:cond delay="0"/>
                                  </p:stCondLst>
                                  <p:childTnLst>
                                    <p:set>
                                      <p:cBhvr>
                                        <p:cTn id="79" dur="1" fill="hold">
                                          <p:stCondLst>
                                            <p:cond delay="0"/>
                                          </p:stCondLst>
                                        </p:cTn>
                                        <p:tgtEl>
                                          <p:spTgt spid="779"/>
                                        </p:tgtEl>
                                        <p:attrNameLst>
                                          <p:attrName>style.visibility</p:attrName>
                                        </p:attrNameLst>
                                      </p:cBhvr>
                                      <p:to>
                                        <p:strVal val="visible"/>
                                      </p:to>
                                    </p:set>
                                    <p:anim calcmode="lin" valueType="num">
                                      <p:cBhvr>
                                        <p:cTn id="80" dur="500" fill="hold"/>
                                        <p:tgtEl>
                                          <p:spTgt spid="779"/>
                                        </p:tgtEl>
                                        <p:attrNameLst>
                                          <p:attrName>ppt_w</p:attrName>
                                        </p:attrNameLst>
                                      </p:cBhvr>
                                      <p:tavLst>
                                        <p:tav tm="0">
                                          <p:val>
                                            <p:fltVal val="0"/>
                                          </p:val>
                                        </p:tav>
                                        <p:tav tm="100000">
                                          <p:val>
                                            <p:strVal val="#ppt_w"/>
                                          </p:val>
                                        </p:tav>
                                      </p:tavLst>
                                    </p:anim>
                                    <p:anim calcmode="lin" valueType="num">
                                      <p:cBhvr>
                                        <p:cTn id="81" dur="500" fill="hold"/>
                                        <p:tgtEl>
                                          <p:spTgt spid="779"/>
                                        </p:tgtEl>
                                        <p:attrNameLst>
                                          <p:attrName>ppt_h</p:attrName>
                                        </p:attrNameLst>
                                      </p:cBhvr>
                                      <p:tavLst>
                                        <p:tav tm="0">
                                          <p:val>
                                            <p:fltVal val="0"/>
                                          </p:val>
                                        </p:tav>
                                        <p:tav tm="100000">
                                          <p:val>
                                            <p:strVal val="#ppt_h"/>
                                          </p:val>
                                        </p:tav>
                                      </p:tavLst>
                                    </p:anim>
                                    <p:animEffect transition="in" filter="fade">
                                      <p:cBhvr>
                                        <p:cTn id="82" dur="500"/>
                                        <p:tgtEl>
                                          <p:spTgt spid="779"/>
                                        </p:tgtEl>
                                      </p:cBhvr>
                                    </p:animEffect>
                                  </p:childTnLst>
                                </p:cTn>
                              </p:par>
                            </p:childTnLst>
                          </p:cTn>
                        </p:par>
                        <p:par>
                          <p:cTn id="83" fill="hold">
                            <p:stCondLst>
                              <p:cond delay="8500"/>
                            </p:stCondLst>
                            <p:childTnLst>
                              <p:par>
                                <p:cTn id="84" presetID="22" presetClass="entr" presetSubtype="8" fill="hold" grpId="0" nodeType="afterEffect">
                                  <p:stCondLst>
                                    <p:cond delay="0"/>
                                  </p:stCondLst>
                                  <p:childTnLst>
                                    <p:set>
                                      <p:cBhvr>
                                        <p:cTn id="85" dur="1" fill="hold">
                                          <p:stCondLst>
                                            <p:cond delay="0"/>
                                          </p:stCondLst>
                                        </p:cTn>
                                        <p:tgtEl>
                                          <p:spTgt spid="783"/>
                                        </p:tgtEl>
                                        <p:attrNameLst>
                                          <p:attrName>style.visibility</p:attrName>
                                        </p:attrNameLst>
                                      </p:cBhvr>
                                      <p:to>
                                        <p:strVal val="visible"/>
                                      </p:to>
                                    </p:set>
                                    <p:animEffect transition="in" filter="wipe(left)">
                                      <p:cBhvr>
                                        <p:cTn id="86" dur="500"/>
                                        <p:tgtEl>
                                          <p:spTgt spid="783"/>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784"/>
                                        </p:tgtEl>
                                        <p:attrNameLst>
                                          <p:attrName>style.visibility</p:attrName>
                                        </p:attrNameLst>
                                      </p:cBhvr>
                                      <p:to>
                                        <p:strVal val="visible"/>
                                      </p:to>
                                    </p:set>
                                    <p:anim calcmode="lin" valueType="num">
                                      <p:cBhvr>
                                        <p:cTn id="90" dur="500" fill="hold"/>
                                        <p:tgtEl>
                                          <p:spTgt spid="784"/>
                                        </p:tgtEl>
                                        <p:attrNameLst>
                                          <p:attrName>ppt_w</p:attrName>
                                        </p:attrNameLst>
                                      </p:cBhvr>
                                      <p:tavLst>
                                        <p:tav tm="0">
                                          <p:val>
                                            <p:fltVal val="0"/>
                                          </p:val>
                                        </p:tav>
                                        <p:tav tm="100000">
                                          <p:val>
                                            <p:strVal val="#ppt_w"/>
                                          </p:val>
                                        </p:tav>
                                      </p:tavLst>
                                    </p:anim>
                                    <p:anim calcmode="lin" valueType="num">
                                      <p:cBhvr>
                                        <p:cTn id="91" dur="500" fill="hold"/>
                                        <p:tgtEl>
                                          <p:spTgt spid="784"/>
                                        </p:tgtEl>
                                        <p:attrNameLst>
                                          <p:attrName>ppt_h</p:attrName>
                                        </p:attrNameLst>
                                      </p:cBhvr>
                                      <p:tavLst>
                                        <p:tav tm="0">
                                          <p:val>
                                            <p:fltVal val="0"/>
                                          </p:val>
                                        </p:tav>
                                        <p:tav tm="100000">
                                          <p:val>
                                            <p:strVal val="#ppt_h"/>
                                          </p:val>
                                        </p:tav>
                                      </p:tavLst>
                                    </p:anim>
                                    <p:animEffect transition="in" filter="fade">
                                      <p:cBhvr>
                                        <p:cTn id="92" dur="500"/>
                                        <p:tgtEl>
                                          <p:spTgt spid="784"/>
                                        </p:tgtEl>
                                      </p:cBhvr>
                                    </p:animEffect>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85"/>
                                        </p:tgtEl>
                                        <p:attrNameLst>
                                          <p:attrName>style.visibility</p:attrName>
                                        </p:attrNameLst>
                                      </p:cBhvr>
                                      <p:to>
                                        <p:strVal val="visible"/>
                                      </p:to>
                                    </p:set>
                                    <p:animEffect transition="in" filter="wipe(left)">
                                      <p:cBhvr>
                                        <p:cTn id="96" dur="500"/>
                                        <p:tgtEl>
                                          <p:spTgt spid="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 grpId="0" animBg="1"/>
      <p:bldP spid="765" grpId="0" animBg="1"/>
      <p:bldP spid="768" grpId="0" animBg="1"/>
      <p:bldP spid="770" grpId="0" animBg="1"/>
      <p:bldP spid="769" grpId="0" animBg="1"/>
      <p:bldP spid="771" grpId="0" animBg="1"/>
      <p:bldP spid="774" grpId="0" animBg="1"/>
      <p:bldP spid="775" grpId="0"/>
      <p:bldP spid="790" grpId="0" animBg="1"/>
      <p:bldP spid="776" grpId="0" animBg="1"/>
      <p:bldP spid="780" grpId="0"/>
      <p:bldP spid="777" grpId="0" animBg="1"/>
      <p:bldP spid="781" grpId="0"/>
      <p:bldP spid="778" grpId="0" animBg="1"/>
      <p:bldP spid="782" grpId="0"/>
      <p:bldP spid="779" grpId="0" animBg="1"/>
      <p:bldP spid="783" grpId="0"/>
      <p:bldP spid="784" grpId="0" animBg="1"/>
      <p:bldP spid="7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矩形"/>
          <p:cNvSpPr/>
          <p:nvPr/>
        </p:nvSpPr>
        <p:spPr>
          <a:xfrm>
            <a:off x="0" y="-12700"/>
            <a:ext cx="12192000" cy="373063"/>
          </a:xfrm>
          <a:prstGeom prst="rect">
            <a:avLst/>
          </a:prstGeom>
          <a:solidFill>
            <a:srgbClr val="044875"/>
          </a:solidFill>
          <a:ln w="12700" cap="flat" cmpd="sng">
            <a:noFill/>
            <a:prstDash val="solid"/>
            <a:round/>
          </a:ln>
        </p:spPr>
        <p:txBody>
          <a:bodyPr rtlCol="0" anchor="ctr"/>
          <a:lstStyle/>
          <a:p>
            <a:pPr algn="ctr"/>
          </a:p>
        </p:txBody>
      </p:sp>
      <p:sp>
        <p:nvSpPr>
          <p:cNvPr id="197" name="矩形"/>
          <p:cNvSpPr/>
          <p:nvPr/>
        </p:nvSpPr>
        <p:spPr>
          <a:xfrm>
            <a:off x="11566525" y="6523037"/>
            <a:ext cx="625475" cy="334962"/>
          </a:xfrm>
          <a:prstGeom prst="rect">
            <a:avLst/>
          </a:prstGeom>
          <a:solidFill>
            <a:srgbClr val="044875"/>
          </a:solidFill>
          <a:ln w="12700" cap="flat" cmpd="sng">
            <a:noFill/>
            <a:prstDash val="solid"/>
            <a:round/>
          </a:ln>
        </p:spPr>
        <p:txBody>
          <a:bodyPr rtlCol="0" anchor="ctr"/>
          <a:lstStyle/>
          <a:p>
            <a:pPr algn="ctr"/>
          </a:p>
        </p:txBody>
      </p:sp>
      <p:sp>
        <p:nvSpPr>
          <p:cNvPr id="198" name="矩形"/>
          <p:cNvSpPr/>
          <p:nvPr/>
        </p:nvSpPr>
        <p:spPr>
          <a:xfrm>
            <a:off x="0" y="6523037"/>
            <a:ext cx="10439400" cy="334962"/>
          </a:xfrm>
          <a:prstGeom prst="rect">
            <a:avLst/>
          </a:prstGeom>
          <a:solidFill>
            <a:srgbClr val="044875"/>
          </a:solidFill>
          <a:ln w="12700" cap="flat" cmpd="sng">
            <a:noFill/>
            <a:prstDash val="solid"/>
            <a:round/>
          </a:ln>
        </p:spPr>
        <p:txBody>
          <a:bodyPr rtlCol="0" anchor="ctr"/>
          <a:lstStyle/>
          <a:p>
            <a:pPr algn="ctr"/>
          </a:p>
        </p:txBody>
      </p:sp>
      <p:sp>
        <p:nvSpPr>
          <p:cNvPr id="199"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207" name="组合"/>
          <p:cNvGrpSpPr/>
          <p:nvPr/>
        </p:nvGrpSpPr>
        <p:grpSpPr>
          <a:xfrm>
            <a:off x="298884" y="2219890"/>
            <a:ext cx="5921806" cy="938934"/>
            <a:chOff x="298884" y="2219890"/>
            <a:chExt cx="5921806" cy="938934"/>
          </a:xfrm>
        </p:grpSpPr>
        <p:sp>
          <p:nvSpPr>
            <p:cNvPr id="200" name="曲线"/>
            <p:cNvSpPr/>
            <p:nvPr/>
          </p:nvSpPr>
          <p:spPr>
            <a:xfrm>
              <a:off x="1426202" y="2477104"/>
              <a:ext cx="592497" cy="462146"/>
            </a:xfrm>
            <a:custGeom>
              <a:avLst/>
              <a:gdLst>
                <a:gd name="T1" fmla="*/ 0 w 21600"/>
                <a:gd name="T2" fmla="*/ 0 h 21600"/>
                <a:gd name="T3" fmla="*/ 21600 w 21600"/>
                <a:gd name="T4" fmla="*/ 21600 h 21600"/>
              </a:gdLst>
              <a:ahLst/>
              <a:cxnLst/>
              <a:rect l="T1" t="T2" r="T3" b="T4"/>
              <a:pathLst>
                <a:path w="21600" h="21600">
                  <a:moveTo>
                    <a:pt x="3927" y="19273"/>
                  </a:moveTo>
                  <a:cubicBezTo>
                    <a:pt x="6545" y="19273"/>
                    <a:pt x="9163" y="19938"/>
                    <a:pt x="11563" y="21600"/>
                  </a:cubicBezTo>
                  <a:cubicBezTo>
                    <a:pt x="13963" y="19938"/>
                    <a:pt x="16363" y="18941"/>
                    <a:pt x="18981" y="18941"/>
                  </a:cubicBezTo>
                  <a:cubicBezTo>
                    <a:pt x="18981" y="7643"/>
                    <a:pt x="18981" y="7643"/>
                    <a:pt x="18981" y="7643"/>
                  </a:cubicBezTo>
                  <a:cubicBezTo>
                    <a:pt x="11563" y="9304"/>
                    <a:pt x="11563" y="9304"/>
                    <a:pt x="11563" y="9304"/>
                  </a:cubicBezTo>
                  <a:cubicBezTo>
                    <a:pt x="3927" y="7643"/>
                    <a:pt x="3927" y="7643"/>
                    <a:pt x="3927" y="7643"/>
                  </a:cubicBezTo>
                  <a:cubicBezTo>
                    <a:pt x="3927" y="19273"/>
                    <a:pt x="3927" y="19273"/>
                    <a:pt x="3927" y="19273"/>
                  </a:cubicBezTo>
                  <a:close/>
                  <a:moveTo>
                    <a:pt x="21600" y="2658"/>
                  </a:moveTo>
                  <a:cubicBezTo>
                    <a:pt x="21600" y="5649"/>
                    <a:pt x="21600" y="5649"/>
                    <a:pt x="21600" y="5649"/>
                  </a:cubicBezTo>
                  <a:cubicBezTo>
                    <a:pt x="11563" y="7975"/>
                    <a:pt x="11563" y="7975"/>
                    <a:pt x="11563" y="7975"/>
                  </a:cubicBezTo>
                  <a:cubicBezTo>
                    <a:pt x="1527" y="5649"/>
                    <a:pt x="1527" y="5649"/>
                    <a:pt x="1527" y="5649"/>
                  </a:cubicBezTo>
                  <a:cubicBezTo>
                    <a:pt x="1527" y="11298"/>
                    <a:pt x="1527" y="11298"/>
                    <a:pt x="1527" y="11298"/>
                  </a:cubicBezTo>
                  <a:cubicBezTo>
                    <a:pt x="1745" y="11630"/>
                    <a:pt x="1963" y="11963"/>
                    <a:pt x="1963" y="12295"/>
                  </a:cubicBezTo>
                  <a:cubicBezTo>
                    <a:pt x="1963" y="12960"/>
                    <a:pt x="1527" y="13624"/>
                    <a:pt x="1090" y="13624"/>
                  </a:cubicBezTo>
                  <a:cubicBezTo>
                    <a:pt x="872" y="13624"/>
                    <a:pt x="436" y="12960"/>
                    <a:pt x="436" y="12295"/>
                  </a:cubicBezTo>
                  <a:cubicBezTo>
                    <a:pt x="436" y="11963"/>
                    <a:pt x="654" y="11630"/>
                    <a:pt x="872" y="11298"/>
                  </a:cubicBezTo>
                  <a:cubicBezTo>
                    <a:pt x="872" y="8307"/>
                    <a:pt x="872" y="5649"/>
                    <a:pt x="872" y="2658"/>
                  </a:cubicBezTo>
                  <a:cubicBezTo>
                    <a:pt x="11563" y="0"/>
                    <a:pt x="11563" y="0"/>
                    <a:pt x="11563" y="0"/>
                  </a:cubicBezTo>
                  <a:cubicBezTo>
                    <a:pt x="21600" y="2658"/>
                    <a:pt x="21600" y="2658"/>
                    <a:pt x="21600" y="2658"/>
                  </a:cubicBezTo>
                  <a:close/>
                  <a:moveTo>
                    <a:pt x="1745" y="13956"/>
                  </a:moveTo>
                  <a:cubicBezTo>
                    <a:pt x="1309" y="14289"/>
                    <a:pt x="1090" y="14289"/>
                    <a:pt x="654" y="13956"/>
                  </a:cubicBezTo>
                  <a:cubicBezTo>
                    <a:pt x="436" y="15618"/>
                    <a:pt x="218" y="17280"/>
                    <a:pt x="0" y="19273"/>
                  </a:cubicBezTo>
                  <a:cubicBezTo>
                    <a:pt x="218" y="19273"/>
                    <a:pt x="436" y="19273"/>
                    <a:pt x="436" y="19273"/>
                  </a:cubicBezTo>
                  <a:cubicBezTo>
                    <a:pt x="654" y="18609"/>
                    <a:pt x="654" y="18609"/>
                    <a:pt x="654" y="18609"/>
                  </a:cubicBezTo>
                  <a:cubicBezTo>
                    <a:pt x="654" y="19273"/>
                    <a:pt x="654" y="19273"/>
                    <a:pt x="654" y="19273"/>
                  </a:cubicBezTo>
                  <a:cubicBezTo>
                    <a:pt x="872" y="19606"/>
                    <a:pt x="1090" y="19606"/>
                    <a:pt x="1309" y="19606"/>
                  </a:cubicBezTo>
                  <a:cubicBezTo>
                    <a:pt x="1527" y="18941"/>
                    <a:pt x="1527" y="18941"/>
                    <a:pt x="1527" y="18941"/>
                  </a:cubicBezTo>
                  <a:cubicBezTo>
                    <a:pt x="1527" y="19606"/>
                    <a:pt x="1527" y="19606"/>
                    <a:pt x="1527" y="19606"/>
                  </a:cubicBezTo>
                  <a:cubicBezTo>
                    <a:pt x="1527" y="19606"/>
                    <a:pt x="1745" y="19606"/>
                    <a:pt x="1745" y="19606"/>
                  </a:cubicBezTo>
                  <a:cubicBezTo>
                    <a:pt x="1745" y="16947"/>
                    <a:pt x="1745" y="16947"/>
                    <a:pt x="1745" y="16947"/>
                  </a:cubicBezTo>
                  <a:cubicBezTo>
                    <a:pt x="1963" y="19273"/>
                    <a:pt x="1963" y="19273"/>
                    <a:pt x="1963" y="19273"/>
                  </a:cubicBezTo>
                  <a:cubicBezTo>
                    <a:pt x="2181" y="19273"/>
                    <a:pt x="2181" y="19273"/>
                    <a:pt x="2400" y="19273"/>
                  </a:cubicBezTo>
                  <a:cubicBezTo>
                    <a:pt x="2181" y="17280"/>
                    <a:pt x="1963" y="15618"/>
                    <a:pt x="1745" y="13956"/>
                  </a:cubicBezTo>
                  <a:close/>
                </a:path>
              </a:pathLst>
            </a:custGeom>
            <a:solidFill>
              <a:srgbClr val="3B3838"/>
            </a:solidFill>
            <a:ln w="9525" cap="flat" cmpd="sng">
              <a:noFill/>
              <a:prstDash val="solid"/>
              <a:round/>
            </a:ln>
          </p:spPr>
          <p:txBody>
            <a:bodyPr rtlCol="0" anchor="ctr"/>
            <a:lstStyle/>
            <a:p>
              <a:pPr algn="ctr"/>
            </a:p>
          </p:txBody>
        </p:sp>
        <p:sp>
          <p:nvSpPr>
            <p:cNvPr id="201" name="矩形"/>
            <p:cNvSpPr/>
            <p:nvPr/>
          </p:nvSpPr>
          <p:spPr>
            <a:xfrm>
              <a:off x="2372634" y="2363341"/>
              <a:ext cx="3848055" cy="523220"/>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安全是什么？</a:t>
              </a:r>
              <a:endPar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02" name="矩形"/>
            <p:cNvSpPr/>
            <p:nvPr/>
          </p:nvSpPr>
          <p:spPr>
            <a:xfrm>
              <a:off x="1270649" y="2219890"/>
              <a:ext cx="4950041" cy="938934"/>
            </a:xfrm>
            <a:prstGeom prst="rect">
              <a:avLst/>
            </a:prstGeom>
            <a:noFill/>
            <a:ln w="25400" cap="flat" cmpd="sng">
              <a:solidFill>
                <a:srgbClr val="044875"/>
              </a:solidFill>
              <a:prstDash val="solid"/>
              <a:round/>
            </a:ln>
          </p:spPr>
          <p:txBody>
            <a:bodyPr rtlCol="0" anchor="ctr"/>
            <a:lstStyle/>
            <a:p>
              <a:pPr algn="ctr"/>
            </a:p>
          </p:txBody>
        </p:sp>
        <p:sp>
          <p:nvSpPr>
            <p:cNvPr id="203" name="直线"/>
            <p:cNvSpPr/>
            <p:nvPr/>
          </p:nvSpPr>
          <p:spPr>
            <a:xfrm flipH="1">
              <a:off x="2223190" y="2219890"/>
              <a:ext cx="13982" cy="938934"/>
            </a:xfrm>
            <a:prstGeom prst="line">
              <a:avLst/>
            </a:prstGeom>
            <a:noFill/>
            <a:ln w="25400" cap="flat" cmpd="sng">
              <a:solidFill>
                <a:srgbClr val="044875"/>
              </a:solidFill>
              <a:prstDash val="dash"/>
              <a:round/>
            </a:ln>
          </p:spPr>
          <p:txBody>
            <a:bodyPr rtlCol="0" anchor="ctr"/>
            <a:lstStyle/>
            <a:p>
              <a:pPr algn="ctr"/>
            </a:p>
          </p:txBody>
        </p:sp>
        <p:grpSp>
          <p:nvGrpSpPr>
            <p:cNvPr id="206" name="组合"/>
            <p:cNvGrpSpPr/>
            <p:nvPr/>
          </p:nvGrpSpPr>
          <p:grpSpPr>
            <a:xfrm>
              <a:off x="298884" y="2219890"/>
              <a:ext cx="1012272" cy="938934"/>
              <a:chOff x="298884" y="2219890"/>
              <a:chExt cx="1012272" cy="938934"/>
            </a:xfrm>
          </p:grpSpPr>
          <p:sp>
            <p:nvSpPr>
              <p:cNvPr id="204" name="矩形"/>
              <p:cNvSpPr/>
              <p:nvPr/>
            </p:nvSpPr>
            <p:spPr>
              <a:xfrm>
                <a:off x="412488" y="2219890"/>
                <a:ext cx="784754" cy="938934"/>
              </a:xfrm>
              <a:prstGeom prst="rect">
                <a:avLst/>
              </a:prstGeom>
              <a:noFill/>
              <a:ln w="25400" cap="flat" cmpd="sng">
                <a:solidFill>
                  <a:srgbClr val="044875"/>
                </a:solidFill>
                <a:prstDash val="solid"/>
                <a:round/>
              </a:ln>
            </p:spPr>
            <p:txBody>
              <a:bodyPr rtlCol="0" anchor="ctr"/>
              <a:lstStyle/>
              <a:p>
                <a:pPr algn="ctr"/>
              </a:p>
            </p:txBody>
          </p:sp>
          <p:sp>
            <p:nvSpPr>
              <p:cNvPr id="205" name="矩形"/>
              <p:cNvSpPr/>
              <p:nvPr/>
            </p:nvSpPr>
            <p:spPr>
              <a:xfrm>
                <a:off x="298884" y="2307208"/>
                <a:ext cx="1012272" cy="6343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01</a:t>
                </a:r>
                <a:endParaRPr lang="zh-CN" altLang="en-US"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grpSp>
        <p:nvGrpSpPr>
          <p:cNvPr id="216" name="组合"/>
          <p:cNvGrpSpPr/>
          <p:nvPr/>
        </p:nvGrpSpPr>
        <p:grpSpPr>
          <a:xfrm>
            <a:off x="293966" y="3350190"/>
            <a:ext cx="6037560" cy="875434"/>
            <a:chOff x="293966" y="3350190"/>
            <a:chExt cx="6037560" cy="875434"/>
          </a:xfrm>
        </p:grpSpPr>
        <p:grpSp>
          <p:nvGrpSpPr>
            <p:cNvPr id="214" name="组合"/>
            <p:cNvGrpSpPr/>
            <p:nvPr/>
          </p:nvGrpSpPr>
          <p:grpSpPr>
            <a:xfrm>
              <a:off x="293966" y="3350190"/>
              <a:ext cx="6037560" cy="875434"/>
              <a:chOff x="293966" y="3350190"/>
              <a:chExt cx="6037560" cy="875434"/>
            </a:xfrm>
          </p:grpSpPr>
          <p:sp>
            <p:nvSpPr>
              <p:cNvPr id="208" name="矩形"/>
              <p:cNvSpPr/>
              <p:nvPr/>
            </p:nvSpPr>
            <p:spPr>
              <a:xfrm>
                <a:off x="2229429" y="3466601"/>
                <a:ext cx="4102097" cy="523220"/>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为什么要进行安全培训？</a:t>
                </a:r>
                <a:endPar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09" name="矩形"/>
              <p:cNvSpPr/>
              <p:nvPr/>
            </p:nvSpPr>
            <p:spPr>
              <a:xfrm>
                <a:off x="1236481" y="3350190"/>
                <a:ext cx="5003414" cy="875434"/>
              </a:xfrm>
              <a:prstGeom prst="rect">
                <a:avLst/>
              </a:prstGeom>
              <a:noFill/>
              <a:ln w="25400" cap="flat" cmpd="sng">
                <a:solidFill>
                  <a:srgbClr val="044875"/>
                </a:solidFill>
                <a:prstDash val="solid"/>
                <a:round/>
              </a:ln>
            </p:spPr>
            <p:txBody>
              <a:bodyPr rtlCol="0" anchor="ctr"/>
              <a:lstStyle/>
              <a:p>
                <a:pPr algn="ctr"/>
              </a:p>
            </p:txBody>
          </p:sp>
          <p:sp>
            <p:nvSpPr>
              <p:cNvPr id="210" name="直线"/>
              <p:cNvSpPr/>
              <p:nvPr/>
            </p:nvSpPr>
            <p:spPr>
              <a:xfrm flipH="1">
                <a:off x="2155531" y="3350190"/>
                <a:ext cx="13490" cy="875434"/>
              </a:xfrm>
              <a:prstGeom prst="line">
                <a:avLst/>
              </a:prstGeom>
              <a:noFill/>
              <a:ln w="25400" cap="flat" cmpd="sng">
                <a:solidFill>
                  <a:srgbClr val="044875"/>
                </a:solidFill>
                <a:prstDash val="dash"/>
                <a:round/>
              </a:ln>
            </p:spPr>
            <p:txBody>
              <a:bodyPr rtlCol="0" anchor="ctr"/>
              <a:lstStyle/>
              <a:p>
                <a:pPr algn="ctr"/>
              </a:p>
            </p:txBody>
          </p:sp>
          <p:grpSp>
            <p:nvGrpSpPr>
              <p:cNvPr id="213" name="组合"/>
              <p:cNvGrpSpPr/>
              <p:nvPr/>
            </p:nvGrpSpPr>
            <p:grpSpPr>
              <a:xfrm>
                <a:off x="293966" y="3350190"/>
                <a:ext cx="976682" cy="875434"/>
                <a:chOff x="293966" y="3350190"/>
                <a:chExt cx="976682" cy="875434"/>
              </a:xfrm>
            </p:grpSpPr>
            <p:sp>
              <p:nvSpPr>
                <p:cNvPr id="211" name="矩形"/>
                <p:cNvSpPr/>
                <p:nvPr/>
              </p:nvSpPr>
              <p:spPr>
                <a:xfrm>
                  <a:off x="408493" y="3350190"/>
                  <a:ext cx="757163" cy="875434"/>
                </a:xfrm>
                <a:prstGeom prst="rect">
                  <a:avLst/>
                </a:prstGeom>
                <a:noFill/>
                <a:ln w="25400" cap="flat" cmpd="sng">
                  <a:solidFill>
                    <a:srgbClr val="044875"/>
                  </a:solidFill>
                  <a:prstDash val="solid"/>
                  <a:round/>
                </a:ln>
              </p:spPr>
              <p:txBody>
                <a:bodyPr rtlCol="0" anchor="ctr"/>
                <a:lstStyle/>
                <a:p>
                  <a:pPr algn="ctr"/>
                </a:p>
              </p:txBody>
            </p:sp>
            <p:sp>
              <p:nvSpPr>
                <p:cNvPr id="212" name="矩形"/>
                <p:cNvSpPr/>
                <p:nvPr/>
              </p:nvSpPr>
              <p:spPr>
                <a:xfrm>
                  <a:off x="293966" y="3429818"/>
                  <a:ext cx="976682" cy="6343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sp>
          <p:nvSpPr>
            <p:cNvPr id="215" name="曲线"/>
            <p:cNvSpPr/>
            <p:nvPr/>
          </p:nvSpPr>
          <p:spPr>
            <a:xfrm>
              <a:off x="1398369" y="3455475"/>
              <a:ext cx="542997" cy="664861"/>
            </a:xfrm>
            <a:custGeom>
              <a:avLst/>
              <a:gdLst>
                <a:gd name="T1" fmla="*/ 0 w 21600"/>
                <a:gd name="T2" fmla="*/ 0 h 21600"/>
                <a:gd name="T3" fmla="*/ 21600 w 21600"/>
                <a:gd name="T4" fmla="*/ 21600 h 21600"/>
              </a:gdLst>
              <a:ahLst/>
              <a:cxnLst/>
              <a:rect l="T1" t="T2" r="T3" b="T4"/>
              <a:pathLst>
                <a:path w="21600" h="21600">
                  <a:moveTo>
                    <a:pt x="14691" y="1746"/>
                  </a:moveTo>
                  <a:lnTo>
                    <a:pt x="16540" y="2665"/>
                  </a:lnTo>
                  <a:lnTo>
                    <a:pt x="19751" y="1746"/>
                  </a:lnTo>
                  <a:lnTo>
                    <a:pt x="17708" y="643"/>
                  </a:lnTo>
                  <a:lnTo>
                    <a:pt x="14691" y="1746"/>
                  </a:lnTo>
                  <a:lnTo>
                    <a:pt x="14691" y="1746"/>
                  </a:lnTo>
                  <a:close/>
                  <a:moveTo>
                    <a:pt x="3016" y="15717"/>
                  </a:moveTo>
                  <a:lnTo>
                    <a:pt x="681" y="14614"/>
                  </a:lnTo>
                  <a:lnTo>
                    <a:pt x="681" y="19394"/>
                  </a:lnTo>
                  <a:lnTo>
                    <a:pt x="3016" y="20497"/>
                  </a:lnTo>
                  <a:lnTo>
                    <a:pt x="3016" y="15717"/>
                  </a:lnTo>
                  <a:lnTo>
                    <a:pt x="3016" y="15717"/>
                  </a:lnTo>
                  <a:close/>
                  <a:moveTo>
                    <a:pt x="8464" y="9559"/>
                  </a:moveTo>
                  <a:lnTo>
                    <a:pt x="10605" y="10478"/>
                  </a:lnTo>
                  <a:lnTo>
                    <a:pt x="13329" y="9375"/>
                  </a:lnTo>
                  <a:lnTo>
                    <a:pt x="11286" y="8548"/>
                  </a:lnTo>
                  <a:lnTo>
                    <a:pt x="8464" y="9559"/>
                  </a:lnTo>
                  <a:lnTo>
                    <a:pt x="8464" y="9559"/>
                  </a:lnTo>
                  <a:close/>
                  <a:moveTo>
                    <a:pt x="6616" y="9375"/>
                  </a:moveTo>
                  <a:lnTo>
                    <a:pt x="7394" y="9191"/>
                  </a:lnTo>
                  <a:lnTo>
                    <a:pt x="11286" y="7628"/>
                  </a:lnTo>
                  <a:lnTo>
                    <a:pt x="11286" y="7628"/>
                  </a:lnTo>
                  <a:lnTo>
                    <a:pt x="11481" y="7628"/>
                  </a:lnTo>
                  <a:lnTo>
                    <a:pt x="12843" y="8272"/>
                  </a:lnTo>
                  <a:lnTo>
                    <a:pt x="12843" y="2205"/>
                  </a:lnTo>
                  <a:lnTo>
                    <a:pt x="12843" y="1746"/>
                  </a:lnTo>
                  <a:lnTo>
                    <a:pt x="13524" y="1286"/>
                  </a:lnTo>
                  <a:lnTo>
                    <a:pt x="17513" y="0"/>
                  </a:lnTo>
                  <a:lnTo>
                    <a:pt x="17708" y="0"/>
                  </a:lnTo>
                  <a:lnTo>
                    <a:pt x="17708" y="0"/>
                  </a:lnTo>
                  <a:lnTo>
                    <a:pt x="20918" y="1286"/>
                  </a:lnTo>
                  <a:lnTo>
                    <a:pt x="21600" y="1746"/>
                  </a:lnTo>
                  <a:lnTo>
                    <a:pt x="21600" y="15441"/>
                  </a:lnTo>
                  <a:lnTo>
                    <a:pt x="16832" y="17188"/>
                  </a:lnTo>
                  <a:lnTo>
                    <a:pt x="16345" y="17004"/>
                  </a:lnTo>
                  <a:lnTo>
                    <a:pt x="15372" y="16544"/>
                  </a:lnTo>
                  <a:lnTo>
                    <a:pt x="15372" y="17647"/>
                  </a:lnTo>
                  <a:lnTo>
                    <a:pt x="10313" y="19394"/>
                  </a:lnTo>
                  <a:lnTo>
                    <a:pt x="9924" y="19210"/>
                  </a:lnTo>
                  <a:lnTo>
                    <a:pt x="8756" y="18474"/>
                  </a:lnTo>
                  <a:lnTo>
                    <a:pt x="8756" y="19853"/>
                  </a:lnTo>
                  <a:lnTo>
                    <a:pt x="3697" y="21600"/>
                  </a:lnTo>
                  <a:lnTo>
                    <a:pt x="3210" y="21324"/>
                  </a:lnTo>
                  <a:lnTo>
                    <a:pt x="194" y="20037"/>
                  </a:lnTo>
                  <a:lnTo>
                    <a:pt x="0" y="19853"/>
                  </a:lnTo>
                  <a:lnTo>
                    <a:pt x="0" y="19577"/>
                  </a:lnTo>
                  <a:lnTo>
                    <a:pt x="0" y="14154"/>
                  </a:lnTo>
                  <a:lnTo>
                    <a:pt x="0" y="13511"/>
                  </a:lnTo>
                  <a:lnTo>
                    <a:pt x="681" y="13327"/>
                  </a:lnTo>
                  <a:lnTo>
                    <a:pt x="4572" y="11765"/>
                  </a:lnTo>
                  <a:lnTo>
                    <a:pt x="4572" y="11765"/>
                  </a:lnTo>
                  <a:lnTo>
                    <a:pt x="4864" y="11765"/>
                  </a:lnTo>
                  <a:lnTo>
                    <a:pt x="7783" y="13327"/>
                  </a:lnTo>
                  <a:lnTo>
                    <a:pt x="8756" y="13511"/>
                  </a:lnTo>
                  <a:lnTo>
                    <a:pt x="8756" y="17831"/>
                  </a:lnTo>
                  <a:lnTo>
                    <a:pt x="9632" y="18291"/>
                  </a:lnTo>
                  <a:lnTo>
                    <a:pt x="9632" y="11581"/>
                  </a:lnTo>
                  <a:lnTo>
                    <a:pt x="7394" y="10478"/>
                  </a:lnTo>
                  <a:lnTo>
                    <a:pt x="7394" y="13051"/>
                  </a:lnTo>
                  <a:lnTo>
                    <a:pt x="6616" y="12684"/>
                  </a:lnTo>
                  <a:lnTo>
                    <a:pt x="6616" y="10018"/>
                  </a:lnTo>
                  <a:lnTo>
                    <a:pt x="6616" y="9375"/>
                  </a:lnTo>
                  <a:lnTo>
                    <a:pt x="6616" y="9375"/>
                  </a:lnTo>
                  <a:close/>
                  <a:moveTo>
                    <a:pt x="13524" y="8731"/>
                  </a:moveTo>
                  <a:lnTo>
                    <a:pt x="14497" y="9191"/>
                  </a:lnTo>
                  <a:lnTo>
                    <a:pt x="15372" y="9375"/>
                  </a:lnTo>
                  <a:lnTo>
                    <a:pt x="15372" y="15717"/>
                  </a:lnTo>
                  <a:lnTo>
                    <a:pt x="16054" y="16085"/>
                  </a:lnTo>
                  <a:lnTo>
                    <a:pt x="16054" y="3952"/>
                  </a:lnTo>
                  <a:lnTo>
                    <a:pt x="13524" y="2849"/>
                  </a:lnTo>
                  <a:lnTo>
                    <a:pt x="13524" y="8731"/>
                  </a:lnTo>
                  <a:lnTo>
                    <a:pt x="13524" y="8731"/>
                  </a:lnTo>
                  <a:close/>
                  <a:moveTo>
                    <a:pt x="1848" y="13695"/>
                  </a:moveTo>
                  <a:lnTo>
                    <a:pt x="3697" y="14614"/>
                  </a:lnTo>
                  <a:lnTo>
                    <a:pt x="6908" y="13511"/>
                  </a:lnTo>
                  <a:lnTo>
                    <a:pt x="4572" y="12684"/>
                  </a:lnTo>
                  <a:lnTo>
                    <a:pt x="1848" y="13695"/>
                  </a:lnTo>
                  <a:lnTo>
                    <a:pt x="1848" y="13695"/>
                  </a:lnTo>
                  <a:close/>
                  <a:moveTo>
                    <a:pt x="16832" y="3492"/>
                  </a:moveTo>
                  <a:lnTo>
                    <a:pt x="16832" y="3308"/>
                  </a:lnTo>
                  <a:lnTo>
                    <a:pt x="16832" y="3492"/>
                  </a:lnTo>
                  <a:lnTo>
                    <a:pt x="16832" y="3492"/>
                  </a:lnTo>
                  <a:lnTo>
                    <a:pt x="16832" y="3492"/>
                  </a:lnTo>
                  <a:close/>
                </a:path>
              </a:pathLst>
            </a:custGeom>
            <a:solidFill>
              <a:srgbClr val="3B3838"/>
            </a:solidFill>
            <a:ln w="9525" cap="flat" cmpd="sng">
              <a:noFill/>
              <a:prstDash val="solid"/>
              <a:round/>
            </a:ln>
          </p:spPr>
          <p:txBody>
            <a:bodyPr rtlCol="0" anchor="ctr"/>
            <a:lstStyle/>
            <a:p>
              <a:pPr algn="ctr"/>
            </a:p>
          </p:txBody>
        </p:sp>
      </p:grpSp>
      <p:grpSp>
        <p:nvGrpSpPr>
          <p:cNvPr id="225" name="组合"/>
          <p:cNvGrpSpPr/>
          <p:nvPr/>
        </p:nvGrpSpPr>
        <p:grpSpPr>
          <a:xfrm>
            <a:off x="293967" y="4480490"/>
            <a:ext cx="5945926" cy="962396"/>
            <a:chOff x="293967" y="4480490"/>
            <a:chExt cx="5945926" cy="962396"/>
          </a:xfrm>
        </p:grpSpPr>
        <p:grpSp>
          <p:nvGrpSpPr>
            <p:cNvPr id="223" name="组合"/>
            <p:cNvGrpSpPr/>
            <p:nvPr/>
          </p:nvGrpSpPr>
          <p:grpSpPr>
            <a:xfrm>
              <a:off x="293967" y="4480490"/>
              <a:ext cx="5945926" cy="962396"/>
              <a:chOff x="293967" y="4480490"/>
              <a:chExt cx="5945926" cy="962396"/>
            </a:xfrm>
          </p:grpSpPr>
          <p:sp>
            <p:nvSpPr>
              <p:cNvPr id="217" name="矩形"/>
              <p:cNvSpPr/>
              <p:nvPr/>
            </p:nvSpPr>
            <p:spPr>
              <a:xfrm>
                <a:off x="2319962" y="4627520"/>
                <a:ext cx="374386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18" name="矩形"/>
              <p:cNvSpPr/>
              <p:nvPr/>
            </p:nvSpPr>
            <p:spPr>
              <a:xfrm>
                <a:off x="1236480" y="4480490"/>
                <a:ext cx="5003413" cy="962396"/>
              </a:xfrm>
              <a:prstGeom prst="rect">
                <a:avLst/>
              </a:prstGeom>
              <a:noFill/>
              <a:ln w="25400" cap="flat" cmpd="sng">
                <a:solidFill>
                  <a:srgbClr val="044875"/>
                </a:solidFill>
                <a:prstDash val="solid"/>
                <a:round/>
              </a:ln>
            </p:spPr>
            <p:txBody>
              <a:bodyPr rtlCol="0" anchor="ctr"/>
              <a:lstStyle/>
              <a:p>
                <a:pPr algn="ctr"/>
              </a:p>
            </p:txBody>
          </p:sp>
          <p:sp>
            <p:nvSpPr>
              <p:cNvPr id="219" name="直线"/>
              <p:cNvSpPr/>
              <p:nvPr/>
            </p:nvSpPr>
            <p:spPr>
              <a:xfrm flipH="1">
                <a:off x="2155531" y="4480490"/>
                <a:ext cx="13490" cy="962396"/>
              </a:xfrm>
              <a:prstGeom prst="line">
                <a:avLst/>
              </a:prstGeom>
              <a:noFill/>
              <a:ln w="25400" cap="flat" cmpd="sng">
                <a:solidFill>
                  <a:srgbClr val="044875"/>
                </a:solidFill>
                <a:prstDash val="dash"/>
                <a:round/>
              </a:ln>
            </p:spPr>
            <p:txBody>
              <a:bodyPr rtlCol="0" anchor="ctr"/>
              <a:lstStyle/>
              <a:p>
                <a:pPr algn="ctr"/>
              </a:p>
            </p:txBody>
          </p:sp>
          <p:grpSp>
            <p:nvGrpSpPr>
              <p:cNvPr id="222" name="组合"/>
              <p:cNvGrpSpPr/>
              <p:nvPr/>
            </p:nvGrpSpPr>
            <p:grpSpPr>
              <a:xfrm>
                <a:off x="293967" y="4480490"/>
                <a:ext cx="976681" cy="962396"/>
                <a:chOff x="293967" y="4480490"/>
                <a:chExt cx="976681" cy="962396"/>
              </a:xfrm>
            </p:grpSpPr>
            <p:sp>
              <p:nvSpPr>
                <p:cNvPr id="220" name="矩形"/>
                <p:cNvSpPr/>
                <p:nvPr/>
              </p:nvSpPr>
              <p:spPr>
                <a:xfrm>
                  <a:off x="408493" y="4480490"/>
                  <a:ext cx="757163" cy="962396"/>
                </a:xfrm>
                <a:prstGeom prst="rect">
                  <a:avLst/>
                </a:prstGeom>
                <a:noFill/>
                <a:ln w="25400" cap="flat" cmpd="sng">
                  <a:solidFill>
                    <a:srgbClr val="044875"/>
                  </a:solidFill>
                  <a:prstDash val="solid"/>
                  <a:round/>
                </a:ln>
              </p:spPr>
              <p:txBody>
                <a:bodyPr rtlCol="0" anchor="ctr"/>
                <a:lstStyle/>
                <a:p>
                  <a:pPr algn="ctr"/>
                </a:p>
              </p:txBody>
            </p:sp>
            <p:sp>
              <p:nvSpPr>
                <p:cNvPr id="221" name="矩形"/>
                <p:cNvSpPr/>
                <p:nvPr/>
              </p:nvSpPr>
              <p:spPr>
                <a:xfrm>
                  <a:off x="293967" y="4587598"/>
                  <a:ext cx="976681" cy="6343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sp>
          <p:nvSpPr>
            <p:cNvPr id="224" name="曲线"/>
            <p:cNvSpPr/>
            <p:nvPr/>
          </p:nvSpPr>
          <p:spPr>
            <a:xfrm>
              <a:off x="1432096" y="4628386"/>
              <a:ext cx="573352" cy="724475"/>
            </a:xfrm>
            <a:custGeom>
              <a:avLst/>
              <a:gdLst>
                <a:gd name="T1" fmla="*/ 0 w 21600"/>
                <a:gd name="T2" fmla="*/ 0 h 21600"/>
                <a:gd name="T3" fmla="*/ 21600 w 21600"/>
                <a:gd name="T4" fmla="*/ 21600 h 21600"/>
              </a:gdLst>
              <a:ahLst/>
              <a:cxnLst/>
              <a:rect l="T1" t="T2" r="T3" b="T4"/>
              <a:pathLst>
                <a:path w="21600" h="21600">
                  <a:moveTo>
                    <a:pt x="12872" y="1745"/>
                  </a:moveTo>
                  <a:cubicBezTo>
                    <a:pt x="12872" y="1963"/>
                    <a:pt x="13090" y="1963"/>
                    <a:pt x="13090" y="1963"/>
                  </a:cubicBezTo>
                  <a:cubicBezTo>
                    <a:pt x="14400" y="436"/>
                    <a:pt x="14400" y="436"/>
                    <a:pt x="14400" y="436"/>
                  </a:cubicBezTo>
                  <a:cubicBezTo>
                    <a:pt x="17672" y="2181"/>
                    <a:pt x="17672" y="2181"/>
                    <a:pt x="17672" y="2181"/>
                  </a:cubicBezTo>
                  <a:cubicBezTo>
                    <a:pt x="17018" y="4145"/>
                    <a:pt x="17018" y="4145"/>
                    <a:pt x="17018" y="4145"/>
                  </a:cubicBezTo>
                  <a:cubicBezTo>
                    <a:pt x="17018" y="4145"/>
                    <a:pt x="17236" y="4145"/>
                    <a:pt x="17236" y="4363"/>
                  </a:cubicBezTo>
                  <a:cubicBezTo>
                    <a:pt x="19200" y="3709"/>
                    <a:pt x="19200" y="3709"/>
                    <a:pt x="19200" y="3709"/>
                  </a:cubicBezTo>
                  <a:cubicBezTo>
                    <a:pt x="20945" y="6763"/>
                    <a:pt x="20945" y="6763"/>
                    <a:pt x="20945" y="6763"/>
                  </a:cubicBezTo>
                  <a:cubicBezTo>
                    <a:pt x="19636" y="8072"/>
                    <a:pt x="19636" y="8072"/>
                    <a:pt x="19636" y="8072"/>
                  </a:cubicBezTo>
                  <a:cubicBezTo>
                    <a:pt x="19636" y="8290"/>
                    <a:pt x="19636" y="8290"/>
                    <a:pt x="19636" y="8290"/>
                  </a:cubicBezTo>
                  <a:cubicBezTo>
                    <a:pt x="21600" y="8727"/>
                    <a:pt x="21600" y="8727"/>
                    <a:pt x="21600" y="8727"/>
                  </a:cubicBezTo>
                  <a:cubicBezTo>
                    <a:pt x="21600" y="12436"/>
                    <a:pt x="21600" y="12436"/>
                    <a:pt x="21600" y="12436"/>
                  </a:cubicBezTo>
                  <a:cubicBezTo>
                    <a:pt x="19854" y="12872"/>
                    <a:pt x="19854" y="12872"/>
                    <a:pt x="19854" y="12872"/>
                  </a:cubicBezTo>
                  <a:cubicBezTo>
                    <a:pt x="19854" y="12872"/>
                    <a:pt x="19636" y="13090"/>
                    <a:pt x="19636" y="13090"/>
                  </a:cubicBezTo>
                  <a:cubicBezTo>
                    <a:pt x="21163" y="14618"/>
                    <a:pt x="21163" y="14618"/>
                    <a:pt x="21163" y="14618"/>
                  </a:cubicBezTo>
                  <a:cubicBezTo>
                    <a:pt x="19418" y="17672"/>
                    <a:pt x="19418" y="17672"/>
                    <a:pt x="19418" y="17672"/>
                  </a:cubicBezTo>
                  <a:cubicBezTo>
                    <a:pt x="17454" y="17018"/>
                    <a:pt x="17454" y="17018"/>
                    <a:pt x="17454" y="17018"/>
                  </a:cubicBezTo>
                  <a:cubicBezTo>
                    <a:pt x="17454" y="17236"/>
                    <a:pt x="17454" y="17236"/>
                    <a:pt x="17454" y="17236"/>
                  </a:cubicBezTo>
                  <a:cubicBezTo>
                    <a:pt x="17890" y="19199"/>
                    <a:pt x="17890" y="19199"/>
                    <a:pt x="17890" y="19199"/>
                  </a:cubicBezTo>
                  <a:cubicBezTo>
                    <a:pt x="14836" y="21163"/>
                    <a:pt x="14836" y="21163"/>
                    <a:pt x="14836" y="21163"/>
                  </a:cubicBezTo>
                  <a:cubicBezTo>
                    <a:pt x="13527" y="19636"/>
                    <a:pt x="13527" y="19636"/>
                    <a:pt x="13527" y="19636"/>
                  </a:cubicBezTo>
                  <a:cubicBezTo>
                    <a:pt x="13527" y="19636"/>
                    <a:pt x="13309" y="19636"/>
                    <a:pt x="13309" y="19636"/>
                  </a:cubicBezTo>
                  <a:cubicBezTo>
                    <a:pt x="12872" y="21600"/>
                    <a:pt x="12872" y="21600"/>
                    <a:pt x="12872" y="21600"/>
                  </a:cubicBezTo>
                  <a:cubicBezTo>
                    <a:pt x="9163" y="21600"/>
                    <a:pt x="9163" y="21600"/>
                    <a:pt x="9163" y="21600"/>
                  </a:cubicBezTo>
                  <a:cubicBezTo>
                    <a:pt x="8727" y="19854"/>
                    <a:pt x="8727" y="19854"/>
                    <a:pt x="8727" y="19854"/>
                  </a:cubicBezTo>
                  <a:cubicBezTo>
                    <a:pt x="8727" y="19854"/>
                    <a:pt x="8509" y="19854"/>
                    <a:pt x="8509" y="19854"/>
                  </a:cubicBezTo>
                  <a:cubicBezTo>
                    <a:pt x="7200" y="21163"/>
                    <a:pt x="7200" y="21163"/>
                    <a:pt x="7200" y="21163"/>
                  </a:cubicBezTo>
                  <a:cubicBezTo>
                    <a:pt x="3927" y="19418"/>
                    <a:pt x="3927" y="19418"/>
                    <a:pt x="3927" y="19418"/>
                  </a:cubicBezTo>
                  <a:cubicBezTo>
                    <a:pt x="4581" y="17672"/>
                    <a:pt x="4581" y="17672"/>
                    <a:pt x="4581" y="17672"/>
                  </a:cubicBezTo>
                  <a:cubicBezTo>
                    <a:pt x="4363" y="17454"/>
                    <a:pt x="4363" y="17454"/>
                    <a:pt x="4363" y="17454"/>
                  </a:cubicBezTo>
                  <a:cubicBezTo>
                    <a:pt x="2399" y="18109"/>
                    <a:pt x="2399" y="18109"/>
                    <a:pt x="2399" y="18109"/>
                  </a:cubicBezTo>
                  <a:cubicBezTo>
                    <a:pt x="654" y="14836"/>
                    <a:pt x="654" y="14836"/>
                    <a:pt x="654" y="14836"/>
                  </a:cubicBezTo>
                  <a:cubicBezTo>
                    <a:pt x="1963" y="13527"/>
                    <a:pt x="1963" y="13527"/>
                    <a:pt x="1963" y="13527"/>
                  </a:cubicBezTo>
                  <a:cubicBezTo>
                    <a:pt x="1963" y="13527"/>
                    <a:pt x="1963" y="13309"/>
                    <a:pt x="1963" y="13309"/>
                  </a:cubicBezTo>
                  <a:cubicBezTo>
                    <a:pt x="0" y="12872"/>
                    <a:pt x="0" y="12872"/>
                    <a:pt x="0" y="12872"/>
                  </a:cubicBezTo>
                  <a:cubicBezTo>
                    <a:pt x="0" y="9163"/>
                    <a:pt x="0" y="9163"/>
                    <a:pt x="0" y="9163"/>
                  </a:cubicBezTo>
                  <a:cubicBezTo>
                    <a:pt x="1745" y="8727"/>
                    <a:pt x="1745" y="8727"/>
                    <a:pt x="1745" y="8727"/>
                  </a:cubicBezTo>
                  <a:cubicBezTo>
                    <a:pt x="1745" y="8727"/>
                    <a:pt x="1745" y="8509"/>
                    <a:pt x="1963" y="8509"/>
                  </a:cubicBezTo>
                  <a:cubicBezTo>
                    <a:pt x="436" y="7200"/>
                    <a:pt x="436" y="7200"/>
                    <a:pt x="436" y="7200"/>
                  </a:cubicBezTo>
                  <a:cubicBezTo>
                    <a:pt x="2181" y="3927"/>
                    <a:pt x="2181" y="3927"/>
                    <a:pt x="2181" y="3927"/>
                  </a:cubicBezTo>
                  <a:cubicBezTo>
                    <a:pt x="3927" y="4581"/>
                    <a:pt x="3927" y="4581"/>
                    <a:pt x="3927" y="4581"/>
                  </a:cubicBezTo>
                  <a:cubicBezTo>
                    <a:pt x="4145" y="4581"/>
                    <a:pt x="4145" y="4363"/>
                    <a:pt x="4145" y="4363"/>
                  </a:cubicBezTo>
                  <a:cubicBezTo>
                    <a:pt x="3709" y="2400"/>
                    <a:pt x="3709" y="2400"/>
                    <a:pt x="3709" y="2400"/>
                  </a:cubicBezTo>
                  <a:cubicBezTo>
                    <a:pt x="6763" y="654"/>
                    <a:pt x="6763" y="654"/>
                    <a:pt x="6763" y="654"/>
                  </a:cubicBezTo>
                  <a:cubicBezTo>
                    <a:pt x="8072" y="1963"/>
                    <a:pt x="8072" y="1963"/>
                    <a:pt x="8072" y="1963"/>
                  </a:cubicBezTo>
                  <a:cubicBezTo>
                    <a:pt x="8072" y="1963"/>
                    <a:pt x="8290" y="1963"/>
                    <a:pt x="8290" y="1963"/>
                  </a:cubicBezTo>
                  <a:cubicBezTo>
                    <a:pt x="8727" y="0"/>
                    <a:pt x="8727" y="0"/>
                    <a:pt x="8727" y="0"/>
                  </a:cubicBezTo>
                  <a:cubicBezTo>
                    <a:pt x="12436" y="0"/>
                    <a:pt x="12436" y="0"/>
                    <a:pt x="12436" y="0"/>
                  </a:cubicBezTo>
                  <a:cubicBezTo>
                    <a:pt x="12872" y="1745"/>
                    <a:pt x="12872" y="1745"/>
                    <a:pt x="12872" y="1745"/>
                  </a:cubicBezTo>
                  <a:close/>
                  <a:moveTo>
                    <a:pt x="7854" y="12654"/>
                  </a:moveTo>
                  <a:cubicBezTo>
                    <a:pt x="8072" y="11345"/>
                    <a:pt x="8072" y="11345"/>
                    <a:pt x="8072" y="11345"/>
                  </a:cubicBezTo>
                  <a:cubicBezTo>
                    <a:pt x="9818" y="10254"/>
                    <a:pt x="9818" y="10254"/>
                    <a:pt x="9818" y="10254"/>
                  </a:cubicBezTo>
                  <a:cubicBezTo>
                    <a:pt x="12218" y="10254"/>
                    <a:pt x="12218" y="10254"/>
                    <a:pt x="12218" y="10254"/>
                  </a:cubicBezTo>
                  <a:cubicBezTo>
                    <a:pt x="12654" y="11999"/>
                    <a:pt x="12654" y="11999"/>
                    <a:pt x="12654" y="11999"/>
                  </a:cubicBezTo>
                  <a:cubicBezTo>
                    <a:pt x="13963" y="11999"/>
                    <a:pt x="13963" y="11999"/>
                    <a:pt x="13963" y="11999"/>
                  </a:cubicBezTo>
                  <a:cubicBezTo>
                    <a:pt x="13963" y="12218"/>
                    <a:pt x="13963" y="12218"/>
                    <a:pt x="13963" y="12218"/>
                  </a:cubicBezTo>
                  <a:cubicBezTo>
                    <a:pt x="12218" y="12654"/>
                    <a:pt x="12218" y="12654"/>
                    <a:pt x="12218" y="12654"/>
                  </a:cubicBezTo>
                  <a:cubicBezTo>
                    <a:pt x="11781" y="11781"/>
                    <a:pt x="11781" y="11781"/>
                    <a:pt x="11781" y="11781"/>
                  </a:cubicBezTo>
                  <a:cubicBezTo>
                    <a:pt x="11345" y="13527"/>
                    <a:pt x="11345" y="13527"/>
                    <a:pt x="11345" y="13527"/>
                  </a:cubicBezTo>
                  <a:cubicBezTo>
                    <a:pt x="12654" y="15054"/>
                    <a:pt x="12654" y="15054"/>
                    <a:pt x="12654" y="15054"/>
                  </a:cubicBezTo>
                  <a:cubicBezTo>
                    <a:pt x="12654" y="17236"/>
                    <a:pt x="12654" y="17236"/>
                    <a:pt x="12654" y="17236"/>
                  </a:cubicBezTo>
                  <a:cubicBezTo>
                    <a:pt x="13745" y="16799"/>
                    <a:pt x="14618" y="16145"/>
                    <a:pt x="15490" y="15490"/>
                  </a:cubicBezTo>
                  <a:cubicBezTo>
                    <a:pt x="16581" y="14399"/>
                    <a:pt x="17454" y="12654"/>
                    <a:pt x="17454" y="10909"/>
                  </a:cubicBezTo>
                  <a:cubicBezTo>
                    <a:pt x="17454" y="8945"/>
                    <a:pt x="16581" y="7418"/>
                    <a:pt x="15490" y="6109"/>
                  </a:cubicBezTo>
                  <a:cubicBezTo>
                    <a:pt x="14181" y="5018"/>
                    <a:pt x="12654" y="4145"/>
                    <a:pt x="10690" y="4145"/>
                  </a:cubicBezTo>
                  <a:cubicBezTo>
                    <a:pt x="8945" y="4145"/>
                    <a:pt x="7418" y="5018"/>
                    <a:pt x="6109" y="6109"/>
                  </a:cubicBezTo>
                  <a:cubicBezTo>
                    <a:pt x="5018" y="7418"/>
                    <a:pt x="4145" y="8945"/>
                    <a:pt x="4145" y="10909"/>
                  </a:cubicBezTo>
                  <a:cubicBezTo>
                    <a:pt x="4145" y="12654"/>
                    <a:pt x="5018" y="14399"/>
                    <a:pt x="6109" y="15490"/>
                  </a:cubicBezTo>
                  <a:cubicBezTo>
                    <a:pt x="7418" y="16581"/>
                    <a:pt x="8945" y="17454"/>
                    <a:pt x="10690" y="17454"/>
                  </a:cubicBezTo>
                  <a:cubicBezTo>
                    <a:pt x="11345" y="17454"/>
                    <a:pt x="11781" y="17454"/>
                    <a:pt x="12000" y="17236"/>
                  </a:cubicBezTo>
                  <a:cubicBezTo>
                    <a:pt x="11563" y="15272"/>
                    <a:pt x="11563" y="15272"/>
                    <a:pt x="11563" y="15272"/>
                  </a:cubicBezTo>
                  <a:cubicBezTo>
                    <a:pt x="10472" y="14399"/>
                    <a:pt x="10472" y="14399"/>
                    <a:pt x="10472" y="14399"/>
                  </a:cubicBezTo>
                  <a:cubicBezTo>
                    <a:pt x="10254" y="15054"/>
                    <a:pt x="9818" y="15927"/>
                    <a:pt x="9818" y="15927"/>
                  </a:cubicBezTo>
                  <a:cubicBezTo>
                    <a:pt x="7636" y="16363"/>
                    <a:pt x="7636" y="16363"/>
                    <a:pt x="7636" y="16363"/>
                  </a:cubicBezTo>
                  <a:cubicBezTo>
                    <a:pt x="7636" y="15927"/>
                    <a:pt x="7636" y="15927"/>
                    <a:pt x="7636" y="15927"/>
                  </a:cubicBezTo>
                  <a:cubicBezTo>
                    <a:pt x="9163" y="15490"/>
                    <a:pt x="9163" y="15490"/>
                    <a:pt x="9163" y="15490"/>
                  </a:cubicBezTo>
                  <a:cubicBezTo>
                    <a:pt x="9599" y="13309"/>
                    <a:pt x="9599" y="13309"/>
                    <a:pt x="9599" y="13309"/>
                  </a:cubicBezTo>
                  <a:cubicBezTo>
                    <a:pt x="9818" y="11345"/>
                    <a:pt x="9818" y="11345"/>
                    <a:pt x="9818" y="11345"/>
                  </a:cubicBezTo>
                  <a:cubicBezTo>
                    <a:pt x="8945" y="11781"/>
                    <a:pt x="8945" y="11781"/>
                    <a:pt x="8945" y="11781"/>
                  </a:cubicBezTo>
                  <a:cubicBezTo>
                    <a:pt x="8290" y="12872"/>
                    <a:pt x="8290" y="12872"/>
                    <a:pt x="8290" y="12872"/>
                  </a:cubicBezTo>
                  <a:cubicBezTo>
                    <a:pt x="7854" y="12654"/>
                    <a:pt x="7854" y="12654"/>
                    <a:pt x="7854" y="12654"/>
                  </a:cubicBezTo>
                  <a:close/>
                  <a:moveTo>
                    <a:pt x="11127" y="8072"/>
                  </a:moveTo>
                  <a:cubicBezTo>
                    <a:pt x="10472" y="8072"/>
                    <a:pt x="10036" y="8509"/>
                    <a:pt x="10036" y="8945"/>
                  </a:cubicBezTo>
                  <a:cubicBezTo>
                    <a:pt x="10036" y="9600"/>
                    <a:pt x="10472" y="10036"/>
                    <a:pt x="11127" y="10036"/>
                  </a:cubicBezTo>
                  <a:cubicBezTo>
                    <a:pt x="11563" y="10036"/>
                    <a:pt x="12000" y="9600"/>
                    <a:pt x="12000" y="8945"/>
                  </a:cubicBezTo>
                  <a:cubicBezTo>
                    <a:pt x="12000" y="8509"/>
                    <a:pt x="11563" y="8072"/>
                    <a:pt x="11127" y="8072"/>
                  </a:cubicBezTo>
                  <a:close/>
                </a:path>
              </a:pathLst>
            </a:custGeom>
            <a:solidFill>
              <a:srgbClr val="3B3838"/>
            </a:solidFill>
            <a:ln w="9525" cap="flat" cmpd="sng">
              <a:noFill/>
              <a:prstDash val="solid"/>
              <a:round/>
            </a:ln>
          </p:spPr>
          <p:txBody>
            <a:bodyPr rtlCol="0" anchor="ctr"/>
            <a:lstStyle/>
            <a:p>
              <a:pPr algn="ctr"/>
            </a:p>
          </p:txBody>
        </p:sp>
      </p:grpSp>
      <p:grpSp>
        <p:nvGrpSpPr>
          <p:cNvPr id="234" name="组合"/>
          <p:cNvGrpSpPr/>
          <p:nvPr/>
        </p:nvGrpSpPr>
        <p:grpSpPr>
          <a:xfrm>
            <a:off x="6297459" y="2219890"/>
            <a:ext cx="5567948" cy="938934"/>
            <a:chOff x="6297459" y="2219890"/>
            <a:chExt cx="5567948" cy="938934"/>
          </a:xfrm>
        </p:grpSpPr>
        <p:grpSp>
          <p:nvGrpSpPr>
            <p:cNvPr id="232" name="组合"/>
            <p:cNvGrpSpPr/>
            <p:nvPr/>
          </p:nvGrpSpPr>
          <p:grpSpPr>
            <a:xfrm>
              <a:off x="6297459" y="2219890"/>
              <a:ext cx="5567948" cy="938934"/>
              <a:chOff x="6297459" y="2219890"/>
              <a:chExt cx="5567948" cy="938934"/>
            </a:xfrm>
          </p:grpSpPr>
          <p:sp>
            <p:nvSpPr>
              <p:cNvPr id="226" name="矩形"/>
              <p:cNvSpPr/>
              <p:nvPr/>
            </p:nvSpPr>
            <p:spPr>
              <a:xfrm>
                <a:off x="8302805" y="2411274"/>
                <a:ext cx="3079583" cy="523220"/>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安全为了谁？</a:t>
                </a:r>
                <a:endPar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27" name="矩形"/>
              <p:cNvSpPr/>
              <p:nvPr/>
            </p:nvSpPr>
            <p:spPr>
              <a:xfrm>
                <a:off x="7254222" y="2219890"/>
                <a:ext cx="4611185" cy="938934"/>
              </a:xfrm>
              <a:prstGeom prst="rect">
                <a:avLst/>
              </a:prstGeom>
              <a:noFill/>
              <a:ln w="25400" cap="flat" cmpd="sng">
                <a:solidFill>
                  <a:srgbClr val="044875"/>
                </a:solidFill>
                <a:prstDash val="solid"/>
                <a:round/>
              </a:ln>
            </p:spPr>
            <p:txBody>
              <a:bodyPr rtlCol="0" anchor="ctr"/>
              <a:lstStyle/>
              <a:p>
                <a:pPr algn="ctr"/>
              </a:p>
            </p:txBody>
          </p:sp>
          <p:sp>
            <p:nvSpPr>
              <p:cNvPr id="228" name="直线"/>
              <p:cNvSpPr/>
              <p:nvPr/>
            </p:nvSpPr>
            <p:spPr>
              <a:xfrm flipH="1">
                <a:off x="8192057" y="2219890"/>
                <a:ext cx="13765" cy="938934"/>
              </a:xfrm>
              <a:prstGeom prst="line">
                <a:avLst/>
              </a:prstGeom>
              <a:noFill/>
              <a:ln w="25400" cap="flat" cmpd="sng">
                <a:solidFill>
                  <a:srgbClr val="044875"/>
                </a:solidFill>
                <a:prstDash val="dash"/>
                <a:round/>
              </a:ln>
            </p:spPr>
            <p:txBody>
              <a:bodyPr rtlCol="0" anchor="ctr"/>
              <a:lstStyle/>
              <a:p>
                <a:pPr algn="ctr"/>
              </a:p>
            </p:txBody>
          </p:sp>
          <p:grpSp>
            <p:nvGrpSpPr>
              <p:cNvPr id="231" name="组合"/>
              <p:cNvGrpSpPr/>
              <p:nvPr/>
            </p:nvGrpSpPr>
            <p:grpSpPr>
              <a:xfrm>
                <a:off x="6297459" y="2219890"/>
                <a:ext cx="996644" cy="938934"/>
                <a:chOff x="6297459" y="2219890"/>
                <a:chExt cx="996644" cy="938934"/>
              </a:xfrm>
            </p:grpSpPr>
            <p:sp>
              <p:nvSpPr>
                <p:cNvPr id="229" name="矩形"/>
                <p:cNvSpPr/>
                <p:nvPr/>
              </p:nvSpPr>
              <p:spPr>
                <a:xfrm>
                  <a:off x="6409310" y="2219890"/>
                  <a:ext cx="772639" cy="938934"/>
                </a:xfrm>
                <a:prstGeom prst="rect">
                  <a:avLst/>
                </a:prstGeom>
                <a:noFill/>
                <a:ln w="25400" cap="flat" cmpd="sng">
                  <a:solidFill>
                    <a:srgbClr val="044875"/>
                  </a:solidFill>
                  <a:prstDash val="solid"/>
                  <a:round/>
                </a:ln>
              </p:spPr>
              <p:txBody>
                <a:bodyPr rtlCol="0" anchor="ctr"/>
                <a:lstStyle/>
                <a:p>
                  <a:pPr algn="ctr"/>
                </a:p>
              </p:txBody>
            </p:sp>
            <p:sp>
              <p:nvSpPr>
                <p:cNvPr id="230" name="矩形"/>
                <p:cNvSpPr/>
                <p:nvPr/>
              </p:nvSpPr>
              <p:spPr>
                <a:xfrm>
                  <a:off x="6297459" y="2307208"/>
                  <a:ext cx="996644" cy="6343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02</a:t>
                  </a:r>
                  <a:endParaRPr lang="zh-CN" altLang="en-US"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sp>
          <p:nvSpPr>
            <p:cNvPr id="233" name="曲线"/>
            <p:cNvSpPr/>
            <p:nvPr/>
          </p:nvSpPr>
          <p:spPr>
            <a:xfrm>
              <a:off x="7481366" y="2403912"/>
              <a:ext cx="435360" cy="696359"/>
            </a:xfrm>
            <a:custGeom>
              <a:avLst/>
              <a:gdLst>
                <a:gd name="T1" fmla="*/ 0 w 21600"/>
                <a:gd name="T2" fmla="*/ 0 h 21600"/>
                <a:gd name="T3" fmla="*/ 21600 w 21600"/>
                <a:gd name="T4" fmla="*/ 21600 h 21600"/>
              </a:gdLst>
              <a:ahLst/>
              <a:cxnLst/>
              <a:rect l="T1" t="T2" r="T3" b="T4"/>
              <a:pathLst>
                <a:path w="21600" h="21600">
                  <a:moveTo>
                    <a:pt x="6129" y="0"/>
                  </a:moveTo>
                  <a:cubicBezTo>
                    <a:pt x="17513" y="0"/>
                    <a:pt x="17513" y="0"/>
                    <a:pt x="17513" y="0"/>
                  </a:cubicBezTo>
                  <a:cubicBezTo>
                    <a:pt x="18681" y="0"/>
                    <a:pt x="19264" y="222"/>
                    <a:pt x="19848" y="668"/>
                  </a:cubicBezTo>
                  <a:cubicBezTo>
                    <a:pt x="20432" y="1113"/>
                    <a:pt x="21016" y="1781"/>
                    <a:pt x="21016" y="2449"/>
                  </a:cubicBezTo>
                  <a:cubicBezTo>
                    <a:pt x="21016" y="12470"/>
                    <a:pt x="21016" y="12470"/>
                    <a:pt x="21016" y="12470"/>
                  </a:cubicBezTo>
                  <a:cubicBezTo>
                    <a:pt x="20724" y="12247"/>
                    <a:pt x="20432" y="11802"/>
                    <a:pt x="20432" y="11579"/>
                  </a:cubicBezTo>
                  <a:cubicBezTo>
                    <a:pt x="19848" y="11134"/>
                    <a:pt x="19264" y="10688"/>
                    <a:pt x="18389" y="10465"/>
                  </a:cubicBezTo>
                  <a:cubicBezTo>
                    <a:pt x="18389" y="2449"/>
                    <a:pt x="18389" y="2449"/>
                    <a:pt x="18389" y="2449"/>
                  </a:cubicBezTo>
                  <a:cubicBezTo>
                    <a:pt x="18389" y="2226"/>
                    <a:pt x="18389" y="2004"/>
                    <a:pt x="18097" y="2004"/>
                  </a:cubicBezTo>
                  <a:cubicBezTo>
                    <a:pt x="18097" y="1781"/>
                    <a:pt x="17805" y="1781"/>
                    <a:pt x="17513" y="1781"/>
                  </a:cubicBezTo>
                  <a:cubicBezTo>
                    <a:pt x="7297" y="1781"/>
                    <a:pt x="7297" y="1781"/>
                    <a:pt x="7297" y="1781"/>
                  </a:cubicBezTo>
                  <a:cubicBezTo>
                    <a:pt x="7589" y="2449"/>
                    <a:pt x="7589" y="2449"/>
                    <a:pt x="7589" y="2449"/>
                  </a:cubicBezTo>
                  <a:cubicBezTo>
                    <a:pt x="7589" y="3117"/>
                    <a:pt x="7589" y="3117"/>
                    <a:pt x="7589" y="3117"/>
                  </a:cubicBezTo>
                  <a:cubicBezTo>
                    <a:pt x="7589" y="3562"/>
                    <a:pt x="7589" y="3785"/>
                    <a:pt x="7589" y="4008"/>
                  </a:cubicBezTo>
                  <a:cubicBezTo>
                    <a:pt x="7589" y="4230"/>
                    <a:pt x="7297" y="4676"/>
                    <a:pt x="6713" y="4898"/>
                  </a:cubicBezTo>
                  <a:cubicBezTo>
                    <a:pt x="6421" y="5121"/>
                    <a:pt x="6129" y="5344"/>
                    <a:pt x="5545" y="5344"/>
                  </a:cubicBezTo>
                  <a:cubicBezTo>
                    <a:pt x="5254" y="5344"/>
                    <a:pt x="4962" y="5344"/>
                    <a:pt x="4670" y="5344"/>
                  </a:cubicBezTo>
                  <a:cubicBezTo>
                    <a:pt x="3502" y="5344"/>
                    <a:pt x="3502" y="5344"/>
                    <a:pt x="3502" y="5344"/>
                  </a:cubicBezTo>
                  <a:cubicBezTo>
                    <a:pt x="2335" y="5121"/>
                    <a:pt x="2335" y="5121"/>
                    <a:pt x="2335" y="5121"/>
                  </a:cubicBezTo>
                  <a:cubicBezTo>
                    <a:pt x="2335" y="17591"/>
                    <a:pt x="2335" y="17591"/>
                    <a:pt x="2335" y="17591"/>
                  </a:cubicBezTo>
                  <a:cubicBezTo>
                    <a:pt x="2335" y="17814"/>
                    <a:pt x="2627" y="17814"/>
                    <a:pt x="2627" y="18037"/>
                  </a:cubicBezTo>
                  <a:cubicBezTo>
                    <a:pt x="2627" y="18037"/>
                    <a:pt x="2627" y="18037"/>
                    <a:pt x="2627" y="18037"/>
                  </a:cubicBezTo>
                  <a:cubicBezTo>
                    <a:pt x="2918" y="18037"/>
                    <a:pt x="2918" y="18259"/>
                    <a:pt x="3210" y="18259"/>
                  </a:cubicBezTo>
                  <a:cubicBezTo>
                    <a:pt x="8172" y="18259"/>
                    <a:pt x="8172" y="18259"/>
                    <a:pt x="8172" y="18259"/>
                  </a:cubicBezTo>
                  <a:cubicBezTo>
                    <a:pt x="8172" y="18259"/>
                    <a:pt x="8464" y="18482"/>
                    <a:pt x="8464" y="18705"/>
                  </a:cubicBezTo>
                  <a:cubicBezTo>
                    <a:pt x="9048" y="19150"/>
                    <a:pt x="9924" y="19595"/>
                    <a:pt x="10799" y="20041"/>
                  </a:cubicBezTo>
                  <a:cubicBezTo>
                    <a:pt x="3210" y="20041"/>
                    <a:pt x="3210" y="20041"/>
                    <a:pt x="3210" y="20041"/>
                  </a:cubicBezTo>
                  <a:cubicBezTo>
                    <a:pt x="2335" y="20041"/>
                    <a:pt x="1459" y="19818"/>
                    <a:pt x="875" y="19373"/>
                  </a:cubicBezTo>
                  <a:cubicBezTo>
                    <a:pt x="875" y="19373"/>
                    <a:pt x="875" y="19373"/>
                    <a:pt x="875" y="19373"/>
                  </a:cubicBezTo>
                  <a:cubicBezTo>
                    <a:pt x="875" y="19373"/>
                    <a:pt x="875" y="19373"/>
                    <a:pt x="875" y="19373"/>
                  </a:cubicBezTo>
                  <a:cubicBezTo>
                    <a:pt x="291" y="18927"/>
                    <a:pt x="0" y="18259"/>
                    <a:pt x="0" y="17591"/>
                  </a:cubicBezTo>
                  <a:cubicBezTo>
                    <a:pt x="0" y="4453"/>
                    <a:pt x="0" y="4453"/>
                    <a:pt x="0" y="4453"/>
                  </a:cubicBezTo>
                  <a:cubicBezTo>
                    <a:pt x="0" y="4008"/>
                    <a:pt x="0" y="4008"/>
                    <a:pt x="0" y="4008"/>
                  </a:cubicBezTo>
                  <a:cubicBezTo>
                    <a:pt x="291" y="3785"/>
                    <a:pt x="291" y="3785"/>
                    <a:pt x="291" y="3785"/>
                  </a:cubicBezTo>
                  <a:cubicBezTo>
                    <a:pt x="5254" y="222"/>
                    <a:pt x="5254" y="222"/>
                    <a:pt x="5254" y="222"/>
                  </a:cubicBezTo>
                  <a:cubicBezTo>
                    <a:pt x="5545" y="0"/>
                    <a:pt x="5545" y="0"/>
                    <a:pt x="5545" y="0"/>
                  </a:cubicBezTo>
                  <a:cubicBezTo>
                    <a:pt x="6129" y="0"/>
                    <a:pt x="6129" y="0"/>
                    <a:pt x="6129" y="0"/>
                  </a:cubicBezTo>
                  <a:close/>
                  <a:moveTo>
                    <a:pt x="4962" y="11579"/>
                  </a:moveTo>
                  <a:cubicBezTo>
                    <a:pt x="4962" y="12470"/>
                    <a:pt x="4962" y="12470"/>
                    <a:pt x="4962" y="12470"/>
                  </a:cubicBezTo>
                  <a:cubicBezTo>
                    <a:pt x="7881" y="12470"/>
                    <a:pt x="7881" y="12470"/>
                    <a:pt x="7881" y="12470"/>
                  </a:cubicBezTo>
                  <a:cubicBezTo>
                    <a:pt x="7881" y="11579"/>
                    <a:pt x="7881" y="11579"/>
                    <a:pt x="7881" y="11579"/>
                  </a:cubicBezTo>
                  <a:cubicBezTo>
                    <a:pt x="4962" y="11579"/>
                    <a:pt x="4962" y="11579"/>
                    <a:pt x="4962" y="11579"/>
                  </a:cubicBezTo>
                  <a:close/>
                  <a:moveTo>
                    <a:pt x="4962" y="8907"/>
                  </a:moveTo>
                  <a:cubicBezTo>
                    <a:pt x="4962" y="9797"/>
                    <a:pt x="4962" y="9797"/>
                    <a:pt x="4962" y="9797"/>
                  </a:cubicBezTo>
                  <a:cubicBezTo>
                    <a:pt x="16345" y="9797"/>
                    <a:pt x="16345" y="9797"/>
                    <a:pt x="16345" y="9797"/>
                  </a:cubicBezTo>
                  <a:cubicBezTo>
                    <a:pt x="16345" y="8907"/>
                    <a:pt x="16345" y="8907"/>
                    <a:pt x="16345" y="8907"/>
                  </a:cubicBezTo>
                  <a:cubicBezTo>
                    <a:pt x="4962" y="8907"/>
                    <a:pt x="4962" y="8907"/>
                    <a:pt x="4962" y="8907"/>
                  </a:cubicBezTo>
                  <a:close/>
                  <a:moveTo>
                    <a:pt x="4962" y="6235"/>
                  </a:moveTo>
                  <a:cubicBezTo>
                    <a:pt x="4962" y="7348"/>
                    <a:pt x="4962" y="7348"/>
                    <a:pt x="4962" y="7348"/>
                  </a:cubicBezTo>
                  <a:cubicBezTo>
                    <a:pt x="16345" y="7348"/>
                    <a:pt x="16345" y="7348"/>
                    <a:pt x="16345" y="7348"/>
                  </a:cubicBezTo>
                  <a:cubicBezTo>
                    <a:pt x="16345" y="6235"/>
                    <a:pt x="16345" y="6235"/>
                    <a:pt x="16345" y="6235"/>
                  </a:cubicBezTo>
                  <a:cubicBezTo>
                    <a:pt x="4962" y="6235"/>
                    <a:pt x="4962" y="6235"/>
                    <a:pt x="4962" y="6235"/>
                  </a:cubicBezTo>
                  <a:close/>
                  <a:moveTo>
                    <a:pt x="9924" y="3785"/>
                  </a:moveTo>
                  <a:cubicBezTo>
                    <a:pt x="9924" y="4898"/>
                    <a:pt x="9924" y="4898"/>
                    <a:pt x="9924" y="4898"/>
                  </a:cubicBezTo>
                  <a:cubicBezTo>
                    <a:pt x="16345" y="4898"/>
                    <a:pt x="16345" y="4898"/>
                    <a:pt x="16345" y="4898"/>
                  </a:cubicBezTo>
                  <a:cubicBezTo>
                    <a:pt x="16345" y="3785"/>
                    <a:pt x="16345" y="3785"/>
                    <a:pt x="16345" y="3785"/>
                  </a:cubicBezTo>
                  <a:cubicBezTo>
                    <a:pt x="9924" y="3785"/>
                    <a:pt x="9924" y="3785"/>
                    <a:pt x="9924" y="3785"/>
                  </a:cubicBezTo>
                  <a:close/>
                  <a:moveTo>
                    <a:pt x="11967" y="15364"/>
                  </a:moveTo>
                  <a:cubicBezTo>
                    <a:pt x="12551" y="14251"/>
                    <a:pt x="14010" y="13583"/>
                    <a:pt x="16054" y="13360"/>
                  </a:cubicBezTo>
                  <a:cubicBezTo>
                    <a:pt x="14010" y="12470"/>
                    <a:pt x="11383" y="13806"/>
                    <a:pt x="11967" y="15364"/>
                  </a:cubicBezTo>
                  <a:close/>
                  <a:moveTo>
                    <a:pt x="11091" y="12024"/>
                  </a:moveTo>
                  <a:cubicBezTo>
                    <a:pt x="9924" y="12692"/>
                    <a:pt x="9340" y="13583"/>
                    <a:pt x="9048" y="14696"/>
                  </a:cubicBezTo>
                  <a:cubicBezTo>
                    <a:pt x="9048" y="15587"/>
                    <a:pt x="9340" y="16701"/>
                    <a:pt x="10216" y="17591"/>
                  </a:cubicBezTo>
                  <a:cubicBezTo>
                    <a:pt x="11091" y="18482"/>
                    <a:pt x="12551" y="19150"/>
                    <a:pt x="13718" y="19150"/>
                  </a:cubicBezTo>
                  <a:cubicBezTo>
                    <a:pt x="14886" y="19373"/>
                    <a:pt x="16054" y="19150"/>
                    <a:pt x="16929" y="18705"/>
                  </a:cubicBezTo>
                  <a:cubicBezTo>
                    <a:pt x="16929" y="18927"/>
                    <a:pt x="16929" y="19150"/>
                    <a:pt x="17221" y="19373"/>
                  </a:cubicBezTo>
                  <a:cubicBezTo>
                    <a:pt x="18972" y="21154"/>
                    <a:pt x="18972" y="21154"/>
                    <a:pt x="18972" y="21154"/>
                  </a:cubicBezTo>
                  <a:cubicBezTo>
                    <a:pt x="19556" y="21600"/>
                    <a:pt x="20140" y="21600"/>
                    <a:pt x="20724" y="21377"/>
                  </a:cubicBezTo>
                  <a:cubicBezTo>
                    <a:pt x="20724" y="21377"/>
                    <a:pt x="20724" y="21377"/>
                    <a:pt x="20724" y="21377"/>
                  </a:cubicBezTo>
                  <a:cubicBezTo>
                    <a:pt x="21308" y="20931"/>
                    <a:pt x="21600" y="20263"/>
                    <a:pt x="21016" y="20041"/>
                  </a:cubicBezTo>
                  <a:cubicBezTo>
                    <a:pt x="19264" y="18259"/>
                    <a:pt x="19264" y="18259"/>
                    <a:pt x="19264" y="18259"/>
                  </a:cubicBezTo>
                  <a:cubicBezTo>
                    <a:pt x="18972" y="18037"/>
                    <a:pt x="18681" y="17814"/>
                    <a:pt x="18389" y="17814"/>
                  </a:cubicBezTo>
                  <a:cubicBezTo>
                    <a:pt x="19264" y="17146"/>
                    <a:pt x="19556" y="16478"/>
                    <a:pt x="19848" y="15587"/>
                  </a:cubicBezTo>
                  <a:cubicBezTo>
                    <a:pt x="19848" y="14696"/>
                    <a:pt x="19556" y="13583"/>
                    <a:pt x="18681" y="12692"/>
                  </a:cubicBezTo>
                  <a:cubicBezTo>
                    <a:pt x="17805" y="11802"/>
                    <a:pt x="16345" y="11134"/>
                    <a:pt x="15178" y="11134"/>
                  </a:cubicBezTo>
                  <a:cubicBezTo>
                    <a:pt x="13718" y="10911"/>
                    <a:pt x="12259" y="11134"/>
                    <a:pt x="11091" y="12024"/>
                  </a:cubicBezTo>
                  <a:close/>
                  <a:moveTo>
                    <a:pt x="14886" y="12470"/>
                  </a:moveTo>
                  <a:cubicBezTo>
                    <a:pt x="14010" y="12470"/>
                    <a:pt x="13135" y="12470"/>
                    <a:pt x="12259" y="12915"/>
                  </a:cubicBezTo>
                  <a:cubicBezTo>
                    <a:pt x="11383" y="13583"/>
                    <a:pt x="11091" y="14028"/>
                    <a:pt x="10799" y="14919"/>
                  </a:cubicBezTo>
                  <a:cubicBezTo>
                    <a:pt x="10799" y="15587"/>
                    <a:pt x="11091" y="16255"/>
                    <a:pt x="11675" y="16923"/>
                  </a:cubicBezTo>
                  <a:cubicBezTo>
                    <a:pt x="12259" y="17369"/>
                    <a:pt x="13135" y="17814"/>
                    <a:pt x="14010" y="17814"/>
                  </a:cubicBezTo>
                  <a:cubicBezTo>
                    <a:pt x="14886" y="17814"/>
                    <a:pt x="15762" y="17814"/>
                    <a:pt x="16637" y="17369"/>
                  </a:cubicBezTo>
                  <a:cubicBezTo>
                    <a:pt x="17513" y="16923"/>
                    <a:pt x="17805" y="16255"/>
                    <a:pt x="17805" y="15364"/>
                  </a:cubicBezTo>
                  <a:cubicBezTo>
                    <a:pt x="18097" y="14696"/>
                    <a:pt x="17805" y="14028"/>
                    <a:pt x="17221" y="13583"/>
                  </a:cubicBezTo>
                  <a:cubicBezTo>
                    <a:pt x="16637" y="12915"/>
                    <a:pt x="15762" y="12470"/>
                    <a:pt x="14886" y="12470"/>
                  </a:cubicBezTo>
                  <a:close/>
                  <a:moveTo>
                    <a:pt x="6129" y="2004"/>
                  </a:moveTo>
                  <a:cubicBezTo>
                    <a:pt x="3210" y="4230"/>
                    <a:pt x="3210" y="4230"/>
                    <a:pt x="3210" y="4230"/>
                  </a:cubicBezTo>
                  <a:cubicBezTo>
                    <a:pt x="3794" y="4230"/>
                    <a:pt x="3794" y="4230"/>
                    <a:pt x="3794" y="4230"/>
                  </a:cubicBezTo>
                  <a:cubicBezTo>
                    <a:pt x="4962" y="4453"/>
                    <a:pt x="4962" y="4453"/>
                    <a:pt x="4962" y="4453"/>
                  </a:cubicBezTo>
                  <a:cubicBezTo>
                    <a:pt x="4962" y="4453"/>
                    <a:pt x="4962" y="4453"/>
                    <a:pt x="4962" y="4453"/>
                  </a:cubicBezTo>
                  <a:cubicBezTo>
                    <a:pt x="4962" y="4453"/>
                    <a:pt x="4962" y="4453"/>
                    <a:pt x="4962" y="4453"/>
                  </a:cubicBezTo>
                  <a:cubicBezTo>
                    <a:pt x="4962" y="4453"/>
                    <a:pt x="5254" y="4453"/>
                    <a:pt x="5254" y="4453"/>
                  </a:cubicBezTo>
                  <a:cubicBezTo>
                    <a:pt x="5545" y="4453"/>
                    <a:pt x="5837" y="4230"/>
                    <a:pt x="6129" y="4230"/>
                  </a:cubicBezTo>
                  <a:cubicBezTo>
                    <a:pt x="6129" y="4008"/>
                    <a:pt x="6421" y="3785"/>
                    <a:pt x="6421" y="3785"/>
                  </a:cubicBezTo>
                  <a:cubicBezTo>
                    <a:pt x="6421" y="3562"/>
                    <a:pt x="6421" y="3562"/>
                    <a:pt x="6421" y="3340"/>
                  </a:cubicBezTo>
                  <a:cubicBezTo>
                    <a:pt x="6421" y="3340"/>
                    <a:pt x="6421" y="3340"/>
                    <a:pt x="6421" y="3340"/>
                  </a:cubicBezTo>
                  <a:cubicBezTo>
                    <a:pt x="6421" y="3340"/>
                    <a:pt x="6421" y="3340"/>
                    <a:pt x="6421" y="3340"/>
                  </a:cubicBezTo>
                  <a:cubicBezTo>
                    <a:pt x="6129" y="2449"/>
                    <a:pt x="6129" y="2449"/>
                    <a:pt x="6129" y="2449"/>
                  </a:cubicBezTo>
                  <a:lnTo>
                    <a:pt x="6129" y="2004"/>
                  </a:lnTo>
                  <a:close/>
                </a:path>
              </a:pathLst>
            </a:custGeom>
            <a:solidFill>
              <a:srgbClr val="3B3838"/>
            </a:solidFill>
            <a:ln w="9525" cap="flat" cmpd="sng">
              <a:noFill/>
              <a:prstDash val="solid"/>
              <a:round/>
            </a:ln>
          </p:spPr>
          <p:txBody>
            <a:bodyPr rtlCol="0" anchor="ctr"/>
            <a:lstStyle/>
            <a:p>
              <a:pPr algn="ctr"/>
            </a:p>
          </p:txBody>
        </p:sp>
      </p:grpSp>
      <p:grpSp>
        <p:nvGrpSpPr>
          <p:cNvPr id="243" name="组合"/>
          <p:cNvGrpSpPr/>
          <p:nvPr/>
        </p:nvGrpSpPr>
        <p:grpSpPr>
          <a:xfrm>
            <a:off x="6285261" y="3355573"/>
            <a:ext cx="5653668" cy="870049"/>
            <a:chOff x="6285261" y="3355573"/>
            <a:chExt cx="5653668" cy="870049"/>
          </a:xfrm>
        </p:grpSpPr>
        <p:grpSp>
          <p:nvGrpSpPr>
            <p:cNvPr id="241" name="组合"/>
            <p:cNvGrpSpPr/>
            <p:nvPr/>
          </p:nvGrpSpPr>
          <p:grpSpPr>
            <a:xfrm>
              <a:off x="6285261" y="3355573"/>
              <a:ext cx="5653668" cy="870049"/>
              <a:chOff x="6285261" y="3355573"/>
              <a:chExt cx="5653668" cy="870049"/>
            </a:xfrm>
          </p:grpSpPr>
          <p:sp>
            <p:nvSpPr>
              <p:cNvPr id="235" name="矩形"/>
              <p:cNvSpPr/>
              <p:nvPr/>
            </p:nvSpPr>
            <p:spPr>
              <a:xfrm>
                <a:off x="8239398" y="3488499"/>
                <a:ext cx="3699531"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安全管理的基本概念</a:t>
                </a:r>
                <a:endPar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36" name="矩形"/>
              <p:cNvSpPr/>
              <p:nvPr/>
            </p:nvSpPr>
            <p:spPr>
              <a:xfrm>
                <a:off x="7244119" y="3355573"/>
                <a:ext cx="4621286" cy="870049"/>
              </a:xfrm>
              <a:prstGeom prst="rect">
                <a:avLst/>
              </a:prstGeom>
              <a:noFill/>
              <a:ln w="25400" cap="flat" cmpd="sng">
                <a:solidFill>
                  <a:srgbClr val="044875"/>
                </a:solidFill>
                <a:prstDash val="solid"/>
                <a:round/>
              </a:ln>
            </p:spPr>
            <p:txBody>
              <a:bodyPr rtlCol="0" anchor="ctr"/>
              <a:lstStyle/>
              <a:p>
                <a:pPr algn="ctr"/>
              </a:p>
            </p:txBody>
          </p:sp>
          <p:sp>
            <p:nvSpPr>
              <p:cNvPr id="237" name="直线"/>
              <p:cNvSpPr/>
              <p:nvPr/>
            </p:nvSpPr>
            <p:spPr>
              <a:xfrm flipH="1">
                <a:off x="8184007" y="3355573"/>
                <a:ext cx="13797" cy="870049"/>
              </a:xfrm>
              <a:prstGeom prst="line">
                <a:avLst/>
              </a:prstGeom>
              <a:noFill/>
              <a:ln w="25400" cap="flat" cmpd="sng">
                <a:solidFill>
                  <a:srgbClr val="044875"/>
                </a:solidFill>
                <a:prstDash val="dash"/>
                <a:round/>
              </a:ln>
            </p:spPr>
            <p:txBody>
              <a:bodyPr rtlCol="0" anchor="ctr"/>
              <a:lstStyle/>
              <a:p>
                <a:pPr algn="ctr"/>
              </a:p>
            </p:txBody>
          </p:sp>
          <p:grpSp>
            <p:nvGrpSpPr>
              <p:cNvPr id="240" name="组合"/>
              <p:cNvGrpSpPr/>
              <p:nvPr/>
            </p:nvGrpSpPr>
            <p:grpSpPr>
              <a:xfrm>
                <a:off x="6285261" y="3355573"/>
                <a:ext cx="998826" cy="870049"/>
                <a:chOff x="6285261" y="3355573"/>
                <a:chExt cx="998826" cy="870049"/>
              </a:xfrm>
            </p:grpSpPr>
            <p:sp>
              <p:nvSpPr>
                <p:cNvPr id="238" name="矩形"/>
                <p:cNvSpPr/>
                <p:nvPr/>
              </p:nvSpPr>
              <p:spPr>
                <a:xfrm>
                  <a:off x="6397356" y="3355573"/>
                  <a:ext cx="774330" cy="870049"/>
                </a:xfrm>
                <a:prstGeom prst="rect">
                  <a:avLst/>
                </a:prstGeom>
                <a:noFill/>
                <a:ln w="25400" cap="flat" cmpd="sng">
                  <a:solidFill>
                    <a:srgbClr val="044875"/>
                  </a:solidFill>
                  <a:prstDash val="solid"/>
                  <a:round/>
                </a:ln>
              </p:spPr>
              <p:txBody>
                <a:bodyPr rtlCol="0" anchor="ctr"/>
                <a:lstStyle/>
                <a:p>
                  <a:pPr algn="ctr"/>
                </a:p>
              </p:txBody>
            </p:sp>
            <p:sp>
              <p:nvSpPr>
                <p:cNvPr id="239" name="矩形"/>
                <p:cNvSpPr/>
                <p:nvPr/>
              </p:nvSpPr>
              <p:spPr>
                <a:xfrm>
                  <a:off x="6285261" y="3429818"/>
                  <a:ext cx="998826" cy="6343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sp>
          <p:nvSpPr>
            <p:cNvPr id="242" name="曲线"/>
            <p:cNvSpPr/>
            <p:nvPr/>
          </p:nvSpPr>
          <p:spPr>
            <a:xfrm>
              <a:off x="7375184" y="3512532"/>
              <a:ext cx="658784" cy="558070"/>
            </a:xfrm>
            <a:custGeom>
              <a:avLst/>
              <a:gdLst>
                <a:gd name="T1" fmla="*/ 0 w 21600"/>
                <a:gd name="T2" fmla="*/ 0 h 21600"/>
                <a:gd name="T3" fmla="*/ 21600 w 21600"/>
                <a:gd name="T4" fmla="*/ 21600 h 21600"/>
              </a:gdLst>
              <a:ahLst/>
              <a:cxnLst/>
              <a:rect l="T1" t="T2" r="T3" b="T4"/>
              <a:pathLst>
                <a:path w="21600" h="21600">
                  <a:moveTo>
                    <a:pt x="3308" y="514"/>
                  </a:moveTo>
                  <a:cubicBezTo>
                    <a:pt x="4281" y="0"/>
                    <a:pt x="5059" y="257"/>
                    <a:pt x="5643" y="1028"/>
                  </a:cubicBezTo>
                  <a:cubicBezTo>
                    <a:pt x="5254" y="5400"/>
                    <a:pt x="4670" y="9514"/>
                    <a:pt x="3891" y="13114"/>
                  </a:cubicBezTo>
                  <a:cubicBezTo>
                    <a:pt x="2918" y="12857"/>
                    <a:pt x="1945" y="12600"/>
                    <a:pt x="972" y="12342"/>
                  </a:cubicBezTo>
                  <a:cubicBezTo>
                    <a:pt x="1167" y="7971"/>
                    <a:pt x="2140" y="3857"/>
                    <a:pt x="3308" y="514"/>
                  </a:cubicBezTo>
                  <a:close/>
                  <a:moveTo>
                    <a:pt x="3891" y="17485"/>
                  </a:moveTo>
                  <a:cubicBezTo>
                    <a:pt x="3308" y="19542"/>
                    <a:pt x="3308" y="19542"/>
                    <a:pt x="3308" y="19542"/>
                  </a:cubicBezTo>
                  <a:cubicBezTo>
                    <a:pt x="14400" y="19542"/>
                    <a:pt x="15567" y="19542"/>
                    <a:pt x="20821" y="19542"/>
                  </a:cubicBezTo>
                  <a:cubicBezTo>
                    <a:pt x="21600" y="19542"/>
                    <a:pt x="21600" y="19542"/>
                    <a:pt x="21600" y="19542"/>
                  </a:cubicBezTo>
                  <a:cubicBezTo>
                    <a:pt x="21600" y="18514"/>
                    <a:pt x="21600" y="18514"/>
                    <a:pt x="21600" y="18514"/>
                  </a:cubicBezTo>
                  <a:cubicBezTo>
                    <a:pt x="21600" y="6942"/>
                    <a:pt x="21600" y="6942"/>
                    <a:pt x="21600" y="6942"/>
                  </a:cubicBezTo>
                  <a:cubicBezTo>
                    <a:pt x="21600" y="6685"/>
                    <a:pt x="21600" y="6685"/>
                    <a:pt x="21600" y="6685"/>
                  </a:cubicBezTo>
                  <a:cubicBezTo>
                    <a:pt x="21405" y="6171"/>
                    <a:pt x="21405" y="6171"/>
                    <a:pt x="21405" y="6171"/>
                  </a:cubicBezTo>
                  <a:cubicBezTo>
                    <a:pt x="18681" y="2828"/>
                    <a:pt x="18681" y="2828"/>
                    <a:pt x="18681" y="2828"/>
                  </a:cubicBezTo>
                  <a:cubicBezTo>
                    <a:pt x="18486" y="2571"/>
                    <a:pt x="18486" y="2571"/>
                    <a:pt x="18486" y="2571"/>
                  </a:cubicBezTo>
                  <a:cubicBezTo>
                    <a:pt x="18097" y="2571"/>
                    <a:pt x="18097" y="2571"/>
                    <a:pt x="18097" y="2571"/>
                  </a:cubicBezTo>
                  <a:cubicBezTo>
                    <a:pt x="6421" y="2571"/>
                    <a:pt x="6421" y="2571"/>
                    <a:pt x="6421" y="2571"/>
                  </a:cubicBezTo>
                  <a:cubicBezTo>
                    <a:pt x="6421" y="3085"/>
                    <a:pt x="6421" y="3857"/>
                    <a:pt x="6421" y="4371"/>
                  </a:cubicBezTo>
                  <a:cubicBezTo>
                    <a:pt x="17318" y="4371"/>
                    <a:pt x="17318" y="4371"/>
                    <a:pt x="17318" y="4371"/>
                  </a:cubicBezTo>
                  <a:cubicBezTo>
                    <a:pt x="17124" y="7457"/>
                    <a:pt x="17124" y="7457"/>
                    <a:pt x="17124" y="7457"/>
                  </a:cubicBezTo>
                  <a:cubicBezTo>
                    <a:pt x="17124" y="7971"/>
                    <a:pt x="17124" y="7971"/>
                    <a:pt x="17124" y="7971"/>
                  </a:cubicBezTo>
                  <a:cubicBezTo>
                    <a:pt x="17513" y="7971"/>
                    <a:pt x="17513" y="7971"/>
                    <a:pt x="17513" y="7971"/>
                  </a:cubicBezTo>
                  <a:cubicBezTo>
                    <a:pt x="20237" y="7971"/>
                    <a:pt x="20237" y="7971"/>
                    <a:pt x="20237" y="7971"/>
                  </a:cubicBezTo>
                  <a:cubicBezTo>
                    <a:pt x="20237" y="17485"/>
                    <a:pt x="20237" y="17485"/>
                    <a:pt x="20237" y="17485"/>
                  </a:cubicBezTo>
                  <a:cubicBezTo>
                    <a:pt x="16345" y="17485"/>
                    <a:pt x="11870" y="17485"/>
                    <a:pt x="3891" y="17485"/>
                  </a:cubicBezTo>
                  <a:close/>
                  <a:moveTo>
                    <a:pt x="19848" y="6942"/>
                  </a:moveTo>
                  <a:cubicBezTo>
                    <a:pt x="17902" y="6942"/>
                    <a:pt x="17902" y="6942"/>
                    <a:pt x="17902" y="6942"/>
                  </a:cubicBezTo>
                  <a:cubicBezTo>
                    <a:pt x="18097" y="4885"/>
                    <a:pt x="18097" y="4885"/>
                    <a:pt x="18097" y="4885"/>
                  </a:cubicBezTo>
                  <a:cubicBezTo>
                    <a:pt x="19848" y="6942"/>
                    <a:pt x="19848" y="6942"/>
                    <a:pt x="19848" y="6942"/>
                  </a:cubicBezTo>
                  <a:close/>
                  <a:moveTo>
                    <a:pt x="6616" y="11571"/>
                  </a:moveTo>
                  <a:cubicBezTo>
                    <a:pt x="15372" y="11571"/>
                    <a:pt x="15372" y="11571"/>
                    <a:pt x="15372" y="11571"/>
                  </a:cubicBezTo>
                  <a:cubicBezTo>
                    <a:pt x="15372" y="12342"/>
                    <a:pt x="15372" y="12342"/>
                    <a:pt x="15372" y="12342"/>
                  </a:cubicBezTo>
                  <a:cubicBezTo>
                    <a:pt x="6616" y="12342"/>
                    <a:pt x="6616" y="12342"/>
                    <a:pt x="6616" y="12342"/>
                  </a:cubicBezTo>
                  <a:cubicBezTo>
                    <a:pt x="6616" y="11571"/>
                    <a:pt x="6616" y="11571"/>
                    <a:pt x="6616" y="11571"/>
                  </a:cubicBezTo>
                  <a:close/>
                  <a:moveTo>
                    <a:pt x="6616" y="8742"/>
                  </a:moveTo>
                  <a:cubicBezTo>
                    <a:pt x="14594" y="8742"/>
                    <a:pt x="14594" y="8742"/>
                    <a:pt x="14594" y="8742"/>
                  </a:cubicBezTo>
                  <a:cubicBezTo>
                    <a:pt x="14594" y="9514"/>
                    <a:pt x="14594" y="9514"/>
                    <a:pt x="14594" y="9514"/>
                  </a:cubicBezTo>
                  <a:cubicBezTo>
                    <a:pt x="6616" y="9514"/>
                    <a:pt x="6616" y="9514"/>
                    <a:pt x="6616" y="9514"/>
                  </a:cubicBezTo>
                  <a:cubicBezTo>
                    <a:pt x="6616" y="8742"/>
                    <a:pt x="6616" y="8742"/>
                    <a:pt x="6616" y="8742"/>
                  </a:cubicBezTo>
                  <a:close/>
                  <a:moveTo>
                    <a:pt x="6616" y="5914"/>
                  </a:moveTo>
                  <a:cubicBezTo>
                    <a:pt x="14594" y="5914"/>
                    <a:pt x="14594" y="5914"/>
                    <a:pt x="14594" y="5914"/>
                  </a:cubicBezTo>
                  <a:cubicBezTo>
                    <a:pt x="14594" y="6685"/>
                    <a:pt x="14594" y="6685"/>
                    <a:pt x="14594" y="6685"/>
                  </a:cubicBezTo>
                  <a:cubicBezTo>
                    <a:pt x="6616" y="6685"/>
                    <a:pt x="6616" y="6685"/>
                    <a:pt x="6616" y="6685"/>
                  </a:cubicBezTo>
                  <a:cubicBezTo>
                    <a:pt x="6616" y="5914"/>
                    <a:pt x="6616" y="5914"/>
                    <a:pt x="6616" y="5914"/>
                  </a:cubicBezTo>
                  <a:close/>
                  <a:moveTo>
                    <a:pt x="778" y="18000"/>
                  </a:moveTo>
                  <a:cubicBezTo>
                    <a:pt x="1945" y="18514"/>
                    <a:pt x="1945" y="18514"/>
                    <a:pt x="1945" y="18514"/>
                  </a:cubicBezTo>
                  <a:cubicBezTo>
                    <a:pt x="1945" y="20314"/>
                    <a:pt x="1945" y="20314"/>
                    <a:pt x="1945" y="20314"/>
                  </a:cubicBezTo>
                  <a:cubicBezTo>
                    <a:pt x="972" y="21600"/>
                    <a:pt x="972" y="21600"/>
                    <a:pt x="972" y="21600"/>
                  </a:cubicBezTo>
                  <a:cubicBezTo>
                    <a:pt x="778" y="21600"/>
                    <a:pt x="583" y="21342"/>
                    <a:pt x="389" y="21342"/>
                  </a:cubicBezTo>
                  <a:cubicBezTo>
                    <a:pt x="0" y="19542"/>
                    <a:pt x="0" y="19542"/>
                    <a:pt x="0" y="19542"/>
                  </a:cubicBezTo>
                  <a:cubicBezTo>
                    <a:pt x="778" y="18000"/>
                    <a:pt x="778" y="18000"/>
                    <a:pt x="778" y="18000"/>
                  </a:cubicBezTo>
                  <a:close/>
                  <a:moveTo>
                    <a:pt x="778" y="13114"/>
                  </a:moveTo>
                  <a:cubicBezTo>
                    <a:pt x="778" y="14657"/>
                    <a:pt x="583" y="16200"/>
                    <a:pt x="389" y="17485"/>
                  </a:cubicBezTo>
                  <a:cubicBezTo>
                    <a:pt x="1167" y="17742"/>
                    <a:pt x="1751" y="18000"/>
                    <a:pt x="2529" y="18257"/>
                  </a:cubicBezTo>
                  <a:cubicBezTo>
                    <a:pt x="2724" y="16714"/>
                    <a:pt x="3113" y="15428"/>
                    <a:pt x="3502" y="13885"/>
                  </a:cubicBezTo>
                  <a:cubicBezTo>
                    <a:pt x="2724" y="13628"/>
                    <a:pt x="1751" y="13371"/>
                    <a:pt x="778" y="13114"/>
                  </a:cubicBezTo>
                  <a:close/>
                </a:path>
              </a:pathLst>
            </a:custGeom>
            <a:solidFill>
              <a:srgbClr val="3B3838"/>
            </a:solidFill>
            <a:ln w="9525" cap="flat" cmpd="sng">
              <a:noFill/>
              <a:prstDash val="solid"/>
              <a:round/>
            </a:ln>
          </p:spPr>
          <p:txBody>
            <a:bodyPr rtlCol="0" anchor="ctr"/>
            <a:lstStyle/>
            <a:p>
              <a:pPr algn="ctr"/>
            </a:p>
          </p:txBody>
        </p:sp>
      </p:grpSp>
      <p:grpSp>
        <p:nvGrpSpPr>
          <p:cNvPr id="252" name="组合"/>
          <p:cNvGrpSpPr/>
          <p:nvPr/>
        </p:nvGrpSpPr>
        <p:grpSpPr>
          <a:xfrm>
            <a:off x="6297457" y="4480476"/>
            <a:ext cx="5567949" cy="986528"/>
            <a:chOff x="6297457" y="4480476"/>
            <a:chExt cx="5567949" cy="986528"/>
          </a:xfrm>
        </p:grpSpPr>
        <p:grpSp>
          <p:nvGrpSpPr>
            <p:cNvPr id="250" name="组合"/>
            <p:cNvGrpSpPr/>
            <p:nvPr/>
          </p:nvGrpSpPr>
          <p:grpSpPr>
            <a:xfrm>
              <a:off x="6297457" y="4480476"/>
              <a:ext cx="5567949" cy="986528"/>
              <a:chOff x="6297457" y="4480476"/>
              <a:chExt cx="5567949" cy="986528"/>
            </a:xfrm>
          </p:grpSpPr>
          <p:sp>
            <p:nvSpPr>
              <p:cNvPr id="244" name="矩形"/>
              <p:cNvSpPr/>
              <p:nvPr/>
            </p:nvSpPr>
            <p:spPr>
              <a:xfrm>
                <a:off x="8257630" y="4518315"/>
                <a:ext cx="3607776" cy="948689"/>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以人为本切实</a:t>
                </a:r>
                <a:endParaRPr lang="en-US" altLang="zh-CN"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eaLnBrk="1" hangingPunct="1">
                  <a:lnSpc>
                    <a:spcPct val="100000"/>
                  </a:lnSpc>
                  <a:spcBef>
                    <a:spcPts val="0"/>
                  </a:spcBef>
                  <a:spcAft>
                    <a:spcPts val="0"/>
                  </a:spcAft>
                  <a:buNone/>
                </a:pPr>
                <a:r>
                  <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做好安全工作</a:t>
                </a:r>
                <a:endParaRPr lang="zh-CN" altLang="en-US" sz="28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45" name="矩形"/>
              <p:cNvSpPr/>
              <p:nvPr/>
            </p:nvSpPr>
            <p:spPr>
              <a:xfrm>
                <a:off x="7219934" y="4480476"/>
                <a:ext cx="4645473" cy="962410"/>
              </a:xfrm>
              <a:prstGeom prst="rect">
                <a:avLst/>
              </a:prstGeom>
              <a:noFill/>
              <a:ln w="25400" cap="flat" cmpd="sng">
                <a:solidFill>
                  <a:srgbClr val="044875"/>
                </a:solidFill>
                <a:prstDash val="solid"/>
                <a:round/>
              </a:ln>
            </p:spPr>
            <p:txBody>
              <a:bodyPr rtlCol="0" anchor="ctr"/>
              <a:lstStyle/>
              <a:p>
                <a:pPr algn="ctr"/>
              </a:p>
            </p:txBody>
          </p:sp>
          <p:sp>
            <p:nvSpPr>
              <p:cNvPr id="246" name="直线"/>
              <p:cNvSpPr/>
              <p:nvPr/>
            </p:nvSpPr>
            <p:spPr>
              <a:xfrm flipH="1">
                <a:off x="8136834" y="4480476"/>
                <a:ext cx="13457" cy="924886"/>
              </a:xfrm>
              <a:prstGeom prst="line">
                <a:avLst/>
              </a:prstGeom>
              <a:noFill/>
              <a:ln w="25400" cap="flat" cmpd="sng">
                <a:solidFill>
                  <a:srgbClr val="044875"/>
                </a:solidFill>
                <a:prstDash val="dash"/>
                <a:round/>
              </a:ln>
            </p:spPr>
            <p:txBody>
              <a:bodyPr rtlCol="0" anchor="ctr"/>
              <a:lstStyle/>
              <a:p>
                <a:pPr algn="ctr"/>
              </a:p>
            </p:txBody>
          </p:sp>
          <p:grpSp>
            <p:nvGrpSpPr>
              <p:cNvPr id="249" name="组合"/>
              <p:cNvGrpSpPr/>
              <p:nvPr/>
            </p:nvGrpSpPr>
            <p:grpSpPr>
              <a:xfrm>
                <a:off x="6297457" y="4480476"/>
                <a:ext cx="974396" cy="962410"/>
                <a:chOff x="6297457" y="4480476"/>
                <a:chExt cx="974396" cy="962410"/>
              </a:xfrm>
            </p:grpSpPr>
            <p:sp>
              <p:nvSpPr>
                <p:cNvPr id="247" name="矩形"/>
                <p:cNvSpPr/>
                <p:nvPr/>
              </p:nvSpPr>
              <p:spPr>
                <a:xfrm>
                  <a:off x="6393885" y="4480476"/>
                  <a:ext cx="755391" cy="962410"/>
                </a:xfrm>
                <a:prstGeom prst="rect">
                  <a:avLst/>
                </a:prstGeom>
                <a:noFill/>
                <a:ln w="25400" cap="flat" cmpd="sng">
                  <a:solidFill>
                    <a:srgbClr val="044875"/>
                  </a:solidFill>
                  <a:prstDash val="solid"/>
                  <a:round/>
                </a:ln>
              </p:spPr>
              <p:txBody>
                <a:bodyPr rtlCol="0" anchor="ctr"/>
                <a:lstStyle/>
                <a:p>
                  <a:pPr algn="ctr"/>
                </a:p>
              </p:txBody>
            </p:sp>
            <p:sp>
              <p:nvSpPr>
                <p:cNvPr id="248" name="矩形"/>
                <p:cNvSpPr/>
                <p:nvPr/>
              </p:nvSpPr>
              <p:spPr>
                <a:xfrm>
                  <a:off x="6297457" y="4565957"/>
                  <a:ext cx="974396" cy="6343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06</a:t>
                  </a:r>
                  <a:endParaRPr lang="zh-CN" altLang="en-US" sz="36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sp>
          <p:nvSpPr>
            <p:cNvPr id="251" name="曲线"/>
            <p:cNvSpPr/>
            <p:nvPr/>
          </p:nvSpPr>
          <p:spPr>
            <a:xfrm>
              <a:off x="7487432" y="4587590"/>
              <a:ext cx="385265" cy="747736"/>
            </a:xfrm>
            <a:custGeom>
              <a:avLst/>
              <a:gdLst>
                <a:gd name="T1" fmla="*/ 0 w 21600"/>
                <a:gd name="T2" fmla="*/ 0 h 21600"/>
                <a:gd name="T3" fmla="*/ 21600 w 21600"/>
                <a:gd name="T4" fmla="*/ 21600 h 21600"/>
              </a:gdLst>
              <a:ahLst/>
              <a:cxnLst/>
              <a:rect l="T1" t="T2" r="T3" b="T4"/>
              <a:pathLst>
                <a:path w="21600" h="21600">
                  <a:moveTo>
                    <a:pt x="10638" y="0"/>
                  </a:moveTo>
                  <a:cubicBezTo>
                    <a:pt x="13862" y="0"/>
                    <a:pt x="16441" y="815"/>
                    <a:pt x="18376" y="2037"/>
                  </a:cubicBezTo>
                  <a:cubicBezTo>
                    <a:pt x="20310" y="3260"/>
                    <a:pt x="21600" y="5094"/>
                    <a:pt x="21600" y="6928"/>
                  </a:cubicBezTo>
                  <a:cubicBezTo>
                    <a:pt x="21600" y="8150"/>
                    <a:pt x="20955" y="9373"/>
                    <a:pt x="19988" y="10392"/>
                  </a:cubicBezTo>
                  <a:cubicBezTo>
                    <a:pt x="19020" y="11411"/>
                    <a:pt x="18053" y="12022"/>
                    <a:pt x="16441" y="12633"/>
                  </a:cubicBezTo>
                  <a:cubicBezTo>
                    <a:pt x="16441" y="13449"/>
                    <a:pt x="16441" y="13449"/>
                    <a:pt x="16441" y="13449"/>
                  </a:cubicBezTo>
                  <a:cubicBezTo>
                    <a:pt x="17086" y="13449"/>
                    <a:pt x="17086" y="13449"/>
                    <a:pt x="17086" y="13449"/>
                  </a:cubicBezTo>
                  <a:cubicBezTo>
                    <a:pt x="17731" y="13245"/>
                    <a:pt x="17731" y="13245"/>
                    <a:pt x="17731" y="13245"/>
                  </a:cubicBezTo>
                  <a:cubicBezTo>
                    <a:pt x="18053" y="13856"/>
                    <a:pt x="18053" y="13856"/>
                    <a:pt x="18053" y="13856"/>
                  </a:cubicBezTo>
                  <a:cubicBezTo>
                    <a:pt x="18376" y="14264"/>
                    <a:pt x="18376" y="14671"/>
                    <a:pt x="18376" y="14875"/>
                  </a:cubicBezTo>
                  <a:cubicBezTo>
                    <a:pt x="18376" y="15283"/>
                    <a:pt x="18376" y="15690"/>
                    <a:pt x="18053" y="16098"/>
                  </a:cubicBezTo>
                  <a:cubicBezTo>
                    <a:pt x="18053" y="16301"/>
                    <a:pt x="18053" y="16301"/>
                    <a:pt x="18053" y="16301"/>
                  </a:cubicBezTo>
                  <a:cubicBezTo>
                    <a:pt x="18053" y="16301"/>
                    <a:pt x="18053" y="16301"/>
                    <a:pt x="18053" y="16301"/>
                  </a:cubicBezTo>
                  <a:cubicBezTo>
                    <a:pt x="18376" y="16709"/>
                    <a:pt x="18376" y="17116"/>
                    <a:pt x="18376" y="17524"/>
                  </a:cubicBezTo>
                  <a:cubicBezTo>
                    <a:pt x="18376" y="17932"/>
                    <a:pt x="18376" y="18339"/>
                    <a:pt x="18053" y="18747"/>
                  </a:cubicBezTo>
                  <a:cubicBezTo>
                    <a:pt x="17731" y="18950"/>
                    <a:pt x="17731" y="18950"/>
                    <a:pt x="17731" y="18950"/>
                  </a:cubicBezTo>
                  <a:cubicBezTo>
                    <a:pt x="17086" y="19154"/>
                    <a:pt x="17086" y="19154"/>
                    <a:pt x="17086" y="19154"/>
                  </a:cubicBezTo>
                  <a:cubicBezTo>
                    <a:pt x="4835" y="19766"/>
                    <a:pt x="4835" y="19766"/>
                    <a:pt x="4835" y="19766"/>
                  </a:cubicBezTo>
                  <a:cubicBezTo>
                    <a:pt x="4191" y="19766"/>
                    <a:pt x="4191" y="19766"/>
                    <a:pt x="4191" y="19766"/>
                  </a:cubicBezTo>
                  <a:cubicBezTo>
                    <a:pt x="3868" y="19358"/>
                    <a:pt x="3868" y="19358"/>
                    <a:pt x="3868" y="19358"/>
                  </a:cubicBezTo>
                  <a:cubicBezTo>
                    <a:pt x="3546" y="18950"/>
                    <a:pt x="3546" y="18543"/>
                    <a:pt x="3223" y="18339"/>
                  </a:cubicBezTo>
                  <a:cubicBezTo>
                    <a:pt x="3223" y="17932"/>
                    <a:pt x="3546" y="17524"/>
                    <a:pt x="3868" y="16913"/>
                  </a:cubicBezTo>
                  <a:cubicBezTo>
                    <a:pt x="3868" y="16913"/>
                    <a:pt x="3868" y="16913"/>
                    <a:pt x="3868" y="16913"/>
                  </a:cubicBezTo>
                  <a:cubicBezTo>
                    <a:pt x="3868" y="16709"/>
                    <a:pt x="3868" y="16709"/>
                    <a:pt x="3868" y="16709"/>
                  </a:cubicBezTo>
                  <a:cubicBezTo>
                    <a:pt x="3546" y="16505"/>
                    <a:pt x="3546" y="16098"/>
                    <a:pt x="3223" y="15690"/>
                  </a:cubicBezTo>
                  <a:cubicBezTo>
                    <a:pt x="3223" y="15283"/>
                    <a:pt x="3546" y="14875"/>
                    <a:pt x="3868" y="14467"/>
                  </a:cubicBezTo>
                  <a:cubicBezTo>
                    <a:pt x="4191" y="14060"/>
                    <a:pt x="4191" y="14060"/>
                    <a:pt x="4191" y="14060"/>
                  </a:cubicBezTo>
                  <a:cubicBezTo>
                    <a:pt x="4835" y="14060"/>
                    <a:pt x="4835" y="14060"/>
                    <a:pt x="4835" y="14060"/>
                  </a:cubicBezTo>
                  <a:cubicBezTo>
                    <a:pt x="5158" y="14060"/>
                    <a:pt x="5158" y="14060"/>
                    <a:pt x="5158" y="14060"/>
                  </a:cubicBezTo>
                  <a:cubicBezTo>
                    <a:pt x="5158" y="12837"/>
                    <a:pt x="5158" y="12837"/>
                    <a:pt x="5158" y="12837"/>
                  </a:cubicBezTo>
                  <a:cubicBezTo>
                    <a:pt x="3546" y="12226"/>
                    <a:pt x="2256" y="11411"/>
                    <a:pt x="1611" y="10392"/>
                  </a:cubicBezTo>
                  <a:cubicBezTo>
                    <a:pt x="644" y="9373"/>
                    <a:pt x="0" y="8150"/>
                    <a:pt x="0" y="6928"/>
                  </a:cubicBezTo>
                  <a:cubicBezTo>
                    <a:pt x="0" y="5094"/>
                    <a:pt x="1289" y="3260"/>
                    <a:pt x="3223" y="2037"/>
                  </a:cubicBezTo>
                  <a:cubicBezTo>
                    <a:pt x="5158" y="815"/>
                    <a:pt x="7737" y="0"/>
                    <a:pt x="10638" y="0"/>
                  </a:cubicBezTo>
                  <a:close/>
                  <a:moveTo>
                    <a:pt x="8382" y="8150"/>
                  </a:moveTo>
                  <a:cubicBezTo>
                    <a:pt x="8704" y="8354"/>
                    <a:pt x="8704" y="8354"/>
                    <a:pt x="9026" y="8354"/>
                  </a:cubicBezTo>
                  <a:cubicBezTo>
                    <a:pt x="9026" y="8354"/>
                    <a:pt x="9349" y="8354"/>
                    <a:pt x="9671" y="8150"/>
                  </a:cubicBezTo>
                  <a:cubicBezTo>
                    <a:pt x="9671" y="7947"/>
                    <a:pt x="9671" y="7947"/>
                    <a:pt x="9671" y="7947"/>
                  </a:cubicBezTo>
                  <a:cubicBezTo>
                    <a:pt x="9994" y="8150"/>
                    <a:pt x="9994" y="8150"/>
                    <a:pt x="9994" y="8150"/>
                  </a:cubicBezTo>
                  <a:cubicBezTo>
                    <a:pt x="10316" y="8354"/>
                    <a:pt x="10316" y="8354"/>
                    <a:pt x="10638" y="8354"/>
                  </a:cubicBezTo>
                  <a:cubicBezTo>
                    <a:pt x="10961" y="8354"/>
                    <a:pt x="11283" y="8354"/>
                    <a:pt x="11283" y="8150"/>
                  </a:cubicBezTo>
                  <a:cubicBezTo>
                    <a:pt x="11605" y="7947"/>
                    <a:pt x="11605" y="7947"/>
                    <a:pt x="11605" y="7947"/>
                  </a:cubicBezTo>
                  <a:cubicBezTo>
                    <a:pt x="11605" y="8150"/>
                    <a:pt x="11605" y="8150"/>
                    <a:pt x="11605" y="8150"/>
                  </a:cubicBezTo>
                  <a:cubicBezTo>
                    <a:pt x="11928" y="8354"/>
                    <a:pt x="12250" y="8354"/>
                    <a:pt x="12573" y="8354"/>
                  </a:cubicBezTo>
                  <a:cubicBezTo>
                    <a:pt x="12895" y="8354"/>
                    <a:pt x="13217" y="8354"/>
                    <a:pt x="13540" y="8150"/>
                  </a:cubicBezTo>
                  <a:cubicBezTo>
                    <a:pt x="13862" y="7743"/>
                    <a:pt x="13862" y="7743"/>
                    <a:pt x="13862" y="7743"/>
                  </a:cubicBezTo>
                  <a:cubicBezTo>
                    <a:pt x="14829" y="8150"/>
                    <a:pt x="14829" y="8150"/>
                    <a:pt x="14829" y="8150"/>
                  </a:cubicBezTo>
                  <a:cubicBezTo>
                    <a:pt x="12573" y="10596"/>
                    <a:pt x="12573" y="10596"/>
                    <a:pt x="12573" y="10596"/>
                  </a:cubicBezTo>
                  <a:cubicBezTo>
                    <a:pt x="12573" y="13652"/>
                    <a:pt x="12573" y="13652"/>
                    <a:pt x="12573" y="13652"/>
                  </a:cubicBezTo>
                  <a:cubicBezTo>
                    <a:pt x="14185" y="13449"/>
                    <a:pt x="14185" y="13449"/>
                    <a:pt x="14185" y="13449"/>
                  </a:cubicBezTo>
                  <a:cubicBezTo>
                    <a:pt x="14185" y="12226"/>
                    <a:pt x="14185" y="12226"/>
                    <a:pt x="14185" y="12226"/>
                  </a:cubicBezTo>
                  <a:cubicBezTo>
                    <a:pt x="14185" y="11818"/>
                    <a:pt x="14185" y="11818"/>
                    <a:pt x="14185" y="11818"/>
                  </a:cubicBezTo>
                  <a:cubicBezTo>
                    <a:pt x="14829" y="11615"/>
                    <a:pt x="14829" y="11615"/>
                    <a:pt x="14829" y="11615"/>
                  </a:cubicBezTo>
                  <a:cubicBezTo>
                    <a:pt x="16119" y="11207"/>
                    <a:pt x="17408" y="10596"/>
                    <a:pt x="18053" y="9577"/>
                  </a:cubicBezTo>
                  <a:cubicBezTo>
                    <a:pt x="19020" y="8966"/>
                    <a:pt x="19343" y="7947"/>
                    <a:pt x="19343" y="6928"/>
                  </a:cubicBezTo>
                  <a:cubicBezTo>
                    <a:pt x="19343" y="5501"/>
                    <a:pt x="18376" y="4075"/>
                    <a:pt x="16764" y="3056"/>
                  </a:cubicBezTo>
                  <a:cubicBezTo>
                    <a:pt x="15152" y="2037"/>
                    <a:pt x="13217" y="1426"/>
                    <a:pt x="10638" y="1426"/>
                  </a:cubicBezTo>
                  <a:cubicBezTo>
                    <a:pt x="8382" y="1426"/>
                    <a:pt x="6125" y="2037"/>
                    <a:pt x="4835" y="3056"/>
                  </a:cubicBezTo>
                  <a:cubicBezTo>
                    <a:pt x="3223" y="4075"/>
                    <a:pt x="2256" y="5501"/>
                    <a:pt x="2256" y="6928"/>
                  </a:cubicBezTo>
                  <a:cubicBezTo>
                    <a:pt x="2256" y="7947"/>
                    <a:pt x="2579" y="8966"/>
                    <a:pt x="3546" y="9781"/>
                  </a:cubicBezTo>
                  <a:cubicBezTo>
                    <a:pt x="4191" y="10596"/>
                    <a:pt x="5480" y="11207"/>
                    <a:pt x="6770" y="11818"/>
                  </a:cubicBezTo>
                  <a:cubicBezTo>
                    <a:pt x="7414" y="12022"/>
                    <a:pt x="7414" y="12022"/>
                    <a:pt x="7414" y="12022"/>
                  </a:cubicBezTo>
                  <a:cubicBezTo>
                    <a:pt x="7414" y="12430"/>
                    <a:pt x="7414" y="12430"/>
                    <a:pt x="7414" y="12430"/>
                  </a:cubicBezTo>
                  <a:cubicBezTo>
                    <a:pt x="7414" y="13652"/>
                    <a:pt x="7414" y="13652"/>
                    <a:pt x="7414" y="13652"/>
                  </a:cubicBezTo>
                  <a:cubicBezTo>
                    <a:pt x="9349" y="13652"/>
                    <a:pt x="9349" y="13652"/>
                    <a:pt x="9349" y="13652"/>
                  </a:cubicBezTo>
                  <a:cubicBezTo>
                    <a:pt x="9349" y="10596"/>
                    <a:pt x="9349" y="10596"/>
                    <a:pt x="9349" y="10596"/>
                  </a:cubicBezTo>
                  <a:cubicBezTo>
                    <a:pt x="7092" y="8150"/>
                    <a:pt x="7092" y="8150"/>
                    <a:pt x="7092" y="8150"/>
                  </a:cubicBezTo>
                  <a:cubicBezTo>
                    <a:pt x="8059" y="7743"/>
                    <a:pt x="8059" y="7743"/>
                    <a:pt x="8059" y="7743"/>
                  </a:cubicBezTo>
                  <a:cubicBezTo>
                    <a:pt x="8382" y="8150"/>
                    <a:pt x="8382" y="8150"/>
                    <a:pt x="8382" y="8150"/>
                  </a:cubicBezTo>
                  <a:close/>
                  <a:moveTo>
                    <a:pt x="12895" y="8762"/>
                  </a:moveTo>
                  <a:cubicBezTo>
                    <a:pt x="12895" y="8762"/>
                    <a:pt x="12895" y="8762"/>
                    <a:pt x="12573" y="8762"/>
                  </a:cubicBezTo>
                  <a:cubicBezTo>
                    <a:pt x="12250" y="8762"/>
                    <a:pt x="11928" y="8762"/>
                    <a:pt x="11605" y="8558"/>
                  </a:cubicBezTo>
                  <a:cubicBezTo>
                    <a:pt x="11283" y="8558"/>
                    <a:pt x="10961" y="8762"/>
                    <a:pt x="10638" y="8762"/>
                  </a:cubicBezTo>
                  <a:cubicBezTo>
                    <a:pt x="10316" y="8762"/>
                    <a:pt x="9994" y="8558"/>
                    <a:pt x="9671" y="8558"/>
                  </a:cubicBezTo>
                  <a:cubicBezTo>
                    <a:pt x="9349" y="8558"/>
                    <a:pt x="9026" y="8762"/>
                    <a:pt x="9026" y="8762"/>
                  </a:cubicBezTo>
                  <a:cubicBezTo>
                    <a:pt x="8704" y="8762"/>
                    <a:pt x="8704" y="8762"/>
                    <a:pt x="8704" y="8558"/>
                  </a:cubicBezTo>
                  <a:cubicBezTo>
                    <a:pt x="10316" y="10188"/>
                    <a:pt x="10316" y="10188"/>
                    <a:pt x="10316" y="10188"/>
                  </a:cubicBezTo>
                  <a:cubicBezTo>
                    <a:pt x="10316" y="10392"/>
                    <a:pt x="10316" y="10392"/>
                    <a:pt x="10316" y="10392"/>
                  </a:cubicBezTo>
                  <a:cubicBezTo>
                    <a:pt x="10316" y="10392"/>
                    <a:pt x="10316" y="10392"/>
                    <a:pt x="10316" y="10392"/>
                  </a:cubicBezTo>
                  <a:cubicBezTo>
                    <a:pt x="10316" y="13652"/>
                    <a:pt x="10316" y="13652"/>
                    <a:pt x="10316" y="13652"/>
                  </a:cubicBezTo>
                  <a:cubicBezTo>
                    <a:pt x="11283" y="13652"/>
                    <a:pt x="11283" y="13652"/>
                    <a:pt x="11283" y="13652"/>
                  </a:cubicBezTo>
                  <a:cubicBezTo>
                    <a:pt x="11283" y="10392"/>
                    <a:pt x="11283" y="10392"/>
                    <a:pt x="11283" y="10392"/>
                  </a:cubicBezTo>
                  <a:cubicBezTo>
                    <a:pt x="11283" y="10392"/>
                    <a:pt x="11283" y="10392"/>
                    <a:pt x="11283" y="10392"/>
                  </a:cubicBezTo>
                  <a:cubicBezTo>
                    <a:pt x="11283" y="10188"/>
                    <a:pt x="11283" y="10188"/>
                    <a:pt x="11283" y="10188"/>
                  </a:cubicBezTo>
                  <a:cubicBezTo>
                    <a:pt x="12895" y="8762"/>
                    <a:pt x="12895" y="8762"/>
                    <a:pt x="12895" y="8762"/>
                  </a:cubicBezTo>
                  <a:close/>
                  <a:moveTo>
                    <a:pt x="13862" y="19562"/>
                  </a:moveTo>
                  <a:cubicBezTo>
                    <a:pt x="7737" y="19969"/>
                    <a:pt x="7737" y="19969"/>
                    <a:pt x="7737" y="19969"/>
                  </a:cubicBezTo>
                  <a:cubicBezTo>
                    <a:pt x="8059" y="20988"/>
                    <a:pt x="9349" y="21600"/>
                    <a:pt x="10961" y="21600"/>
                  </a:cubicBezTo>
                  <a:cubicBezTo>
                    <a:pt x="12573" y="21600"/>
                    <a:pt x="13862" y="20784"/>
                    <a:pt x="13862" y="19766"/>
                  </a:cubicBezTo>
                  <a:cubicBezTo>
                    <a:pt x="13862" y="19766"/>
                    <a:pt x="13862" y="19766"/>
                    <a:pt x="13862" y="19562"/>
                  </a:cubicBezTo>
                  <a:close/>
                  <a:moveTo>
                    <a:pt x="16119" y="17320"/>
                  </a:moveTo>
                  <a:cubicBezTo>
                    <a:pt x="5480" y="17932"/>
                    <a:pt x="5480" y="17932"/>
                    <a:pt x="5480" y="17932"/>
                  </a:cubicBezTo>
                  <a:cubicBezTo>
                    <a:pt x="5480" y="18135"/>
                    <a:pt x="5480" y="18135"/>
                    <a:pt x="5480" y="18135"/>
                  </a:cubicBezTo>
                  <a:cubicBezTo>
                    <a:pt x="5480" y="18135"/>
                    <a:pt x="5480" y="18339"/>
                    <a:pt x="5480" y="18339"/>
                  </a:cubicBezTo>
                  <a:cubicBezTo>
                    <a:pt x="16119" y="17728"/>
                    <a:pt x="16119" y="17728"/>
                    <a:pt x="16119" y="17728"/>
                  </a:cubicBezTo>
                  <a:cubicBezTo>
                    <a:pt x="16119" y="17728"/>
                    <a:pt x="16119" y="17524"/>
                    <a:pt x="16119" y="17524"/>
                  </a:cubicBezTo>
                  <a:cubicBezTo>
                    <a:pt x="16119" y="17524"/>
                    <a:pt x="16119" y="17524"/>
                    <a:pt x="16119" y="17320"/>
                  </a:cubicBezTo>
                  <a:close/>
                  <a:moveTo>
                    <a:pt x="16119" y="14875"/>
                  </a:moveTo>
                  <a:cubicBezTo>
                    <a:pt x="5480" y="15486"/>
                    <a:pt x="5480" y="15486"/>
                    <a:pt x="5480" y="15486"/>
                  </a:cubicBezTo>
                  <a:cubicBezTo>
                    <a:pt x="5480" y="15486"/>
                    <a:pt x="5480" y="15486"/>
                    <a:pt x="5480" y="15690"/>
                  </a:cubicBezTo>
                  <a:cubicBezTo>
                    <a:pt x="5480" y="15690"/>
                    <a:pt x="5480" y="15690"/>
                    <a:pt x="5480" y="15690"/>
                  </a:cubicBezTo>
                  <a:cubicBezTo>
                    <a:pt x="16119" y="15079"/>
                    <a:pt x="16119" y="15079"/>
                    <a:pt x="16119" y="15079"/>
                  </a:cubicBezTo>
                  <a:cubicBezTo>
                    <a:pt x="16119" y="15079"/>
                    <a:pt x="16119" y="15079"/>
                    <a:pt x="16119" y="14875"/>
                  </a:cubicBezTo>
                  <a:cubicBezTo>
                    <a:pt x="16119" y="14875"/>
                    <a:pt x="16119" y="14875"/>
                    <a:pt x="16119" y="14875"/>
                  </a:cubicBezTo>
                  <a:close/>
                </a:path>
              </a:pathLst>
            </a:custGeom>
            <a:solidFill>
              <a:srgbClr val="3B3838"/>
            </a:solidFill>
            <a:ln w="9525" cap="flat" cmpd="sng">
              <a:noFill/>
              <a:prstDash val="solid"/>
              <a:round/>
            </a:ln>
          </p:spPr>
          <p:txBody>
            <a:bodyPr rtlCol="0" anchor="ctr"/>
            <a:lstStyle/>
            <a:p>
              <a:pPr algn="ctr"/>
            </a:p>
          </p:txBody>
        </p:sp>
      </p:grpSp>
      <p:sp>
        <p:nvSpPr>
          <p:cNvPr id="253" name="矩形"/>
          <p:cNvSpPr/>
          <p:nvPr/>
        </p:nvSpPr>
        <p:spPr>
          <a:xfrm>
            <a:off x="2743200" y="582613"/>
            <a:ext cx="6688138" cy="910590"/>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zh-CN" altLang="en-US" sz="54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目录</a:t>
            </a:r>
            <a:endParaRPr lang="zh-CN" altLang="en-US" sz="54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256" name="组合"/>
          <p:cNvGrpSpPr/>
          <p:nvPr/>
        </p:nvGrpSpPr>
        <p:grpSpPr>
          <a:xfrm>
            <a:off x="3455988" y="1511304"/>
            <a:ext cx="5262562" cy="364486"/>
            <a:chOff x="3455988" y="1511304"/>
            <a:chExt cx="5262562" cy="364486"/>
          </a:xfrm>
        </p:grpSpPr>
        <p:sp>
          <p:nvSpPr>
            <p:cNvPr id="254" name="矩形"/>
            <p:cNvSpPr/>
            <p:nvPr/>
          </p:nvSpPr>
          <p:spPr>
            <a:xfrm>
              <a:off x="3455988" y="1517650"/>
              <a:ext cx="5262562"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1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CONTENTS</a:t>
              </a:r>
              <a:endParaRPr lang="zh-CN" altLang="en-US" sz="1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55" name="直线"/>
            <p:cNvSpPr/>
            <p:nvPr/>
          </p:nvSpPr>
          <p:spPr>
            <a:xfrm flipV="1">
              <a:off x="3700462" y="1511304"/>
              <a:ext cx="4773613" cy="0"/>
            </a:xfrm>
            <a:prstGeom prst="line">
              <a:avLst/>
            </a:prstGeom>
            <a:noFill/>
            <a:ln w="25400" cap="flat" cmpd="sng">
              <a:solidFill>
                <a:srgbClr val="044875"/>
              </a:solid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right)">
                                      <p:cBhvr>
                                        <p:cTn id="7" dur="500"/>
                                        <p:tgtEl>
                                          <p:spTgt spid="19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500"/>
                                        <p:tgtEl>
                                          <p:spTgt spid="19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wipe(right)">
                                      <p:cBhvr>
                                        <p:cTn id="15" dur="500"/>
                                        <p:tgtEl>
                                          <p:spTgt spid="19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fade">
                                      <p:cBhvr>
                                        <p:cTn id="19" dur="500"/>
                                        <p:tgtEl>
                                          <p:spTgt spid="199"/>
                                        </p:tgtEl>
                                      </p:cBhvr>
                                    </p:animEffect>
                                  </p:childTnLst>
                                </p:cTn>
                              </p:par>
                            </p:childTnLst>
                          </p:cTn>
                        </p:par>
                        <p:par>
                          <p:cTn id="20" fill="hold">
                            <p:stCondLst>
                              <p:cond delay="20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253"/>
                                        </p:tgtEl>
                                        <p:attrNameLst>
                                          <p:attrName>style.visibility</p:attrName>
                                        </p:attrNameLst>
                                      </p:cBhvr>
                                      <p:to>
                                        <p:strVal val="visible"/>
                                      </p:to>
                                    </p:set>
                                    <p:anim calcmode="lin" valueType="num">
                                      <p:cBhvr>
                                        <p:cTn id="23" dur="500" fill="hold"/>
                                        <p:tgtEl>
                                          <p:spTgt spid="253"/>
                                        </p:tgtEl>
                                        <p:attrNameLst>
                                          <p:attrName>ppt_w</p:attrName>
                                        </p:attrNameLst>
                                      </p:cBhvr>
                                      <p:tavLst>
                                        <p:tav tm="0">
                                          <p:val>
                                            <p:fltVal val="0"/>
                                          </p:val>
                                        </p:tav>
                                        <p:tav tm="100000">
                                          <p:val>
                                            <p:strVal val="#ppt_w"/>
                                          </p:val>
                                        </p:tav>
                                      </p:tavLst>
                                    </p:anim>
                                    <p:anim calcmode="lin" valueType="num">
                                      <p:cBhvr>
                                        <p:cTn id="24" dur="500" fill="hold"/>
                                        <p:tgtEl>
                                          <p:spTgt spid="253"/>
                                        </p:tgtEl>
                                        <p:attrNameLst>
                                          <p:attrName>ppt_h</p:attrName>
                                        </p:attrNameLst>
                                      </p:cBhvr>
                                      <p:tavLst>
                                        <p:tav tm="0">
                                          <p:val>
                                            <p:fltVal val="0"/>
                                          </p:val>
                                        </p:tav>
                                        <p:tav tm="100000">
                                          <p:val>
                                            <p:strVal val="#ppt_h"/>
                                          </p:val>
                                        </p:tav>
                                      </p:tavLst>
                                    </p:anim>
                                    <p:animEffect transition="in" filter="fade">
                                      <p:cBhvr>
                                        <p:cTn id="25" dur="500"/>
                                        <p:tgtEl>
                                          <p:spTgt spid="253"/>
                                        </p:tgtEl>
                                      </p:cBhvr>
                                    </p:animEffect>
                                  </p:childTnLst>
                                </p:cTn>
                              </p:par>
                            </p:childTnLst>
                          </p:cTn>
                        </p:par>
                        <p:par>
                          <p:cTn id="26" fill="hold">
                            <p:stCondLst>
                              <p:cond delay="2049"/>
                            </p:stCondLst>
                            <p:childTnLst>
                              <p:par>
                                <p:cTn id="27" presetID="22" presetClass="entr" presetSubtype="4" fill="hold" grpId="0" nodeType="afterEffect">
                                  <p:stCondLst>
                                    <p:cond delay="0"/>
                                  </p:stCondLst>
                                  <p:childTnLst>
                                    <p:set>
                                      <p:cBhvr>
                                        <p:cTn id="28" dur="1" fill="hold">
                                          <p:stCondLst>
                                            <p:cond delay="0"/>
                                          </p:stCondLst>
                                        </p:cTn>
                                        <p:tgtEl>
                                          <p:spTgt spid="256"/>
                                        </p:tgtEl>
                                        <p:attrNameLst>
                                          <p:attrName>style.visibility</p:attrName>
                                        </p:attrNameLst>
                                      </p:cBhvr>
                                      <p:to>
                                        <p:strVal val="visible"/>
                                      </p:to>
                                    </p:set>
                                    <p:animEffect transition="in" filter="wipe(down)">
                                      <p:cBhvr>
                                        <p:cTn id="29" dur="500"/>
                                        <p:tgtEl>
                                          <p:spTgt spid="256"/>
                                        </p:tgtEl>
                                      </p:cBhvr>
                                    </p:animEffect>
                                  </p:childTnLst>
                                </p:cTn>
                              </p:par>
                            </p:childTnLst>
                          </p:cTn>
                        </p:par>
                        <p:par>
                          <p:cTn id="30" fill="hold">
                            <p:stCondLst>
                              <p:cond delay="2549"/>
                            </p:stCondLst>
                            <p:childTnLst>
                              <p:par>
                                <p:cTn id="31" presetID="22" presetClass="entr" presetSubtype="4" fill="hold" grpId="0" nodeType="afterEffect">
                                  <p:stCondLst>
                                    <p:cond delay="0"/>
                                  </p:stCondLst>
                                  <p:childTnLst>
                                    <p:set>
                                      <p:cBhvr>
                                        <p:cTn id="32" dur="1" fill="hold">
                                          <p:stCondLst>
                                            <p:cond delay="0"/>
                                          </p:stCondLst>
                                        </p:cTn>
                                        <p:tgtEl>
                                          <p:spTgt spid="207"/>
                                        </p:tgtEl>
                                        <p:attrNameLst>
                                          <p:attrName>style.visibility</p:attrName>
                                        </p:attrNameLst>
                                      </p:cBhvr>
                                      <p:to>
                                        <p:strVal val="visible"/>
                                      </p:to>
                                    </p:set>
                                    <p:animEffect transition="in" filter="wipe(down)">
                                      <p:cBhvr>
                                        <p:cTn id="33" dur="500"/>
                                        <p:tgtEl>
                                          <p:spTgt spid="207"/>
                                        </p:tgtEl>
                                      </p:cBhvr>
                                    </p:animEffect>
                                  </p:childTnLst>
                                </p:cTn>
                              </p:par>
                            </p:childTnLst>
                          </p:cTn>
                        </p:par>
                        <p:par>
                          <p:cTn id="34" fill="hold">
                            <p:stCondLst>
                              <p:cond delay="3049"/>
                            </p:stCondLst>
                            <p:childTnLst>
                              <p:par>
                                <p:cTn id="35" presetID="22" presetClass="entr" presetSubtype="4" fill="hold" grpId="0" nodeType="after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wipe(down)">
                                      <p:cBhvr>
                                        <p:cTn id="37" dur="500"/>
                                        <p:tgtEl>
                                          <p:spTgt spid="234"/>
                                        </p:tgtEl>
                                      </p:cBhvr>
                                    </p:animEffect>
                                  </p:childTnLst>
                                </p:cTn>
                              </p:par>
                            </p:childTnLst>
                          </p:cTn>
                        </p:par>
                        <p:par>
                          <p:cTn id="38" fill="hold">
                            <p:stCondLst>
                              <p:cond delay="3549"/>
                            </p:stCondLst>
                            <p:childTnLst>
                              <p:par>
                                <p:cTn id="39" presetID="22" presetClass="entr" presetSubtype="4" fill="hold" grpId="0" nodeType="afterEffect">
                                  <p:stCondLst>
                                    <p:cond delay="0"/>
                                  </p:stCondLst>
                                  <p:childTnLst>
                                    <p:set>
                                      <p:cBhvr>
                                        <p:cTn id="40" dur="1" fill="hold">
                                          <p:stCondLst>
                                            <p:cond delay="0"/>
                                          </p:stCondLst>
                                        </p:cTn>
                                        <p:tgtEl>
                                          <p:spTgt spid="216"/>
                                        </p:tgtEl>
                                        <p:attrNameLst>
                                          <p:attrName>style.visibility</p:attrName>
                                        </p:attrNameLst>
                                      </p:cBhvr>
                                      <p:to>
                                        <p:strVal val="visible"/>
                                      </p:to>
                                    </p:set>
                                    <p:animEffect transition="in" filter="wipe(down)">
                                      <p:cBhvr>
                                        <p:cTn id="41" dur="500"/>
                                        <p:tgtEl>
                                          <p:spTgt spid="216"/>
                                        </p:tgtEl>
                                      </p:cBhvr>
                                    </p:animEffect>
                                  </p:childTnLst>
                                </p:cTn>
                              </p:par>
                            </p:childTnLst>
                          </p:cTn>
                        </p:par>
                        <p:par>
                          <p:cTn id="42" fill="hold">
                            <p:stCondLst>
                              <p:cond delay="4049"/>
                            </p:stCondLst>
                            <p:childTnLst>
                              <p:par>
                                <p:cTn id="43" presetID="22" presetClass="entr" presetSubtype="4" fill="hold" grpId="0" nodeType="afterEffect">
                                  <p:stCondLst>
                                    <p:cond delay="0"/>
                                  </p:stCondLst>
                                  <p:childTnLst>
                                    <p:set>
                                      <p:cBhvr>
                                        <p:cTn id="44" dur="1" fill="hold">
                                          <p:stCondLst>
                                            <p:cond delay="0"/>
                                          </p:stCondLst>
                                        </p:cTn>
                                        <p:tgtEl>
                                          <p:spTgt spid="243"/>
                                        </p:tgtEl>
                                        <p:attrNameLst>
                                          <p:attrName>style.visibility</p:attrName>
                                        </p:attrNameLst>
                                      </p:cBhvr>
                                      <p:to>
                                        <p:strVal val="visible"/>
                                      </p:to>
                                    </p:set>
                                    <p:animEffect transition="in" filter="wipe(down)">
                                      <p:cBhvr>
                                        <p:cTn id="45" dur="500"/>
                                        <p:tgtEl>
                                          <p:spTgt spid="243"/>
                                        </p:tgtEl>
                                      </p:cBhvr>
                                    </p:animEffect>
                                  </p:childTnLst>
                                </p:cTn>
                              </p:par>
                            </p:childTnLst>
                          </p:cTn>
                        </p:par>
                        <p:par>
                          <p:cTn id="46" fill="hold">
                            <p:stCondLst>
                              <p:cond delay="4549"/>
                            </p:stCondLst>
                            <p:childTnLst>
                              <p:par>
                                <p:cTn id="47" presetID="22" presetClass="entr" presetSubtype="4" fill="hold" grpId="0" nodeType="afterEffect">
                                  <p:stCondLst>
                                    <p:cond delay="0"/>
                                  </p:stCondLst>
                                  <p:childTnLst>
                                    <p:set>
                                      <p:cBhvr>
                                        <p:cTn id="48" dur="1" fill="hold">
                                          <p:stCondLst>
                                            <p:cond delay="0"/>
                                          </p:stCondLst>
                                        </p:cTn>
                                        <p:tgtEl>
                                          <p:spTgt spid="225"/>
                                        </p:tgtEl>
                                        <p:attrNameLst>
                                          <p:attrName>style.visibility</p:attrName>
                                        </p:attrNameLst>
                                      </p:cBhvr>
                                      <p:to>
                                        <p:strVal val="visible"/>
                                      </p:to>
                                    </p:set>
                                    <p:animEffect transition="in" filter="wipe(down)">
                                      <p:cBhvr>
                                        <p:cTn id="49" dur="500"/>
                                        <p:tgtEl>
                                          <p:spTgt spid="225"/>
                                        </p:tgtEl>
                                      </p:cBhvr>
                                    </p:animEffect>
                                  </p:childTnLst>
                                </p:cTn>
                              </p:par>
                            </p:childTnLst>
                          </p:cTn>
                        </p:par>
                        <p:par>
                          <p:cTn id="50" fill="hold">
                            <p:stCondLst>
                              <p:cond delay="5049"/>
                            </p:stCondLst>
                            <p:childTnLst>
                              <p:par>
                                <p:cTn id="51" presetID="22" presetClass="entr" presetSubtype="4" fill="hold" grpId="0" nodeType="afterEffect">
                                  <p:stCondLst>
                                    <p:cond delay="0"/>
                                  </p:stCondLst>
                                  <p:childTnLst>
                                    <p:set>
                                      <p:cBhvr>
                                        <p:cTn id="52" dur="1" fill="hold">
                                          <p:stCondLst>
                                            <p:cond delay="0"/>
                                          </p:stCondLst>
                                        </p:cTn>
                                        <p:tgtEl>
                                          <p:spTgt spid="252"/>
                                        </p:tgtEl>
                                        <p:attrNameLst>
                                          <p:attrName>style.visibility</p:attrName>
                                        </p:attrNameLst>
                                      </p:cBhvr>
                                      <p:to>
                                        <p:strVal val="visible"/>
                                      </p:to>
                                    </p:set>
                                    <p:animEffect transition="in" filter="wipe(down)">
                                      <p:cBhvr>
                                        <p:cTn id="53"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8" grpId="0" animBg="1"/>
      <p:bldP spid="197" grpId="0" animBg="1"/>
      <p:bldP spid="199" grpId="0" animBg="1"/>
      <p:bldP spid="253" grpId="0"/>
      <p:bldP spid="256" grpId="0" animBg="1"/>
      <p:bldP spid="207" grpId="0" animBg="1"/>
      <p:bldP spid="234" grpId="0" animBg="1"/>
      <p:bldP spid="216" grpId="0" animBg="1"/>
      <p:bldP spid="243" grpId="0" animBg="1"/>
      <p:bldP spid="225" grpId="0" animBg="1"/>
      <p:bldP spid="2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795"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798" name="组合"/>
          <p:cNvGrpSpPr/>
          <p:nvPr/>
        </p:nvGrpSpPr>
        <p:grpSpPr>
          <a:xfrm>
            <a:off x="550862" y="82550"/>
            <a:ext cx="4374932" cy="577215"/>
            <a:chOff x="550862" y="82550"/>
            <a:chExt cx="4374932" cy="577215"/>
          </a:xfrm>
        </p:grpSpPr>
        <p:sp>
          <p:nvSpPr>
            <p:cNvPr id="796"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97"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799"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800"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801"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802" name="矩形"/>
          <p:cNvSpPr/>
          <p:nvPr/>
        </p:nvSpPr>
        <p:spPr>
          <a:xfrm>
            <a:off x="5754786" y="995553"/>
            <a:ext cx="6099279" cy="491484"/>
          </a:xfrm>
          <a:prstGeom prst="rect">
            <a:avLst/>
          </a:prstGeom>
          <a:noFill/>
          <a:ln w="9525" cap="flat" cmpd="sng">
            <a:noFill/>
            <a:prstDash val="solid"/>
            <a:miter/>
          </a:ln>
        </p:spPr>
        <p:txBody>
          <a:bodyPr vert="horz" wrap="square" lIns="91434" tIns="45717" rIns="91434" bIns="45717"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设备和装置的结构不良，强度不够，零部件磨损和老化</a:t>
            </a:r>
            <a:endParaRPr lang="zh-CN" altLang="en-US" sz="18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03" name="泪滴形"/>
          <p:cNvSpPr/>
          <p:nvPr/>
        </p:nvSpPr>
        <p:spPr>
          <a:xfrm>
            <a:off x="5068023" y="1066716"/>
            <a:ext cx="503999" cy="504000"/>
          </a:xfrm>
          <a:prstGeom prst="teardrop">
            <a:avLst>
              <a:gd name="adj" fmla="val 100000"/>
            </a:avLst>
          </a:prstGeom>
          <a:solidFill>
            <a:srgbClr val="2F5597"/>
          </a:solidFill>
          <a:ln w="12700" cap="flat" cmpd="sng">
            <a:noFill/>
            <a:prstDash val="solid"/>
            <a:round/>
          </a:ln>
        </p:spPr>
        <p:txBody>
          <a:bodyPr vert="horz" wrap="square" lIns="0" tIns="45717" rIns="0" bIns="45717" anchor="ctr" anchorCtr="0">
            <a:no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01</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04" name="矩形"/>
          <p:cNvSpPr/>
          <p:nvPr/>
        </p:nvSpPr>
        <p:spPr>
          <a:xfrm>
            <a:off x="5754786" y="1625673"/>
            <a:ext cx="6099279" cy="491484"/>
          </a:xfrm>
          <a:prstGeom prst="rect">
            <a:avLst/>
          </a:prstGeom>
          <a:noFill/>
          <a:ln w="9525" cap="flat" cmpd="sng">
            <a:noFill/>
            <a:prstDash val="solid"/>
            <a:miter/>
          </a:ln>
        </p:spPr>
        <p:txBody>
          <a:bodyPr vert="horz" wrap="square" lIns="91434" tIns="45717" rIns="91434" bIns="45717"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工作环境面积偏小或工作场所有其他缺陷</a:t>
            </a:r>
            <a:endParaRPr lang="zh-CN" altLang="en-US" sz="18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05" name="泪滴形"/>
          <p:cNvSpPr/>
          <p:nvPr/>
        </p:nvSpPr>
        <p:spPr>
          <a:xfrm>
            <a:off x="5068023" y="1696834"/>
            <a:ext cx="503999" cy="504000"/>
          </a:xfrm>
          <a:prstGeom prst="teardrop">
            <a:avLst>
              <a:gd name="adj" fmla="val 100000"/>
            </a:avLst>
          </a:prstGeom>
          <a:solidFill>
            <a:srgbClr val="2F5597"/>
          </a:solidFill>
          <a:ln w="12700" cap="flat" cmpd="sng">
            <a:noFill/>
            <a:prstDash val="solid"/>
            <a:round/>
          </a:ln>
        </p:spPr>
        <p:txBody>
          <a:bodyPr vert="horz" wrap="square" lIns="0" tIns="45717" rIns="0" bIns="45717" anchor="ctr" anchorCtr="0">
            <a:no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02</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06" name="矩形"/>
          <p:cNvSpPr/>
          <p:nvPr/>
        </p:nvSpPr>
        <p:spPr>
          <a:xfrm>
            <a:off x="5754786" y="2223816"/>
            <a:ext cx="6099279" cy="491483"/>
          </a:xfrm>
          <a:prstGeom prst="rect">
            <a:avLst/>
          </a:prstGeom>
          <a:noFill/>
          <a:ln w="9525" cap="flat" cmpd="sng">
            <a:noFill/>
            <a:prstDash val="solid"/>
            <a:miter/>
          </a:ln>
        </p:spPr>
        <p:txBody>
          <a:bodyPr vert="horz" wrap="square" lIns="91434" tIns="45717" rIns="91434" bIns="45717"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物质的堆放和整理不当</a:t>
            </a:r>
            <a:endParaRPr lang="zh-CN" altLang="en-US" sz="18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07" name="泪滴形"/>
          <p:cNvSpPr/>
          <p:nvPr/>
        </p:nvSpPr>
        <p:spPr>
          <a:xfrm>
            <a:off x="5068023" y="2294978"/>
            <a:ext cx="503999" cy="504000"/>
          </a:xfrm>
          <a:prstGeom prst="teardrop">
            <a:avLst>
              <a:gd name="adj" fmla="val 100000"/>
            </a:avLst>
          </a:prstGeom>
          <a:solidFill>
            <a:srgbClr val="2F5597"/>
          </a:solidFill>
          <a:ln w="12700" cap="flat" cmpd="sng">
            <a:noFill/>
            <a:prstDash val="solid"/>
            <a:round/>
          </a:ln>
        </p:spPr>
        <p:txBody>
          <a:bodyPr vert="horz" wrap="square" lIns="0" tIns="45717" rIns="0" bIns="45717" anchor="ctr" anchorCtr="0">
            <a:no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08" name="矩形"/>
          <p:cNvSpPr/>
          <p:nvPr/>
        </p:nvSpPr>
        <p:spPr>
          <a:xfrm>
            <a:off x="5754786" y="2860060"/>
            <a:ext cx="6099279" cy="491484"/>
          </a:xfrm>
          <a:prstGeom prst="rect">
            <a:avLst/>
          </a:prstGeom>
          <a:noFill/>
          <a:ln w="9525" cap="flat" cmpd="sng">
            <a:noFill/>
            <a:prstDash val="solid"/>
            <a:miter/>
          </a:ln>
        </p:spPr>
        <p:txBody>
          <a:bodyPr vert="horz" wrap="square" lIns="91434" tIns="45717" rIns="91434" bIns="45717"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外部的、自然的不安全状态，危险物与有害物的存在</a:t>
            </a:r>
            <a:endParaRPr lang="zh-CN" altLang="en-US" sz="18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09" name="泪滴形"/>
          <p:cNvSpPr/>
          <p:nvPr/>
        </p:nvSpPr>
        <p:spPr>
          <a:xfrm>
            <a:off x="5068023" y="2924127"/>
            <a:ext cx="503999" cy="503999"/>
          </a:xfrm>
          <a:prstGeom prst="teardrop">
            <a:avLst>
              <a:gd name="adj" fmla="val 100000"/>
            </a:avLst>
          </a:prstGeom>
          <a:solidFill>
            <a:srgbClr val="2F5597"/>
          </a:solidFill>
          <a:ln w="12700" cap="flat" cmpd="sng">
            <a:noFill/>
            <a:prstDash val="solid"/>
            <a:round/>
          </a:ln>
        </p:spPr>
        <p:txBody>
          <a:bodyPr vert="horz" wrap="square" lIns="0" tIns="45717" rIns="0" bIns="45717" anchor="ctr" anchorCtr="0">
            <a:no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10" name="矩形"/>
          <p:cNvSpPr/>
          <p:nvPr/>
        </p:nvSpPr>
        <p:spPr>
          <a:xfrm>
            <a:off x="5754785" y="3472741"/>
            <a:ext cx="6099278" cy="491484"/>
          </a:xfrm>
          <a:prstGeom prst="rect">
            <a:avLst/>
          </a:prstGeom>
          <a:noFill/>
          <a:ln w="9525" cap="flat" cmpd="sng">
            <a:noFill/>
            <a:prstDash val="solid"/>
            <a:miter/>
          </a:ln>
        </p:spPr>
        <p:txBody>
          <a:bodyPr vert="horz" wrap="square" lIns="91434" tIns="45717" rIns="91434" bIns="45717"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安全防护装置失灵</a:t>
            </a:r>
            <a:endParaRPr lang="zh-CN" altLang="en-US" sz="18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11" name="泪滴形"/>
          <p:cNvSpPr/>
          <p:nvPr/>
        </p:nvSpPr>
        <p:spPr>
          <a:xfrm>
            <a:off x="5068023" y="3557110"/>
            <a:ext cx="503999" cy="503999"/>
          </a:xfrm>
          <a:prstGeom prst="teardrop">
            <a:avLst>
              <a:gd name="adj" fmla="val 100000"/>
            </a:avLst>
          </a:prstGeom>
          <a:solidFill>
            <a:srgbClr val="2F5597"/>
          </a:solidFill>
          <a:ln w="12700" cap="flat" cmpd="sng">
            <a:noFill/>
            <a:prstDash val="solid"/>
            <a:round/>
          </a:ln>
        </p:spPr>
        <p:txBody>
          <a:bodyPr vert="horz" wrap="square" lIns="0" tIns="45717" rIns="0" bIns="45717" anchor="ctr" anchorCtr="0">
            <a:no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12" name="矩形"/>
          <p:cNvSpPr/>
          <p:nvPr/>
        </p:nvSpPr>
        <p:spPr>
          <a:xfrm>
            <a:off x="5743877" y="4087974"/>
            <a:ext cx="6099279" cy="491484"/>
          </a:xfrm>
          <a:prstGeom prst="rect">
            <a:avLst/>
          </a:prstGeom>
          <a:noFill/>
          <a:ln w="9525" cap="flat" cmpd="sng">
            <a:noFill/>
            <a:prstDash val="solid"/>
            <a:miter/>
          </a:ln>
        </p:spPr>
        <p:txBody>
          <a:bodyPr vert="horz" wrap="square" lIns="91434" tIns="45717" rIns="91434" bIns="45717"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劳动保护用品（具）缺乏或有缺陷</a:t>
            </a:r>
            <a:endParaRPr lang="zh-CN" altLang="en-US" sz="18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13" name="泪滴形"/>
          <p:cNvSpPr/>
          <p:nvPr/>
        </p:nvSpPr>
        <p:spPr>
          <a:xfrm>
            <a:off x="5068023" y="4172342"/>
            <a:ext cx="503999" cy="503999"/>
          </a:xfrm>
          <a:prstGeom prst="teardrop">
            <a:avLst>
              <a:gd name="adj" fmla="val 100000"/>
            </a:avLst>
          </a:prstGeom>
          <a:solidFill>
            <a:srgbClr val="2F5597"/>
          </a:solidFill>
          <a:ln w="12700" cap="flat" cmpd="sng">
            <a:noFill/>
            <a:prstDash val="solid"/>
            <a:round/>
          </a:ln>
        </p:spPr>
        <p:txBody>
          <a:bodyPr vert="horz" wrap="square" lIns="0" tIns="45717" rIns="0" bIns="45717" anchor="ctr" anchorCtr="0">
            <a:no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06</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14" name="矩形"/>
          <p:cNvSpPr/>
          <p:nvPr/>
        </p:nvSpPr>
        <p:spPr>
          <a:xfrm>
            <a:off x="5724421" y="4729840"/>
            <a:ext cx="6099279" cy="491483"/>
          </a:xfrm>
          <a:prstGeom prst="rect">
            <a:avLst/>
          </a:prstGeom>
          <a:noFill/>
          <a:ln w="9525" cap="flat" cmpd="sng">
            <a:noFill/>
            <a:prstDash val="solid"/>
            <a:miter/>
          </a:ln>
        </p:spPr>
        <p:txBody>
          <a:bodyPr vert="horz" wrap="square" lIns="91434" tIns="45717" rIns="91434" bIns="45717"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作业方法不安全</a:t>
            </a:r>
            <a:endParaRPr lang="zh-CN" altLang="en-US" sz="18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15" name="泪滴形"/>
          <p:cNvSpPr/>
          <p:nvPr/>
        </p:nvSpPr>
        <p:spPr>
          <a:xfrm>
            <a:off x="5068023" y="4814208"/>
            <a:ext cx="503999" cy="504000"/>
          </a:xfrm>
          <a:prstGeom prst="teardrop">
            <a:avLst>
              <a:gd name="adj" fmla="val 100000"/>
            </a:avLst>
          </a:prstGeom>
          <a:solidFill>
            <a:srgbClr val="2F5597"/>
          </a:solidFill>
          <a:ln w="12700" cap="flat" cmpd="sng">
            <a:noFill/>
            <a:prstDash val="solid"/>
            <a:round/>
          </a:ln>
        </p:spPr>
        <p:txBody>
          <a:bodyPr vert="horz" wrap="square" lIns="0" tIns="45717" rIns="0" bIns="45717" anchor="ctr" anchorCtr="0">
            <a:no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07</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16" name="矩形"/>
          <p:cNvSpPr/>
          <p:nvPr/>
        </p:nvSpPr>
        <p:spPr>
          <a:xfrm>
            <a:off x="5724421" y="5323716"/>
            <a:ext cx="6099279" cy="891534"/>
          </a:xfrm>
          <a:prstGeom prst="rect">
            <a:avLst/>
          </a:prstGeom>
          <a:noFill/>
          <a:ln w="9525" cap="flat" cmpd="sng">
            <a:noFill/>
            <a:prstDash val="solid"/>
            <a:miter/>
          </a:ln>
        </p:spPr>
        <p:txBody>
          <a:bodyPr vert="horz" wrap="square" lIns="91434" tIns="45717" rIns="91434" bIns="45717"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工作环境，如照明、温度、噪声、振动、颜色和通风等条件不良</a:t>
            </a:r>
            <a:endParaRPr lang="zh-CN" altLang="en-US" sz="18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17" name="泪滴形"/>
          <p:cNvSpPr/>
          <p:nvPr/>
        </p:nvSpPr>
        <p:spPr>
          <a:xfrm>
            <a:off x="5068023" y="5408084"/>
            <a:ext cx="503999" cy="503999"/>
          </a:xfrm>
          <a:prstGeom prst="teardrop">
            <a:avLst>
              <a:gd name="adj" fmla="val 100000"/>
            </a:avLst>
          </a:prstGeom>
          <a:solidFill>
            <a:srgbClr val="2F5597"/>
          </a:solidFill>
          <a:ln w="12700" cap="flat" cmpd="sng">
            <a:noFill/>
            <a:prstDash val="solid"/>
            <a:round/>
          </a:ln>
        </p:spPr>
        <p:txBody>
          <a:bodyPr vert="horz" wrap="square" lIns="0" tIns="45717" rIns="0" bIns="45717" anchor="ctr" anchorCtr="0">
            <a:no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08</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18" name="曲线"/>
          <p:cNvSpPr>
            <a:spLocks noChangeAspect="1"/>
          </p:cNvSpPr>
          <p:nvPr/>
        </p:nvSpPr>
        <p:spPr>
          <a:xfrm>
            <a:off x="1439318" y="2096461"/>
            <a:ext cx="2416567" cy="2752562"/>
          </a:xfrm>
          <a:custGeom>
            <a:avLst/>
            <a:gdLst>
              <a:gd name="T1" fmla="*/ 0 w 21600"/>
              <a:gd name="T2" fmla="*/ 0 h 21600"/>
              <a:gd name="T3" fmla="*/ 21600 w 21600"/>
              <a:gd name="T4" fmla="*/ 21600 h 21600"/>
            </a:gdLst>
            <a:ahLst/>
            <a:cxnLst/>
            <a:rect l="T1" t="T2" r="T3" b="T4"/>
            <a:pathLst>
              <a:path w="21600" h="21600">
                <a:moveTo>
                  <a:pt x="13685" y="17746"/>
                </a:moveTo>
                <a:cubicBezTo>
                  <a:pt x="13685" y="17746"/>
                  <a:pt x="13685" y="17746"/>
                  <a:pt x="21313" y="17746"/>
                </a:cubicBezTo>
                <a:cubicBezTo>
                  <a:pt x="21504" y="17746"/>
                  <a:pt x="21600" y="17917"/>
                  <a:pt x="21600" y="18003"/>
                </a:cubicBezTo>
                <a:cubicBezTo>
                  <a:pt x="21600" y="18003"/>
                  <a:pt x="21600" y="18003"/>
                  <a:pt x="21600" y="21343"/>
                </a:cubicBezTo>
                <a:cubicBezTo>
                  <a:pt x="21600" y="21514"/>
                  <a:pt x="21504" y="21600"/>
                  <a:pt x="21313" y="21600"/>
                </a:cubicBezTo>
                <a:cubicBezTo>
                  <a:pt x="21313" y="21600"/>
                  <a:pt x="21313" y="21600"/>
                  <a:pt x="13685" y="21600"/>
                </a:cubicBezTo>
                <a:cubicBezTo>
                  <a:pt x="13494" y="21600"/>
                  <a:pt x="13398" y="21514"/>
                  <a:pt x="13398" y="21343"/>
                </a:cubicBezTo>
                <a:cubicBezTo>
                  <a:pt x="13398" y="21343"/>
                  <a:pt x="13398" y="21343"/>
                  <a:pt x="13398" y="18003"/>
                </a:cubicBezTo>
                <a:cubicBezTo>
                  <a:pt x="13398" y="17917"/>
                  <a:pt x="13494" y="17746"/>
                  <a:pt x="13685" y="17746"/>
                </a:cubicBezTo>
                <a:close/>
                <a:moveTo>
                  <a:pt x="4543" y="17746"/>
                </a:moveTo>
                <a:cubicBezTo>
                  <a:pt x="4543" y="17746"/>
                  <a:pt x="4543" y="17746"/>
                  <a:pt x="12532" y="17746"/>
                </a:cubicBezTo>
                <a:cubicBezTo>
                  <a:pt x="12628" y="17746"/>
                  <a:pt x="12821" y="17917"/>
                  <a:pt x="12821" y="18003"/>
                </a:cubicBezTo>
                <a:cubicBezTo>
                  <a:pt x="12821" y="18003"/>
                  <a:pt x="12821" y="18003"/>
                  <a:pt x="12821" y="21343"/>
                </a:cubicBezTo>
                <a:cubicBezTo>
                  <a:pt x="12821" y="21514"/>
                  <a:pt x="12628" y="21600"/>
                  <a:pt x="12532" y="21600"/>
                </a:cubicBezTo>
                <a:cubicBezTo>
                  <a:pt x="12532" y="21600"/>
                  <a:pt x="12532" y="21600"/>
                  <a:pt x="4543" y="21600"/>
                </a:cubicBezTo>
                <a:cubicBezTo>
                  <a:pt x="4350" y="21600"/>
                  <a:pt x="4158" y="21514"/>
                  <a:pt x="4158" y="21343"/>
                </a:cubicBezTo>
                <a:cubicBezTo>
                  <a:pt x="4158" y="21343"/>
                  <a:pt x="4158" y="21343"/>
                  <a:pt x="4158" y="18003"/>
                </a:cubicBezTo>
                <a:cubicBezTo>
                  <a:pt x="4158" y="17917"/>
                  <a:pt x="4350" y="17746"/>
                  <a:pt x="4543" y="17746"/>
                </a:cubicBezTo>
                <a:close/>
                <a:moveTo>
                  <a:pt x="282" y="17746"/>
                </a:moveTo>
                <a:cubicBezTo>
                  <a:pt x="282" y="17746"/>
                  <a:pt x="282" y="17746"/>
                  <a:pt x="3298" y="17746"/>
                </a:cubicBezTo>
                <a:cubicBezTo>
                  <a:pt x="3486" y="17746"/>
                  <a:pt x="3580" y="17917"/>
                  <a:pt x="3580" y="18003"/>
                </a:cubicBezTo>
                <a:cubicBezTo>
                  <a:pt x="3580" y="18003"/>
                  <a:pt x="3580" y="18003"/>
                  <a:pt x="3580" y="21343"/>
                </a:cubicBezTo>
                <a:cubicBezTo>
                  <a:pt x="3580" y="21514"/>
                  <a:pt x="3486" y="21600"/>
                  <a:pt x="3298" y="21600"/>
                </a:cubicBezTo>
                <a:cubicBezTo>
                  <a:pt x="3298" y="21600"/>
                  <a:pt x="3298" y="21600"/>
                  <a:pt x="282" y="21600"/>
                </a:cubicBezTo>
                <a:cubicBezTo>
                  <a:pt x="94" y="21600"/>
                  <a:pt x="0" y="21514"/>
                  <a:pt x="0" y="21343"/>
                </a:cubicBezTo>
                <a:cubicBezTo>
                  <a:pt x="0" y="21343"/>
                  <a:pt x="0" y="21343"/>
                  <a:pt x="0" y="18003"/>
                </a:cubicBezTo>
                <a:cubicBezTo>
                  <a:pt x="0" y="17917"/>
                  <a:pt x="94" y="17746"/>
                  <a:pt x="282" y="17746"/>
                </a:cubicBezTo>
                <a:close/>
                <a:moveTo>
                  <a:pt x="18301" y="13385"/>
                </a:moveTo>
                <a:cubicBezTo>
                  <a:pt x="18301" y="13385"/>
                  <a:pt x="18301" y="13385"/>
                  <a:pt x="21317" y="13385"/>
                </a:cubicBezTo>
                <a:cubicBezTo>
                  <a:pt x="21505" y="13385"/>
                  <a:pt x="21600" y="13471"/>
                  <a:pt x="21600" y="13641"/>
                </a:cubicBezTo>
                <a:cubicBezTo>
                  <a:pt x="21600" y="13641"/>
                  <a:pt x="21600" y="13641"/>
                  <a:pt x="21600" y="16882"/>
                </a:cubicBezTo>
                <a:cubicBezTo>
                  <a:pt x="21600" y="17052"/>
                  <a:pt x="21505" y="17138"/>
                  <a:pt x="21317" y="17138"/>
                </a:cubicBezTo>
                <a:cubicBezTo>
                  <a:pt x="21317" y="17138"/>
                  <a:pt x="21317" y="17138"/>
                  <a:pt x="18301" y="17138"/>
                </a:cubicBezTo>
                <a:cubicBezTo>
                  <a:pt x="18113" y="17138"/>
                  <a:pt x="18019" y="17052"/>
                  <a:pt x="18019" y="16882"/>
                </a:cubicBezTo>
                <a:cubicBezTo>
                  <a:pt x="18019" y="16882"/>
                  <a:pt x="18019" y="16882"/>
                  <a:pt x="18019" y="13641"/>
                </a:cubicBezTo>
                <a:cubicBezTo>
                  <a:pt x="18019" y="13471"/>
                  <a:pt x="18113" y="13385"/>
                  <a:pt x="18301" y="13385"/>
                </a:cubicBezTo>
                <a:close/>
                <a:moveTo>
                  <a:pt x="9067" y="13385"/>
                </a:moveTo>
                <a:lnTo>
                  <a:pt x="17056" y="13385"/>
                </a:lnTo>
                <a:cubicBezTo>
                  <a:pt x="17249" y="13385"/>
                  <a:pt x="17441" y="13471"/>
                  <a:pt x="17441" y="13641"/>
                </a:cubicBezTo>
                <a:cubicBezTo>
                  <a:pt x="17441" y="13641"/>
                  <a:pt x="17441" y="13641"/>
                  <a:pt x="17441" y="16882"/>
                </a:cubicBezTo>
                <a:cubicBezTo>
                  <a:pt x="17441" y="17052"/>
                  <a:pt x="17249" y="17138"/>
                  <a:pt x="17056" y="17138"/>
                </a:cubicBezTo>
                <a:cubicBezTo>
                  <a:pt x="17056" y="17138"/>
                  <a:pt x="17056" y="17138"/>
                  <a:pt x="9067" y="17138"/>
                </a:cubicBezTo>
                <a:cubicBezTo>
                  <a:pt x="8971" y="17138"/>
                  <a:pt x="8778" y="17052"/>
                  <a:pt x="8778" y="16882"/>
                </a:cubicBezTo>
                <a:cubicBezTo>
                  <a:pt x="8778" y="16882"/>
                  <a:pt x="8778" y="16882"/>
                  <a:pt x="8778" y="13641"/>
                </a:cubicBezTo>
                <a:cubicBezTo>
                  <a:pt x="8778" y="13471"/>
                  <a:pt x="8971" y="13385"/>
                  <a:pt x="9067" y="13385"/>
                </a:cubicBezTo>
                <a:close/>
                <a:moveTo>
                  <a:pt x="286" y="13385"/>
                </a:moveTo>
                <a:cubicBezTo>
                  <a:pt x="286" y="13385"/>
                  <a:pt x="286" y="13385"/>
                  <a:pt x="7914" y="13385"/>
                </a:cubicBezTo>
                <a:cubicBezTo>
                  <a:pt x="8105" y="13385"/>
                  <a:pt x="8201" y="13471"/>
                  <a:pt x="8201" y="13641"/>
                </a:cubicBezTo>
                <a:cubicBezTo>
                  <a:pt x="8201" y="13641"/>
                  <a:pt x="8201" y="13641"/>
                  <a:pt x="8201" y="16882"/>
                </a:cubicBezTo>
                <a:cubicBezTo>
                  <a:pt x="8201" y="17052"/>
                  <a:pt x="8105" y="17138"/>
                  <a:pt x="7914" y="17138"/>
                </a:cubicBezTo>
                <a:cubicBezTo>
                  <a:pt x="7914" y="17138"/>
                  <a:pt x="7914" y="17138"/>
                  <a:pt x="286" y="17138"/>
                </a:cubicBezTo>
                <a:cubicBezTo>
                  <a:pt x="95" y="17138"/>
                  <a:pt x="0" y="17052"/>
                  <a:pt x="0" y="16882"/>
                </a:cubicBezTo>
                <a:cubicBezTo>
                  <a:pt x="0" y="16882"/>
                  <a:pt x="0" y="16882"/>
                  <a:pt x="0" y="13641"/>
                </a:cubicBezTo>
                <a:cubicBezTo>
                  <a:pt x="0" y="13471"/>
                  <a:pt x="95" y="13385"/>
                  <a:pt x="286" y="13385"/>
                </a:cubicBezTo>
                <a:close/>
                <a:moveTo>
                  <a:pt x="7309" y="0"/>
                </a:moveTo>
                <a:cubicBezTo>
                  <a:pt x="7501" y="0"/>
                  <a:pt x="7693" y="0"/>
                  <a:pt x="7884" y="0"/>
                </a:cubicBezTo>
                <a:cubicBezTo>
                  <a:pt x="10856" y="0"/>
                  <a:pt x="12294" y="2194"/>
                  <a:pt x="13348" y="3882"/>
                </a:cubicBezTo>
                <a:cubicBezTo>
                  <a:pt x="14211" y="5148"/>
                  <a:pt x="14882" y="6160"/>
                  <a:pt x="15841" y="6160"/>
                </a:cubicBezTo>
                <a:cubicBezTo>
                  <a:pt x="16416" y="6160"/>
                  <a:pt x="16991" y="5991"/>
                  <a:pt x="17662" y="5485"/>
                </a:cubicBezTo>
                <a:cubicBezTo>
                  <a:pt x="17758" y="5401"/>
                  <a:pt x="17950" y="5401"/>
                  <a:pt x="18045" y="5485"/>
                </a:cubicBezTo>
                <a:cubicBezTo>
                  <a:pt x="18141" y="5570"/>
                  <a:pt x="19771" y="6920"/>
                  <a:pt x="19771" y="8945"/>
                </a:cubicBezTo>
                <a:cubicBezTo>
                  <a:pt x="19867" y="10211"/>
                  <a:pt x="19196" y="11393"/>
                  <a:pt x="17950" y="12490"/>
                </a:cubicBezTo>
                <a:cubicBezTo>
                  <a:pt x="17854" y="12574"/>
                  <a:pt x="17758" y="12574"/>
                  <a:pt x="17662" y="12574"/>
                </a:cubicBezTo>
                <a:cubicBezTo>
                  <a:pt x="17662" y="12574"/>
                  <a:pt x="17662" y="12574"/>
                  <a:pt x="12390" y="12574"/>
                </a:cubicBezTo>
                <a:cubicBezTo>
                  <a:pt x="12198" y="12574"/>
                  <a:pt x="12102" y="12574"/>
                  <a:pt x="12102" y="12405"/>
                </a:cubicBezTo>
                <a:cubicBezTo>
                  <a:pt x="12006" y="12321"/>
                  <a:pt x="12102" y="12237"/>
                  <a:pt x="12102" y="12152"/>
                </a:cubicBezTo>
                <a:cubicBezTo>
                  <a:pt x="12677" y="11646"/>
                  <a:pt x="12965" y="10971"/>
                  <a:pt x="12965" y="10295"/>
                </a:cubicBezTo>
                <a:cubicBezTo>
                  <a:pt x="12965" y="9958"/>
                  <a:pt x="12869" y="9620"/>
                  <a:pt x="12773" y="9452"/>
                </a:cubicBezTo>
                <a:cubicBezTo>
                  <a:pt x="12390" y="9620"/>
                  <a:pt x="12006" y="9705"/>
                  <a:pt x="11719" y="9705"/>
                </a:cubicBezTo>
                <a:cubicBezTo>
                  <a:pt x="11144" y="9705"/>
                  <a:pt x="10664" y="9536"/>
                  <a:pt x="10281" y="9114"/>
                </a:cubicBezTo>
                <a:cubicBezTo>
                  <a:pt x="9993" y="8692"/>
                  <a:pt x="9897" y="8186"/>
                  <a:pt x="9993" y="7595"/>
                </a:cubicBezTo>
                <a:cubicBezTo>
                  <a:pt x="9322" y="7932"/>
                  <a:pt x="8843" y="8608"/>
                  <a:pt x="8747" y="9367"/>
                </a:cubicBezTo>
                <a:cubicBezTo>
                  <a:pt x="8460" y="10464"/>
                  <a:pt x="8843" y="11477"/>
                  <a:pt x="9706" y="12152"/>
                </a:cubicBezTo>
                <a:cubicBezTo>
                  <a:pt x="9802" y="12152"/>
                  <a:pt x="9802" y="12321"/>
                  <a:pt x="9802" y="12405"/>
                </a:cubicBezTo>
                <a:cubicBezTo>
                  <a:pt x="9706" y="12490"/>
                  <a:pt x="9610" y="12574"/>
                  <a:pt x="9514" y="12574"/>
                </a:cubicBezTo>
                <a:cubicBezTo>
                  <a:pt x="9514" y="12574"/>
                  <a:pt x="9514" y="12574"/>
                  <a:pt x="4338" y="12574"/>
                </a:cubicBezTo>
                <a:cubicBezTo>
                  <a:pt x="4242" y="12574"/>
                  <a:pt x="4146" y="12574"/>
                  <a:pt x="4146" y="12490"/>
                </a:cubicBezTo>
                <a:cubicBezTo>
                  <a:pt x="4050" y="12405"/>
                  <a:pt x="1270" y="9874"/>
                  <a:pt x="1749" y="7089"/>
                </a:cubicBezTo>
                <a:cubicBezTo>
                  <a:pt x="2037" y="5570"/>
                  <a:pt x="3187" y="4219"/>
                  <a:pt x="5200" y="3206"/>
                </a:cubicBezTo>
                <a:cubicBezTo>
                  <a:pt x="5296" y="3122"/>
                  <a:pt x="5488" y="3122"/>
                  <a:pt x="5584" y="3206"/>
                </a:cubicBezTo>
                <a:cubicBezTo>
                  <a:pt x="5680" y="3291"/>
                  <a:pt x="5680" y="3460"/>
                  <a:pt x="5680" y="3544"/>
                </a:cubicBezTo>
                <a:cubicBezTo>
                  <a:pt x="5488" y="3882"/>
                  <a:pt x="5009" y="4894"/>
                  <a:pt x="5392" y="5485"/>
                </a:cubicBezTo>
                <a:cubicBezTo>
                  <a:pt x="5584" y="5738"/>
                  <a:pt x="5967" y="5823"/>
                  <a:pt x="6542" y="5823"/>
                </a:cubicBezTo>
                <a:cubicBezTo>
                  <a:pt x="7405" y="5823"/>
                  <a:pt x="7980" y="5485"/>
                  <a:pt x="8364" y="4810"/>
                </a:cubicBezTo>
                <a:cubicBezTo>
                  <a:pt x="8843" y="3882"/>
                  <a:pt x="8651" y="2109"/>
                  <a:pt x="7117" y="506"/>
                </a:cubicBezTo>
                <a:cubicBezTo>
                  <a:pt x="7022" y="421"/>
                  <a:pt x="7022" y="253"/>
                  <a:pt x="7022" y="168"/>
                </a:cubicBezTo>
                <a:cubicBezTo>
                  <a:pt x="7117" y="84"/>
                  <a:pt x="7213" y="0"/>
                  <a:pt x="7309" y="0"/>
                </a:cubicBezTo>
                <a:close/>
              </a:path>
            </a:pathLst>
          </a:custGeom>
          <a:solidFill>
            <a:schemeClr val="tx2"/>
          </a:solidFill>
          <a:ln w="9525" cap="flat" cmpd="sng">
            <a:noFill/>
            <a:prstDash val="solid"/>
            <a:round/>
          </a:ln>
        </p:spPr>
        <p:txBody>
          <a:bodyPr rtlCol="0" anchor="ctr"/>
          <a:lstStyle/>
          <a:p>
            <a:pPr algn="ctr"/>
          </a:p>
        </p:txBody>
      </p:sp>
      <p:sp>
        <p:nvSpPr>
          <p:cNvPr id="819" name="直线"/>
          <p:cNvSpPr/>
          <p:nvPr/>
        </p:nvSpPr>
        <p:spPr>
          <a:xfrm>
            <a:off x="576326" y="1457213"/>
            <a:ext cx="3256464" cy="1178"/>
          </a:xfrm>
          <a:prstGeom prst="line">
            <a:avLst/>
          </a:prstGeom>
          <a:noFill/>
          <a:ln w="6350" cap="flat" cmpd="sng">
            <a:solidFill>
              <a:srgbClr val="BFBFBF"/>
            </a:solidFill>
            <a:prstDash val="solid"/>
            <a:round/>
          </a:ln>
        </p:spPr>
        <p:txBody>
          <a:bodyPr rtlCol="0" anchor="ctr"/>
          <a:lstStyle/>
          <a:p>
            <a:pPr algn="ctr"/>
          </a:p>
        </p:txBody>
      </p:sp>
      <p:sp>
        <p:nvSpPr>
          <p:cNvPr id="820" name="矩形"/>
          <p:cNvSpPr/>
          <p:nvPr/>
        </p:nvSpPr>
        <p:spPr>
          <a:xfrm>
            <a:off x="482024" y="1039412"/>
            <a:ext cx="3369008" cy="391275"/>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机（物）的不安全因素</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4"/>
                                        </p:tgtEl>
                                        <p:attrNameLst>
                                          <p:attrName>style.visibility</p:attrName>
                                        </p:attrNameLst>
                                      </p:cBhvr>
                                      <p:to>
                                        <p:strVal val="visible"/>
                                      </p:to>
                                    </p:set>
                                    <p:animEffect transition="in" filter="wipe(left)">
                                      <p:cBhvr>
                                        <p:cTn id="7" dur="500"/>
                                        <p:tgtEl>
                                          <p:spTgt spid="79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95"/>
                                        </p:tgtEl>
                                        <p:attrNameLst>
                                          <p:attrName>style.visibility</p:attrName>
                                        </p:attrNameLst>
                                      </p:cBhvr>
                                      <p:to>
                                        <p:strVal val="visible"/>
                                      </p:to>
                                    </p:set>
                                    <p:animEffect transition="in" filter="wipe(right)">
                                      <p:cBhvr>
                                        <p:cTn id="11" dur="500"/>
                                        <p:tgtEl>
                                          <p:spTgt spid="79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8"/>
                                        </p:tgtEl>
                                        <p:attrNameLst>
                                          <p:attrName>style.visibility</p:attrName>
                                        </p:attrNameLst>
                                      </p:cBhvr>
                                      <p:to>
                                        <p:strVal val="visible"/>
                                      </p:to>
                                    </p:set>
                                    <p:animEffect transition="in" filter="fade">
                                      <p:cBhvr>
                                        <p:cTn id="15" dur="500"/>
                                        <p:tgtEl>
                                          <p:spTgt spid="79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00"/>
                                        </p:tgtEl>
                                        <p:attrNameLst>
                                          <p:attrName>style.visibility</p:attrName>
                                        </p:attrNameLst>
                                      </p:cBhvr>
                                      <p:to>
                                        <p:strVal val="visible"/>
                                      </p:to>
                                    </p:set>
                                    <p:animEffect transition="in" filter="wipe(left)">
                                      <p:cBhvr>
                                        <p:cTn id="19" dur="500"/>
                                        <p:tgtEl>
                                          <p:spTgt spid="80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99"/>
                                        </p:tgtEl>
                                        <p:attrNameLst>
                                          <p:attrName>style.visibility</p:attrName>
                                        </p:attrNameLst>
                                      </p:cBhvr>
                                      <p:to>
                                        <p:strVal val="visible"/>
                                      </p:to>
                                    </p:set>
                                    <p:animEffect transition="in" filter="wipe(right)">
                                      <p:cBhvr>
                                        <p:cTn id="23" dur="500"/>
                                        <p:tgtEl>
                                          <p:spTgt spid="79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01"/>
                                        </p:tgtEl>
                                        <p:attrNameLst>
                                          <p:attrName>style.visibility</p:attrName>
                                        </p:attrNameLst>
                                      </p:cBhvr>
                                      <p:to>
                                        <p:strVal val="visible"/>
                                      </p:to>
                                    </p:set>
                                    <p:animEffect transition="in" filter="fade">
                                      <p:cBhvr>
                                        <p:cTn id="27" dur="500"/>
                                        <p:tgtEl>
                                          <p:spTgt spid="801"/>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19"/>
                                        </p:tgtEl>
                                        <p:attrNameLst>
                                          <p:attrName>style.visibility</p:attrName>
                                        </p:attrNameLst>
                                      </p:cBhvr>
                                      <p:to>
                                        <p:strVal val="visible"/>
                                      </p:to>
                                    </p:set>
                                    <p:animEffect transition="in" filter="barn(outVertical)">
                                      <p:cBhvr>
                                        <p:cTn id="31" dur="500"/>
                                        <p:tgtEl>
                                          <p:spTgt spid="819"/>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820"/>
                                        </p:tgtEl>
                                        <p:attrNameLst>
                                          <p:attrName>style.visibility</p:attrName>
                                        </p:attrNameLst>
                                      </p:cBhvr>
                                      <p:to>
                                        <p:strVal val="visible"/>
                                      </p:to>
                                    </p:set>
                                    <p:animEffect transition="in" filter="barn(outVertical)">
                                      <p:cBhvr>
                                        <p:cTn id="35" dur="500"/>
                                        <p:tgtEl>
                                          <p:spTgt spid="820"/>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818"/>
                                        </p:tgtEl>
                                        <p:attrNameLst>
                                          <p:attrName>style.visibility</p:attrName>
                                        </p:attrNameLst>
                                      </p:cBhvr>
                                      <p:to>
                                        <p:strVal val="visible"/>
                                      </p:to>
                                    </p:set>
                                    <p:animEffect transition="in" filter="fade">
                                      <p:cBhvr>
                                        <p:cTn id="39" dur="1000"/>
                                        <p:tgtEl>
                                          <p:spTgt spid="818"/>
                                        </p:tgtEl>
                                      </p:cBhvr>
                                    </p:animEffect>
                                    <p:anim calcmode="lin" valueType="num">
                                      <p:cBhvr>
                                        <p:cTn id="40" dur="1000" fill="hold"/>
                                        <p:tgtEl>
                                          <p:spTgt spid="818"/>
                                        </p:tgtEl>
                                        <p:attrNameLst>
                                          <p:attrName>ppt_x</p:attrName>
                                        </p:attrNameLst>
                                      </p:cBhvr>
                                      <p:tavLst>
                                        <p:tav tm="0">
                                          <p:val>
                                            <p:strVal val="#ppt_x"/>
                                          </p:val>
                                        </p:tav>
                                        <p:tav tm="100000">
                                          <p:val>
                                            <p:strVal val="#ppt_x"/>
                                          </p:val>
                                        </p:tav>
                                      </p:tavLst>
                                    </p:anim>
                                    <p:anim calcmode="lin" valueType="num">
                                      <p:cBhvr>
                                        <p:cTn id="41" dur="1000" fill="hold"/>
                                        <p:tgtEl>
                                          <p:spTgt spid="818"/>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31" presetClass="entr" presetSubtype="0" fill="hold" grpId="0" nodeType="afterEffect">
                                  <p:stCondLst>
                                    <p:cond delay="0"/>
                                  </p:stCondLst>
                                  <p:childTnLst>
                                    <p:set>
                                      <p:cBhvr>
                                        <p:cTn id="44" dur="1" fill="hold">
                                          <p:stCondLst>
                                            <p:cond delay="0"/>
                                          </p:stCondLst>
                                        </p:cTn>
                                        <p:tgtEl>
                                          <p:spTgt spid="803"/>
                                        </p:tgtEl>
                                        <p:attrNameLst>
                                          <p:attrName>style.visibility</p:attrName>
                                        </p:attrNameLst>
                                      </p:cBhvr>
                                      <p:to>
                                        <p:strVal val="visible"/>
                                      </p:to>
                                    </p:set>
                                    <p:anim calcmode="lin" valueType="num">
                                      <p:cBhvr>
                                        <p:cTn id="45" dur="500" fill="hold"/>
                                        <p:tgtEl>
                                          <p:spTgt spid="803"/>
                                        </p:tgtEl>
                                        <p:attrNameLst>
                                          <p:attrName>ppt_w</p:attrName>
                                        </p:attrNameLst>
                                      </p:cBhvr>
                                      <p:tavLst>
                                        <p:tav tm="0">
                                          <p:val>
                                            <p:fltVal val="0"/>
                                          </p:val>
                                        </p:tav>
                                        <p:tav tm="100000">
                                          <p:val>
                                            <p:strVal val="#ppt_w"/>
                                          </p:val>
                                        </p:tav>
                                      </p:tavLst>
                                    </p:anim>
                                    <p:anim calcmode="lin" valueType="num">
                                      <p:cBhvr>
                                        <p:cTn id="46" dur="500" fill="hold"/>
                                        <p:tgtEl>
                                          <p:spTgt spid="803"/>
                                        </p:tgtEl>
                                        <p:attrNameLst>
                                          <p:attrName>ppt_h</p:attrName>
                                        </p:attrNameLst>
                                      </p:cBhvr>
                                      <p:tavLst>
                                        <p:tav tm="0">
                                          <p:val>
                                            <p:fltVal val="0"/>
                                          </p:val>
                                        </p:tav>
                                        <p:tav tm="100000">
                                          <p:val>
                                            <p:strVal val="#ppt_h"/>
                                          </p:val>
                                        </p:tav>
                                      </p:tavLst>
                                    </p:anim>
                                    <p:anim calcmode="lin" valueType="num">
                                      <p:cBhvr>
                                        <p:cTn id="47" dur="500" fill="hold"/>
                                        <p:tgtEl>
                                          <p:spTgt spid="803"/>
                                        </p:tgtEl>
                                        <p:attrNameLst>
                                          <p:attrName>style.rotation</p:attrName>
                                        </p:attrNameLst>
                                      </p:cBhvr>
                                      <p:tavLst>
                                        <p:tav tm="0">
                                          <p:val>
                                            <p:fltVal val="90"/>
                                          </p:val>
                                        </p:tav>
                                        <p:tav tm="100000">
                                          <p:val>
                                            <p:fltVal val="0"/>
                                          </p:val>
                                        </p:tav>
                                      </p:tavLst>
                                    </p:anim>
                                    <p:animEffect transition="in" filter="fade">
                                      <p:cBhvr>
                                        <p:cTn id="48" dur="500"/>
                                        <p:tgtEl>
                                          <p:spTgt spid="803"/>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802"/>
                                        </p:tgtEl>
                                        <p:attrNameLst>
                                          <p:attrName>style.visibility</p:attrName>
                                        </p:attrNameLst>
                                      </p:cBhvr>
                                      <p:to>
                                        <p:strVal val="visible"/>
                                      </p:to>
                                    </p:set>
                                    <p:animEffect transition="in" filter="wipe(left)">
                                      <p:cBhvr>
                                        <p:cTn id="52" dur="500"/>
                                        <p:tgtEl>
                                          <p:spTgt spid="802"/>
                                        </p:tgtEl>
                                      </p:cBhvr>
                                    </p:animEffect>
                                  </p:childTnLst>
                                </p:cTn>
                              </p:par>
                            </p:childTnLst>
                          </p:cTn>
                        </p:par>
                        <p:par>
                          <p:cTn id="53" fill="hold">
                            <p:stCondLst>
                              <p:cond delay="6000"/>
                            </p:stCondLst>
                            <p:childTnLst>
                              <p:par>
                                <p:cTn id="54" presetID="31" presetClass="entr" presetSubtype="0" fill="hold" grpId="0" nodeType="afterEffect">
                                  <p:stCondLst>
                                    <p:cond delay="0"/>
                                  </p:stCondLst>
                                  <p:childTnLst>
                                    <p:set>
                                      <p:cBhvr>
                                        <p:cTn id="55" dur="1" fill="hold">
                                          <p:stCondLst>
                                            <p:cond delay="0"/>
                                          </p:stCondLst>
                                        </p:cTn>
                                        <p:tgtEl>
                                          <p:spTgt spid="805"/>
                                        </p:tgtEl>
                                        <p:attrNameLst>
                                          <p:attrName>style.visibility</p:attrName>
                                        </p:attrNameLst>
                                      </p:cBhvr>
                                      <p:to>
                                        <p:strVal val="visible"/>
                                      </p:to>
                                    </p:set>
                                    <p:anim calcmode="lin" valueType="num">
                                      <p:cBhvr>
                                        <p:cTn id="56" dur="500" fill="hold"/>
                                        <p:tgtEl>
                                          <p:spTgt spid="805"/>
                                        </p:tgtEl>
                                        <p:attrNameLst>
                                          <p:attrName>ppt_w</p:attrName>
                                        </p:attrNameLst>
                                      </p:cBhvr>
                                      <p:tavLst>
                                        <p:tav tm="0">
                                          <p:val>
                                            <p:fltVal val="0"/>
                                          </p:val>
                                        </p:tav>
                                        <p:tav tm="100000">
                                          <p:val>
                                            <p:strVal val="#ppt_w"/>
                                          </p:val>
                                        </p:tav>
                                      </p:tavLst>
                                    </p:anim>
                                    <p:anim calcmode="lin" valueType="num">
                                      <p:cBhvr>
                                        <p:cTn id="57" dur="500" fill="hold"/>
                                        <p:tgtEl>
                                          <p:spTgt spid="805"/>
                                        </p:tgtEl>
                                        <p:attrNameLst>
                                          <p:attrName>ppt_h</p:attrName>
                                        </p:attrNameLst>
                                      </p:cBhvr>
                                      <p:tavLst>
                                        <p:tav tm="0">
                                          <p:val>
                                            <p:fltVal val="0"/>
                                          </p:val>
                                        </p:tav>
                                        <p:tav tm="100000">
                                          <p:val>
                                            <p:strVal val="#ppt_h"/>
                                          </p:val>
                                        </p:tav>
                                      </p:tavLst>
                                    </p:anim>
                                    <p:anim calcmode="lin" valueType="num">
                                      <p:cBhvr>
                                        <p:cTn id="58" dur="500" fill="hold"/>
                                        <p:tgtEl>
                                          <p:spTgt spid="805"/>
                                        </p:tgtEl>
                                        <p:attrNameLst>
                                          <p:attrName>style.rotation</p:attrName>
                                        </p:attrNameLst>
                                      </p:cBhvr>
                                      <p:tavLst>
                                        <p:tav tm="0">
                                          <p:val>
                                            <p:fltVal val="90"/>
                                          </p:val>
                                        </p:tav>
                                        <p:tav tm="100000">
                                          <p:val>
                                            <p:fltVal val="0"/>
                                          </p:val>
                                        </p:tav>
                                      </p:tavLst>
                                    </p:anim>
                                    <p:animEffect transition="in" filter="fade">
                                      <p:cBhvr>
                                        <p:cTn id="59" dur="500"/>
                                        <p:tgtEl>
                                          <p:spTgt spid="805"/>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804"/>
                                        </p:tgtEl>
                                        <p:attrNameLst>
                                          <p:attrName>style.visibility</p:attrName>
                                        </p:attrNameLst>
                                      </p:cBhvr>
                                      <p:to>
                                        <p:strVal val="visible"/>
                                      </p:to>
                                    </p:set>
                                    <p:animEffect transition="in" filter="wipe(left)">
                                      <p:cBhvr>
                                        <p:cTn id="63" dur="500"/>
                                        <p:tgtEl>
                                          <p:spTgt spid="804"/>
                                        </p:tgtEl>
                                      </p:cBhvr>
                                    </p:animEffect>
                                  </p:childTnLst>
                                </p:cTn>
                              </p:par>
                            </p:childTnLst>
                          </p:cTn>
                        </p:par>
                        <p:par>
                          <p:cTn id="64" fill="hold">
                            <p:stCondLst>
                              <p:cond delay="7000"/>
                            </p:stCondLst>
                            <p:childTnLst>
                              <p:par>
                                <p:cTn id="65" presetID="31" presetClass="entr" presetSubtype="0" fill="hold" grpId="0" nodeType="afterEffect">
                                  <p:stCondLst>
                                    <p:cond delay="0"/>
                                  </p:stCondLst>
                                  <p:childTnLst>
                                    <p:set>
                                      <p:cBhvr>
                                        <p:cTn id="66" dur="1" fill="hold">
                                          <p:stCondLst>
                                            <p:cond delay="0"/>
                                          </p:stCondLst>
                                        </p:cTn>
                                        <p:tgtEl>
                                          <p:spTgt spid="807"/>
                                        </p:tgtEl>
                                        <p:attrNameLst>
                                          <p:attrName>style.visibility</p:attrName>
                                        </p:attrNameLst>
                                      </p:cBhvr>
                                      <p:to>
                                        <p:strVal val="visible"/>
                                      </p:to>
                                    </p:set>
                                    <p:anim calcmode="lin" valueType="num">
                                      <p:cBhvr>
                                        <p:cTn id="67" dur="500" fill="hold"/>
                                        <p:tgtEl>
                                          <p:spTgt spid="807"/>
                                        </p:tgtEl>
                                        <p:attrNameLst>
                                          <p:attrName>ppt_w</p:attrName>
                                        </p:attrNameLst>
                                      </p:cBhvr>
                                      <p:tavLst>
                                        <p:tav tm="0">
                                          <p:val>
                                            <p:fltVal val="0"/>
                                          </p:val>
                                        </p:tav>
                                        <p:tav tm="100000">
                                          <p:val>
                                            <p:strVal val="#ppt_w"/>
                                          </p:val>
                                        </p:tav>
                                      </p:tavLst>
                                    </p:anim>
                                    <p:anim calcmode="lin" valueType="num">
                                      <p:cBhvr>
                                        <p:cTn id="68" dur="500" fill="hold"/>
                                        <p:tgtEl>
                                          <p:spTgt spid="807"/>
                                        </p:tgtEl>
                                        <p:attrNameLst>
                                          <p:attrName>ppt_h</p:attrName>
                                        </p:attrNameLst>
                                      </p:cBhvr>
                                      <p:tavLst>
                                        <p:tav tm="0">
                                          <p:val>
                                            <p:fltVal val="0"/>
                                          </p:val>
                                        </p:tav>
                                        <p:tav tm="100000">
                                          <p:val>
                                            <p:strVal val="#ppt_h"/>
                                          </p:val>
                                        </p:tav>
                                      </p:tavLst>
                                    </p:anim>
                                    <p:anim calcmode="lin" valueType="num">
                                      <p:cBhvr>
                                        <p:cTn id="69" dur="500" fill="hold"/>
                                        <p:tgtEl>
                                          <p:spTgt spid="807"/>
                                        </p:tgtEl>
                                        <p:attrNameLst>
                                          <p:attrName>style.rotation</p:attrName>
                                        </p:attrNameLst>
                                      </p:cBhvr>
                                      <p:tavLst>
                                        <p:tav tm="0">
                                          <p:val>
                                            <p:fltVal val="90"/>
                                          </p:val>
                                        </p:tav>
                                        <p:tav tm="100000">
                                          <p:val>
                                            <p:fltVal val="0"/>
                                          </p:val>
                                        </p:tav>
                                      </p:tavLst>
                                    </p:anim>
                                    <p:animEffect transition="in" filter="fade">
                                      <p:cBhvr>
                                        <p:cTn id="70" dur="500"/>
                                        <p:tgtEl>
                                          <p:spTgt spid="807"/>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806"/>
                                        </p:tgtEl>
                                        <p:attrNameLst>
                                          <p:attrName>style.visibility</p:attrName>
                                        </p:attrNameLst>
                                      </p:cBhvr>
                                      <p:to>
                                        <p:strVal val="visible"/>
                                      </p:to>
                                    </p:set>
                                    <p:animEffect transition="in" filter="wipe(left)">
                                      <p:cBhvr>
                                        <p:cTn id="74" dur="500"/>
                                        <p:tgtEl>
                                          <p:spTgt spid="806"/>
                                        </p:tgtEl>
                                      </p:cBhvr>
                                    </p:animEffect>
                                  </p:childTnLst>
                                </p:cTn>
                              </p:par>
                            </p:childTnLst>
                          </p:cTn>
                        </p:par>
                        <p:par>
                          <p:cTn id="75" fill="hold">
                            <p:stCondLst>
                              <p:cond delay="8000"/>
                            </p:stCondLst>
                            <p:childTnLst>
                              <p:par>
                                <p:cTn id="76" presetID="31" presetClass="entr" presetSubtype="0" fill="hold" grpId="0" nodeType="afterEffect">
                                  <p:stCondLst>
                                    <p:cond delay="0"/>
                                  </p:stCondLst>
                                  <p:childTnLst>
                                    <p:set>
                                      <p:cBhvr>
                                        <p:cTn id="77" dur="1" fill="hold">
                                          <p:stCondLst>
                                            <p:cond delay="0"/>
                                          </p:stCondLst>
                                        </p:cTn>
                                        <p:tgtEl>
                                          <p:spTgt spid="809"/>
                                        </p:tgtEl>
                                        <p:attrNameLst>
                                          <p:attrName>style.visibility</p:attrName>
                                        </p:attrNameLst>
                                      </p:cBhvr>
                                      <p:to>
                                        <p:strVal val="visible"/>
                                      </p:to>
                                    </p:set>
                                    <p:anim calcmode="lin" valueType="num">
                                      <p:cBhvr>
                                        <p:cTn id="78" dur="500" fill="hold"/>
                                        <p:tgtEl>
                                          <p:spTgt spid="809"/>
                                        </p:tgtEl>
                                        <p:attrNameLst>
                                          <p:attrName>ppt_w</p:attrName>
                                        </p:attrNameLst>
                                      </p:cBhvr>
                                      <p:tavLst>
                                        <p:tav tm="0">
                                          <p:val>
                                            <p:fltVal val="0"/>
                                          </p:val>
                                        </p:tav>
                                        <p:tav tm="100000">
                                          <p:val>
                                            <p:strVal val="#ppt_w"/>
                                          </p:val>
                                        </p:tav>
                                      </p:tavLst>
                                    </p:anim>
                                    <p:anim calcmode="lin" valueType="num">
                                      <p:cBhvr>
                                        <p:cTn id="79" dur="500" fill="hold"/>
                                        <p:tgtEl>
                                          <p:spTgt spid="809"/>
                                        </p:tgtEl>
                                        <p:attrNameLst>
                                          <p:attrName>ppt_h</p:attrName>
                                        </p:attrNameLst>
                                      </p:cBhvr>
                                      <p:tavLst>
                                        <p:tav tm="0">
                                          <p:val>
                                            <p:fltVal val="0"/>
                                          </p:val>
                                        </p:tav>
                                        <p:tav tm="100000">
                                          <p:val>
                                            <p:strVal val="#ppt_h"/>
                                          </p:val>
                                        </p:tav>
                                      </p:tavLst>
                                    </p:anim>
                                    <p:anim calcmode="lin" valueType="num">
                                      <p:cBhvr>
                                        <p:cTn id="80" dur="500" fill="hold"/>
                                        <p:tgtEl>
                                          <p:spTgt spid="809"/>
                                        </p:tgtEl>
                                        <p:attrNameLst>
                                          <p:attrName>style.rotation</p:attrName>
                                        </p:attrNameLst>
                                      </p:cBhvr>
                                      <p:tavLst>
                                        <p:tav tm="0">
                                          <p:val>
                                            <p:fltVal val="90"/>
                                          </p:val>
                                        </p:tav>
                                        <p:tav tm="100000">
                                          <p:val>
                                            <p:fltVal val="0"/>
                                          </p:val>
                                        </p:tav>
                                      </p:tavLst>
                                    </p:anim>
                                    <p:animEffect transition="in" filter="fade">
                                      <p:cBhvr>
                                        <p:cTn id="81" dur="500"/>
                                        <p:tgtEl>
                                          <p:spTgt spid="809"/>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808"/>
                                        </p:tgtEl>
                                        <p:attrNameLst>
                                          <p:attrName>style.visibility</p:attrName>
                                        </p:attrNameLst>
                                      </p:cBhvr>
                                      <p:to>
                                        <p:strVal val="visible"/>
                                      </p:to>
                                    </p:set>
                                    <p:animEffect transition="in" filter="wipe(left)">
                                      <p:cBhvr>
                                        <p:cTn id="85" dur="500"/>
                                        <p:tgtEl>
                                          <p:spTgt spid="808"/>
                                        </p:tgtEl>
                                      </p:cBhvr>
                                    </p:animEffect>
                                  </p:childTnLst>
                                </p:cTn>
                              </p:par>
                            </p:childTnLst>
                          </p:cTn>
                        </p:par>
                        <p:par>
                          <p:cTn id="86" fill="hold">
                            <p:stCondLst>
                              <p:cond delay="9000"/>
                            </p:stCondLst>
                            <p:childTnLst>
                              <p:par>
                                <p:cTn id="87" presetID="31" presetClass="entr" presetSubtype="0" fill="hold" grpId="0" nodeType="afterEffect">
                                  <p:stCondLst>
                                    <p:cond delay="0"/>
                                  </p:stCondLst>
                                  <p:childTnLst>
                                    <p:set>
                                      <p:cBhvr>
                                        <p:cTn id="88" dur="1" fill="hold">
                                          <p:stCondLst>
                                            <p:cond delay="0"/>
                                          </p:stCondLst>
                                        </p:cTn>
                                        <p:tgtEl>
                                          <p:spTgt spid="811"/>
                                        </p:tgtEl>
                                        <p:attrNameLst>
                                          <p:attrName>style.visibility</p:attrName>
                                        </p:attrNameLst>
                                      </p:cBhvr>
                                      <p:to>
                                        <p:strVal val="visible"/>
                                      </p:to>
                                    </p:set>
                                    <p:anim calcmode="lin" valueType="num">
                                      <p:cBhvr>
                                        <p:cTn id="89" dur="500" fill="hold"/>
                                        <p:tgtEl>
                                          <p:spTgt spid="811"/>
                                        </p:tgtEl>
                                        <p:attrNameLst>
                                          <p:attrName>ppt_w</p:attrName>
                                        </p:attrNameLst>
                                      </p:cBhvr>
                                      <p:tavLst>
                                        <p:tav tm="0">
                                          <p:val>
                                            <p:fltVal val="0"/>
                                          </p:val>
                                        </p:tav>
                                        <p:tav tm="100000">
                                          <p:val>
                                            <p:strVal val="#ppt_w"/>
                                          </p:val>
                                        </p:tav>
                                      </p:tavLst>
                                    </p:anim>
                                    <p:anim calcmode="lin" valueType="num">
                                      <p:cBhvr>
                                        <p:cTn id="90" dur="500" fill="hold"/>
                                        <p:tgtEl>
                                          <p:spTgt spid="811"/>
                                        </p:tgtEl>
                                        <p:attrNameLst>
                                          <p:attrName>ppt_h</p:attrName>
                                        </p:attrNameLst>
                                      </p:cBhvr>
                                      <p:tavLst>
                                        <p:tav tm="0">
                                          <p:val>
                                            <p:fltVal val="0"/>
                                          </p:val>
                                        </p:tav>
                                        <p:tav tm="100000">
                                          <p:val>
                                            <p:strVal val="#ppt_h"/>
                                          </p:val>
                                        </p:tav>
                                      </p:tavLst>
                                    </p:anim>
                                    <p:anim calcmode="lin" valueType="num">
                                      <p:cBhvr>
                                        <p:cTn id="91" dur="500" fill="hold"/>
                                        <p:tgtEl>
                                          <p:spTgt spid="811"/>
                                        </p:tgtEl>
                                        <p:attrNameLst>
                                          <p:attrName>style.rotation</p:attrName>
                                        </p:attrNameLst>
                                      </p:cBhvr>
                                      <p:tavLst>
                                        <p:tav tm="0">
                                          <p:val>
                                            <p:fltVal val="90"/>
                                          </p:val>
                                        </p:tav>
                                        <p:tav tm="100000">
                                          <p:val>
                                            <p:fltVal val="0"/>
                                          </p:val>
                                        </p:tav>
                                      </p:tavLst>
                                    </p:anim>
                                    <p:animEffect transition="in" filter="fade">
                                      <p:cBhvr>
                                        <p:cTn id="92" dur="500"/>
                                        <p:tgtEl>
                                          <p:spTgt spid="811"/>
                                        </p:tgtEl>
                                      </p:cBhvr>
                                    </p:animEffect>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810"/>
                                        </p:tgtEl>
                                        <p:attrNameLst>
                                          <p:attrName>style.visibility</p:attrName>
                                        </p:attrNameLst>
                                      </p:cBhvr>
                                      <p:to>
                                        <p:strVal val="visible"/>
                                      </p:to>
                                    </p:set>
                                    <p:animEffect transition="in" filter="wipe(left)">
                                      <p:cBhvr>
                                        <p:cTn id="96" dur="500"/>
                                        <p:tgtEl>
                                          <p:spTgt spid="810"/>
                                        </p:tgtEl>
                                      </p:cBhvr>
                                    </p:animEffect>
                                  </p:childTnLst>
                                </p:cTn>
                              </p:par>
                            </p:childTnLst>
                          </p:cTn>
                        </p:par>
                        <p:par>
                          <p:cTn id="97" fill="hold">
                            <p:stCondLst>
                              <p:cond delay="10000"/>
                            </p:stCondLst>
                            <p:childTnLst>
                              <p:par>
                                <p:cTn id="98" presetID="31" presetClass="entr" presetSubtype="0" fill="hold" grpId="0" nodeType="afterEffect">
                                  <p:stCondLst>
                                    <p:cond delay="0"/>
                                  </p:stCondLst>
                                  <p:childTnLst>
                                    <p:set>
                                      <p:cBhvr>
                                        <p:cTn id="99" dur="1" fill="hold">
                                          <p:stCondLst>
                                            <p:cond delay="0"/>
                                          </p:stCondLst>
                                        </p:cTn>
                                        <p:tgtEl>
                                          <p:spTgt spid="813"/>
                                        </p:tgtEl>
                                        <p:attrNameLst>
                                          <p:attrName>style.visibility</p:attrName>
                                        </p:attrNameLst>
                                      </p:cBhvr>
                                      <p:to>
                                        <p:strVal val="visible"/>
                                      </p:to>
                                    </p:set>
                                    <p:anim calcmode="lin" valueType="num">
                                      <p:cBhvr>
                                        <p:cTn id="100" dur="500" fill="hold"/>
                                        <p:tgtEl>
                                          <p:spTgt spid="813"/>
                                        </p:tgtEl>
                                        <p:attrNameLst>
                                          <p:attrName>ppt_w</p:attrName>
                                        </p:attrNameLst>
                                      </p:cBhvr>
                                      <p:tavLst>
                                        <p:tav tm="0">
                                          <p:val>
                                            <p:fltVal val="0"/>
                                          </p:val>
                                        </p:tav>
                                        <p:tav tm="100000">
                                          <p:val>
                                            <p:strVal val="#ppt_w"/>
                                          </p:val>
                                        </p:tav>
                                      </p:tavLst>
                                    </p:anim>
                                    <p:anim calcmode="lin" valueType="num">
                                      <p:cBhvr>
                                        <p:cTn id="101" dur="500" fill="hold"/>
                                        <p:tgtEl>
                                          <p:spTgt spid="813"/>
                                        </p:tgtEl>
                                        <p:attrNameLst>
                                          <p:attrName>ppt_h</p:attrName>
                                        </p:attrNameLst>
                                      </p:cBhvr>
                                      <p:tavLst>
                                        <p:tav tm="0">
                                          <p:val>
                                            <p:fltVal val="0"/>
                                          </p:val>
                                        </p:tav>
                                        <p:tav tm="100000">
                                          <p:val>
                                            <p:strVal val="#ppt_h"/>
                                          </p:val>
                                        </p:tav>
                                      </p:tavLst>
                                    </p:anim>
                                    <p:anim calcmode="lin" valueType="num">
                                      <p:cBhvr>
                                        <p:cTn id="102" dur="500" fill="hold"/>
                                        <p:tgtEl>
                                          <p:spTgt spid="813"/>
                                        </p:tgtEl>
                                        <p:attrNameLst>
                                          <p:attrName>style.rotation</p:attrName>
                                        </p:attrNameLst>
                                      </p:cBhvr>
                                      <p:tavLst>
                                        <p:tav tm="0">
                                          <p:val>
                                            <p:fltVal val="90"/>
                                          </p:val>
                                        </p:tav>
                                        <p:tav tm="100000">
                                          <p:val>
                                            <p:fltVal val="0"/>
                                          </p:val>
                                        </p:tav>
                                      </p:tavLst>
                                    </p:anim>
                                    <p:animEffect transition="in" filter="fade">
                                      <p:cBhvr>
                                        <p:cTn id="103" dur="500"/>
                                        <p:tgtEl>
                                          <p:spTgt spid="813"/>
                                        </p:tgtEl>
                                      </p:cBhvr>
                                    </p:animEffect>
                                  </p:childTnLst>
                                </p:cTn>
                              </p:par>
                            </p:childTnLst>
                          </p:cTn>
                        </p:par>
                        <p:par>
                          <p:cTn id="104" fill="hold">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812"/>
                                        </p:tgtEl>
                                        <p:attrNameLst>
                                          <p:attrName>style.visibility</p:attrName>
                                        </p:attrNameLst>
                                      </p:cBhvr>
                                      <p:to>
                                        <p:strVal val="visible"/>
                                      </p:to>
                                    </p:set>
                                    <p:animEffect transition="in" filter="wipe(left)">
                                      <p:cBhvr>
                                        <p:cTn id="107" dur="500"/>
                                        <p:tgtEl>
                                          <p:spTgt spid="812"/>
                                        </p:tgtEl>
                                      </p:cBhvr>
                                    </p:animEffect>
                                  </p:childTnLst>
                                </p:cTn>
                              </p:par>
                            </p:childTnLst>
                          </p:cTn>
                        </p:par>
                        <p:par>
                          <p:cTn id="108" fill="hold">
                            <p:stCondLst>
                              <p:cond delay="11000"/>
                            </p:stCondLst>
                            <p:childTnLst>
                              <p:par>
                                <p:cTn id="109" presetID="31" presetClass="entr" presetSubtype="0" fill="hold" grpId="0" nodeType="afterEffect">
                                  <p:stCondLst>
                                    <p:cond delay="0"/>
                                  </p:stCondLst>
                                  <p:childTnLst>
                                    <p:set>
                                      <p:cBhvr>
                                        <p:cTn id="110" dur="1" fill="hold">
                                          <p:stCondLst>
                                            <p:cond delay="0"/>
                                          </p:stCondLst>
                                        </p:cTn>
                                        <p:tgtEl>
                                          <p:spTgt spid="815"/>
                                        </p:tgtEl>
                                        <p:attrNameLst>
                                          <p:attrName>style.visibility</p:attrName>
                                        </p:attrNameLst>
                                      </p:cBhvr>
                                      <p:to>
                                        <p:strVal val="visible"/>
                                      </p:to>
                                    </p:set>
                                    <p:anim calcmode="lin" valueType="num">
                                      <p:cBhvr>
                                        <p:cTn id="111" dur="500" fill="hold"/>
                                        <p:tgtEl>
                                          <p:spTgt spid="815"/>
                                        </p:tgtEl>
                                        <p:attrNameLst>
                                          <p:attrName>ppt_w</p:attrName>
                                        </p:attrNameLst>
                                      </p:cBhvr>
                                      <p:tavLst>
                                        <p:tav tm="0">
                                          <p:val>
                                            <p:fltVal val="0"/>
                                          </p:val>
                                        </p:tav>
                                        <p:tav tm="100000">
                                          <p:val>
                                            <p:strVal val="#ppt_w"/>
                                          </p:val>
                                        </p:tav>
                                      </p:tavLst>
                                    </p:anim>
                                    <p:anim calcmode="lin" valueType="num">
                                      <p:cBhvr>
                                        <p:cTn id="112" dur="500" fill="hold"/>
                                        <p:tgtEl>
                                          <p:spTgt spid="815"/>
                                        </p:tgtEl>
                                        <p:attrNameLst>
                                          <p:attrName>ppt_h</p:attrName>
                                        </p:attrNameLst>
                                      </p:cBhvr>
                                      <p:tavLst>
                                        <p:tav tm="0">
                                          <p:val>
                                            <p:fltVal val="0"/>
                                          </p:val>
                                        </p:tav>
                                        <p:tav tm="100000">
                                          <p:val>
                                            <p:strVal val="#ppt_h"/>
                                          </p:val>
                                        </p:tav>
                                      </p:tavLst>
                                    </p:anim>
                                    <p:anim calcmode="lin" valueType="num">
                                      <p:cBhvr>
                                        <p:cTn id="113" dur="500" fill="hold"/>
                                        <p:tgtEl>
                                          <p:spTgt spid="815"/>
                                        </p:tgtEl>
                                        <p:attrNameLst>
                                          <p:attrName>style.rotation</p:attrName>
                                        </p:attrNameLst>
                                      </p:cBhvr>
                                      <p:tavLst>
                                        <p:tav tm="0">
                                          <p:val>
                                            <p:fltVal val="90"/>
                                          </p:val>
                                        </p:tav>
                                        <p:tav tm="100000">
                                          <p:val>
                                            <p:fltVal val="0"/>
                                          </p:val>
                                        </p:tav>
                                      </p:tavLst>
                                    </p:anim>
                                    <p:animEffect transition="in" filter="fade">
                                      <p:cBhvr>
                                        <p:cTn id="114" dur="500"/>
                                        <p:tgtEl>
                                          <p:spTgt spid="815"/>
                                        </p:tgtEl>
                                      </p:cBhvr>
                                    </p:animEffect>
                                  </p:childTnLst>
                                </p:cTn>
                              </p:par>
                            </p:childTnLst>
                          </p:cTn>
                        </p:par>
                        <p:par>
                          <p:cTn id="115" fill="hold">
                            <p:stCondLst>
                              <p:cond delay="11500"/>
                            </p:stCondLst>
                            <p:childTnLst>
                              <p:par>
                                <p:cTn id="116" presetID="22" presetClass="entr" presetSubtype="8" fill="hold" grpId="0" nodeType="afterEffect">
                                  <p:stCondLst>
                                    <p:cond delay="0"/>
                                  </p:stCondLst>
                                  <p:childTnLst>
                                    <p:set>
                                      <p:cBhvr>
                                        <p:cTn id="117" dur="1" fill="hold">
                                          <p:stCondLst>
                                            <p:cond delay="0"/>
                                          </p:stCondLst>
                                        </p:cTn>
                                        <p:tgtEl>
                                          <p:spTgt spid="814"/>
                                        </p:tgtEl>
                                        <p:attrNameLst>
                                          <p:attrName>style.visibility</p:attrName>
                                        </p:attrNameLst>
                                      </p:cBhvr>
                                      <p:to>
                                        <p:strVal val="visible"/>
                                      </p:to>
                                    </p:set>
                                    <p:animEffect transition="in" filter="wipe(left)">
                                      <p:cBhvr>
                                        <p:cTn id="118" dur="500"/>
                                        <p:tgtEl>
                                          <p:spTgt spid="814"/>
                                        </p:tgtEl>
                                      </p:cBhvr>
                                    </p:animEffect>
                                  </p:childTnLst>
                                </p:cTn>
                              </p:par>
                            </p:childTnLst>
                          </p:cTn>
                        </p:par>
                        <p:par>
                          <p:cTn id="119" fill="hold">
                            <p:stCondLst>
                              <p:cond delay="12000"/>
                            </p:stCondLst>
                            <p:childTnLst>
                              <p:par>
                                <p:cTn id="120" presetID="31" presetClass="entr" presetSubtype="0" fill="hold" grpId="0" nodeType="afterEffect">
                                  <p:stCondLst>
                                    <p:cond delay="0"/>
                                  </p:stCondLst>
                                  <p:childTnLst>
                                    <p:set>
                                      <p:cBhvr>
                                        <p:cTn id="121" dur="1" fill="hold">
                                          <p:stCondLst>
                                            <p:cond delay="0"/>
                                          </p:stCondLst>
                                        </p:cTn>
                                        <p:tgtEl>
                                          <p:spTgt spid="817"/>
                                        </p:tgtEl>
                                        <p:attrNameLst>
                                          <p:attrName>style.visibility</p:attrName>
                                        </p:attrNameLst>
                                      </p:cBhvr>
                                      <p:to>
                                        <p:strVal val="visible"/>
                                      </p:to>
                                    </p:set>
                                    <p:anim calcmode="lin" valueType="num">
                                      <p:cBhvr>
                                        <p:cTn id="122" dur="500" fill="hold"/>
                                        <p:tgtEl>
                                          <p:spTgt spid="817"/>
                                        </p:tgtEl>
                                        <p:attrNameLst>
                                          <p:attrName>ppt_w</p:attrName>
                                        </p:attrNameLst>
                                      </p:cBhvr>
                                      <p:tavLst>
                                        <p:tav tm="0">
                                          <p:val>
                                            <p:fltVal val="0"/>
                                          </p:val>
                                        </p:tav>
                                        <p:tav tm="100000">
                                          <p:val>
                                            <p:strVal val="#ppt_w"/>
                                          </p:val>
                                        </p:tav>
                                      </p:tavLst>
                                    </p:anim>
                                    <p:anim calcmode="lin" valueType="num">
                                      <p:cBhvr>
                                        <p:cTn id="123" dur="500" fill="hold"/>
                                        <p:tgtEl>
                                          <p:spTgt spid="817"/>
                                        </p:tgtEl>
                                        <p:attrNameLst>
                                          <p:attrName>ppt_h</p:attrName>
                                        </p:attrNameLst>
                                      </p:cBhvr>
                                      <p:tavLst>
                                        <p:tav tm="0">
                                          <p:val>
                                            <p:fltVal val="0"/>
                                          </p:val>
                                        </p:tav>
                                        <p:tav tm="100000">
                                          <p:val>
                                            <p:strVal val="#ppt_h"/>
                                          </p:val>
                                        </p:tav>
                                      </p:tavLst>
                                    </p:anim>
                                    <p:anim calcmode="lin" valueType="num">
                                      <p:cBhvr>
                                        <p:cTn id="124" dur="500" fill="hold"/>
                                        <p:tgtEl>
                                          <p:spTgt spid="817"/>
                                        </p:tgtEl>
                                        <p:attrNameLst>
                                          <p:attrName>style.rotation</p:attrName>
                                        </p:attrNameLst>
                                      </p:cBhvr>
                                      <p:tavLst>
                                        <p:tav tm="0">
                                          <p:val>
                                            <p:fltVal val="90"/>
                                          </p:val>
                                        </p:tav>
                                        <p:tav tm="100000">
                                          <p:val>
                                            <p:fltVal val="0"/>
                                          </p:val>
                                        </p:tav>
                                      </p:tavLst>
                                    </p:anim>
                                    <p:animEffect transition="in" filter="fade">
                                      <p:cBhvr>
                                        <p:cTn id="125" dur="500"/>
                                        <p:tgtEl>
                                          <p:spTgt spid="817"/>
                                        </p:tgtEl>
                                      </p:cBhvr>
                                    </p:animEffect>
                                  </p:childTnLst>
                                </p:cTn>
                              </p:par>
                            </p:childTnLst>
                          </p:cTn>
                        </p:par>
                        <p:par>
                          <p:cTn id="126" fill="hold">
                            <p:stCondLst>
                              <p:cond delay="12500"/>
                            </p:stCondLst>
                            <p:childTnLst>
                              <p:par>
                                <p:cTn id="127" presetID="22" presetClass="entr" presetSubtype="8" fill="hold" grpId="0" nodeType="afterEffect">
                                  <p:stCondLst>
                                    <p:cond delay="0"/>
                                  </p:stCondLst>
                                  <p:childTnLst>
                                    <p:set>
                                      <p:cBhvr>
                                        <p:cTn id="128" dur="1" fill="hold">
                                          <p:stCondLst>
                                            <p:cond delay="0"/>
                                          </p:stCondLst>
                                        </p:cTn>
                                        <p:tgtEl>
                                          <p:spTgt spid="816"/>
                                        </p:tgtEl>
                                        <p:attrNameLst>
                                          <p:attrName>style.visibility</p:attrName>
                                        </p:attrNameLst>
                                      </p:cBhvr>
                                      <p:to>
                                        <p:strVal val="visible"/>
                                      </p:to>
                                    </p:set>
                                    <p:animEffect transition="in" filter="wipe(left)">
                                      <p:cBhvr>
                                        <p:cTn id="129" dur="5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animBg="1"/>
      <p:bldP spid="795" grpId="0" animBg="1"/>
      <p:bldP spid="798" grpId="0" animBg="1"/>
      <p:bldP spid="800" grpId="0" animBg="1"/>
      <p:bldP spid="799" grpId="0" animBg="1"/>
      <p:bldP spid="801" grpId="0" animBg="1"/>
      <p:bldP spid="819" grpId="0" animBg="1"/>
      <p:bldP spid="820" grpId="0"/>
      <p:bldP spid="818" grpId="0" animBg="1"/>
      <p:bldP spid="803" grpId="0" animBg="1"/>
      <p:bldP spid="802" grpId="0"/>
      <p:bldP spid="805" grpId="0" animBg="1"/>
      <p:bldP spid="804" grpId="0"/>
      <p:bldP spid="807" grpId="0" animBg="1"/>
      <p:bldP spid="806" grpId="0"/>
      <p:bldP spid="809" grpId="0" animBg="1"/>
      <p:bldP spid="808" grpId="0"/>
      <p:bldP spid="811" grpId="0" animBg="1"/>
      <p:bldP spid="810" grpId="0"/>
      <p:bldP spid="813" grpId="0" animBg="1"/>
      <p:bldP spid="812" grpId="0"/>
      <p:bldP spid="815" grpId="0" animBg="1"/>
      <p:bldP spid="814" grpId="0"/>
      <p:bldP spid="817" grpId="0" animBg="1"/>
      <p:bldP spid="8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825"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828" name="组合"/>
          <p:cNvGrpSpPr/>
          <p:nvPr/>
        </p:nvGrpSpPr>
        <p:grpSpPr>
          <a:xfrm>
            <a:off x="550862" y="82550"/>
            <a:ext cx="4374932" cy="577215"/>
            <a:chOff x="550862" y="82550"/>
            <a:chExt cx="4374932" cy="577215"/>
          </a:xfrm>
        </p:grpSpPr>
        <p:sp>
          <p:nvSpPr>
            <p:cNvPr id="826"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27"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829"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830"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831"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839" name="组合"/>
          <p:cNvGrpSpPr/>
          <p:nvPr/>
        </p:nvGrpSpPr>
        <p:grpSpPr>
          <a:xfrm>
            <a:off x="4410348" y="2200405"/>
            <a:ext cx="2984632" cy="2983177"/>
            <a:chOff x="4410348" y="2200405"/>
            <a:chExt cx="2984632" cy="2983177"/>
          </a:xfrm>
        </p:grpSpPr>
        <p:sp>
          <p:nvSpPr>
            <p:cNvPr id="832" name="曲线"/>
            <p:cNvSpPr/>
            <p:nvPr/>
          </p:nvSpPr>
          <p:spPr>
            <a:xfrm>
              <a:off x="5158441" y="3695861"/>
              <a:ext cx="1488446" cy="1487720"/>
            </a:xfrm>
            <a:custGeom>
              <a:avLst/>
              <a:gdLst>
                <a:gd name="T1" fmla="*/ 0 w 21600"/>
                <a:gd name="T2" fmla="*/ 0 h 21600"/>
                <a:gd name="T3" fmla="*/ 21600 w 21600"/>
                <a:gd name="T4" fmla="*/ 21600 h 21600"/>
              </a:gdLst>
              <a:ahLst/>
              <a:cxnLst/>
              <a:rect l="T1" t="T2" r="T3" b="T4"/>
              <a:pathLst>
                <a:path w="21600" h="21600">
                  <a:moveTo>
                    <a:pt x="21600" y="18666"/>
                  </a:moveTo>
                  <a:cubicBezTo>
                    <a:pt x="18399" y="20533"/>
                    <a:pt x="14755" y="21600"/>
                    <a:pt x="10844" y="21600"/>
                  </a:cubicBezTo>
                  <a:cubicBezTo>
                    <a:pt x="6844" y="21600"/>
                    <a:pt x="3199" y="20533"/>
                    <a:pt x="0" y="18666"/>
                  </a:cubicBezTo>
                  <a:cubicBezTo>
                    <a:pt x="0" y="18666"/>
                    <a:pt x="0" y="18666"/>
                    <a:pt x="0" y="18666"/>
                  </a:cubicBezTo>
                  <a:cubicBezTo>
                    <a:pt x="10755" y="0"/>
                    <a:pt x="10755" y="0"/>
                    <a:pt x="10755" y="0"/>
                  </a:cubicBezTo>
                  <a:cubicBezTo>
                    <a:pt x="10844" y="0"/>
                    <a:pt x="10844" y="0"/>
                    <a:pt x="10844" y="0"/>
                  </a:cubicBezTo>
                  <a:lnTo>
                    <a:pt x="21600" y="18666"/>
                  </a:lnTo>
                  <a:close/>
                </a:path>
              </a:pathLst>
            </a:custGeom>
            <a:solidFill>
              <a:srgbClr val="404040"/>
            </a:solidFill>
            <a:ln w="9525" cap="flat" cmpd="sng">
              <a:solidFill>
                <a:srgbClr val="FFFFFF"/>
              </a:solidFill>
              <a:prstDash val="solid"/>
              <a:round/>
            </a:ln>
          </p:spPr>
          <p:txBody>
            <a:bodyPr rtlCol="0" anchor="ctr"/>
            <a:lstStyle/>
            <a:p>
              <a:pPr algn="ctr"/>
            </a:p>
          </p:txBody>
        </p:sp>
        <p:sp>
          <p:nvSpPr>
            <p:cNvPr id="833" name="曲线"/>
            <p:cNvSpPr/>
            <p:nvPr/>
          </p:nvSpPr>
          <p:spPr>
            <a:xfrm>
              <a:off x="4410348" y="3695861"/>
              <a:ext cx="1488446" cy="1286607"/>
            </a:xfrm>
            <a:custGeom>
              <a:avLst/>
              <a:gdLst>
                <a:gd name="T1" fmla="*/ 0 w 21600"/>
                <a:gd name="T2" fmla="*/ 0 h 21600"/>
                <a:gd name="T3" fmla="*/ 21600 w 21600"/>
                <a:gd name="T4" fmla="*/ 21600 h 21600"/>
              </a:gdLst>
              <a:ahLst/>
              <a:cxnLst/>
              <a:rect l="T1" t="T2" r="T3" b="T4"/>
              <a:pathLst>
                <a:path w="21600" h="21600">
                  <a:moveTo>
                    <a:pt x="10844" y="21600"/>
                  </a:moveTo>
                  <a:cubicBezTo>
                    <a:pt x="10844" y="21600"/>
                    <a:pt x="10844" y="21600"/>
                    <a:pt x="10844" y="21600"/>
                  </a:cubicBezTo>
                  <a:cubicBezTo>
                    <a:pt x="4355" y="17280"/>
                    <a:pt x="0" y="9257"/>
                    <a:pt x="0" y="0"/>
                  </a:cubicBezTo>
                  <a:cubicBezTo>
                    <a:pt x="21600" y="0"/>
                    <a:pt x="21600" y="0"/>
                    <a:pt x="21600" y="0"/>
                  </a:cubicBezTo>
                  <a:cubicBezTo>
                    <a:pt x="21600" y="0"/>
                    <a:pt x="21600" y="0"/>
                    <a:pt x="21600" y="0"/>
                  </a:cubicBezTo>
                  <a:lnTo>
                    <a:pt x="10844" y="21600"/>
                  </a:lnTo>
                  <a:close/>
                </a:path>
              </a:pathLst>
            </a:custGeom>
            <a:solidFill>
              <a:srgbClr val="0072A9"/>
            </a:solidFill>
            <a:ln w="9525" cap="flat" cmpd="sng">
              <a:solidFill>
                <a:srgbClr val="FFFFFF"/>
              </a:solidFill>
              <a:prstDash val="solid"/>
              <a:miter/>
            </a:ln>
          </p:spPr>
          <p:txBody>
            <a:bodyPr rtlCol="0" anchor="ctr"/>
            <a:lstStyle/>
            <a:p>
              <a:pPr algn="ctr"/>
            </a:p>
          </p:txBody>
        </p:sp>
        <p:sp>
          <p:nvSpPr>
            <p:cNvPr id="834" name="曲线"/>
            <p:cNvSpPr/>
            <p:nvPr/>
          </p:nvSpPr>
          <p:spPr>
            <a:xfrm>
              <a:off x="5906533" y="3695861"/>
              <a:ext cx="1488446" cy="1286607"/>
            </a:xfrm>
            <a:custGeom>
              <a:avLst/>
              <a:gdLst>
                <a:gd name="T1" fmla="*/ 0 w 21600"/>
                <a:gd name="T2" fmla="*/ 0 h 21600"/>
                <a:gd name="T3" fmla="*/ 21600 w 21600"/>
                <a:gd name="T4" fmla="*/ 21600 h 21600"/>
              </a:gdLst>
              <a:ahLst/>
              <a:cxnLst/>
              <a:rect l="T1" t="T2" r="T3" b="T4"/>
              <a:pathLst>
                <a:path w="21600" h="21600">
                  <a:moveTo>
                    <a:pt x="10755" y="21600"/>
                  </a:moveTo>
                  <a:cubicBezTo>
                    <a:pt x="0" y="0"/>
                    <a:pt x="0" y="0"/>
                    <a:pt x="0" y="0"/>
                  </a:cubicBezTo>
                  <a:cubicBezTo>
                    <a:pt x="21511" y="0"/>
                    <a:pt x="21511" y="0"/>
                    <a:pt x="21511" y="0"/>
                  </a:cubicBezTo>
                  <a:cubicBezTo>
                    <a:pt x="21600" y="0"/>
                    <a:pt x="21600" y="0"/>
                    <a:pt x="21600" y="0"/>
                  </a:cubicBezTo>
                  <a:cubicBezTo>
                    <a:pt x="21600" y="9257"/>
                    <a:pt x="17244" y="17280"/>
                    <a:pt x="10755" y="21600"/>
                  </a:cubicBezTo>
                  <a:close/>
                </a:path>
              </a:pathLst>
            </a:custGeom>
            <a:solidFill>
              <a:srgbClr val="0072A9"/>
            </a:solidFill>
            <a:ln w="9525" cap="flat" cmpd="sng">
              <a:solidFill>
                <a:srgbClr val="FFFFFF"/>
              </a:solidFill>
              <a:prstDash val="solid"/>
              <a:round/>
            </a:ln>
          </p:spPr>
          <p:txBody>
            <a:bodyPr rtlCol="0" anchor="ctr"/>
            <a:lstStyle/>
            <a:p>
              <a:pPr algn="ctr"/>
            </a:p>
          </p:txBody>
        </p:sp>
        <p:sp>
          <p:nvSpPr>
            <p:cNvPr id="835" name="曲线"/>
            <p:cNvSpPr/>
            <p:nvPr/>
          </p:nvSpPr>
          <p:spPr>
            <a:xfrm>
              <a:off x="4410348" y="2401517"/>
              <a:ext cx="1496185" cy="1294343"/>
            </a:xfrm>
            <a:custGeom>
              <a:avLst/>
              <a:gdLst>
                <a:gd name="T1" fmla="*/ 0 w 21600"/>
                <a:gd name="T2" fmla="*/ 0 h 21600"/>
                <a:gd name="T3" fmla="*/ 21600 w 21600"/>
                <a:gd name="T4" fmla="*/ 21600 h 21600"/>
              </a:gdLst>
              <a:ahLst/>
              <a:cxnLst/>
              <a:rect l="T1" t="T2" r="T3" b="T4"/>
              <a:pathLst>
                <a:path w="21600" h="21600">
                  <a:moveTo>
                    <a:pt x="21511" y="21600"/>
                  </a:moveTo>
                  <a:cubicBezTo>
                    <a:pt x="0" y="21600"/>
                    <a:pt x="0" y="21600"/>
                    <a:pt x="0" y="21600"/>
                  </a:cubicBezTo>
                  <a:cubicBezTo>
                    <a:pt x="0" y="21497"/>
                    <a:pt x="0" y="21497"/>
                    <a:pt x="0" y="21497"/>
                  </a:cubicBezTo>
                  <a:cubicBezTo>
                    <a:pt x="0" y="12284"/>
                    <a:pt x="4337" y="4299"/>
                    <a:pt x="10799" y="0"/>
                  </a:cubicBezTo>
                  <a:cubicBezTo>
                    <a:pt x="10799" y="0"/>
                    <a:pt x="10799" y="0"/>
                    <a:pt x="10799" y="0"/>
                  </a:cubicBezTo>
                  <a:cubicBezTo>
                    <a:pt x="21600" y="21497"/>
                    <a:pt x="21600" y="21497"/>
                    <a:pt x="21600" y="21497"/>
                  </a:cubicBezTo>
                  <a:cubicBezTo>
                    <a:pt x="21511" y="21600"/>
                    <a:pt x="21511" y="21600"/>
                    <a:pt x="21511" y="21600"/>
                  </a:cubicBezTo>
                  <a:close/>
                </a:path>
              </a:pathLst>
            </a:custGeom>
            <a:solidFill>
              <a:srgbClr val="404040"/>
            </a:solidFill>
            <a:ln w="9525" cap="flat" cmpd="sng">
              <a:solidFill>
                <a:srgbClr val="FFFFFF"/>
              </a:solidFill>
              <a:prstDash val="solid"/>
              <a:round/>
            </a:ln>
          </p:spPr>
          <p:txBody>
            <a:bodyPr rtlCol="0" anchor="ctr"/>
            <a:lstStyle/>
            <a:p>
              <a:pPr algn="ctr"/>
            </a:p>
          </p:txBody>
        </p:sp>
        <p:sp>
          <p:nvSpPr>
            <p:cNvPr id="836" name="曲线"/>
            <p:cNvSpPr/>
            <p:nvPr/>
          </p:nvSpPr>
          <p:spPr>
            <a:xfrm>
              <a:off x="5906533" y="2401517"/>
              <a:ext cx="1488446" cy="1294343"/>
            </a:xfrm>
            <a:custGeom>
              <a:avLst/>
              <a:gdLst>
                <a:gd name="T1" fmla="*/ 0 w 21600"/>
                <a:gd name="T2" fmla="*/ 0 h 21600"/>
                <a:gd name="T3" fmla="*/ 21600 w 21600"/>
                <a:gd name="T4" fmla="*/ 21600 h 21600"/>
              </a:gdLst>
              <a:ahLst/>
              <a:cxnLst/>
              <a:rect l="T1" t="T2" r="T3" b="T4"/>
              <a:pathLst>
                <a:path w="21600" h="21600">
                  <a:moveTo>
                    <a:pt x="21511" y="21600"/>
                  </a:moveTo>
                  <a:cubicBezTo>
                    <a:pt x="0" y="21600"/>
                    <a:pt x="0" y="21600"/>
                    <a:pt x="0" y="21600"/>
                  </a:cubicBezTo>
                  <a:cubicBezTo>
                    <a:pt x="0" y="21497"/>
                    <a:pt x="0" y="21497"/>
                    <a:pt x="0" y="21497"/>
                  </a:cubicBezTo>
                  <a:cubicBezTo>
                    <a:pt x="10755" y="0"/>
                    <a:pt x="10755" y="0"/>
                    <a:pt x="10755" y="0"/>
                  </a:cubicBezTo>
                  <a:cubicBezTo>
                    <a:pt x="10755" y="0"/>
                    <a:pt x="10755" y="0"/>
                    <a:pt x="10755" y="0"/>
                  </a:cubicBezTo>
                  <a:cubicBezTo>
                    <a:pt x="17244" y="4299"/>
                    <a:pt x="21600" y="12284"/>
                    <a:pt x="21600" y="21497"/>
                  </a:cubicBezTo>
                  <a:cubicBezTo>
                    <a:pt x="21600" y="21497"/>
                    <a:pt x="21600" y="21497"/>
                    <a:pt x="21600" y="21600"/>
                  </a:cubicBezTo>
                  <a:lnTo>
                    <a:pt x="21511" y="21600"/>
                  </a:lnTo>
                  <a:close/>
                </a:path>
              </a:pathLst>
            </a:custGeom>
            <a:solidFill>
              <a:srgbClr val="404040"/>
            </a:solidFill>
            <a:ln w="9525" cap="flat" cmpd="sng">
              <a:solidFill>
                <a:srgbClr val="FFFFFF"/>
              </a:solidFill>
              <a:prstDash val="solid"/>
              <a:miter/>
            </a:ln>
          </p:spPr>
          <p:txBody>
            <a:bodyPr rtlCol="0" anchor="ctr"/>
            <a:lstStyle/>
            <a:p>
              <a:pPr algn="ctr"/>
            </a:p>
          </p:txBody>
        </p:sp>
        <p:sp>
          <p:nvSpPr>
            <p:cNvPr id="837" name="曲线"/>
            <p:cNvSpPr/>
            <p:nvPr/>
          </p:nvSpPr>
          <p:spPr>
            <a:xfrm>
              <a:off x="5158441" y="2200405"/>
              <a:ext cx="1488446" cy="1487720"/>
            </a:xfrm>
            <a:custGeom>
              <a:avLst/>
              <a:gdLst>
                <a:gd name="T1" fmla="*/ 0 w 21600"/>
                <a:gd name="T2" fmla="*/ 0 h 21600"/>
                <a:gd name="T3" fmla="*/ 21600 w 21600"/>
                <a:gd name="T4" fmla="*/ 21600 h 21600"/>
              </a:gdLst>
              <a:ahLst/>
              <a:cxnLst/>
              <a:rect l="T1" t="T2" r="T3" b="T4"/>
              <a:pathLst>
                <a:path w="21600" h="21600">
                  <a:moveTo>
                    <a:pt x="10844" y="21600"/>
                  </a:moveTo>
                  <a:cubicBezTo>
                    <a:pt x="0" y="2933"/>
                    <a:pt x="0" y="2933"/>
                    <a:pt x="0" y="2933"/>
                  </a:cubicBezTo>
                  <a:cubicBezTo>
                    <a:pt x="0" y="2933"/>
                    <a:pt x="0" y="2933"/>
                    <a:pt x="0" y="2933"/>
                  </a:cubicBezTo>
                  <a:cubicBezTo>
                    <a:pt x="3199" y="1066"/>
                    <a:pt x="6844" y="0"/>
                    <a:pt x="10844" y="0"/>
                  </a:cubicBezTo>
                  <a:cubicBezTo>
                    <a:pt x="14755" y="0"/>
                    <a:pt x="18399" y="1066"/>
                    <a:pt x="21600" y="2933"/>
                  </a:cubicBezTo>
                  <a:cubicBezTo>
                    <a:pt x="21600" y="2933"/>
                    <a:pt x="21600" y="2933"/>
                    <a:pt x="21600" y="2933"/>
                  </a:cubicBezTo>
                  <a:lnTo>
                    <a:pt x="10844" y="21600"/>
                  </a:lnTo>
                  <a:close/>
                </a:path>
              </a:pathLst>
            </a:custGeom>
            <a:solidFill>
              <a:srgbClr val="0072A9"/>
            </a:solidFill>
            <a:ln w="9525" cap="flat" cmpd="sng">
              <a:solidFill>
                <a:srgbClr val="FFFFFF"/>
              </a:solidFill>
              <a:prstDash val="solid"/>
              <a:round/>
            </a:ln>
          </p:spPr>
          <p:txBody>
            <a:bodyPr rtlCol="0" anchor="ctr"/>
            <a:lstStyle/>
            <a:p>
              <a:pPr algn="ctr"/>
            </a:p>
          </p:txBody>
        </p:sp>
        <p:sp>
          <p:nvSpPr>
            <p:cNvPr id="838" name="曲线"/>
            <p:cNvSpPr/>
            <p:nvPr/>
          </p:nvSpPr>
          <p:spPr>
            <a:xfrm>
              <a:off x="5114586" y="2997123"/>
              <a:ext cx="1576154" cy="1371693"/>
            </a:xfrm>
            <a:custGeom>
              <a:avLst/>
              <a:gdLst>
                <a:gd name="T1" fmla="*/ 0 w 21600"/>
                <a:gd name="T2" fmla="*/ 0 h 21600"/>
                <a:gd name="T3" fmla="*/ 21600 w 21600"/>
                <a:gd name="T4" fmla="*/ 21600 h 21600"/>
              </a:gdLst>
              <a:ahLst/>
              <a:cxnLst/>
              <a:rect l="T1" t="T2" r="T3" b="T4"/>
              <a:pathLst>
                <a:path w="21600" h="21600">
                  <a:moveTo>
                    <a:pt x="5373" y="21600"/>
                  </a:moveTo>
                  <a:lnTo>
                    <a:pt x="0" y="10799"/>
                  </a:lnTo>
                  <a:lnTo>
                    <a:pt x="5373" y="0"/>
                  </a:lnTo>
                  <a:lnTo>
                    <a:pt x="16226" y="0"/>
                  </a:lnTo>
                  <a:lnTo>
                    <a:pt x="21600" y="10799"/>
                  </a:lnTo>
                  <a:lnTo>
                    <a:pt x="16226" y="21600"/>
                  </a:lnTo>
                  <a:lnTo>
                    <a:pt x="5373" y="21600"/>
                  </a:lnTo>
                  <a:close/>
                </a:path>
              </a:pathLst>
            </a:custGeom>
            <a:solidFill>
              <a:schemeClr val="bg1"/>
            </a:solidFill>
            <a:ln w="9525" cap="flat" cmpd="sng">
              <a:noFill/>
              <a:prstDash val="solid"/>
              <a:round/>
            </a:ln>
          </p:spPr>
          <p:txBody>
            <a:bodyPr rtlCol="0" anchor="ctr"/>
            <a:lstStyle/>
            <a:p>
              <a:pPr algn="ctr"/>
            </a:p>
          </p:txBody>
        </p:sp>
      </p:grpSp>
      <p:sp>
        <p:nvSpPr>
          <p:cNvPr id="840" name="矩形"/>
          <p:cNvSpPr/>
          <p:nvPr/>
        </p:nvSpPr>
        <p:spPr>
          <a:xfrm>
            <a:off x="5487202" y="2359020"/>
            <a:ext cx="787267" cy="481964"/>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41" name="矩形"/>
          <p:cNvSpPr/>
          <p:nvPr/>
        </p:nvSpPr>
        <p:spPr>
          <a:xfrm>
            <a:off x="5501753" y="4591310"/>
            <a:ext cx="787267" cy="481964"/>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42" name="矩形"/>
          <p:cNvSpPr/>
          <p:nvPr/>
        </p:nvSpPr>
        <p:spPr>
          <a:xfrm>
            <a:off x="4584973" y="4009227"/>
            <a:ext cx="787267" cy="481964"/>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43" name="矩形"/>
          <p:cNvSpPr/>
          <p:nvPr/>
        </p:nvSpPr>
        <p:spPr>
          <a:xfrm>
            <a:off x="4563144" y="2914910"/>
            <a:ext cx="787269" cy="481964"/>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44" name="矩形"/>
          <p:cNvSpPr/>
          <p:nvPr/>
        </p:nvSpPr>
        <p:spPr>
          <a:xfrm>
            <a:off x="6497118" y="3990310"/>
            <a:ext cx="787267" cy="481964"/>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45" name="矩形"/>
          <p:cNvSpPr/>
          <p:nvPr/>
        </p:nvSpPr>
        <p:spPr>
          <a:xfrm>
            <a:off x="6523310" y="2895993"/>
            <a:ext cx="787267" cy="481964"/>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6</a:t>
            </a:r>
            <a:endParaRPr lang="zh-CN" altLang="en-US" sz="2565"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864" name="组合"/>
          <p:cNvGrpSpPr/>
          <p:nvPr/>
        </p:nvGrpSpPr>
        <p:grpSpPr>
          <a:xfrm>
            <a:off x="942534" y="2067014"/>
            <a:ext cx="10466882" cy="3109362"/>
            <a:chOff x="942534" y="2067014"/>
            <a:chExt cx="10466882" cy="3109362"/>
          </a:xfrm>
        </p:grpSpPr>
        <p:grpSp>
          <p:nvGrpSpPr>
            <p:cNvPr id="848" name="组合"/>
            <p:cNvGrpSpPr/>
            <p:nvPr/>
          </p:nvGrpSpPr>
          <p:grpSpPr>
            <a:xfrm>
              <a:off x="8008026" y="2067014"/>
              <a:ext cx="3401389" cy="386715"/>
              <a:chOff x="8008026" y="2067014"/>
              <a:chExt cx="3401389" cy="386715"/>
            </a:xfrm>
          </p:grpSpPr>
          <p:sp>
            <p:nvSpPr>
              <p:cNvPr id="846" name="矩形"/>
              <p:cNvSpPr/>
              <p:nvPr/>
            </p:nvSpPr>
            <p:spPr>
              <a:xfrm>
                <a:off x="8085480" y="2067014"/>
                <a:ext cx="3323935" cy="386715"/>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对现场缺乏检查和指导</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47" name="直线"/>
              <p:cNvSpPr/>
              <p:nvPr/>
            </p:nvSpPr>
            <p:spPr>
              <a:xfrm>
                <a:off x="8008026" y="2117461"/>
                <a:ext cx="0" cy="260482"/>
              </a:xfrm>
              <a:prstGeom prst="line">
                <a:avLst/>
              </a:prstGeom>
              <a:noFill/>
              <a:ln w="38100" cap="flat" cmpd="sng">
                <a:solidFill>
                  <a:srgbClr val="0072A9"/>
                </a:solidFill>
                <a:prstDash val="solid"/>
                <a:round/>
              </a:ln>
            </p:spPr>
            <p:txBody>
              <a:bodyPr rtlCol="0" anchor="ctr"/>
              <a:lstStyle/>
              <a:p>
                <a:pPr algn="ctr"/>
              </a:p>
            </p:txBody>
          </p:sp>
        </p:grpSp>
        <p:grpSp>
          <p:nvGrpSpPr>
            <p:cNvPr id="851" name="组合"/>
            <p:cNvGrpSpPr/>
            <p:nvPr/>
          </p:nvGrpSpPr>
          <p:grpSpPr>
            <a:xfrm>
              <a:off x="8008026" y="3280703"/>
              <a:ext cx="3401389" cy="681990"/>
              <a:chOff x="8008026" y="3280703"/>
              <a:chExt cx="3401389" cy="681990"/>
            </a:xfrm>
          </p:grpSpPr>
          <p:sp>
            <p:nvSpPr>
              <p:cNvPr id="849" name="矩形"/>
              <p:cNvSpPr/>
              <p:nvPr/>
            </p:nvSpPr>
            <p:spPr>
              <a:xfrm>
                <a:off x="8085480" y="3280703"/>
                <a:ext cx="3323935" cy="68199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没有安全操作规程或规程</a:t>
                </a:r>
                <a:endParaRPr lang="en-US" altLang="zh-CN"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不健全</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50" name="直线"/>
              <p:cNvSpPr/>
              <p:nvPr/>
            </p:nvSpPr>
            <p:spPr>
              <a:xfrm>
                <a:off x="8008026" y="3331149"/>
                <a:ext cx="0" cy="260483"/>
              </a:xfrm>
              <a:prstGeom prst="line">
                <a:avLst/>
              </a:prstGeom>
              <a:noFill/>
              <a:ln w="38100" cap="flat" cmpd="sng">
                <a:solidFill>
                  <a:srgbClr val="0072A9"/>
                </a:solidFill>
                <a:prstDash val="solid"/>
                <a:round/>
              </a:ln>
            </p:spPr>
            <p:txBody>
              <a:bodyPr rtlCol="0" anchor="ctr"/>
              <a:lstStyle/>
              <a:p>
                <a:pPr algn="ctr"/>
              </a:p>
            </p:txBody>
          </p:sp>
        </p:grpSp>
        <p:grpSp>
          <p:nvGrpSpPr>
            <p:cNvPr id="854" name="组合"/>
            <p:cNvGrpSpPr/>
            <p:nvPr/>
          </p:nvGrpSpPr>
          <p:grpSpPr>
            <a:xfrm>
              <a:off x="8008026" y="4494388"/>
              <a:ext cx="3120415" cy="681989"/>
              <a:chOff x="8008026" y="4494388"/>
              <a:chExt cx="3120415" cy="681989"/>
            </a:xfrm>
          </p:grpSpPr>
          <p:sp>
            <p:nvSpPr>
              <p:cNvPr id="852" name="矩形"/>
              <p:cNvSpPr/>
              <p:nvPr/>
            </p:nvSpPr>
            <p:spPr>
              <a:xfrm>
                <a:off x="8085480" y="4494388"/>
                <a:ext cx="3042961" cy="681989"/>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隐患整改不及时，事故防范措施不落实</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53" name="直线"/>
              <p:cNvSpPr/>
              <p:nvPr/>
            </p:nvSpPr>
            <p:spPr>
              <a:xfrm>
                <a:off x="8008026" y="4544834"/>
                <a:ext cx="0" cy="260483"/>
              </a:xfrm>
              <a:prstGeom prst="line">
                <a:avLst/>
              </a:prstGeom>
              <a:noFill/>
              <a:ln w="38100" cap="flat" cmpd="sng">
                <a:solidFill>
                  <a:srgbClr val="0072A9"/>
                </a:solidFill>
                <a:prstDash val="solid"/>
                <a:round/>
              </a:ln>
            </p:spPr>
            <p:txBody>
              <a:bodyPr rtlCol="0" anchor="ctr"/>
              <a:lstStyle/>
              <a:p>
                <a:pPr algn="ctr"/>
              </a:p>
            </p:txBody>
          </p:sp>
        </p:grpSp>
        <p:grpSp>
          <p:nvGrpSpPr>
            <p:cNvPr id="857" name="组合"/>
            <p:cNvGrpSpPr/>
            <p:nvPr/>
          </p:nvGrpSpPr>
          <p:grpSpPr>
            <a:xfrm>
              <a:off x="942534" y="2067016"/>
              <a:ext cx="3357220" cy="681990"/>
              <a:chOff x="942534" y="2067016"/>
              <a:chExt cx="3357220" cy="681990"/>
            </a:xfrm>
          </p:grpSpPr>
          <p:sp>
            <p:nvSpPr>
              <p:cNvPr id="855" name="矩形"/>
              <p:cNvSpPr/>
              <p:nvPr/>
            </p:nvSpPr>
            <p:spPr>
              <a:xfrm>
                <a:off x="1018981" y="2067016"/>
                <a:ext cx="3280772" cy="68199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技术缺陷或工艺流程及操作程序有问题</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56" name="直线"/>
              <p:cNvSpPr/>
              <p:nvPr/>
            </p:nvSpPr>
            <p:spPr>
              <a:xfrm>
                <a:off x="942534" y="2117462"/>
                <a:ext cx="0" cy="260483"/>
              </a:xfrm>
              <a:prstGeom prst="line">
                <a:avLst/>
              </a:prstGeom>
              <a:noFill/>
              <a:ln w="38100" cap="flat" cmpd="sng">
                <a:solidFill>
                  <a:srgbClr val="0072A9"/>
                </a:solidFill>
                <a:prstDash val="solid"/>
                <a:round/>
              </a:ln>
            </p:spPr>
            <p:txBody>
              <a:bodyPr rtlCol="0" anchor="ctr"/>
              <a:lstStyle/>
              <a:p>
                <a:pPr algn="ctr"/>
              </a:p>
            </p:txBody>
          </p:sp>
        </p:grpSp>
        <p:grpSp>
          <p:nvGrpSpPr>
            <p:cNvPr id="860" name="组合"/>
            <p:cNvGrpSpPr/>
            <p:nvPr/>
          </p:nvGrpSpPr>
          <p:grpSpPr>
            <a:xfrm>
              <a:off x="942534" y="3280704"/>
              <a:ext cx="3357220" cy="681990"/>
              <a:chOff x="942534" y="3280704"/>
              <a:chExt cx="3357220" cy="681990"/>
            </a:xfrm>
          </p:grpSpPr>
          <p:sp>
            <p:nvSpPr>
              <p:cNvPr id="858" name="矩形"/>
              <p:cNvSpPr/>
              <p:nvPr/>
            </p:nvSpPr>
            <p:spPr>
              <a:xfrm>
                <a:off x="1018981" y="3280704"/>
                <a:ext cx="3280772" cy="68199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对操作者缺乏必要的培训教育</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59" name="直线"/>
              <p:cNvSpPr/>
              <p:nvPr/>
            </p:nvSpPr>
            <p:spPr>
              <a:xfrm>
                <a:off x="942534" y="3331150"/>
                <a:ext cx="0" cy="260483"/>
              </a:xfrm>
              <a:prstGeom prst="line">
                <a:avLst/>
              </a:prstGeom>
              <a:noFill/>
              <a:ln w="38100" cap="flat" cmpd="sng">
                <a:solidFill>
                  <a:srgbClr val="0072A9"/>
                </a:solidFill>
                <a:prstDash val="solid"/>
                <a:round/>
              </a:ln>
            </p:spPr>
            <p:txBody>
              <a:bodyPr rtlCol="0" anchor="ctr"/>
              <a:lstStyle/>
              <a:p>
                <a:pPr algn="ctr"/>
              </a:p>
            </p:txBody>
          </p:sp>
        </p:grpSp>
        <p:grpSp>
          <p:nvGrpSpPr>
            <p:cNvPr id="863" name="组合"/>
            <p:cNvGrpSpPr/>
            <p:nvPr/>
          </p:nvGrpSpPr>
          <p:grpSpPr>
            <a:xfrm>
              <a:off x="942534" y="4494387"/>
              <a:ext cx="3357220" cy="386715"/>
              <a:chOff x="942534" y="4494387"/>
              <a:chExt cx="3357220" cy="386715"/>
            </a:xfrm>
          </p:grpSpPr>
          <p:sp>
            <p:nvSpPr>
              <p:cNvPr id="861" name="矩形"/>
              <p:cNvSpPr/>
              <p:nvPr/>
            </p:nvSpPr>
            <p:spPr>
              <a:xfrm>
                <a:off x="1018981" y="4494387"/>
                <a:ext cx="3280772" cy="386715"/>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劳动组织不合理</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62" name="直线"/>
              <p:cNvSpPr/>
              <p:nvPr/>
            </p:nvSpPr>
            <p:spPr>
              <a:xfrm>
                <a:off x="942534" y="4544833"/>
                <a:ext cx="0" cy="260482"/>
              </a:xfrm>
              <a:prstGeom prst="line">
                <a:avLst/>
              </a:prstGeom>
              <a:noFill/>
              <a:ln w="38100" cap="flat" cmpd="sng">
                <a:solidFill>
                  <a:srgbClr val="0072A9"/>
                </a:solidFill>
                <a:prstDash val="solid"/>
                <a:round/>
              </a:ln>
            </p:spPr>
            <p:txBody>
              <a:bodyPr rtlCol="0" anchor="ctr"/>
              <a:lstStyle/>
              <a:p>
                <a:pPr algn="ctr"/>
              </a:p>
            </p:txBody>
          </p:sp>
        </p:grpSp>
      </p:grpSp>
      <p:sp>
        <p:nvSpPr>
          <p:cNvPr id="865" name="直线"/>
          <p:cNvSpPr/>
          <p:nvPr/>
        </p:nvSpPr>
        <p:spPr>
          <a:xfrm>
            <a:off x="548675" y="1485546"/>
            <a:ext cx="3256464" cy="1178"/>
          </a:xfrm>
          <a:prstGeom prst="line">
            <a:avLst/>
          </a:prstGeom>
          <a:noFill/>
          <a:ln w="6350" cap="flat" cmpd="sng">
            <a:solidFill>
              <a:srgbClr val="BFBFBF"/>
            </a:solidFill>
            <a:prstDash val="solid"/>
            <a:round/>
          </a:ln>
        </p:spPr>
        <p:txBody>
          <a:bodyPr rtlCol="0" anchor="ctr"/>
          <a:lstStyle/>
          <a:p>
            <a:pPr algn="ctr"/>
          </a:p>
        </p:txBody>
      </p:sp>
      <p:sp>
        <p:nvSpPr>
          <p:cNvPr id="866" name="矩形"/>
          <p:cNvSpPr/>
          <p:nvPr/>
        </p:nvSpPr>
        <p:spPr>
          <a:xfrm>
            <a:off x="425752" y="1080832"/>
            <a:ext cx="3369008"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管理上的原因</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4"/>
                                        </p:tgtEl>
                                        <p:attrNameLst>
                                          <p:attrName>style.visibility</p:attrName>
                                        </p:attrNameLst>
                                      </p:cBhvr>
                                      <p:to>
                                        <p:strVal val="visible"/>
                                      </p:to>
                                    </p:set>
                                    <p:animEffect transition="in" filter="wipe(left)">
                                      <p:cBhvr>
                                        <p:cTn id="7" dur="500"/>
                                        <p:tgtEl>
                                          <p:spTgt spid="82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25"/>
                                        </p:tgtEl>
                                        <p:attrNameLst>
                                          <p:attrName>style.visibility</p:attrName>
                                        </p:attrNameLst>
                                      </p:cBhvr>
                                      <p:to>
                                        <p:strVal val="visible"/>
                                      </p:to>
                                    </p:set>
                                    <p:animEffect transition="in" filter="wipe(right)">
                                      <p:cBhvr>
                                        <p:cTn id="11" dur="500"/>
                                        <p:tgtEl>
                                          <p:spTgt spid="8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28"/>
                                        </p:tgtEl>
                                        <p:attrNameLst>
                                          <p:attrName>style.visibility</p:attrName>
                                        </p:attrNameLst>
                                      </p:cBhvr>
                                      <p:to>
                                        <p:strVal val="visible"/>
                                      </p:to>
                                    </p:set>
                                    <p:animEffect transition="in" filter="fade">
                                      <p:cBhvr>
                                        <p:cTn id="15" dur="500"/>
                                        <p:tgtEl>
                                          <p:spTgt spid="82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30"/>
                                        </p:tgtEl>
                                        <p:attrNameLst>
                                          <p:attrName>style.visibility</p:attrName>
                                        </p:attrNameLst>
                                      </p:cBhvr>
                                      <p:to>
                                        <p:strVal val="visible"/>
                                      </p:to>
                                    </p:set>
                                    <p:animEffect transition="in" filter="wipe(left)">
                                      <p:cBhvr>
                                        <p:cTn id="19" dur="500"/>
                                        <p:tgtEl>
                                          <p:spTgt spid="83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829"/>
                                        </p:tgtEl>
                                        <p:attrNameLst>
                                          <p:attrName>style.visibility</p:attrName>
                                        </p:attrNameLst>
                                      </p:cBhvr>
                                      <p:to>
                                        <p:strVal val="visible"/>
                                      </p:to>
                                    </p:set>
                                    <p:animEffect transition="in" filter="wipe(right)">
                                      <p:cBhvr>
                                        <p:cTn id="23" dur="500"/>
                                        <p:tgtEl>
                                          <p:spTgt spid="8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31"/>
                                        </p:tgtEl>
                                        <p:attrNameLst>
                                          <p:attrName>style.visibility</p:attrName>
                                        </p:attrNameLst>
                                      </p:cBhvr>
                                      <p:to>
                                        <p:strVal val="visible"/>
                                      </p:to>
                                    </p:set>
                                    <p:animEffect transition="in" filter="fade">
                                      <p:cBhvr>
                                        <p:cTn id="27" dur="500"/>
                                        <p:tgtEl>
                                          <p:spTgt spid="831"/>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65"/>
                                        </p:tgtEl>
                                        <p:attrNameLst>
                                          <p:attrName>style.visibility</p:attrName>
                                        </p:attrNameLst>
                                      </p:cBhvr>
                                      <p:to>
                                        <p:strVal val="visible"/>
                                      </p:to>
                                    </p:set>
                                    <p:animEffect transition="in" filter="barn(outVertical)">
                                      <p:cBhvr>
                                        <p:cTn id="31" dur="500"/>
                                        <p:tgtEl>
                                          <p:spTgt spid="865"/>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866"/>
                                        </p:tgtEl>
                                        <p:attrNameLst>
                                          <p:attrName>style.visibility</p:attrName>
                                        </p:attrNameLst>
                                      </p:cBhvr>
                                      <p:to>
                                        <p:strVal val="visible"/>
                                      </p:to>
                                    </p:set>
                                    <p:animEffect transition="in" filter="barn(outVertical)">
                                      <p:cBhvr>
                                        <p:cTn id="34" dur="500"/>
                                        <p:tgtEl>
                                          <p:spTgt spid="866"/>
                                        </p:tgtEl>
                                      </p:cBhvr>
                                    </p:animEffect>
                                  </p:childTnLst>
                                </p:cTn>
                              </p:par>
                            </p:childTnLst>
                          </p:cTn>
                        </p:par>
                        <p:par>
                          <p:cTn id="35" fill="hold">
                            <p:stCondLst>
                              <p:cond delay="3500"/>
                            </p:stCondLst>
                            <p:childTnLst>
                              <p:par>
                                <p:cTn id="36" presetID="23" presetClass="entr" presetSubtype="36" fill="hold" grpId="0" nodeType="afterEffect">
                                  <p:stCondLst>
                                    <p:cond delay="0"/>
                                  </p:stCondLst>
                                  <p:childTnLst>
                                    <p:set>
                                      <p:cBhvr>
                                        <p:cTn id="37" dur="1" fill="hold">
                                          <p:stCondLst>
                                            <p:cond delay="0"/>
                                          </p:stCondLst>
                                        </p:cTn>
                                        <p:tgtEl>
                                          <p:spTgt spid="839"/>
                                        </p:tgtEl>
                                        <p:attrNameLst>
                                          <p:attrName>style.visibility</p:attrName>
                                        </p:attrNameLst>
                                      </p:cBhvr>
                                      <p:to>
                                        <p:strVal val="visible"/>
                                      </p:to>
                                    </p:set>
                                    <p:anim calcmode="lin" valueType="num">
                                      <p:cBhvr>
                                        <p:cTn id="38" dur="500" fill="hold"/>
                                        <p:tgtEl>
                                          <p:spTgt spid="839"/>
                                        </p:tgtEl>
                                        <p:attrNameLst>
                                          <p:attrName>ppt_w</p:attrName>
                                        </p:attrNameLst>
                                      </p:cBhvr>
                                      <p:tavLst>
                                        <p:tav tm="0">
                                          <p:val>
                                            <p:strVal val="(6*min(max(#ppt_w*#ppt_h,.3),1)-7.4)/-.7*#ppt_w"/>
                                          </p:val>
                                        </p:tav>
                                        <p:tav tm="100000">
                                          <p:val>
                                            <p:strVal val="#ppt_w"/>
                                          </p:val>
                                        </p:tav>
                                      </p:tavLst>
                                    </p:anim>
                                    <p:anim calcmode="lin" valueType="num">
                                      <p:cBhvr>
                                        <p:cTn id="39" dur="500" fill="hold"/>
                                        <p:tgtEl>
                                          <p:spTgt spid="839"/>
                                        </p:tgtEl>
                                        <p:attrNameLst>
                                          <p:attrName>ppt_h</p:attrName>
                                        </p:attrNameLst>
                                      </p:cBhvr>
                                      <p:tavLst>
                                        <p:tav tm="0">
                                          <p:val>
                                            <p:strVal val="(6*min(max(#ppt_w*#ppt_h,.3),1)-7.4)/-.7*#ppt_h"/>
                                          </p:val>
                                        </p:tav>
                                        <p:tav tm="100000">
                                          <p:val>
                                            <p:strVal val="#ppt_h"/>
                                          </p:val>
                                        </p:tav>
                                      </p:tavLst>
                                    </p:anim>
                                    <p:anim calcmode="lin" valueType="num">
                                      <p:cBhvr>
                                        <p:cTn id="40" dur="500" fill="hold"/>
                                        <p:tgtEl>
                                          <p:spTgt spid="839"/>
                                        </p:tgtEl>
                                        <p:attrNameLst>
                                          <p:attrName>ppt_x</p:attrName>
                                        </p:attrNameLst>
                                      </p:cBhvr>
                                      <p:tavLst>
                                        <p:tav tm="0">
                                          <p:val>
                                            <p:fltVal val="0.5"/>
                                          </p:val>
                                        </p:tav>
                                        <p:tav tm="100000">
                                          <p:val>
                                            <p:strVal val="#ppt_x"/>
                                          </p:val>
                                        </p:tav>
                                      </p:tavLst>
                                    </p:anim>
                                    <p:anim calcmode="lin" valueType="num">
                                      <p:cBhvr>
                                        <p:cTn id="41" dur="500" fill="hold"/>
                                        <p:tgtEl>
                                          <p:spTgt spid="839"/>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40"/>
                                        </p:tgtEl>
                                        <p:attrNameLst>
                                          <p:attrName>style.visibility</p:attrName>
                                        </p:attrNameLst>
                                      </p:cBhvr>
                                      <p:to>
                                        <p:strVal val="visible"/>
                                      </p:to>
                                    </p:set>
                                    <p:anim calcmode="lin" valueType="num">
                                      <p:cBhvr>
                                        <p:cTn id="45" dur="500" fill="hold"/>
                                        <p:tgtEl>
                                          <p:spTgt spid="840"/>
                                        </p:tgtEl>
                                        <p:attrNameLst>
                                          <p:attrName>ppt_w</p:attrName>
                                        </p:attrNameLst>
                                      </p:cBhvr>
                                      <p:tavLst>
                                        <p:tav tm="0">
                                          <p:val>
                                            <p:fltVal val="0"/>
                                          </p:val>
                                        </p:tav>
                                        <p:tav tm="100000">
                                          <p:val>
                                            <p:strVal val="#ppt_w"/>
                                          </p:val>
                                        </p:tav>
                                      </p:tavLst>
                                    </p:anim>
                                    <p:anim calcmode="lin" valueType="num">
                                      <p:cBhvr>
                                        <p:cTn id="46" dur="500" fill="hold"/>
                                        <p:tgtEl>
                                          <p:spTgt spid="840"/>
                                        </p:tgtEl>
                                        <p:attrNameLst>
                                          <p:attrName>ppt_h</p:attrName>
                                        </p:attrNameLst>
                                      </p:cBhvr>
                                      <p:tavLst>
                                        <p:tav tm="0">
                                          <p:val>
                                            <p:fltVal val="0"/>
                                          </p:val>
                                        </p:tav>
                                        <p:tav tm="100000">
                                          <p:val>
                                            <p:strVal val="#ppt_h"/>
                                          </p:val>
                                        </p:tav>
                                      </p:tavLst>
                                    </p:anim>
                                    <p:animEffect transition="in" filter="fade">
                                      <p:cBhvr>
                                        <p:cTn id="47" dur="500"/>
                                        <p:tgtEl>
                                          <p:spTgt spid="840"/>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843"/>
                                        </p:tgtEl>
                                        <p:attrNameLst>
                                          <p:attrName>style.visibility</p:attrName>
                                        </p:attrNameLst>
                                      </p:cBhvr>
                                      <p:to>
                                        <p:strVal val="visible"/>
                                      </p:to>
                                    </p:set>
                                    <p:anim calcmode="lin" valueType="num">
                                      <p:cBhvr>
                                        <p:cTn id="50" dur="500" fill="hold"/>
                                        <p:tgtEl>
                                          <p:spTgt spid="843"/>
                                        </p:tgtEl>
                                        <p:attrNameLst>
                                          <p:attrName>ppt_w</p:attrName>
                                        </p:attrNameLst>
                                      </p:cBhvr>
                                      <p:tavLst>
                                        <p:tav tm="0">
                                          <p:val>
                                            <p:fltVal val="0"/>
                                          </p:val>
                                        </p:tav>
                                        <p:tav tm="100000">
                                          <p:val>
                                            <p:strVal val="#ppt_w"/>
                                          </p:val>
                                        </p:tav>
                                      </p:tavLst>
                                    </p:anim>
                                    <p:anim calcmode="lin" valueType="num">
                                      <p:cBhvr>
                                        <p:cTn id="51" dur="500" fill="hold"/>
                                        <p:tgtEl>
                                          <p:spTgt spid="843"/>
                                        </p:tgtEl>
                                        <p:attrNameLst>
                                          <p:attrName>ppt_h</p:attrName>
                                        </p:attrNameLst>
                                      </p:cBhvr>
                                      <p:tavLst>
                                        <p:tav tm="0">
                                          <p:val>
                                            <p:fltVal val="0"/>
                                          </p:val>
                                        </p:tav>
                                        <p:tav tm="100000">
                                          <p:val>
                                            <p:strVal val="#ppt_h"/>
                                          </p:val>
                                        </p:tav>
                                      </p:tavLst>
                                    </p:anim>
                                    <p:animEffect transition="in" filter="fade">
                                      <p:cBhvr>
                                        <p:cTn id="52" dur="500"/>
                                        <p:tgtEl>
                                          <p:spTgt spid="843"/>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842"/>
                                        </p:tgtEl>
                                        <p:attrNameLst>
                                          <p:attrName>style.visibility</p:attrName>
                                        </p:attrNameLst>
                                      </p:cBhvr>
                                      <p:to>
                                        <p:strVal val="visible"/>
                                      </p:to>
                                    </p:set>
                                    <p:anim calcmode="lin" valueType="num">
                                      <p:cBhvr>
                                        <p:cTn id="55" dur="500" fill="hold"/>
                                        <p:tgtEl>
                                          <p:spTgt spid="842"/>
                                        </p:tgtEl>
                                        <p:attrNameLst>
                                          <p:attrName>ppt_w</p:attrName>
                                        </p:attrNameLst>
                                      </p:cBhvr>
                                      <p:tavLst>
                                        <p:tav tm="0">
                                          <p:val>
                                            <p:fltVal val="0"/>
                                          </p:val>
                                        </p:tav>
                                        <p:tav tm="100000">
                                          <p:val>
                                            <p:strVal val="#ppt_w"/>
                                          </p:val>
                                        </p:tav>
                                      </p:tavLst>
                                    </p:anim>
                                    <p:anim calcmode="lin" valueType="num">
                                      <p:cBhvr>
                                        <p:cTn id="56" dur="500" fill="hold"/>
                                        <p:tgtEl>
                                          <p:spTgt spid="842"/>
                                        </p:tgtEl>
                                        <p:attrNameLst>
                                          <p:attrName>ppt_h</p:attrName>
                                        </p:attrNameLst>
                                      </p:cBhvr>
                                      <p:tavLst>
                                        <p:tav tm="0">
                                          <p:val>
                                            <p:fltVal val="0"/>
                                          </p:val>
                                        </p:tav>
                                        <p:tav tm="100000">
                                          <p:val>
                                            <p:strVal val="#ppt_h"/>
                                          </p:val>
                                        </p:tav>
                                      </p:tavLst>
                                    </p:anim>
                                    <p:animEffect transition="in" filter="fade">
                                      <p:cBhvr>
                                        <p:cTn id="57" dur="500"/>
                                        <p:tgtEl>
                                          <p:spTgt spid="842"/>
                                        </p:tgtEl>
                                      </p:cBhvr>
                                    </p:animEffect>
                                  </p:childTnLst>
                                </p:cTn>
                              </p:par>
                              <p:par>
                                <p:cTn id="58" presetID="53" presetClass="entr" presetSubtype="16" fill="hold" grpId="0" nodeType="withEffect">
                                  <p:stCondLst>
                                    <p:cond delay="750"/>
                                  </p:stCondLst>
                                  <p:childTnLst>
                                    <p:set>
                                      <p:cBhvr>
                                        <p:cTn id="59" dur="1" fill="hold">
                                          <p:stCondLst>
                                            <p:cond delay="0"/>
                                          </p:stCondLst>
                                        </p:cTn>
                                        <p:tgtEl>
                                          <p:spTgt spid="841"/>
                                        </p:tgtEl>
                                        <p:attrNameLst>
                                          <p:attrName>style.visibility</p:attrName>
                                        </p:attrNameLst>
                                      </p:cBhvr>
                                      <p:to>
                                        <p:strVal val="visible"/>
                                      </p:to>
                                    </p:set>
                                    <p:anim calcmode="lin" valueType="num">
                                      <p:cBhvr>
                                        <p:cTn id="60" dur="500" fill="hold"/>
                                        <p:tgtEl>
                                          <p:spTgt spid="841"/>
                                        </p:tgtEl>
                                        <p:attrNameLst>
                                          <p:attrName>ppt_w</p:attrName>
                                        </p:attrNameLst>
                                      </p:cBhvr>
                                      <p:tavLst>
                                        <p:tav tm="0">
                                          <p:val>
                                            <p:fltVal val="0"/>
                                          </p:val>
                                        </p:tav>
                                        <p:tav tm="100000">
                                          <p:val>
                                            <p:strVal val="#ppt_w"/>
                                          </p:val>
                                        </p:tav>
                                      </p:tavLst>
                                    </p:anim>
                                    <p:anim calcmode="lin" valueType="num">
                                      <p:cBhvr>
                                        <p:cTn id="61" dur="500" fill="hold"/>
                                        <p:tgtEl>
                                          <p:spTgt spid="841"/>
                                        </p:tgtEl>
                                        <p:attrNameLst>
                                          <p:attrName>ppt_h</p:attrName>
                                        </p:attrNameLst>
                                      </p:cBhvr>
                                      <p:tavLst>
                                        <p:tav tm="0">
                                          <p:val>
                                            <p:fltVal val="0"/>
                                          </p:val>
                                        </p:tav>
                                        <p:tav tm="100000">
                                          <p:val>
                                            <p:strVal val="#ppt_h"/>
                                          </p:val>
                                        </p:tav>
                                      </p:tavLst>
                                    </p:anim>
                                    <p:animEffect transition="in" filter="fade">
                                      <p:cBhvr>
                                        <p:cTn id="62" dur="500"/>
                                        <p:tgtEl>
                                          <p:spTgt spid="841"/>
                                        </p:tgtEl>
                                      </p:cBhvr>
                                    </p:animEffect>
                                  </p:childTnLst>
                                </p:cTn>
                              </p:par>
                              <p:par>
                                <p:cTn id="63" presetID="53" presetClass="entr" presetSubtype="16" fill="hold" grpId="0" nodeType="withEffect">
                                  <p:stCondLst>
                                    <p:cond delay="1000"/>
                                  </p:stCondLst>
                                  <p:childTnLst>
                                    <p:set>
                                      <p:cBhvr>
                                        <p:cTn id="64" dur="1" fill="hold">
                                          <p:stCondLst>
                                            <p:cond delay="0"/>
                                          </p:stCondLst>
                                        </p:cTn>
                                        <p:tgtEl>
                                          <p:spTgt spid="844"/>
                                        </p:tgtEl>
                                        <p:attrNameLst>
                                          <p:attrName>style.visibility</p:attrName>
                                        </p:attrNameLst>
                                      </p:cBhvr>
                                      <p:to>
                                        <p:strVal val="visible"/>
                                      </p:to>
                                    </p:set>
                                    <p:anim calcmode="lin" valueType="num">
                                      <p:cBhvr>
                                        <p:cTn id="65" dur="500" fill="hold"/>
                                        <p:tgtEl>
                                          <p:spTgt spid="844"/>
                                        </p:tgtEl>
                                        <p:attrNameLst>
                                          <p:attrName>ppt_w</p:attrName>
                                        </p:attrNameLst>
                                      </p:cBhvr>
                                      <p:tavLst>
                                        <p:tav tm="0">
                                          <p:val>
                                            <p:fltVal val="0"/>
                                          </p:val>
                                        </p:tav>
                                        <p:tav tm="100000">
                                          <p:val>
                                            <p:strVal val="#ppt_w"/>
                                          </p:val>
                                        </p:tav>
                                      </p:tavLst>
                                    </p:anim>
                                    <p:anim calcmode="lin" valueType="num">
                                      <p:cBhvr>
                                        <p:cTn id="66" dur="500" fill="hold"/>
                                        <p:tgtEl>
                                          <p:spTgt spid="844"/>
                                        </p:tgtEl>
                                        <p:attrNameLst>
                                          <p:attrName>ppt_h</p:attrName>
                                        </p:attrNameLst>
                                      </p:cBhvr>
                                      <p:tavLst>
                                        <p:tav tm="0">
                                          <p:val>
                                            <p:fltVal val="0"/>
                                          </p:val>
                                        </p:tav>
                                        <p:tav tm="100000">
                                          <p:val>
                                            <p:strVal val="#ppt_h"/>
                                          </p:val>
                                        </p:tav>
                                      </p:tavLst>
                                    </p:anim>
                                    <p:animEffect transition="in" filter="fade">
                                      <p:cBhvr>
                                        <p:cTn id="67" dur="500"/>
                                        <p:tgtEl>
                                          <p:spTgt spid="844"/>
                                        </p:tgtEl>
                                      </p:cBhvr>
                                    </p:animEffect>
                                  </p:childTnLst>
                                </p:cTn>
                              </p:par>
                              <p:par>
                                <p:cTn id="68" presetID="53" presetClass="entr" presetSubtype="16" fill="hold" grpId="0" nodeType="withEffect">
                                  <p:stCondLst>
                                    <p:cond delay="1250"/>
                                  </p:stCondLst>
                                  <p:childTnLst>
                                    <p:set>
                                      <p:cBhvr>
                                        <p:cTn id="69" dur="1" fill="hold">
                                          <p:stCondLst>
                                            <p:cond delay="0"/>
                                          </p:stCondLst>
                                        </p:cTn>
                                        <p:tgtEl>
                                          <p:spTgt spid="845"/>
                                        </p:tgtEl>
                                        <p:attrNameLst>
                                          <p:attrName>style.visibility</p:attrName>
                                        </p:attrNameLst>
                                      </p:cBhvr>
                                      <p:to>
                                        <p:strVal val="visible"/>
                                      </p:to>
                                    </p:set>
                                    <p:anim calcmode="lin" valueType="num">
                                      <p:cBhvr>
                                        <p:cTn id="70" dur="500" fill="hold"/>
                                        <p:tgtEl>
                                          <p:spTgt spid="845"/>
                                        </p:tgtEl>
                                        <p:attrNameLst>
                                          <p:attrName>ppt_w</p:attrName>
                                        </p:attrNameLst>
                                      </p:cBhvr>
                                      <p:tavLst>
                                        <p:tav tm="0">
                                          <p:val>
                                            <p:fltVal val="0"/>
                                          </p:val>
                                        </p:tav>
                                        <p:tav tm="100000">
                                          <p:val>
                                            <p:strVal val="#ppt_w"/>
                                          </p:val>
                                        </p:tav>
                                      </p:tavLst>
                                    </p:anim>
                                    <p:anim calcmode="lin" valueType="num">
                                      <p:cBhvr>
                                        <p:cTn id="71" dur="500" fill="hold"/>
                                        <p:tgtEl>
                                          <p:spTgt spid="845"/>
                                        </p:tgtEl>
                                        <p:attrNameLst>
                                          <p:attrName>ppt_h</p:attrName>
                                        </p:attrNameLst>
                                      </p:cBhvr>
                                      <p:tavLst>
                                        <p:tav tm="0">
                                          <p:val>
                                            <p:fltVal val="0"/>
                                          </p:val>
                                        </p:tav>
                                        <p:tav tm="100000">
                                          <p:val>
                                            <p:strVal val="#ppt_h"/>
                                          </p:val>
                                        </p:tav>
                                      </p:tavLst>
                                    </p:anim>
                                    <p:animEffect transition="in" filter="fade">
                                      <p:cBhvr>
                                        <p:cTn id="72" dur="500"/>
                                        <p:tgtEl>
                                          <p:spTgt spid="845"/>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864"/>
                                        </p:tgtEl>
                                        <p:attrNameLst>
                                          <p:attrName>style.visibility</p:attrName>
                                        </p:attrNameLst>
                                      </p:cBhvr>
                                      <p:to>
                                        <p:strVal val="visible"/>
                                      </p:to>
                                    </p:set>
                                    <p:animEffect transition="in" filter="wipe(up)">
                                      <p:cBhvr>
                                        <p:cTn id="76" dur="1000"/>
                                        <p:tgtEl>
                                          <p:spTgt spid="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animBg="1"/>
      <p:bldP spid="825" grpId="0" animBg="1"/>
      <p:bldP spid="828" grpId="0" animBg="1"/>
      <p:bldP spid="830" grpId="0" animBg="1"/>
      <p:bldP spid="829" grpId="0" animBg="1"/>
      <p:bldP spid="831" grpId="0" animBg="1"/>
      <p:bldP spid="865" grpId="0" animBg="1"/>
      <p:bldP spid="866" grpId="0"/>
      <p:bldP spid="839" grpId="0" animBg="1"/>
      <p:bldP spid="840" grpId="0"/>
      <p:bldP spid="843" grpId="0"/>
      <p:bldP spid="842" grpId="0"/>
      <p:bldP spid="841" grpId="0"/>
      <p:bldP spid="844" grpId="0"/>
      <p:bldP spid="845" grpId="0"/>
      <p:bldP spid="86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871"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874" name="组合"/>
          <p:cNvGrpSpPr/>
          <p:nvPr/>
        </p:nvGrpSpPr>
        <p:grpSpPr>
          <a:xfrm>
            <a:off x="550862" y="82550"/>
            <a:ext cx="4374932" cy="577215"/>
            <a:chOff x="550862" y="82550"/>
            <a:chExt cx="4374932" cy="577215"/>
          </a:xfrm>
        </p:grpSpPr>
        <p:sp>
          <p:nvSpPr>
            <p:cNvPr id="872"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73"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875"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876"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877"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898" name="组合"/>
          <p:cNvGrpSpPr/>
          <p:nvPr/>
        </p:nvGrpSpPr>
        <p:grpSpPr>
          <a:xfrm>
            <a:off x="1267739" y="1420845"/>
            <a:ext cx="6705499" cy="4263004"/>
            <a:chOff x="1267739" y="1420845"/>
            <a:chExt cx="6705499" cy="4263004"/>
          </a:xfrm>
        </p:grpSpPr>
        <p:sp>
          <p:nvSpPr>
            <p:cNvPr id="878" name="泪滴形"/>
            <p:cNvSpPr/>
            <p:nvPr/>
          </p:nvSpPr>
          <p:spPr>
            <a:xfrm rot="17654064" flipH="1">
              <a:off x="7312242" y="3943264"/>
              <a:ext cx="660997" cy="660996"/>
            </a:xfrm>
            <a:prstGeom prst="teardrop">
              <a:avLst>
                <a:gd name="adj" fmla="val 100000"/>
              </a:avLst>
            </a:prstGeom>
            <a:solidFill>
              <a:srgbClr val="0072A9"/>
            </a:solidFill>
            <a:ln w="76200" cap="flat" cmpd="sng">
              <a:noFill/>
              <a:prstDash val="solid"/>
              <a:round/>
            </a:ln>
          </p:spPr>
          <p:txBody>
            <a:bodyPr rtlCol="0" anchor="ctr"/>
            <a:lstStyle/>
            <a:p>
              <a:pPr algn="ctr"/>
            </a:p>
          </p:txBody>
        </p:sp>
        <p:sp>
          <p:nvSpPr>
            <p:cNvPr id="879" name="泪滴形"/>
            <p:cNvSpPr/>
            <p:nvPr/>
          </p:nvSpPr>
          <p:spPr>
            <a:xfrm rot="8180741">
              <a:off x="4268283" y="2233286"/>
              <a:ext cx="660996" cy="660996"/>
            </a:xfrm>
            <a:prstGeom prst="teardrop">
              <a:avLst>
                <a:gd name="adj" fmla="val 100000"/>
              </a:avLst>
            </a:prstGeom>
            <a:solidFill>
              <a:srgbClr val="0072A9"/>
            </a:solidFill>
            <a:ln w="76200" cap="flat" cmpd="sng">
              <a:noFill/>
              <a:prstDash val="solid"/>
              <a:round/>
            </a:ln>
          </p:spPr>
          <p:txBody>
            <a:bodyPr rtlCol="0" anchor="ctr"/>
            <a:lstStyle/>
            <a:p>
              <a:pPr algn="ctr"/>
            </a:p>
          </p:txBody>
        </p:sp>
        <p:sp>
          <p:nvSpPr>
            <p:cNvPr id="880" name="泪滴形"/>
            <p:cNvSpPr/>
            <p:nvPr/>
          </p:nvSpPr>
          <p:spPr>
            <a:xfrm rot="4124537">
              <a:off x="1267739" y="3767252"/>
              <a:ext cx="660997" cy="660997"/>
            </a:xfrm>
            <a:prstGeom prst="teardrop">
              <a:avLst>
                <a:gd name="adj" fmla="val 100000"/>
              </a:avLst>
            </a:prstGeom>
            <a:solidFill>
              <a:srgbClr val="0072A9"/>
            </a:solidFill>
            <a:ln w="76200" cap="flat" cmpd="sng">
              <a:noFill/>
              <a:prstDash val="solid"/>
              <a:round/>
            </a:ln>
          </p:spPr>
          <p:txBody>
            <a:bodyPr rtlCol="0" anchor="ctr"/>
            <a:lstStyle/>
            <a:p>
              <a:pPr algn="ctr"/>
            </a:p>
          </p:txBody>
        </p:sp>
        <p:sp>
          <p:nvSpPr>
            <p:cNvPr id="881" name="曲线"/>
            <p:cNvSpPr/>
            <p:nvPr/>
          </p:nvSpPr>
          <p:spPr>
            <a:xfrm>
              <a:off x="3232106" y="4008384"/>
              <a:ext cx="2711398" cy="1675464"/>
            </a:xfrm>
            <a:custGeom>
              <a:avLst/>
              <a:gdLst>
                <a:gd name="T1" fmla="*/ 0 w 21600"/>
                <a:gd name="T2" fmla="*/ 0 h 21600"/>
                <a:gd name="T3" fmla="*/ 21600 w 21600"/>
                <a:gd name="T4" fmla="*/ 21600 h 21600"/>
              </a:gdLst>
              <a:ahLst/>
              <a:cxnLst/>
              <a:rect l="T1" t="T2" r="T3" b="T4"/>
              <a:pathLst>
                <a:path w="21600" h="21600">
                  <a:moveTo>
                    <a:pt x="10800" y="0"/>
                  </a:moveTo>
                  <a:cubicBezTo>
                    <a:pt x="16764" y="0"/>
                    <a:pt x="21600" y="7824"/>
                    <a:pt x="21600" y="17477"/>
                  </a:cubicBezTo>
                  <a:cubicBezTo>
                    <a:pt x="21600" y="18684"/>
                    <a:pt x="21524" y="19862"/>
                    <a:pt x="21380" y="20999"/>
                  </a:cubicBezTo>
                  <a:lnTo>
                    <a:pt x="21285" y="21600"/>
                  </a:lnTo>
                  <a:lnTo>
                    <a:pt x="19405" y="21600"/>
                  </a:lnTo>
                  <a:lnTo>
                    <a:pt x="19595" y="20405"/>
                  </a:lnTo>
                  <a:cubicBezTo>
                    <a:pt x="19714" y="19459"/>
                    <a:pt x="19777" y="18480"/>
                    <a:pt x="19777" y="17477"/>
                  </a:cubicBezTo>
                  <a:cubicBezTo>
                    <a:pt x="19777" y="9453"/>
                    <a:pt x="15758" y="2949"/>
                    <a:pt x="10799" y="2949"/>
                  </a:cubicBezTo>
                  <a:cubicBezTo>
                    <a:pt x="5841" y="2949"/>
                    <a:pt x="1822" y="9453"/>
                    <a:pt x="1822" y="17477"/>
                  </a:cubicBezTo>
                  <a:cubicBezTo>
                    <a:pt x="1822" y="18480"/>
                    <a:pt x="1885" y="19459"/>
                    <a:pt x="2004" y="20405"/>
                  </a:cubicBezTo>
                  <a:lnTo>
                    <a:pt x="2194" y="21600"/>
                  </a:lnTo>
                  <a:lnTo>
                    <a:pt x="314" y="21600"/>
                  </a:lnTo>
                  <a:lnTo>
                    <a:pt x="219" y="20999"/>
                  </a:lnTo>
                  <a:cubicBezTo>
                    <a:pt x="75" y="19862"/>
                    <a:pt x="0" y="18684"/>
                    <a:pt x="0" y="17477"/>
                  </a:cubicBezTo>
                  <a:cubicBezTo>
                    <a:pt x="0" y="7824"/>
                    <a:pt x="4835" y="0"/>
                    <a:pt x="10800" y="0"/>
                  </a:cubicBezTo>
                  <a:close/>
                </a:path>
              </a:pathLst>
            </a:custGeom>
            <a:solidFill>
              <a:srgbClr val="7F7F7F"/>
            </a:solidFill>
            <a:ln w="76200" cap="flat" cmpd="sng">
              <a:noFill/>
              <a:prstDash val="solid"/>
              <a:round/>
            </a:ln>
          </p:spPr>
          <p:txBody>
            <a:bodyPr rtlCol="0" anchor="ctr"/>
            <a:lstStyle/>
            <a:p>
              <a:pPr algn="ctr"/>
            </a:p>
          </p:txBody>
        </p:sp>
        <p:sp>
          <p:nvSpPr>
            <p:cNvPr id="882" name="矩形"/>
            <p:cNvSpPr/>
            <p:nvPr/>
          </p:nvSpPr>
          <p:spPr>
            <a:xfrm>
              <a:off x="3707550" y="1420845"/>
              <a:ext cx="1935804" cy="675672"/>
            </a:xfrm>
            <a:prstGeom prst="rect">
              <a:avLst/>
            </a:prstGeom>
            <a:noFill/>
            <a:ln w="9525" cap="flat" cmpd="sng">
              <a:noFill/>
              <a:prstDash val="solid"/>
              <a:miter/>
            </a:ln>
          </p:spPr>
          <p:txBody>
            <a:bodyPr vert="horz" wrap="none" lIns="0" tIns="0" rIns="0" bIns="0" anchor="ctr" anchorCtr="1">
              <a:noAutofit/>
            </a:bodyPr>
            <a:lstStyle/>
            <a:p>
              <a:pPr marL="0" indent="0" algn="ctr">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加强安全教育训练</a:t>
              </a:r>
              <a:endPar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提高全员安全意识</a:t>
              </a:r>
              <a:endParaRPr lang="zh-CN" altLang="en-US" sz="2000" b="0" i="0" u="none" strike="noStrike" kern="1200" cap="none" spc="0" baseline="0">
                <a:solidFill>
                  <a:schemeClr val="accent2"/>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83" name="矩形"/>
            <p:cNvSpPr/>
            <p:nvPr/>
          </p:nvSpPr>
          <p:spPr>
            <a:xfrm>
              <a:off x="5462184" y="3358321"/>
              <a:ext cx="1932149" cy="663938"/>
            </a:xfrm>
            <a:prstGeom prst="rect">
              <a:avLst/>
            </a:prstGeom>
            <a:noFill/>
            <a:ln w="9525" cap="flat" cmpd="sng">
              <a:noFill/>
              <a:prstDash val="solid"/>
              <a:miter/>
            </a:ln>
          </p:spPr>
          <p:txBody>
            <a:bodyPr vert="horz" wrap="none" lIns="72000" tIns="0" rIns="72000" bIns="0" anchor="t" anchorCtr="0">
              <a:no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掌握紧急应急知识</a:t>
              </a:r>
              <a:endPar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避免减少灾害损失</a:t>
              </a:r>
              <a:endPar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84" name="矩形"/>
            <p:cNvSpPr/>
            <p:nvPr/>
          </p:nvSpPr>
          <p:spPr>
            <a:xfrm>
              <a:off x="2026077" y="3354400"/>
              <a:ext cx="1821528" cy="482328"/>
            </a:xfrm>
            <a:prstGeom prst="rect">
              <a:avLst/>
            </a:prstGeom>
            <a:noFill/>
            <a:ln w="9525" cap="flat" cmpd="sng">
              <a:noFill/>
              <a:prstDash val="solid"/>
              <a:miter/>
            </a:ln>
          </p:spPr>
          <p:txBody>
            <a:bodyPr vert="horz" wrap="none" lIns="72000" tIns="0" rIns="72000" bIns="0" anchor="t" anchorCtr="0">
              <a:no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加强安全卫生管理</a:t>
              </a:r>
              <a:endPar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做好安全预防工作</a:t>
              </a:r>
              <a:endParaRPr lang="zh-CN" altLang="en-US" sz="2000" b="0" i="0" u="none" strike="noStrike" kern="1200" cap="none" spc="0" baseline="0">
                <a:solidFill>
                  <a:schemeClr val="accent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888" name="组合"/>
            <p:cNvGrpSpPr/>
            <p:nvPr/>
          </p:nvGrpSpPr>
          <p:grpSpPr>
            <a:xfrm>
              <a:off x="1419514" y="3892000"/>
              <a:ext cx="1986345" cy="1010735"/>
              <a:chOff x="1419514" y="3892000"/>
              <a:chExt cx="1986345" cy="1010735"/>
            </a:xfrm>
          </p:grpSpPr>
          <p:sp>
            <p:nvSpPr>
              <p:cNvPr id="885" name="直线"/>
              <p:cNvSpPr/>
              <p:nvPr/>
            </p:nvSpPr>
            <p:spPr>
              <a:xfrm rot="17543796">
                <a:off x="2651538" y="3789368"/>
                <a:ext cx="0" cy="1508642"/>
              </a:xfrm>
              <a:prstGeom prst="line">
                <a:avLst/>
              </a:prstGeom>
              <a:solidFill>
                <a:srgbClr val="C00000"/>
              </a:solidFill>
              <a:ln w="28575" cap="flat" cmpd="sng">
                <a:solidFill>
                  <a:srgbClr val="0072A9"/>
                </a:solidFill>
                <a:prstDash val="solid"/>
                <a:round/>
              </a:ln>
            </p:spPr>
            <p:txBody>
              <a:bodyPr rtlCol="0" anchor="ctr"/>
              <a:lstStyle/>
              <a:p>
                <a:pPr algn="ctr"/>
              </a:p>
            </p:txBody>
          </p:sp>
          <p:sp>
            <p:nvSpPr>
              <p:cNvPr id="886" name="等腰三角形"/>
              <p:cNvSpPr/>
              <p:nvPr/>
            </p:nvSpPr>
            <p:spPr>
              <a:xfrm rot="17543796">
                <a:off x="3172182" y="4719884"/>
                <a:ext cx="204643" cy="161061"/>
              </a:xfrm>
              <a:prstGeom prst="triangle">
                <a:avLst>
                  <a:gd name="adj" fmla="val 50000"/>
                </a:avLst>
              </a:prstGeom>
              <a:solidFill>
                <a:srgbClr val="0072A9"/>
              </a:solidFill>
              <a:ln w="76200" cap="flat" cmpd="sng">
                <a:solidFill>
                  <a:srgbClr val="0072A9"/>
                </a:solidFill>
                <a:prstDash val="solid"/>
                <a:round/>
              </a:ln>
            </p:spPr>
            <p:txBody>
              <a:bodyPr rtlCol="0" anchor="ctr"/>
              <a:lstStyle/>
              <a:p>
                <a:pPr algn="ctr"/>
              </a:p>
            </p:txBody>
          </p:sp>
          <p:sp>
            <p:nvSpPr>
              <p:cNvPr id="887" name="曲线"/>
              <p:cNvSpPr/>
              <p:nvPr/>
            </p:nvSpPr>
            <p:spPr>
              <a:xfrm>
                <a:off x="1419514" y="3892000"/>
                <a:ext cx="394631" cy="392777"/>
              </a:xfrm>
              <a:custGeom>
                <a:avLst/>
                <a:gdLst>
                  <a:gd name="T1" fmla="*/ 0 w 21600"/>
                  <a:gd name="T2" fmla="*/ 0 h 21600"/>
                  <a:gd name="T3" fmla="*/ 21600 w 21600"/>
                  <a:gd name="T4" fmla="*/ 21600 h 21600"/>
                </a:gdLst>
                <a:ahLst/>
                <a:cxnLst/>
                <a:rect l="T1" t="T2" r="T3" b="T4"/>
                <a:pathLst>
                  <a:path w="21600" h="21600">
                    <a:moveTo>
                      <a:pt x="10800" y="19052"/>
                    </a:moveTo>
                    <a:cubicBezTo>
                      <a:pt x="11212" y="19052"/>
                      <a:pt x="11459" y="19392"/>
                      <a:pt x="11459" y="19732"/>
                    </a:cubicBezTo>
                    <a:cubicBezTo>
                      <a:pt x="11459" y="19732"/>
                      <a:pt x="11459" y="19732"/>
                      <a:pt x="11459" y="20920"/>
                    </a:cubicBezTo>
                    <a:cubicBezTo>
                      <a:pt x="11459" y="21260"/>
                      <a:pt x="11212" y="21600"/>
                      <a:pt x="10800" y="21600"/>
                    </a:cubicBezTo>
                    <a:cubicBezTo>
                      <a:pt x="10388" y="21600"/>
                      <a:pt x="10140" y="21260"/>
                      <a:pt x="10140" y="20920"/>
                    </a:cubicBezTo>
                    <a:cubicBezTo>
                      <a:pt x="10140" y="20920"/>
                      <a:pt x="10140" y="20920"/>
                      <a:pt x="10140" y="19732"/>
                    </a:cubicBezTo>
                    <a:cubicBezTo>
                      <a:pt x="10140" y="19392"/>
                      <a:pt x="10388" y="19052"/>
                      <a:pt x="10800" y="19052"/>
                    </a:cubicBezTo>
                    <a:close/>
                    <a:moveTo>
                      <a:pt x="16587" y="16562"/>
                    </a:moveTo>
                    <a:cubicBezTo>
                      <a:pt x="16848" y="16301"/>
                      <a:pt x="17369" y="16301"/>
                      <a:pt x="17630" y="16562"/>
                    </a:cubicBezTo>
                    <a:lnTo>
                      <a:pt x="18412" y="17430"/>
                    </a:lnTo>
                    <a:cubicBezTo>
                      <a:pt x="18760" y="17690"/>
                      <a:pt x="18760" y="18124"/>
                      <a:pt x="18412" y="18471"/>
                    </a:cubicBezTo>
                    <a:cubicBezTo>
                      <a:pt x="18326" y="18558"/>
                      <a:pt x="18152" y="18645"/>
                      <a:pt x="17891" y="18645"/>
                    </a:cubicBezTo>
                    <a:cubicBezTo>
                      <a:pt x="17717" y="18645"/>
                      <a:pt x="17543" y="18558"/>
                      <a:pt x="17456" y="18471"/>
                    </a:cubicBezTo>
                    <a:cubicBezTo>
                      <a:pt x="17456" y="18471"/>
                      <a:pt x="17456" y="18471"/>
                      <a:pt x="16587" y="17603"/>
                    </a:cubicBezTo>
                    <a:cubicBezTo>
                      <a:pt x="16326" y="17343"/>
                      <a:pt x="16326" y="16822"/>
                      <a:pt x="16587" y="16562"/>
                    </a:cubicBezTo>
                    <a:close/>
                    <a:moveTo>
                      <a:pt x="3969" y="16562"/>
                    </a:moveTo>
                    <a:cubicBezTo>
                      <a:pt x="4230" y="16301"/>
                      <a:pt x="4751" y="16301"/>
                      <a:pt x="5012" y="16562"/>
                    </a:cubicBezTo>
                    <a:cubicBezTo>
                      <a:pt x="5273" y="16822"/>
                      <a:pt x="5273" y="17343"/>
                      <a:pt x="5012" y="17603"/>
                    </a:cubicBezTo>
                    <a:cubicBezTo>
                      <a:pt x="5012" y="17603"/>
                      <a:pt x="5012" y="17603"/>
                      <a:pt x="4143" y="18471"/>
                    </a:cubicBezTo>
                    <a:cubicBezTo>
                      <a:pt x="4056" y="18558"/>
                      <a:pt x="3882" y="18645"/>
                      <a:pt x="3708" y="18645"/>
                    </a:cubicBezTo>
                    <a:cubicBezTo>
                      <a:pt x="3447" y="18645"/>
                      <a:pt x="3274" y="18558"/>
                      <a:pt x="3187" y="18471"/>
                    </a:cubicBezTo>
                    <a:cubicBezTo>
                      <a:pt x="2839" y="18124"/>
                      <a:pt x="2839" y="17690"/>
                      <a:pt x="3187" y="17430"/>
                    </a:cubicBezTo>
                    <a:cubicBezTo>
                      <a:pt x="3187" y="17430"/>
                      <a:pt x="3187" y="17430"/>
                      <a:pt x="3969" y="16562"/>
                    </a:cubicBezTo>
                    <a:close/>
                    <a:moveTo>
                      <a:pt x="19740" y="10086"/>
                    </a:moveTo>
                    <a:cubicBezTo>
                      <a:pt x="19740" y="10086"/>
                      <a:pt x="19740" y="10086"/>
                      <a:pt x="20839" y="10086"/>
                    </a:cubicBezTo>
                    <a:cubicBezTo>
                      <a:pt x="21261" y="10086"/>
                      <a:pt x="21600" y="10335"/>
                      <a:pt x="21600" y="10749"/>
                    </a:cubicBezTo>
                    <a:cubicBezTo>
                      <a:pt x="21600" y="11163"/>
                      <a:pt x="21261" y="11411"/>
                      <a:pt x="20839" y="11411"/>
                    </a:cubicBezTo>
                    <a:cubicBezTo>
                      <a:pt x="20839" y="11411"/>
                      <a:pt x="20839" y="11411"/>
                      <a:pt x="19740" y="11411"/>
                    </a:cubicBezTo>
                    <a:cubicBezTo>
                      <a:pt x="19402" y="11411"/>
                      <a:pt x="19064" y="11163"/>
                      <a:pt x="19064" y="10749"/>
                    </a:cubicBezTo>
                    <a:cubicBezTo>
                      <a:pt x="19064" y="10335"/>
                      <a:pt x="19402" y="10086"/>
                      <a:pt x="19740" y="10086"/>
                    </a:cubicBezTo>
                    <a:close/>
                    <a:moveTo>
                      <a:pt x="760" y="10086"/>
                    </a:moveTo>
                    <a:cubicBezTo>
                      <a:pt x="760" y="10086"/>
                      <a:pt x="760" y="10086"/>
                      <a:pt x="1859" y="10086"/>
                    </a:cubicBezTo>
                    <a:cubicBezTo>
                      <a:pt x="2197" y="10086"/>
                      <a:pt x="2535" y="10335"/>
                      <a:pt x="2535" y="10749"/>
                    </a:cubicBezTo>
                    <a:cubicBezTo>
                      <a:pt x="2535" y="11163"/>
                      <a:pt x="2197" y="11411"/>
                      <a:pt x="1859" y="11411"/>
                    </a:cubicBezTo>
                    <a:cubicBezTo>
                      <a:pt x="1859" y="11411"/>
                      <a:pt x="1859" y="11411"/>
                      <a:pt x="760" y="11411"/>
                    </a:cubicBezTo>
                    <a:cubicBezTo>
                      <a:pt x="338" y="11411"/>
                      <a:pt x="0" y="11163"/>
                      <a:pt x="0" y="10749"/>
                    </a:cubicBezTo>
                    <a:cubicBezTo>
                      <a:pt x="0" y="10335"/>
                      <a:pt x="338" y="10086"/>
                      <a:pt x="760" y="10086"/>
                    </a:cubicBezTo>
                    <a:close/>
                    <a:moveTo>
                      <a:pt x="10047" y="7641"/>
                    </a:moveTo>
                    <a:cubicBezTo>
                      <a:pt x="10047" y="7641"/>
                      <a:pt x="10047" y="7641"/>
                      <a:pt x="11552" y="7641"/>
                    </a:cubicBezTo>
                    <a:cubicBezTo>
                      <a:pt x="11552" y="7641"/>
                      <a:pt x="11552" y="7641"/>
                      <a:pt x="11552" y="9321"/>
                    </a:cubicBezTo>
                    <a:cubicBezTo>
                      <a:pt x="11552" y="9741"/>
                      <a:pt x="11803" y="9993"/>
                      <a:pt x="12221" y="9993"/>
                    </a:cubicBezTo>
                    <a:cubicBezTo>
                      <a:pt x="12221" y="9993"/>
                      <a:pt x="12221" y="9993"/>
                      <a:pt x="13892" y="9993"/>
                    </a:cubicBezTo>
                    <a:cubicBezTo>
                      <a:pt x="13892" y="9993"/>
                      <a:pt x="13892" y="9993"/>
                      <a:pt x="13892" y="11504"/>
                    </a:cubicBezTo>
                    <a:cubicBezTo>
                      <a:pt x="13892" y="11504"/>
                      <a:pt x="13892" y="11504"/>
                      <a:pt x="12221" y="11504"/>
                    </a:cubicBezTo>
                    <a:cubicBezTo>
                      <a:pt x="11803" y="11504"/>
                      <a:pt x="11552" y="11756"/>
                      <a:pt x="11552" y="12176"/>
                    </a:cubicBezTo>
                    <a:cubicBezTo>
                      <a:pt x="11552" y="12176"/>
                      <a:pt x="11552" y="12176"/>
                      <a:pt x="11552" y="13856"/>
                    </a:cubicBezTo>
                    <a:cubicBezTo>
                      <a:pt x="11552" y="13856"/>
                      <a:pt x="11552" y="13856"/>
                      <a:pt x="10047" y="13856"/>
                    </a:cubicBezTo>
                    <a:cubicBezTo>
                      <a:pt x="10047" y="13856"/>
                      <a:pt x="10047" y="13856"/>
                      <a:pt x="10047" y="12176"/>
                    </a:cubicBezTo>
                    <a:cubicBezTo>
                      <a:pt x="10047" y="11756"/>
                      <a:pt x="9796" y="11504"/>
                      <a:pt x="9378" y="11504"/>
                    </a:cubicBezTo>
                    <a:cubicBezTo>
                      <a:pt x="9378" y="11504"/>
                      <a:pt x="9378" y="11504"/>
                      <a:pt x="7707" y="11504"/>
                    </a:cubicBezTo>
                    <a:cubicBezTo>
                      <a:pt x="7707" y="11504"/>
                      <a:pt x="7707" y="11504"/>
                      <a:pt x="7707" y="9993"/>
                    </a:cubicBezTo>
                    <a:cubicBezTo>
                      <a:pt x="7707" y="9993"/>
                      <a:pt x="7707" y="9993"/>
                      <a:pt x="9378" y="9993"/>
                    </a:cubicBezTo>
                    <a:cubicBezTo>
                      <a:pt x="9796" y="9993"/>
                      <a:pt x="10047" y="9741"/>
                      <a:pt x="10047" y="9321"/>
                    </a:cubicBezTo>
                    <a:cubicBezTo>
                      <a:pt x="10047" y="9321"/>
                      <a:pt x="10047" y="9321"/>
                      <a:pt x="10047" y="7641"/>
                    </a:cubicBezTo>
                    <a:close/>
                    <a:moveTo>
                      <a:pt x="9379" y="6215"/>
                    </a:moveTo>
                    <a:cubicBezTo>
                      <a:pt x="8961" y="6215"/>
                      <a:pt x="8627" y="6554"/>
                      <a:pt x="8627" y="6894"/>
                    </a:cubicBezTo>
                    <a:cubicBezTo>
                      <a:pt x="8627" y="6894"/>
                      <a:pt x="8627" y="6894"/>
                      <a:pt x="8627" y="8592"/>
                    </a:cubicBezTo>
                    <a:cubicBezTo>
                      <a:pt x="8627" y="8592"/>
                      <a:pt x="8627" y="8592"/>
                      <a:pt x="6955" y="8592"/>
                    </a:cubicBezTo>
                    <a:cubicBezTo>
                      <a:pt x="6621" y="8592"/>
                      <a:pt x="6287" y="8932"/>
                      <a:pt x="6287" y="9356"/>
                    </a:cubicBezTo>
                    <a:cubicBezTo>
                      <a:pt x="6287" y="9356"/>
                      <a:pt x="6287" y="9356"/>
                      <a:pt x="6287" y="12243"/>
                    </a:cubicBezTo>
                    <a:cubicBezTo>
                      <a:pt x="6287" y="12667"/>
                      <a:pt x="6621" y="13007"/>
                      <a:pt x="6955" y="13007"/>
                    </a:cubicBezTo>
                    <a:cubicBezTo>
                      <a:pt x="6955" y="13007"/>
                      <a:pt x="6955" y="13007"/>
                      <a:pt x="8627" y="13007"/>
                    </a:cubicBezTo>
                    <a:cubicBezTo>
                      <a:pt x="8627" y="13007"/>
                      <a:pt x="8627" y="13007"/>
                      <a:pt x="8627" y="14705"/>
                    </a:cubicBezTo>
                    <a:cubicBezTo>
                      <a:pt x="8627" y="15045"/>
                      <a:pt x="8961" y="15384"/>
                      <a:pt x="9379" y="15384"/>
                    </a:cubicBezTo>
                    <a:cubicBezTo>
                      <a:pt x="9379" y="15384"/>
                      <a:pt x="9379" y="15384"/>
                      <a:pt x="12220" y="15384"/>
                    </a:cubicBezTo>
                    <a:cubicBezTo>
                      <a:pt x="12638" y="15384"/>
                      <a:pt x="12972" y="15045"/>
                      <a:pt x="12972" y="14705"/>
                    </a:cubicBezTo>
                    <a:cubicBezTo>
                      <a:pt x="12972" y="14705"/>
                      <a:pt x="12972" y="14705"/>
                      <a:pt x="12972" y="13007"/>
                    </a:cubicBezTo>
                    <a:cubicBezTo>
                      <a:pt x="12972" y="13007"/>
                      <a:pt x="12972" y="13007"/>
                      <a:pt x="14644" y="13007"/>
                    </a:cubicBezTo>
                    <a:cubicBezTo>
                      <a:pt x="14978" y="13007"/>
                      <a:pt x="15312" y="12667"/>
                      <a:pt x="15312" y="12243"/>
                    </a:cubicBezTo>
                    <a:lnTo>
                      <a:pt x="15312" y="9356"/>
                    </a:lnTo>
                    <a:cubicBezTo>
                      <a:pt x="15312" y="8932"/>
                      <a:pt x="14978" y="8592"/>
                      <a:pt x="14644" y="8592"/>
                    </a:cubicBezTo>
                    <a:cubicBezTo>
                      <a:pt x="14644" y="8592"/>
                      <a:pt x="14644" y="8592"/>
                      <a:pt x="12972" y="8592"/>
                    </a:cubicBezTo>
                    <a:cubicBezTo>
                      <a:pt x="12972" y="8592"/>
                      <a:pt x="12972" y="8592"/>
                      <a:pt x="12972" y="6894"/>
                    </a:cubicBezTo>
                    <a:cubicBezTo>
                      <a:pt x="12972" y="6554"/>
                      <a:pt x="12638" y="6215"/>
                      <a:pt x="12220" y="6215"/>
                    </a:cubicBezTo>
                    <a:cubicBezTo>
                      <a:pt x="12220" y="6215"/>
                      <a:pt x="12220" y="6215"/>
                      <a:pt x="9379" y="6215"/>
                    </a:cubicBezTo>
                    <a:close/>
                    <a:moveTo>
                      <a:pt x="10800" y="3362"/>
                    </a:moveTo>
                    <a:cubicBezTo>
                      <a:pt x="14916" y="3362"/>
                      <a:pt x="18253" y="6692"/>
                      <a:pt x="18253" y="10800"/>
                    </a:cubicBezTo>
                    <a:cubicBezTo>
                      <a:pt x="18253" y="14907"/>
                      <a:pt x="14916" y="18237"/>
                      <a:pt x="10800" y="18237"/>
                    </a:cubicBezTo>
                    <a:cubicBezTo>
                      <a:pt x="6683" y="18237"/>
                      <a:pt x="3346" y="14907"/>
                      <a:pt x="3346" y="10800"/>
                    </a:cubicBezTo>
                    <a:cubicBezTo>
                      <a:pt x="3346" y="6692"/>
                      <a:pt x="6683" y="3362"/>
                      <a:pt x="10800" y="3362"/>
                    </a:cubicBezTo>
                    <a:close/>
                    <a:moveTo>
                      <a:pt x="17456" y="3101"/>
                    </a:moveTo>
                    <a:cubicBezTo>
                      <a:pt x="17717" y="2852"/>
                      <a:pt x="18152" y="2852"/>
                      <a:pt x="18412" y="3101"/>
                    </a:cubicBezTo>
                    <a:cubicBezTo>
                      <a:pt x="18760" y="3433"/>
                      <a:pt x="18760" y="3849"/>
                      <a:pt x="18412" y="4098"/>
                    </a:cubicBezTo>
                    <a:cubicBezTo>
                      <a:pt x="18412" y="4098"/>
                      <a:pt x="18412" y="4098"/>
                      <a:pt x="17630" y="4928"/>
                    </a:cubicBezTo>
                    <a:cubicBezTo>
                      <a:pt x="17456" y="5011"/>
                      <a:pt x="17282" y="5094"/>
                      <a:pt x="17109" y="5094"/>
                    </a:cubicBezTo>
                    <a:cubicBezTo>
                      <a:pt x="16935" y="5094"/>
                      <a:pt x="16761" y="5011"/>
                      <a:pt x="16587" y="4928"/>
                    </a:cubicBezTo>
                    <a:cubicBezTo>
                      <a:pt x="16326" y="4679"/>
                      <a:pt x="16326" y="4181"/>
                      <a:pt x="16587" y="3932"/>
                    </a:cubicBezTo>
                    <a:cubicBezTo>
                      <a:pt x="16587" y="3932"/>
                      <a:pt x="16587" y="3932"/>
                      <a:pt x="17456" y="3101"/>
                    </a:cubicBezTo>
                    <a:close/>
                    <a:moveTo>
                      <a:pt x="3187" y="3101"/>
                    </a:moveTo>
                    <a:cubicBezTo>
                      <a:pt x="3447" y="2852"/>
                      <a:pt x="3882" y="2852"/>
                      <a:pt x="4143" y="3101"/>
                    </a:cubicBezTo>
                    <a:cubicBezTo>
                      <a:pt x="4143" y="3101"/>
                      <a:pt x="4143" y="3101"/>
                      <a:pt x="5012" y="3932"/>
                    </a:cubicBezTo>
                    <a:cubicBezTo>
                      <a:pt x="5273" y="4181"/>
                      <a:pt x="5273" y="4679"/>
                      <a:pt x="5012" y="4928"/>
                    </a:cubicBezTo>
                    <a:cubicBezTo>
                      <a:pt x="4838" y="5011"/>
                      <a:pt x="4664" y="5094"/>
                      <a:pt x="4490" y="5094"/>
                    </a:cubicBezTo>
                    <a:cubicBezTo>
                      <a:pt x="4317" y="5094"/>
                      <a:pt x="4143" y="5011"/>
                      <a:pt x="3969" y="4928"/>
                    </a:cubicBezTo>
                    <a:lnTo>
                      <a:pt x="3187" y="4098"/>
                    </a:lnTo>
                    <a:cubicBezTo>
                      <a:pt x="2839" y="3849"/>
                      <a:pt x="2839" y="3433"/>
                      <a:pt x="3187" y="3101"/>
                    </a:cubicBezTo>
                    <a:close/>
                    <a:moveTo>
                      <a:pt x="10800" y="0"/>
                    </a:moveTo>
                    <a:cubicBezTo>
                      <a:pt x="11212" y="0"/>
                      <a:pt x="11459" y="326"/>
                      <a:pt x="11459" y="652"/>
                    </a:cubicBezTo>
                    <a:cubicBezTo>
                      <a:pt x="11459" y="652"/>
                      <a:pt x="11459" y="652"/>
                      <a:pt x="11459" y="1793"/>
                    </a:cubicBezTo>
                    <a:cubicBezTo>
                      <a:pt x="11459" y="2119"/>
                      <a:pt x="11212" y="2445"/>
                      <a:pt x="10800" y="2445"/>
                    </a:cubicBezTo>
                    <a:cubicBezTo>
                      <a:pt x="10388" y="2445"/>
                      <a:pt x="10140" y="2119"/>
                      <a:pt x="10140" y="1793"/>
                    </a:cubicBezTo>
                    <a:cubicBezTo>
                      <a:pt x="10140" y="1793"/>
                      <a:pt x="10140" y="1793"/>
                      <a:pt x="10140" y="652"/>
                    </a:cubicBezTo>
                    <a:cubicBezTo>
                      <a:pt x="10140" y="326"/>
                      <a:pt x="10388" y="0"/>
                      <a:pt x="10800" y="0"/>
                    </a:cubicBezTo>
                    <a:close/>
                  </a:path>
                </a:pathLst>
              </a:custGeom>
              <a:solidFill>
                <a:schemeClr val="bg1"/>
              </a:solidFill>
              <a:ln w="9525" cap="flat" cmpd="sng">
                <a:noFill/>
                <a:prstDash val="solid"/>
                <a:round/>
              </a:ln>
            </p:spPr>
            <p:txBody>
              <a:bodyPr rtlCol="0" anchor="ctr"/>
              <a:lstStyle/>
              <a:p>
                <a:pPr algn="ctr"/>
              </a:p>
            </p:txBody>
          </p:sp>
        </p:grpSp>
        <p:grpSp>
          <p:nvGrpSpPr>
            <p:cNvPr id="892" name="组合"/>
            <p:cNvGrpSpPr/>
            <p:nvPr/>
          </p:nvGrpSpPr>
          <p:grpSpPr>
            <a:xfrm>
              <a:off x="4439828" y="2371430"/>
              <a:ext cx="317908" cy="1650829"/>
              <a:chOff x="4439828" y="2371430"/>
              <a:chExt cx="317908" cy="1650829"/>
            </a:xfrm>
          </p:grpSpPr>
          <p:sp>
            <p:nvSpPr>
              <p:cNvPr id="889" name="直线"/>
              <p:cNvSpPr/>
              <p:nvPr/>
            </p:nvSpPr>
            <p:spPr>
              <a:xfrm>
                <a:off x="4587806" y="2992273"/>
                <a:ext cx="0" cy="1029985"/>
              </a:xfrm>
              <a:prstGeom prst="line">
                <a:avLst/>
              </a:prstGeom>
              <a:solidFill>
                <a:srgbClr val="C00000"/>
              </a:solidFill>
              <a:ln w="28575" cap="flat" cmpd="sng">
                <a:solidFill>
                  <a:srgbClr val="0072A9"/>
                </a:solidFill>
                <a:prstDash val="solid"/>
                <a:round/>
              </a:ln>
            </p:spPr>
            <p:txBody>
              <a:bodyPr rtlCol="0" anchor="ctr"/>
              <a:lstStyle/>
              <a:p>
                <a:pPr algn="ctr"/>
              </a:p>
            </p:txBody>
          </p:sp>
          <p:sp>
            <p:nvSpPr>
              <p:cNvPr id="890" name="等腰三角形"/>
              <p:cNvSpPr/>
              <p:nvPr/>
            </p:nvSpPr>
            <p:spPr>
              <a:xfrm>
                <a:off x="4485483" y="3861198"/>
                <a:ext cx="204643" cy="161060"/>
              </a:xfrm>
              <a:prstGeom prst="triangle">
                <a:avLst>
                  <a:gd name="adj" fmla="val 50000"/>
                </a:avLst>
              </a:prstGeom>
              <a:solidFill>
                <a:srgbClr val="0072A9"/>
              </a:solidFill>
              <a:ln w="76200" cap="flat" cmpd="sng">
                <a:solidFill>
                  <a:srgbClr val="0072A9"/>
                </a:solidFill>
                <a:prstDash val="solid"/>
                <a:round/>
              </a:ln>
            </p:spPr>
            <p:txBody>
              <a:bodyPr rtlCol="0" anchor="ctr"/>
              <a:lstStyle/>
              <a:p>
                <a:pPr algn="ctr"/>
              </a:p>
            </p:txBody>
          </p:sp>
          <p:sp>
            <p:nvSpPr>
              <p:cNvPr id="891" name="曲线"/>
              <p:cNvSpPr>
                <a:spLocks noChangeAspect="1"/>
              </p:cNvSpPr>
              <p:nvPr/>
            </p:nvSpPr>
            <p:spPr>
              <a:xfrm>
                <a:off x="4439828" y="2371430"/>
                <a:ext cx="317908" cy="374102"/>
              </a:xfrm>
              <a:custGeom>
                <a:avLst/>
                <a:gdLst>
                  <a:gd name="T1" fmla="*/ 0 w 21600"/>
                  <a:gd name="T2" fmla="*/ 0 h 21600"/>
                  <a:gd name="T3" fmla="*/ 21600 w 21600"/>
                  <a:gd name="T4" fmla="*/ 21600 h 21600"/>
                </a:gdLst>
                <a:ahLst/>
                <a:cxnLst/>
                <a:rect l="T1" t="T2" r="T3" b="T4"/>
                <a:pathLst>
                  <a:path w="21600" h="21600">
                    <a:moveTo>
                      <a:pt x="15789" y="9735"/>
                    </a:moveTo>
                    <a:cubicBezTo>
                      <a:pt x="15500" y="9818"/>
                      <a:pt x="15307" y="10069"/>
                      <a:pt x="15211" y="10236"/>
                    </a:cubicBezTo>
                    <a:cubicBezTo>
                      <a:pt x="15211" y="10403"/>
                      <a:pt x="15114" y="10570"/>
                      <a:pt x="14921" y="10570"/>
                    </a:cubicBezTo>
                    <a:lnTo>
                      <a:pt x="14440" y="10737"/>
                    </a:lnTo>
                    <a:cubicBezTo>
                      <a:pt x="14440" y="10737"/>
                      <a:pt x="14440" y="10737"/>
                      <a:pt x="14536" y="11154"/>
                    </a:cubicBezTo>
                    <a:cubicBezTo>
                      <a:pt x="14536" y="11154"/>
                      <a:pt x="14536" y="11154"/>
                      <a:pt x="15114" y="10904"/>
                    </a:cubicBezTo>
                    <a:cubicBezTo>
                      <a:pt x="15114" y="10904"/>
                      <a:pt x="15211" y="10904"/>
                      <a:pt x="15307" y="10904"/>
                    </a:cubicBezTo>
                    <a:cubicBezTo>
                      <a:pt x="15403" y="10904"/>
                      <a:pt x="15500" y="10904"/>
                      <a:pt x="15596" y="10987"/>
                    </a:cubicBezTo>
                    <a:cubicBezTo>
                      <a:pt x="15693" y="11071"/>
                      <a:pt x="15885" y="11154"/>
                      <a:pt x="16078" y="11154"/>
                    </a:cubicBezTo>
                    <a:cubicBezTo>
                      <a:pt x="16174" y="11154"/>
                      <a:pt x="16271" y="11071"/>
                      <a:pt x="16367" y="11071"/>
                    </a:cubicBezTo>
                    <a:cubicBezTo>
                      <a:pt x="16753" y="10904"/>
                      <a:pt x="16946" y="10570"/>
                      <a:pt x="16849" y="10152"/>
                    </a:cubicBezTo>
                    <a:cubicBezTo>
                      <a:pt x="16656" y="9902"/>
                      <a:pt x="16367" y="9735"/>
                      <a:pt x="16078" y="9735"/>
                    </a:cubicBezTo>
                    <a:cubicBezTo>
                      <a:pt x="15982" y="9735"/>
                      <a:pt x="15885" y="9735"/>
                      <a:pt x="15789" y="9735"/>
                    </a:cubicBezTo>
                    <a:close/>
                    <a:moveTo>
                      <a:pt x="19617" y="6895"/>
                    </a:moveTo>
                    <a:cubicBezTo>
                      <a:pt x="19314" y="6895"/>
                      <a:pt x="19112" y="6984"/>
                      <a:pt x="18910" y="7161"/>
                    </a:cubicBezTo>
                    <a:cubicBezTo>
                      <a:pt x="18809" y="7339"/>
                      <a:pt x="18607" y="7428"/>
                      <a:pt x="18506" y="7428"/>
                    </a:cubicBezTo>
                    <a:cubicBezTo>
                      <a:pt x="18506" y="7428"/>
                      <a:pt x="18506" y="7428"/>
                      <a:pt x="17900" y="7428"/>
                    </a:cubicBezTo>
                    <a:cubicBezTo>
                      <a:pt x="17900" y="7428"/>
                      <a:pt x="17900" y="7428"/>
                      <a:pt x="17900" y="7783"/>
                    </a:cubicBezTo>
                    <a:cubicBezTo>
                      <a:pt x="17900" y="7783"/>
                      <a:pt x="17900" y="7783"/>
                      <a:pt x="18506" y="7783"/>
                    </a:cubicBezTo>
                    <a:cubicBezTo>
                      <a:pt x="18607" y="7783"/>
                      <a:pt x="18809" y="7871"/>
                      <a:pt x="18910" y="8049"/>
                    </a:cubicBezTo>
                    <a:cubicBezTo>
                      <a:pt x="19112" y="8226"/>
                      <a:pt x="19314" y="8315"/>
                      <a:pt x="19617" y="8315"/>
                    </a:cubicBezTo>
                    <a:cubicBezTo>
                      <a:pt x="20122" y="8315"/>
                      <a:pt x="20525" y="8049"/>
                      <a:pt x="20525" y="7605"/>
                    </a:cubicBezTo>
                    <a:cubicBezTo>
                      <a:pt x="20525" y="7161"/>
                      <a:pt x="20122" y="6895"/>
                      <a:pt x="19617" y="6895"/>
                    </a:cubicBezTo>
                    <a:close/>
                    <a:moveTo>
                      <a:pt x="9536" y="6490"/>
                    </a:moveTo>
                    <a:cubicBezTo>
                      <a:pt x="8560" y="6490"/>
                      <a:pt x="8169" y="7078"/>
                      <a:pt x="7388" y="9180"/>
                    </a:cubicBezTo>
                    <a:cubicBezTo>
                      <a:pt x="6900" y="10357"/>
                      <a:pt x="6802" y="11197"/>
                      <a:pt x="6900" y="11702"/>
                    </a:cubicBezTo>
                    <a:cubicBezTo>
                      <a:pt x="6998" y="11954"/>
                      <a:pt x="7095" y="12122"/>
                      <a:pt x="7486" y="12374"/>
                    </a:cubicBezTo>
                    <a:cubicBezTo>
                      <a:pt x="7583" y="12374"/>
                      <a:pt x="7583" y="12458"/>
                      <a:pt x="7681" y="12458"/>
                    </a:cubicBezTo>
                    <a:cubicBezTo>
                      <a:pt x="7876" y="12542"/>
                      <a:pt x="8072" y="12626"/>
                      <a:pt x="8267" y="12710"/>
                    </a:cubicBezTo>
                    <a:cubicBezTo>
                      <a:pt x="8657" y="12794"/>
                      <a:pt x="8950" y="12878"/>
                      <a:pt x="9243" y="12878"/>
                    </a:cubicBezTo>
                    <a:cubicBezTo>
                      <a:pt x="9829" y="12878"/>
                      <a:pt x="10415" y="12542"/>
                      <a:pt x="11001" y="11365"/>
                    </a:cubicBezTo>
                    <a:cubicBezTo>
                      <a:pt x="10805" y="11281"/>
                      <a:pt x="10512" y="11113"/>
                      <a:pt x="10317" y="10945"/>
                    </a:cubicBezTo>
                    <a:cubicBezTo>
                      <a:pt x="9341" y="10020"/>
                      <a:pt x="9146" y="8759"/>
                      <a:pt x="9731" y="7414"/>
                    </a:cubicBezTo>
                    <a:cubicBezTo>
                      <a:pt x="9829" y="7162"/>
                      <a:pt x="10122" y="7078"/>
                      <a:pt x="10415" y="7162"/>
                    </a:cubicBezTo>
                    <a:cubicBezTo>
                      <a:pt x="10708" y="7246"/>
                      <a:pt x="10903" y="7498"/>
                      <a:pt x="10805" y="7751"/>
                    </a:cubicBezTo>
                    <a:cubicBezTo>
                      <a:pt x="10317" y="8759"/>
                      <a:pt x="10512" y="9684"/>
                      <a:pt x="11098" y="10272"/>
                    </a:cubicBezTo>
                    <a:cubicBezTo>
                      <a:pt x="11196" y="10357"/>
                      <a:pt x="11294" y="10441"/>
                      <a:pt x="11391" y="10441"/>
                    </a:cubicBezTo>
                    <a:cubicBezTo>
                      <a:pt x="11391" y="10441"/>
                      <a:pt x="11489" y="10357"/>
                      <a:pt x="11489" y="10357"/>
                    </a:cubicBezTo>
                    <a:cubicBezTo>
                      <a:pt x="11879" y="9180"/>
                      <a:pt x="12172" y="8339"/>
                      <a:pt x="12075" y="7751"/>
                    </a:cubicBezTo>
                    <a:cubicBezTo>
                      <a:pt x="12075" y="7751"/>
                      <a:pt x="12075" y="7667"/>
                      <a:pt x="12075" y="7667"/>
                    </a:cubicBezTo>
                    <a:cubicBezTo>
                      <a:pt x="11977" y="7330"/>
                      <a:pt x="11782" y="6994"/>
                      <a:pt x="10610" y="6658"/>
                    </a:cubicBezTo>
                    <a:cubicBezTo>
                      <a:pt x="10220" y="6490"/>
                      <a:pt x="9829" y="6490"/>
                      <a:pt x="9536" y="6490"/>
                    </a:cubicBezTo>
                    <a:close/>
                    <a:moveTo>
                      <a:pt x="9501" y="5476"/>
                    </a:moveTo>
                    <a:cubicBezTo>
                      <a:pt x="9897" y="5476"/>
                      <a:pt x="10393" y="5560"/>
                      <a:pt x="10889" y="5729"/>
                    </a:cubicBezTo>
                    <a:cubicBezTo>
                      <a:pt x="11682" y="5982"/>
                      <a:pt x="12674" y="6320"/>
                      <a:pt x="13071" y="7080"/>
                    </a:cubicBezTo>
                    <a:cubicBezTo>
                      <a:pt x="13071" y="7080"/>
                      <a:pt x="13071" y="7080"/>
                      <a:pt x="16740" y="7080"/>
                    </a:cubicBezTo>
                    <a:cubicBezTo>
                      <a:pt x="16740" y="7080"/>
                      <a:pt x="16740" y="7080"/>
                      <a:pt x="16740" y="6911"/>
                    </a:cubicBezTo>
                    <a:cubicBezTo>
                      <a:pt x="16740" y="6657"/>
                      <a:pt x="17038" y="6489"/>
                      <a:pt x="17335" y="6489"/>
                    </a:cubicBezTo>
                    <a:cubicBezTo>
                      <a:pt x="17335" y="6489"/>
                      <a:pt x="17335" y="6489"/>
                      <a:pt x="18228" y="6489"/>
                    </a:cubicBezTo>
                    <a:cubicBezTo>
                      <a:pt x="18624" y="6151"/>
                      <a:pt x="19120" y="5898"/>
                      <a:pt x="19616" y="5898"/>
                    </a:cubicBezTo>
                    <a:cubicBezTo>
                      <a:pt x="20707" y="5898"/>
                      <a:pt x="21600" y="6657"/>
                      <a:pt x="21600" y="7586"/>
                    </a:cubicBezTo>
                    <a:cubicBezTo>
                      <a:pt x="21600" y="8515"/>
                      <a:pt x="20707" y="9274"/>
                      <a:pt x="19616" y="9274"/>
                    </a:cubicBezTo>
                    <a:cubicBezTo>
                      <a:pt x="19120" y="9274"/>
                      <a:pt x="18624" y="9021"/>
                      <a:pt x="18228" y="8683"/>
                    </a:cubicBezTo>
                    <a:cubicBezTo>
                      <a:pt x="18228" y="8683"/>
                      <a:pt x="18228" y="8683"/>
                      <a:pt x="17335" y="8683"/>
                    </a:cubicBezTo>
                    <a:cubicBezTo>
                      <a:pt x="17038" y="8683"/>
                      <a:pt x="16740" y="8515"/>
                      <a:pt x="16740" y="8261"/>
                    </a:cubicBezTo>
                    <a:cubicBezTo>
                      <a:pt x="16740" y="8261"/>
                      <a:pt x="16740" y="8261"/>
                      <a:pt x="16740" y="8093"/>
                    </a:cubicBezTo>
                    <a:cubicBezTo>
                      <a:pt x="16740" y="8093"/>
                      <a:pt x="16740" y="8093"/>
                      <a:pt x="13269" y="8093"/>
                    </a:cubicBezTo>
                    <a:cubicBezTo>
                      <a:pt x="13170" y="8768"/>
                      <a:pt x="12972" y="9528"/>
                      <a:pt x="12476" y="10625"/>
                    </a:cubicBezTo>
                    <a:cubicBezTo>
                      <a:pt x="12476" y="10710"/>
                      <a:pt x="12476" y="10794"/>
                      <a:pt x="12476" y="10794"/>
                    </a:cubicBezTo>
                    <a:cubicBezTo>
                      <a:pt x="12674" y="10794"/>
                      <a:pt x="12872" y="10794"/>
                      <a:pt x="13170" y="10794"/>
                    </a:cubicBezTo>
                    <a:cubicBezTo>
                      <a:pt x="13170" y="10794"/>
                      <a:pt x="13170" y="10794"/>
                      <a:pt x="13071" y="10625"/>
                    </a:cubicBezTo>
                    <a:cubicBezTo>
                      <a:pt x="12972" y="10541"/>
                      <a:pt x="13071" y="10372"/>
                      <a:pt x="13071" y="10287"/>
                    </a:cubicBezTo>
                    <a:cubicBezTo>
                      <a:pt x="13170" y="10203"/>
                      <a:pt x="13269" y="10034"/>
                      <a:pt x="13368" y="10034"/>
                    </a:cubicBezTo>
                    <a:cubicBezTo>
                      <a:pt x="13368" y="10034"/>
                      <a:pt x="13368" y="10034"/>
                      <a:pt x="14261" y="9781"/>
                    </a:cubicBezTo>
                    <a:cubicBezTo>
                      <a:pt x="14459" y="9359"/>
                      <a:pt x="14856" y="9021"/>
                      <a:pt x="15352" y="8852"/>
                    </a:cubicBezTo>
                    <a:cubicBezTo>
                      <a:pt x="15550" y="8768"/>
                      <a:pt x="15748" y="8768"/>
                      <a:pt x="16046" y="8768"/>
                    </a:cubicBezTo>
                    <a:cubicBezTo>
                      <a:pt x="16839" y="8768"/>
                      <a:pt x="17533" y="9190"/>
                      <a:pt x="17831" y="9781"/>
                    </a:cubicBezTo>
                    <a:cubicBezTo>
                      <a:pt x="18228" y="10625"/>
                      <a:pt x="17732" y="11638"/>
                      <a:pt x="16740" y="11976"/>
                    </a:cubicBezTo>
                    <a:cubicBezTo>
                      <a:pt x="16443" y="11976"/>
                      <a:pt x="16244" y="12060"/>
                      <a:pt x="16046" y="12060"/>
                    </a:cubicBezTo>
                    <a:cubicBezTo>
                      <a:pt x="15748" y="12060"/>
                      <a:pt x="15451" y="11976"/>
                      <a:pt x="15153" y="11891"/>
                    </a:cubicBezTo>
                    <a:cubicBezTo>
                      <a:pt x="15153" y="11891"/>
                      <a:pt x="15153" y="11891"/>
                      <a:pt x="14360" y="12145"/>
                    </a:cubicBezTo>
                    <a:cubicBezTo>
                      <a:pt x="14261" y="12145"/>
                      <a:pt x="14261" y="12145"/>
                      <a:pt x="14162" y="12145"/>
                    </a:cubicBezTo>
                    <a:cubicBezTo>
                      <a:pt x="13963" y="12145"/>
                      <a:pt x="13666" y="12060"/>
                      <a:pt x="13666" y="11891"/>
                    </a:cubicBezTo>
                    <a:cubicBezTo>
                      <a:pt x="13666" y="11891"/>
                      <a:pt x="13666" y="11891"/>
                      <a:pt x="13567" y="11723"/>
                    </a:cubicBezTo>
                    <a:cubicBezTo>
                      <a:pt x="13269" y="11723"/>
                      <a:pt x="12972" y="11723"/>
                      <a:pt x="12674" y="11723"/>
                    </a:cubicBezTo>
                    <a:cubicBezTo>
                      <a:pt x="12476" y="11723"/>
                      <a:pt x="12277" y="11723"/>
                      <a:pt x="12079" y="11723"/>
                    </a:cubicBezTo>
                    <a:cubicBezTo>
                      <a:pt x="11583" y="12651"/>
                      <a:pt x="10988" y="13327"/>
                      <a:pt x="10195" y="13664"/>
                    </a:cubicBezTo>
                    <a:cubicBezTo>
                      <a:pt x="10393" y="14002"/>
                      <a:pt x="10790" y="14508"/>
                      <a:pt x="10988" y="15184"/>
                    </a:cubicBezTo>
                    <a:cubicBezTo>
                      <a:pt x="11484" y="16366"/>
                      <a:pt x="11881" y="18223"/>
                      <a:pt x="10988" y="20671"/>
                    </a:cubicBezTo>
                    <a:cubicBezTo>
                      <a:pt x="10988" y="20671"/>
                      <a:pt x="10988" y="20671"/>
                      <a:pt x="12277" y="20671"/>
                    </a:cubicBezTo>
                    <a:cubicBezTo>
                      <a:pt x="12575" y="20671"/>
                      <a:pt x="12773" y="20840"/>
                      <a:pt x="12773" y="21093"/>
                    </a:cubicBezTo>
                    <a:cubicBezTo>
                      <a:pt x="12773" y="21431"/>
                      <a:pt x="12575" y="21600"/>
                      <a:pt x="12178" y="21600"/>
                    </a:cubicBezTo>
                    <a:cubicBezTo>
                      <a:pt x="12178" y="21600"/>
                      <a:pt x="12178" y="21600"/>
                      <a:pt x="10195" y="21600"/>
                    </a:cubicBezTo>
                    <a:cubicBezTo>
                      <a:pt x="10096" y="21600"/>
                      <a:pt x="9897" y="21515"/>
                      <a:pt x="9798" y="21346"/>
                    </a:cubicBezTo>
                    <a:cubicBezTo>
                      <a:pt x="9699" y="21262"/>
                      <a:pt x="9699" y="21093"/>
                      <a:pt x="9699" y="20924"/>
                    </a:cubicBezTo>
                    <a:cubicBezTo>
                      <a:pt x="10492" y="18983"/>
                      <a:pt x="10591" y="17125"/>
                      <a:pt x="9996" y="15521"/>
                    </a:cubicBezTo>
                    <a:cubicBezTo>
                      <a:pt x="9600" y="14593"/>
                      <a:pt x="9104" y="14002"/>
                      <a:pt x="8906" y="13833"/>
                    </a:cubicBezTo>
                    <a:cubicBezTo>
                      <a:pt x="8608" y="13749"/>
                      <a:pt x="8311" y="13749"/>
                      <a:pt x="7914" y="13580"/>
                    </a:cubicBezTo>
                    <a:cubicBezTo>
                      <a:pt x="7815" y="13580"/>
                      <a:pt x="7715" y="13580"/>
                      <a:pt x="7616" y="13495"/>
                    </a:cubicBezTo>
                    <a:cubicBezTo>
                      <a:pt x="7120" y="14846"/>
                      <a:pt x="6327" y="15690"/>
                      <a:pt x="5335" y="16197"/>
                    </a:cubicBezTo>
                    <a:cubicBezTo>
                      <a:pt x="4344" y="16703"/>
                      <a:pt x="3154" y="16788"/>
                      <a:pt x="1666" y="16534"/>
                    </a:cubicBezTo>
                    <a:cubicBezTo>
                      <a:pt x="1666" y="16534"/>
                      <a:pt x="1666" y="16534"/>
                      <a:pt x="1071" y="17716"/>
                    </a:cubicBezTo>
                    <a:cubicBezTo>
                      <a:pt x="972" y="17885"/>
                      <a:pt x="774" y="17970"/>
                      <a:pt x="575" y="17970"/>
                    </a:cubicBezTo>
                    <a:cubicBezTo>
                      <a:pt x="476" y="17970"/>
                      <a:pt x="377" y="17970"/>
                      <a:pt x="377" y="17970"/>
                    </a:cubicBezTo>
                    <a:cubicBezTo>
                      <a:pt x="79" y="17885"/>
                      <a:pt x="-118" y="17547"/>
                      <a:pt x="79" y="17379"/>
                    </a:cubicBezTo>
                    <a:cubicBezTo>
                      <a:pt x="79" y="17379"/>
                      <a:pt x="79" y="17379"/>
                      <a:pt x="774" y="15775"/>
                    </a:cubicBezTo>
                    <a:cubicBezTo>
                      <a:pt x="972" y="15606"/>
                      <a:pt x="1170" y="15437"/>
                      <a:pt x="1468" y="15521"/>
                    </a:cubicBezTo>
                    <a:cubicBezTo>
                      <a:pt x="2856" y="15859"/>
                      <a:pt x="3947" y="15859"/>
                      <a:pt x="4840" y="15437"/>
                    </a:cubicBezTo>
                    <a:cubicBezTo>
                      <a:pt x="5633" y="15015"/>
                      <a:pt x="6228" y="14255"/>
                      <a:pt x="6625" y="13073"/>
                    </a:cubicBezTo>
                    <a:cubicBezTo>
                      <a:pt x="6228" y="12736"/>
                      <a:pt x="5930" y="12398"/>
                      <a:pt x="5831" y="11976"/>
                    </a:cubicBezTo>
                    <a:cubicBezTo>
                      <a:pt x="5534" y="11216"/>
                      <a:pt x="5732" y="10287"/>
                      <a:pt x="6228" y="8937"/>
                    </a:cubicBezTo>
                    <a:cubicBezTo>
                      <a:pt x="6922" y="7080"/>
                      <a:pt x="7517" y="5476"/>
                      <a:pt x="9501" y="5476"/>
                    </a:cubicBezTo>
                    <a:close/>
                    <a:moveTo>
                      <a:pt x="11277" y="1014"/>
                    </a:moveTo>
                    <a:cubicBezTo>
                      <a:pt x="10124" y="1014"/>
                      <a:pt x="9189" y="1808"/>
                      <a:pt x="9189" y="2788"/>
                    </a:cubicBezTo>
                    <a:cubicBezTo>
                      <a:pt x="9189" y="3768"/>
                      <a:pt x="10124" y="4563"/>
                      <a:pt x="11277" y="4563"/>
                    </a:cubicBezTo>
                    <a:cubicBezTo>
                      <a:pt x="12431" y="4563"/>
                      <a:pt x="13366" y="3768"/>
                      <a:pt x="13366" y="2788"/>
                    </a:cubicBezTo>
                    <a:cubicBezTo>
                      <a:pt x="13366" y="1808"/>
                      <a:pt x="12431" y="1014"/>
                      <a:pt x="11277" y="1014"/>
                    </a:cubicBezTo>
                    <a:close/>
                    <a:moveTo>
                      <a:pt x="11277" y="0"/>
                    </a:moveTo>
                    <a:cubicBezTo>
                      <a:pt x="13090" y="0"/>
                      <a:pt x="14559" y="1225"/>
                      <a:pt x="14559" y="2738"/>
                    </a:cubicBezTo>
                    <a:cubicBezTo>
                      <a:pt x="14559" y="4250"/>
                      <a:pt x="13090" y="5476"/>
                      <a:pt x="11277" y="5476"/>
                    </a:cubicBezTo>
                    <a:cubicBezTo>
                      <a:pt x="9465" y="5476"/>
                      <a:pt x="7996" y="4250"/>
                      <a:pt x="7996" y="2738"/>
                    </a:cubicBezTo>
                    <a:cubicBezTo>
                      <a:pt x="7996" y="1225"/>
                      <a:pt x="9465" y="0"/>
                      <a:pt x="11277" y="0"/>
                    </a:cubicBezTo>
                    <a:close/>
                  </a:path>
                </a:pathLst>
              </a:custGeom>
              <a:solidFill>
                <a:schemeClr val="bg1"/>
              </a:solidFill>
              <a:ln w="9525" cap="flat" cmpd="sng">
                <a:noFill/>
                <a:prstDash val="solid"/>
                <a:round/>
              </a:ln>
            </p:spPr>
            <p:txBody>
              <a:bodyPr rtlCol="0" anchor="ctr"/>
              <a:lstStyle/>
              <a:p>
                <a:pPr algn="ctr"/>
              </a:p>
            </p:txBody>
          </p:sp>
        </p:grpSp>
        <p:grpSp>
          <p:nvGrpSpPr>
            <p:cNvPr id="896" name="组合"/>
            <p:cNvGrpSpPr/>
            <p:nvPr/>
          </p:nvGrpSpPr>
          <p:grpSpPr>
            <a:xfrm>
              <a:off x="5813384" y="4126381"/>
              <a:ext cx="1971097" cy="864369"/>
              <a:chOff x="5813384" y="4126381"/>
              <a:chExt cx="1971097" cy="864369"/>
            </a:xfrm>
          </p:grpSpPr>
          <p:sp>
            <p:nvSpPr>
              <p:cNvPr id="893" name="直线"/>
              <p:cNvSpPr/>
              <p:nvPr/>
            </p:nvSpPr>
            <p:spPr>
              <a:xfrm rot="4234806" flipH="1">
                <a:off x="6567704" y="3910081"/>
                <a:ext cx="1" cy="1508641"/>
              </a:xfrm>
              <a:prstGeom prst="line">
                <a:avLst/>
              </a:prstGeom>
              <a:solidFill>
                <a:srgbClr val="C00000"/>
              </a:solidFill>
              <a:ln w="28575" cap="flat" cmpd="sng">
                <a:solidFill>
                  <a:srgbClr val="0072A9"/>
                </a:solidFill>
                <a:prstDash val="solid"/>
                <a:round/>
              </a:ln>
            </p:spPr>
            <p:txBody>
              <a:bodyPr rtlCol="0" anchor="ctr"/>
              <a:lstStyle/>
              <a:p>
                <a:pPr algn="ctr"/>
              </a:p>
            </p:txBody>
          </p:sp>
          <p:sp>
            <p:nvSpPr>
              <p:cNvPr id="894" name="等腰三角形"/>
              <p:cNvSpPr/>
              <p:nvPr/>
            </p:nvSpPr>
            <p:spPr>
              <a:xfrm rot="4234806" flipH="1">
                <a:off x="5829926" y="4807899"/>
                <a:ext cx="204643" cy="161060"/>
              </a:xfrm>
              <a:prstGeom prst="triangle">
                <a:avLst>
                  <a:gd name="adj" fmla="val 50000"/>
                </a:avLst>
              </a:prstGeom>
              <a:solidFill>
                <a:srgbClr val="0072A9"/>
              </a:solidFill>
              <a:ln w="76200" cap="flat" cmpd="sng">
                <a:solidFill>
                  <a:srgbClr val="0072A9"/>
                </a:solidFill>
                <a:prstDash val="solid"/>
                <a:round/>
              </a:ln>
            </p:spPr>
            <p:txBody>
              <a:bodyPr rtlCol="0" anchor="ctr"/>
              <a:lstStyle/>
              <a:p>
                <a:pPr algn="ctr"/>
              </a:p>
            </p:txBody>
          </p:sp>
          <p:sp>
            <p:nvSpPr>
              <p:cNvPr id="895" name="曲线"/>
              <p:cNvSpPr/>
              <p:nvPr/>
            </p:nvSpPr>
            <p:spPr>
              <a:xfrm>
                <a:off x="7501002" y="4126381"/>
                <a:ext cx="283480" cy="294763"/>
              </a:xfrm>
              <a:custGeom>
                <a:avLst/>
                <a:gdLst>
                  <a:gd name="T1" fmla="*/ 0 w 21600"/>
                  <a:gd name="T2" fmla="*/ 0 h 21600"/>
                  <a:gd name="T3" fmla="*/ 21600 w 21600"/>
                  <a:gd name="T4" fmla="*/ 21600 h 21600"/>
                </a:gdLst>
                <a:ahLst/>
                <a:cxnLst/>
                <a:rect l="T1" t="T2" r="T3" b="T4"/>
                <a:pathLst>
                  <a:path w="21600" h="21600">
                    <a:moveTo>
                      <a:pt x="5776" y="14985"/>
                    </a:moveTo>
                    <a:cubicBezTo>
                      <a:pt x="5164" y="14985"/>
                      <a:pt x="4728" y="15405"/>
                      <a:pt x="4728" y="15994"/>
                    </a:cubicBezTo>
                    <a:cubicBezTo>
                      <a:pt x="4728" y="15994"/>
                      <a:pt x="4728" y="15994"/>
                      <a:pt x="4728" y="19021"/>
                    </a:cubicBezTo>
                    <a:cubicBezTo>
                      <a:pt x="4728" y="19525"/>
                      <a:pt x="5164" y="19946"/>
                      <a:pt x="5776" y="19946"/>
                    </a:cubicBezTo>
                    <a:cubicBezTo>
                      <a:pt x="5776" y="19946"/>
                      <a:pt x="5776" y="19946"/>
                      <a:pt x="18698" y="19946"/>
                    </a:cubicBezTo>
                    <a:cubicBezTo>
                      <a:pt x="18698" y="19946"/>
                      <a:pt x="18698" y="19946"/>
                      <a:pt x="18698" y="18348"/>
                    </a:cubicBezTo>
                    <a:cubicBezTo>
                      <a:pt x="18698" y="18348"/>
                      <a:pt x="18698" y="18348"/>
                      <a:pt x="13110" y="18348"/>
                    </a:cubicBezTo>
                    <a:cubicBezTo>
                      <a:pt x="12673" y="18348"/>
                      <a:pt x="12237" y="17928"/>
                      <a:pt x="12237" y="17508"/>
                    </a:cubicBezTo>
                    <a:cubicBezTo>
                      <a:pt x="12237" y="17003"/>
                      <a:pt x="12673" y="16667"/>
                      <a:pt x="13110" y="16667"/>
                    </a:cubicBezTo>
                    <a:cubicBezTo>
                      <a:pt x="13110" y="16667"/>
                      <a:pt x="13110" y="16667"/>
                      <a:pt x="18698" y="16667"/>
                    </a:cubicBezTo>
                    <a:cubicBezTo>
                      <a:pt x="18698" y="16667"/>
                      <a:pt x="18698" y="16667"/>
                      <a:pt x="18698" y="14985"/>
                    </a:cubicBezTo>
                    <a:close/>
                    <a:moveTo>
                      <a:pt x="2901" y="8371"/>
                    </a:moveTo>
                    <a:cubicBezTo>
                      <a:pt x="2901" y="8371"/>
                      <a:pt x="2901" y="8371"/>
                      <a:pt x="2901" y="9962"/>
                    </a:cubicBezTo>
                    <a:cubicBezTo>
                      <a:pt x="2901" y="9962"/>
                      <a:pt x="2901" y="9962"/>
                      <a:pt x="8532" y="9962"/>
                    </a:cubicBezTo>
                    <a:cubicBezTo>
                      <a:pt x="8972" y="9962"/>
                      <a:pt x="9412" y="10381"/>
                      <a:pt x="9412" y="10800"/>
                    </a:cubicBezTo>
                    <a:cubicBezTo>
                      <a:pt x="9412" y="11218"/>
                      <a:pt x="8972" y="11637"/>
                      <a:pt x="8532" y="11637"/>
                    </a:cubicBezTo>
                    <a:cubicBezTo>
                      <a:pt x="8532" y="11637"/>
                      <a:pt x="8532" y="11637"/>
                      <a:pt x="2901" y="11637"/>
                    </a:cubicBezTo>
                    <a:cubicBezTo>
                      <a:pt x="2901" y="11637"/>
                      <a:pt x="2901" y="11637"/>
                      <a:pt x="2901" y="13228"/>
                    </a:cubicBezTo>
                    <a:lnTo>
                      <a:pt x="15923" y="13228"/>
                    </a:lnTo>
                    <a:cubicBezTo>
                      <a:pt x="16539" y="13228"/>
                      <a:pt x="16979" y="12809"/>
                      <a:pt x="16979" y="12307"/>
                    </a:cubicBezTo>
                    <a:cubicBezTo>
                      <a:pt x="16979" y="12307"/>
                      <a:pt x="16979" y="12307"/>
                      <a:pt x="16979" y="9292"/>
                    </a:cubicBezTo>
                    <a:cubicBezTo>
                      <a:pt x="16979" y="8789"/>
                      <a:pt x="16539" y="8371"/>
                      <a:pt x="15923" y="8371"/>
                    </a:cubicBezTo>
                    <a:cubicBezTo>
                      <a:pt x="15923" y="8371"/>
                      <a:pt x="15923" y="8371"/>
                      <a:pt x="2901" y="8371"/>
                    </a:cubicBezTo>
                    <a:close/>
                    <a:moveTo>
                      <a:pt x="5776" y="1756"/>
                    </a:moveTo>
                    <a:cubicBezTo>
                      <a:pt x="5164" y="1756"/>
                      <a:pt x="4728" y="2177"/>
                      <a:pt x="4728" y="2681"/>
                    </a:cubicBezTo>
                    <a:cubicBezTo>
                      <a:pt x="4728" y="2681"/>
                      <a:pt x="4728" y="2681"/>
                      <a:pt x="4728" y="5708"/>
                    </a:cubicBezTo>
                    <a:cubicBezTo>
                      <a:pt x="4728" y="6297"/>
                      <a:pt x="5164" y="6717"/>
                      <a:pt x="5776" y="6717"/>
                    </a:cubicBezTo>
                    <a:cubicBezTo>
                      <a:pt x="5776" y="6717"/>
                      <a:pt x="5776" y="6717"/>
                      <a:pt x="18698" y="6717"/>
                    </a:cubicBezTo>
                    <a:cubicBezTo>
                      <a:pt x="18698" y="6717"/>
                      <a:pt x="18698" y="6717"/>
                      <a:pt x="18698" y="5036"/>
                    </a:cubicBezTo>
                    <a:cubicBezTo>
                      <a:pt x="18698" y="5036"/>
                      <a:pt x="18698" y="5036"/>
                      <a:pt x="13110" y="5036"/>
                    </a:cubicBezTo>
                    <a:cubicBezTo>
                      <a:pt x="12673" y="5036"/>
                      <a:pt x="12237" y="4699"/>
                      <a:pt x="12237" y="4195"/>
                    </a:cubicBezTo>
                    <a:cubicBezTo>
                      <a:pt x="12237" y="3774"/>
                      <a:pt x="12673" y="3354"/>
                      <a:pt x="13110" y="3354"/>
                    </a:cubicBezTo>
                    <a:cubicBezTo>
                      <a:pt x="13110" y="3354"/>
                      <a:pt x="13110" y="3354"/>
                      <a:pt x="18698" y="3354"/>
                    </a:cubicBezTo>
                    <a:lnTo>
                      <a:pt x="18698" y="1756"/>
                    </a:lnTo>
                    <a:cubicBezTo>
                      <a:pt x="18698" y="1756"/>
                      <a:pt x="18698" y="1756"/>
                      <a:pt x="5776" y="1756"/>
                    </a:cubicBezTo>
                    <a:close/>
                    <a:moveTo>
                      <a:pt x="5707" y="0"/>
                    </a:moveTo>
                    <a:cubicBezTo>
                      <a:pt x="5707" y="0"/>
                      <a:pt x="5707" y="0"/>
                      <a:pt x="20721" y="0"/>
                    </a:cubicBezTo>
                    <a:cubicBezTo>
                      <a:pt x="21248" y="0"/>
                      <a:pt x="21600" y="337"/>
                      <a:pt x="21600" y="843"/>
                    </a:cubicBezTo>
                    <a:cubicBezTo>
                      <a:pt x="21600" y="1265"/>
                      <a:pt x="21248" y="1687"/>
                      <a:pt x="20721" y="1687"/>
                    </a:cubicBezTo>
                    <a:cubicBezTo>
                      <a:pt x="20721" y="1687"/>
                      <a:pt x="20721" y="1687"/>
                      <a:pt x="20458" y="1687"/>
                    </a:cubicBezTo>
                    <a:cubicBezTo>
                      <a:pt x="20458" y="1687"/>
                      <a:pt x="20458" y="1687"/>
                      <a:pt x="20458" y="6665"/>
                    </a:cubicBezTo>
                    <a:cubicBezTo>
                      <a:pt x="20458" y="6665"/>
                      <a:pt x="20458" y="6665"/>
                      <a:pt x="20721" y="6665"/>
                    </a:cubicBezTo>
                    <a:cubicBezTo>
                      <a:pt x="21248" y="6665"/>
                      <a:pt x="21600" y="7003"/>
                      <a:pt x="21600" y="7509"/>
                    </a:cubicBezTo>
                    <a:cubicBezTo>
                      <a:pt x="21600" y="7931"/>
                      <a:pt x="21248" y="8353"/>
                      <a:pt x="20721" y="8353"/>
                    </a:cubicBezTo>
                    <a:cubicBezTo>
                      <a:pt x="20721" y="8353"/>
                      <a:pt x="20721" y="8353"/>
                      <a:pt x="18526" y="8353"/>
                    </a:cubicBezTo>
                    <a:cubicBezTo>
                      <a:pt x="18614" y="8606"/>
                      <a:pt x="18702" y="8943"/>
                      <a:pt x="18702" y="9281"/>
                    </a:cubicBezTo>
                    <a:cubicBezTo>
                      <a:pt x="18702" y="9281"/>
                      <a:pt x="18702" y="9281"/>
                      <a:pt x="18702" y="12318"/>
                    </a:cubicBezTo>
                    <a:cubicBezTo>
                      <a:pt x="18702" y="12656"/>
                      <a:pt x="18614" y="12993"/>
                      <a:pt x="18526" y="13246"/>
                    </a:cubicBezTo>
                    <a:cubicBezTo>
                      <a:pt x="18526" y="13246"/>
                      <a:pt x="18526" y="13246"/>
                      <a:pt x="20721" y="13246"/>
                    </a:cubicBezTo>
                    <a:cubicBezTo>
                      <a:pt x="21248" y="13246"/>
                      <a:pt x="21600" y="13668"/>
                      <a:pt x="21600" y="14090"/>
                    </a:cubicBezTo>
                    <a:cubicBezTo>
                      <a:pt x="21600" y="14596"/>
                      <a:pt x="21248" y="14934"/>
                      <a:pt x="20721" y="14934"/>
                    </a:cubicBezTo>
                    <a:cubicBezTo>
                      <a:pt x="20721" y="14934"/>
                      <a:pt x="20721" y="14934"/>
                      <a:pt x="20458" y="14934"/>
                    </a:cubicBezTo>
                    <a:cubicBezTo>
                      <a:pt x="20458" y="14934"/>
                      <a:pt x="20458" y="14934"/>
                      <a:pt x="20458" y="19912"/>
                    </a:cubicBezTo>
                    <a:cubicBezTo>
                      <a:pt x="20458" y="19912"/>
                      <a:pt x="20458" y="19912"/>
                      <a:pt x="20721" y="19912"/>
                    </a:cubicBezTo>
                    <a:cubicBezTo>
                      <a:pt x="21248" y="19912"/>
                      <a:pt x="21600" y="20334"/>
                      <a:pt x="21600" y="20756"/>
                    </a:cubicBezTo>
                    <a:cubicBezTo>
                      <a:pt x="21600" y="21262"/>
                      <a:pt x="21248" y="21600"/>
                      <a:pt x="20721" y="21600"/>
                    </a:cubicBezTo>
                    <a:cubicBezTo>
                      <a:pt x="20721" y="21600"/>
                      <a:pt x="20721" y="21600"/>
                      <a:pt x="5707" y="21600"/>
                    </a:cubicBezTo>
                    <a:cubicBezTo>
                      <a:pt x="4126" y="21600"/>
                      <a:pt x="2897" y="20418"/>
                      <a:pt x="2897" y="18984"/>
                    </a:cubicBezTo>
                    <a:cubicBezTo>
                      <a:pt x="2897" y="18984"/>
                      <a:pt x="2897" y="18984"/>
                      <a:pt x="2897" y="15946"/>
                    </a:cubicBezTo>
                    <a:cubicBezTo>
                      <a:pt x="2897" y="15609"/>
                      <a:pt x="2985" y="15271"/>
                      <a:pt x="3073" y="14934"/>
                    </a:cubicBezTo>
                    <a:cubicBezTo>
                      <a:pt x="3073" y="14934"/>
                      <a:pt x="3073" y="14934"/>
                      <a:pt x="878" y="14934"/>
                    </a:cubicBezTo>
                    <a:cubicBezTo>
                      <a:pt x="351" y="14934"/>
                      <a:pt x="0" y="14596"/>
                      <a:pt x="0" y="14090"/>
                    </a:cubicBezTo>
                    <a:cubicBezTo>
                      <a:pt x="0" y="13668"/>
                      <a:pt x="351" y="13246"/>
                      <a:pt x="878" y="13246"/>
                    </a:cubicBezTo>
                    <a:cubicBezTo>
                      <a:pt x="878" y="13246"/>
                      <a:pt x="878" y="13246"/>
                      <a:pt x="1141" y="13246"/>
                    </a:cubicBezTo>
                    <a:cubicBezTo>
                      <a:pt x="1141" y="13246"/>
                      <a:pt x="1141" y="13246"/>
                      <a:pt x="1141" y="8353"/>
                    </a:cubicBezTo>
                    <a:cubicBezTo>
                      <a:pt x="1141" y="8353"/>
                      <a:pt x="1141" y="8353"/>
                      <a:pt x="878" y="8353"/>
                    </a:cubicBezTo>
                    <a:cubicBezTo>
                      <a:pt x="351" y="8353"/>
                      <a:pt x="0" y="7931"/>
                      <a:pt x="0" y="7509"/>
                    </a:cubicBezTo>
                    <a:cubicBezTo>
                      <a:pt x="0" y="7003"/>
                      <a:pt x="351" y="6665"/>
                      <a:pt x="878" y="6665"/>
                    </a:cubicBezTo>
                    <a:cubicBezTo>
                      <a:pt x="878" y="6665"/>
                      <a:pt x="878" y="6665"/>
                      <a:pt x="3073" y="6665"/>
                    </a:cubicBezTo>
                    <a:cubicBezTo>
                      <a:pt x="2985" y="6328"/>
                      <a:pt x="2897" y="5990"/>
                      <a:pt x="2897" y="5653"/>
                    </a:cubicBezTo>
                    <a:cubicBezTo>
                      <a:pt x="2897" y="5653"/>
                      <a:pt x="2897" y="5653"/>
                      <a:pt x="2897" y="2615"/>
                    </a:cubicBezTo>
                    <a:cubicBezTo>
                      <a:pt x="2897" y="1181"/>
                      <a:pt x="4126" y="0"/>
                      <a:pt x="5707" y="0"/>
                    </a:cubicBezTo>
                    <a:close/>
                  </a:path>
                </a:pathLst>
              </a:custGeom>
              <a:solidFill>
                <a:schemeClr val="bg1"/>
              </a:solidFill>
              <a:ln w="9525" cap="flat" cmpd="sng">
                <a:noFill/>
                <a:prstDash val="solid"/>
                <a:round/>
              </a:ln>
            </p:spPr>
            <p:txBody>
              <a:bodyPr rtlCol="0" anchor="ctr"/>
              <a:lstStyle/>
              <a:p>
                <a:pPr algn="ctr"/>
              </a:p>
            </p:txBody>
          </p:sp>
        </p:grpSp>
        <p:sp>
          <p:nvSpPr>
            <p:cNvPr id="897" name="矩形"/>
            <p:cNvSpPr/>
            <p:nvPr/>
          </p:nvSpPr>
          <p:spPr>
            <a:xfrm>
              <a:off x="3526972" y="4710796"/>
              <a:ext cx="2116383" cy="8153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怎样预防</a:t>
              </a:r>
              <a:endParaRPr lang="en-US" altLang="zh-CN"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事故灾害发生</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pic>
        <p:nvPicPr>
          <p:cNvPr id="899" name="图片"/>
          <p:cNvPicPr>
            <a:picLocks noChangeAspect="1"/>
          </p:cNvPicPr>
          <p:nvPr/>
        </p:nvPicPr>
        <p:blipFill>
          <a:blip r:embed="rId1" cstate="print">
            <a:biLevel thresh="25000"/>
          </a:blip>
          <a:stretch>
            <a:fillRect/>
          </a:stretch>
        </p:blipFill>
        <p:spPr>
          <a:xfrm>
            <a:off x="8463455" y="2558481"/>
            <a:ext cx="3376447" cy="2440585"/>
          </a:xfrm>
          <a:prstGeom prst="rect">
            <a:avLst/>
          </a:prstGeom>
          <a:noFill/>
          <a:ln w="9525" cap="flat" cmpd="sng">
            <a:noFill/>
            <a:prstDash val="solid"/>
            <a:round/>
          </a:ln>
        </p:spPr>
      </p:pic>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0"/>
                                        </p:tgtEl>
                                        <p:attrNameLst>
                                          <p:attrName>style.visibility</p:attrName>
                                        </p:attrNameLst>
                                      </p:cBhvr>
                                      <p:to>
                                        <p:strVal val="visible"/>
                                      </p:to>
                                    </p:set>
                                    <p:animEffect transition="in" filter="wipe(left)">
                                      <p:cBhvr>
                                        <p:cTn id="7" dur="500"/>
                                        <p:tgtEl>
                                          <p:spTgt spid="87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71"/>
                                        </p:tgtEl>
                                        <p:attrNameLst>
                                          <p:attrName>style.visibility</p:attrName>
                                        </p:attrNameLst>
                                      </p:cBhvr>
                                      <p:to>
                                        <p:strVal val="visible"/>
                                      </p:to>
                                    </p:set>
                                    <p:animEffect transition="in" filter="wipe(right)">
                                      <p:cBhvr>
                                        <p:cTn id="11" dur="500"/>
                                        <p:tgtEl>
                                          <p:spTgt spid="8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4"/>
                                        </p:tgtEl>
                                        <p:attrNameLst>
                                          <p:attrName>style.visibility</p:attrName>
                                        </p:attrNameLst>
                                      </p:cBhvr>
                                      <p:to>
                                        <p:strVal val="visible"/>
                                      </p:to>
                                    </p:set>
                                    <p:animEffect transition="in" filter="fade">
                                      <p:cBhvr>
                                        <p:cTn id="15" dur="500"/>
                                        <p:tgtEl>
                                          <p:spTgt spid="87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76"/>
                                        </p:tgtEl>
                                        <p:attrNameLst>
                                          <p:attrName>style.visibility</p:attrName>
                                        </p:attrNameLst>
                                      </p:cBhvr>
                                      <p:to>
                                        <p:strVal val="visible"/>
                                      </p:to>
                                    </p:set>
                                    <p:animEffect transition="in" filter="wipe(left)">
                                      <p:cBhvr>
                                        <p:cTn id="19" dur="500"/>
                                        <p:tgtEl>
                                          <p:spTgt spid="87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875"/>
                                        </p:tgtEl>
                                        <p:attrNameLst>
                                          <p:attrName>style.visibility</p:attrName>
                                        </p:attrNameLst>
                                      </p:cBhvr>
                                      <p:to>
                                        <p:strVal val="visible"/>
                                      </p:to>
                                    </p:set>
                                    <p:animEffect transition="in" filter="wipe(right)">
                                      <p:cBhvr>
                                        <p:cTn id="23" dur="500"/>
                                        <p:tgtEl>
                                          <p:spTgt spid="8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77"/>
                                        </p:tgtEl>
                                        <p:attrNameLst>
                                          <p:attrName>style.visibility</p:attrName>
                                        </p:attrNameLst>
                                      </p:cBhvr>
                                      <p:to>
                                        <p:strVal val="visible"/>
                                      </p:to>
                                    </p:set>
                                    <p:animEffect transition="in" filter="fade">
                                      <p:cBhvr>
                                        <p:cTn id="26" dur="500"/>
                                        <p:tgtEl>
                                          <p:spTgt spid="877"/>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898"/>
                                        </p:tgtEl>
                                        <p:attrNameLst>
                                          <p:attrName>style.visibility</p:attrName>
                                        </p:attrNameLst>
                                      </p:cBhvr>
                                      <p:to>
                                        <p:strVal val="visible"/>
                                      </p:to>
                                    </p:set>
                                    <p:animEffect transition="in" filter="wipe(up)">
                                      <p:cBhvr>
                                        <p:cTn id="30" dur="500"/>
                                        <p:tgtEl>
                                          <p:spTgt spid="898"/>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899"/>
                                        </p:tgtEl>
                                        <p:attrNameLst>
                                          <p:attrName>style.visibility</p:attrName>
                                        </p:attrNameLst>
                                      </p:cBhvr>
                                      <p:to>
                                        <p:strVal val="visible"/>
                                      </p:to>
                                    </p:set>
                                    <p:animEffect transition="in" filter="wipe(up)">
                                      <p:cBhvr>
                                        <p:cTn id="34" dur="500"/>
                                        <p:tgtEl>
                                          <p:spTgt spid="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 grpId="0" animBg="1"/>
      <p:bldP spid="871" grpId="0" animBg="1"/>
      <p:bldP spid="874" grpId="0" animBg="1"/>
      <p:bldP spid="876" grpId="0" animBg="1"/>
      <p:bldP spid="875" grpId="0" animBg="1"/>
      <p:bldP spid="877" grpId="0" animBg="1"/>
      <p:bldP spid="89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904"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907" name="组合"/>
          <p:cNvGrpSpPr/>
          <p:nvPr/>
        </p:nvGrpSpPr>
        <p:grpSpPr>
          <a:xfrm>
            <a:off x="550862" y="82550"/>
            <a:ext cx="4374932" cy="577215"/>
            <a:chOff x="550862" y="82550"/>
            <a:chExt cx="4374932" cy="577215"/>
          </a:xfrm>
        </p:grpSpPr>
        <p:sp>
          <p:nvSpPr>
            <p:cNvPr id="905"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06"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908"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909"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910"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911" name="直线"/>
          <p:cNvSpPr/>
          <p:nvPr/>
        </p:nvSpPr>
        <p:spPr>
          <a:xfrm>
            <a:off x="548675" y="1507500"/>
            <a:ext cx="3637464" cy="0"/>
          </a:xfrm>
          <a:prstGeom prst="line">
            <a:avLst/>
          </a:prstGeom>
          <a:noFill/>
          <a:ln w="6350" cap="flat" cmpd="sng">
            <a:solidFill>
              <a:srgbClr val="BFBFBF"/>
            </a:solidFill>
            <a:prstDash val="solid"/>
            <a:round/>
          </a:ln>
        </p:spPr>
        <p:txBody>
          <a:bodyPr rtlCol="0" anchor="ctr"/>
          <a:lstStyle/>
          <a:p>
            <a:pPr algn="ctr"/>
          </a:p>
        </p:txBody>
      </p:sp>
      <p:sp>
        <p:nvSpPr>
          <p:cNvPr id="912" name="矩形"/>
          <p:cNvSpPr/>
          <p:nvPr/>
        </p:nvSpPr>
        <p:spPr>
          <a:xfrm>
            <a:off x="425752" y="1080832"/>
            <a:ext cx="3750008" cy="391274"/>
          </a:xfrm>
          <a:prstGeom prst="rect">
            <a:avLst/>
          </a:prstGeom>
          <a:noFill/>
          <a:ln w="9525" cap="flat" cmpd="sng">
            <a:noFill/>
            <a:prstDash val="solid"/>
            <a:miter/>
          </a:ln>
        </p:spPr>
        <p:txBody>
          <a:bodyPr vert="horz" wrap="square" lIns="0" tIns="48000" rIns="0" bIns="4800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怎样预防设备事故灾害发生</a:t>
            </a:r>
            <a:endParaRPr lang="zh-CN" altLang="en-US" sz="20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918" name="组合"/>
          <p:cNvGrpSpPr/>
          <p:nvPr/>
        </p:nvGrpSpPr>
        <p:grpSpPr>
          <a:xfrm>
            <a:off x="6402738" y="2328010"/>
            <a:ext cx="4029398" cy="3129381"/>
            <a:chOff x="6402738" y="2328010"/>
            <a:chExt cx="4029398" cy="3129381"/>
          </a:xfrm>
        </p:grpSpPr>
        <p:sp>
          <p:nvSpPr>
            <p:cNvPr id="913" name="曲线"/>
            <p:cNvSpPr/>
            <p:nvPr/>
          </p:nvSpPr>
          <p:spPr>
            <a:xfrm>
              <a:off x="7913430" y="3137355"/>
              <a:ext cx="518674" cy="2320036"/>
            </a:xfrm>
            <a:custGeom>
              <a:avLst/>
              <a:gdLst>
                <a:gd name="T1" fmla="*/ 0 w 21600"/>
                <a:gd name="T2" fmla="*/ 0 h 21600"/>
                <a:gd name="T3" fmla="*/ 21600 w 21600"/>
                <a:gd name="T4" fmla="*/ 21600 h 21600"/>
              </a:gdLst>
              <a:ahLst/>
              <a:cxnLst/>
              <a:rect l="T1" t="T2" r="T3" b="T4"/>
              <a:pathLst>
                <a:path w="21600" h="21600">
                  <a:moveTo>
                    <a:pt x="0" y="19189"/>
                  </a:moveTo>
                  <a:lnTo>
                    <a:pt x="0" y="19189"/>
                  </a:lnTo>
                  <a:cubicBezTo>
                    <a:pt x="0" y="20511"/>
                    <a:pt x="4872" y="21600"/>
                    <a:pt x="10800" y="21600"/>
                  </a:cubicBezTo>
                  <a:lnTo>
                    <a:pt x="10800" y="21600"/>
                  </a:lnTo>
                  <a:cubicBezTo>
                    <a:pt x="16858" y="21600"/>
                    <a:pt x="21600" y="20511"/>
                    <a:pt x="21600" y="19189"/>
                  </a:cubicBezTo>
                  <a:lnTo>
                    <a:pt x="21600" y="19189"/>
                  </a:lnTo>
                  <a:lnTo>
                    <a:pt x="21600" y="0"/>
                  </a:lnTo>
                </a:path>
              </a:pathLst>
            </a:custGeom>
            <a:noFill/>
            <a:ln w="101600" cap="rnd" cmpd="sng">
              <a:solidFill>
                <a:srgbClr val="B3B3B3"/>
              </a:solidFill>
              <a:prstDash val="solid"/>
              <a:round/>
            </a:ln>
          </p:spPr>
          <p:txBody>
            <a:bodyPr rtlCol="0" anchor="ctr"/>
            <a:lstStyle/>
            <a:p>
              <a:pPr algn="ctr"/>
            </a:p>
          </p:txBody>
        </p:sp>
        <p:sp>
          <p:nvSpPr>
            <p:cNvPr id="914" name="曲线"/>
            <p:cNvSpPr/>
            <p:nvPr/>
          </p:nvSpPr>
          <p:spPr>
            <a:xfrm>
              <a:off x="8418771" y="2328010"/>
              <a:ext cx="2013366" cy="1794694"/>
            </a:xfrm>
            <a:custGeom>
              <a:avLst/>
              <a:gdLst>
                <a:gd name="T1" fmla="*/ 0 w 21600"/>
                <a:gd name="T2" fmla="*/ 0 h 21600"/>
                <a:gd name="T3" fmla="*/ 21600 w 21600"/>
                <a:gd name="T4" fmla="*/ 21600 h 21600"/>
              </a:gdLst>
              <a:ahLst/>
              <a:cxnLst/>
              <a:rect l="T1" t="T2" r="T3" b="T4"/>
              <a:pathLst>
                <a:path w="21600" h="21600">
                  <a:moveTo>
                    <a:pt x="0" y="0"/>
                  </a:moveTo>
                  <a:cubicBezTo>
                    <a:pt x="0" y="21600"/>
                    <a:pt x="0" y="21600"/>
                    <a:pt x="0" y="21600"/>
                  </a:cubicBezTo>
                  <a:cubicBezTo>
                    <a:pt x="1184" y="19660"/>
                    <a:pt x="3148" y="18405"/>
                    <a:pt x="5383" y="18405"/>
                  </a:cubicBezTo>
                  <a:cubicBezTo>
                    <a:pt x="7651" y="18405"/>
                    <a:pt x="9615" y="19660"/>
                    <a:pt x="10800" y="21600"/>
                  </a:cubicBezTo>
                  <a:cubicBezTo>
                    <a:pt x="11984" y="19660"/>
                    <a:pt x="13948" y="18405"/>
                    <a:pt x="16216" y="18405"/>
                  </a:cubicBezTo>
                  <a:cubicBezTo>
                    <a:pt x="18451" y="18405"/>
                    <a:pt x="20415" y="19660"/>
                    <a:pt x="21600" y="21561"/>
                  </a:cubicBezTo>
                  <a:cubicBezTo>
                    <a:pt x="20347" y="9430"/>
                    <a:pt x="11138" y="0"/>
                    <a:pt x="0" y="0"/>
                  </a:cubicBezTo>
                  <a:close/>
                </a:path>
              </a:pathLst>
            </a:custGeom>
            <a:solidFill>
              <a:srgbClr val="AFABAB"/>
            </a:solidFill>
            <a:ln w="9525" cap="flat" cmpd="sng">
              <a:noFill/>
              <a:prstDash val="solid"/>
              <a:round/>
            </a:ln>
          </p:spPr>
          <p:txBody>
            <a:bodyPr rtlCol="0" anchor="ctr"/>
            <a:lstStyle/>
            <a:p>
              <a:pPr algn="ctr"/>
            </a:p>
          </p:txBody>
        </p:sp>
        <p:sp>
          <p:nvSpPr>
            <p:cNvPr id="915" name="曲线"/>
            <p:cNvSpPr/>
            <p:nvPr/>
          </p:nvSpPr>
          <p:spPr>
            <a:xfrm>
              <a:off x="6402738" y="2328010"/>
              <a:ext cx="2016032" cy="1794694"/>
            </a:xfrm>
            <a:custGeom>
              <a:avLst/>
              <a:gdLst>
                <a:gd name="T1" fmla="*/ 0 w 21600"/>
                <a:gd name="T2" fmla="*/ 0 h 21600"/>
                <a:gd name="T3" fmla="*/ 21600 w 21600"/>
                <a:gd name="T4" fmla="*/ 21600 h 21600"/>
              </a:gdLst>
              <a:ahLst/>
              <a:cxnLst/>
              <a:rect l="T1" t="T2" r="T3" b="T4"/>
              <a:pathLst>
                <a:path w="21600" h="21600">
                  <a:moveTo>
                    <a:pt x="21600" y="0"/>
                  </a:moveTo>
                  <a:cubicBezTo>
                    <a:pt x="21600" y="0"/>
                    <a:pt x="21600" y="0"/>
                    <a:pt x="21600" y="0"/>
                  </a:cubicBezTo>
                  <a:cubicBezTo>
                    <a:pt x="10445" y="0"/>
                    <a:pt x="1250" y="9430"/>
                    <a:pt x="0" y="21600"/>
                  </a:cubicBezTo>
                  <a:cubicBezTo>
                    <a:pt x="1183" y="19660"/>
                    <a:pt x="3177" y="18405"/>
                    <a:pt x="5408" y="18405"/>
                  </a:cubicBezTo>
                  <a:cubicBezTo>
                    <a:pt x="7639" y="18405"/>
                    <a:pt x="9633" y="19660"/>
                    <a:pt x="10816" y="21600"/>
                  </a:cubicBezTo>
                  <a:cubicBezTo>
                    <a:pt x="12000" y="19660"/>
                    <a:pt x="13960" y="18405"/>
                    <a:pt x="16191" y="18405"/>
                  </a:cubicBezTo>
                  <a:cubicBezTo>
                    <a:pt x="18422" y="18405"/>
                    <a:pt x="20416" y="19660"/>
                    <a:pt x="21600" y="21600"/>
                  </a:cubicBezTo>
                  <a:lnTo>
                    <a:pt x="21600" y="0"/>
                  </a:lnTo>
                  <a:close/>
                </a:path>
              </a:pathLst>
            </a:custGeom>
            <a:solidFill>
              <a:schemeClr val="accent1"/>
            </a:solidFill>
            <a:ln w="9525" cap="flat" cmpd="sng">
              <a:noFill/>
              <a:prstDash val="solid"/>
              <a:round/>
            </a:ln>
          </p:spPr>
          <p:txBody>
            <a:bodyPr rtlCol="0" anchor="ctr"/>
            <a:lstStyle/>
            <a:p>
              <a:pPr algn="ctr"/>
            </a:p>
          </p:txBody>
        </p:sp>
        <p:sp>
          <p:nvSpPr>
            <p:cNvPr id="916" name="曲线"/>
            <p:cNvSpPr/>
            <p:nvPr/>
          </p:nvSpPr>
          <p:spPr>
            <a:xfrm>
              <a:off x="7408088" y="2328010"/>
              <a:ext cx="1006683" cy="1788027"/>
            </a:xfrm>
            <a:custGeom>
              <a:avLst/>
              <a:gdLst>
                <a:gd name="T1" fmla="*/ 0 w 21600"/>
                <a:gd name="T2" fmla="*/ 0 h 21600"/>
                <a:gd name="T3" fmla="*/ 21600 w 21600"/>
                <a:gd name="T4" fmla="*/ 21600 h 21600"/>
              </a:gdLst>
              <a:ahLst/>
              <a:cxnLst/>
              <a:rect l="T1" t="T2" r="T3" b="T4"/>
              <a:pathLst>
                <a:path w="21600" h="21600">
                  <a:moveTo>
                    <a:pt x="10901" y="18470"/>
                  </a:moveTo>
                  <a:cubicBezTo>
                    <a:pt x="15302" y="18470"/>
                    <a:pt x="19230" y="19691"/>
                    <a:pt x="21600" y="21561"/>
                  </a:cubicBezTo>
                  <a:cubicBezTo>
                    <a:pt x="21600" y="0"/>
                    <a:pt x="21600" y="0"/>
                    <a:pt x="21600" y="0"/>
                  </a:cubicBezTo>
                  <a:cubicBezTo>
                    <a:pt x="21532" y="0"/>
                    <a:pt x="21532" y="0"/>
                    <a:pt x="21464" y="0"/>
                  </a:cubicBezTo>
                  <a:cubicBezTo>
                    <a:pt x="10359" y="76"/>
                    <a:pt x="1286" y="9464"/>
                    <a:pt x="0" y="21561"/>
                  </a:cubicBezTo>
                  <a:cubicBezTo>
                    <a:pt x="0" y="21600"/>
                    <a:pt x="0" y="21600"/>
                    <a:pt x="0" y="21600"/>
                  </a:cubicBezTo>
                  <a:cubicBezTo>
                    <a:pt x="135" y="21485"/>
                    <a:pt x="203" y="21485"/>
                    <a:pt x="338" y="21523"/>
                  </a:cubicBezTo>
                  <a:cubicBezTo>
                    <a:pt x="2708" y="19653"/>
                    <a:pt x="6568" y="18470"/>
                    <a:pt x="10901" y="18470"/>
                  </a:cubicBezTo>
                  <a:close/>
                </a:path>
              </a:pathLst>
            </a:custGeom>
            <a:solidFill>
              <a:srgbClr val="AFABAB"/>
            </a:solidFill>
            <a:ln w="9525" cap="flat" cmpd="sng">
              <a:noFill/>
              <a:prstDash val="solid"/>
              <a:round/>
            </a:ln>
          </p:spPr>
          <p:txBody>
            <a:bodyPr rtlCol="0" anchor="ctr"/>
            <a:lstStyle/>
            <a:p>
              <a:pPr algn="ctr"/>
            </a:p>
          </p:txBody>
        </p:sp>
        <p:sp>
          <p:nvSpPr>
            <p:cNvPr id="917" name="曲线"/>
            <p:cNvSpPr/>
            <p:nvPr/>
          </p:nvSpPr>
          <p:spPr>
            <a:xfrm>
              <a:off x="8414771" y="2328010"/>
              <a:ext cx="1006683" cy="1794694"/>
            </a:xfrm>
            <a:custGeom>
              <a:avLst/>
              <a:gdLst>
                <a:gd name="T1" fmla="*/ 0 w 21600"/>
                <a:gd name="T2" fmla="*/ 0 h 21600"/>
                <a:gd name="T3" fmla="*/ 21600 w 21600"/>
                <a:gd name="T4" fmla="*/ 21600 h 21600"/>
              </a:gdLst>
              <a:ahLst/>
              <a:cxnLst/>
              <a:rect l="T1" t="T2" r="T3" b="T4"/>
              <a:pathLst>
                <a:path w="21600" h="21600">
                  <a:moveTo>
                    <a:pt x="0" y="21600"/>
                  </a:moveTo>
                  <a:cubicBezTo>
                    <a:pt x="67" y="21409"/>
                    <a:pt x="203" y="21333"/>
                    <a:pt x="338" y="21333"/>
                  </a:cubicBezTo>
                  <a:cubicBezTo>
                    <a:pt x="2708" y="19546"/>
                    <a:pt x="6500" y="18405"/>
                    <a:pt x="10766" y="18405"/>
                  </a:cubicBezTo>
                  <a:cubicBezTo>
                    <a:pt x="15167" y="18405"/>
                    <a:pt x="18959" y="19584"/>
                    <a:pt x="21396" y="21409"/>
                  </a:cubicBezTo>
                  <a:cubicBezTo>
                    <a:pt x="21464" y="21447"/>
                    <a:pt x="21532" y="21485"/>
                    <a:pt x="21600" y="21600"/>
                  </a:cubicBezTo>
                  <a:cubicBezTo>
                    <a:pt x="21600" y="21600"/>
                    <a:pt x="21600" y="21600"/>
                    <a:pt x="21600" y="21600"/>
                  </a:cubicBezTo>
                  <a:cubicBezTo>
                    <a:pt x="20313" y="9430"/>
                    <a:pt x="11172" y="0"/>
                    <a:pt x="0" y="0"/>
                  </a:cubicBezTo>
                  <a:cubicBezTo>
                    <a:pt x="0" y="0"/>
                    <a:pt x="0" y="0"/>
                    <a:pt x="0" y="0"/>
                  </a:cubicBezTo>
                  <a:lnTo>
                    <a:pt x="0" y="21600"/>
                  </a:lnTo>
                  <a:close/>
                </a:path>
              </a:pathLst>
            </a:custGeom>
            <a:solidFill>
              <a:schemeClr val="accent1"/>
            </a:solidFill>
            <a:ln w="9525" cap="flat" cmpd="sng">
              <a:noFill/>
              <a:prstDash val="solid"/>
              <a:round/>
            </a:ln>
          </p:spPr>
          <p:txBody>
            <a:bodyPr rtlCol="0" anchor="ctr"/>
            <a:lstStyle/>
            <a:p>
              <a:pPr algn="ctr"/>
            </a:p>
          </p:txBody>
        </p:sp>
      </p:grpSp>
      <p:sp>
        <p:nvSpPr>
          <p:cNvPr id="919" name="矩形"/>
          <p:cNvSpPr/>
          <p:nvPr/>
        </p:nvSpPr>
        <p:spPr>
          <a:xfrm>
            <a:off x="4983600" y="1656209"/>
            <a:ext cx="1008971" cy="633177"/>
          </a:xfrm>
          <a:prstGeom prst="rect">
            <a:avLst/>
          </a:prstGeom>
          <a:noFill/>
          <a:ln w="9525" cap="flat" cmpd="sng">
            <a:noFill/>
            <a:prstDash val="solid"/>
            <a:miter/>
          </a:ln>
        </p:spPr>
        <p:txBody>
          <a:bodyPr vert="horz" wrap="square" lIns="0" tIns="98497" rIns="0" bIns="98497" anchor="t" anchorCtr="0">
            <a:noAutofit/>
          </a:bodyPr>
          <a:lstStyle/>
          <a:p>
            <a:pPr marL="0" indent="0" algn="r" eaLnBrk="1" fontAlgn="auto" latinLnBrk="0" hangingPunct="1">
              <a:lnSpc>
                <a:spcPct val="120000"/>
              </a:lnSpc>
              <a:spcBef>
                <a:spcPts val="0"/>
              </a:spcBef>
              <a:spcAft>
                <a:spcPts val="0"/>
              </a:spcAft>
              <a:buNone/>
            </a:pPr>
            <a:r>
              <a:rPr lang="zh-CN" altLang="en-US" sz="3200" b="1" i="0" u="none" strike="noStrike" kern="1200" cap="none" spc="0" baseline="0">
                <a:solidFill>
                  <a:srgbClr val="A6A6A6"/>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维护</a:t>
            </a:r>
            <a:endParaRPr lang="zh-CN" altLang="en-US" sz="3200" b="1" i="0" u="none" strike="noStrike" kern="1200" cap="none" spc="0" baseline="0">
              <a:solidFill>
                <a:srgbClr val="A6A6A6"/>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0" name="圆角矩形"/>
          <p:cNvSpPr>
            <a:spLocks noChangeAspect="1"/>
          </p:cNvSpPr>
          <p:nvPr/>
        </p:nvSpPr>
        <p:spPr>
          <a:xfrm>
            <a:off x="6471542" y="1717180"/>
            <a:ext cx="719905" cy="720606"/>
          </a:xfrm>
          <a:prstGeom prst="roundRect">
            <a:avLst>
              <a:gd name="adj" fmla="val 0"/>
            </a:avLst>
          </a:prstGeom>
          <a:solidFill>
            <a:schemeClr val="accent1"/>
          </a:solidFill>
          <a:ln w="12700" cap="flat" cmpd="sng">
            <a:noFill/>
            <a:prstDash val="solid"/>
            <a:round/>
          </a:ln>
        </p:spPr>
        <p:txBody>
          <a:bodyPr rtlCol="0" anchor="ctr"/>
          <a:lstStyle/>
          <a:p>
            <a:pPr algn="ctr"/>
          </a:p>
        </p:txBody>
      </p:sp>
      <p:sp>
        <p:nvSpPr>
          <p:cNvPr id="921" name="矩形"/>
          <p:cNvSpPr/>
          <p:nvPr/>
        </p:nvSpPr>
        <p:spPr>
          <a:xfrm>
            <a:off x="6529267" y="1808458"/>
            <a:ext cx="582761" cy="480928"/>
          </a:xfrm>
          <a:prstGeom prst="rect">
            <a:avLst/>
          </a:prstGeom>
          <a:noFill/>
          <a:ln w="9525" cap="flat" cmpd="sng">
            <a:noFill/>
            <a:prstDash val="solid"/>
            <a:miter/>
          </a:ln>
        </p:spPr>
        <p:txBody>
          <a:bodyPr vert="horz" wrap="square" lIns="0" tIns="98497" rIns="0" bIns="98497" anchor="ctr" anchorCtr="0">
            <a:noAutofit/>
          </a:bodyPr>
          <a:lstStyle/>
          <a:p>
            <a:pPr marL="0" indent="0" algn="ctr">
              <a:lnSpc>
                <a:spcPct val="12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01</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2" name="矩形"/>
          <p:cNvSpPr/>
          <p:nvPr/>
        </p:nvSpPr>
        <p:spPr>
          <a:xfrm>
            <a:off x="10725342" y="1563547"/>
            <a:ext cx="1073306" cy="977560"/>
          </a:xfrm>
          <a:prstGeom prst="rect">
            <a:avLst/>
          </a:prstGeom>
          <a:noFill/>
          <a:ln w="9525" cap="flat" cmpd="sng">
            <a:noFill/>
            <a:prstDash val="solid"/>
            <a:miter/>
          </a:ln>
        </p:spPr>
        <p:txBody>
          <a:bodyPr vert="horz" wrap="square" lIns="0" tIns="98497" rIns="0" bIns="98497" anchor="t" anchorCtr="0">
            <a:noAutofit/>
          </a:bodyPr>
          <a:lstStyle/>
          <a:p>
            <a:pPr marL="0" indent="0" algn="r" fontAlgn="auto">
              <a:lnSpc>
                <a:spcPct val="120000"/>
              </a:lnSpc>
              <a:spcBef>
                <a:spcPts val="0"/>
              </a:spcBef>
              <a:spcAft>
                <a:spcPts val="0"/>
              </a:spcAft>
              <a:buNone/>
            </a:pPr>
            <a:r>
              <a:rPr lang="zh-CN" altLang="en-US" sz="3200" b="1" i="0" u="none" strike="noStrike" kern="1200" cap="none" spc="0" baseline="0">
                <a:solidFill>
                  <a:srgbClr val="A6A6A6"/>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检测</a:t>
            </a:r>
            <a:endParaRPr lang="zh-CN" altLang="en-US" sz="3200" b="1" i="0" u="none" strike="noStrike" kern="1200" cap="none" spc="0" baseline="0">
              <a:solidFill>
                <a:srgbClr val="A6A6A6"/>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3" name="圆角矩形"/>
          <p:cNvSpPr>
            <a:spLocks noChangeAspect="1"/>
          </p:cNvSpPr>
          <p:nvPr/>
        </p:nvSpPr>
        <p:spPr>
          <a:xfrm>
            <a:off x="9870747" y="1717180"/>
            <a:ext cx="719905" cy="720606"/>
          </a:xfrm>
          <a:prstGeom prst="roundRect">
            <a:avLst>
              <a:gd name="adj" fmla="val 0"/>
            </a:avLst>
          </a:prstGeom>
          <a:solidFill>
            <a:schemeClr val="accent3"/>
          </a:solidFill>
          <a:ln w="12700" cap="flat" cmpd="sng">
            <a:noFill/>
            <a:prstDash val="solid"/>
            <a:round/>
          </a:ln>
        </p:spPr>
        <p:txBody>
          <a:bodyPr rtlCol="0" anchor="ctr"/>
          <a:lstStyle/>
          <a:p>
            <a:pPr algn="ctr"/>
          </a:p>
        </p:txBody>
      </p:sp>
      <p:sp>
        <p:nvSpPr>
          <p:cNvPr id="924" name="矩形"/>
          <p:cNvSpPr/>
          <p:nvPr/>
        </p:nvSpPr>
        <p:spPr>
          <a:xfrm>
            <a:off x="9928470" y="1808458"/>
            <a:ext cx="582762" cy="480928"/>
          </a:xfrm>
          <a:prstGeom prst="rect">
            <a:avLst/>
          </a:prstGeom>
          <a:noFill/>
          <a:ln w="9525" cap="flat" cmpd="sng">
            <a:noFill/>
            <a:prstDash val="solid"/>
            <a:miter/>
          </a:ln>
        </p:spPr>
        <p:txBody>
          <a:bodyPr vert="horz" wrap="square" lIns="0" tIns="98497" rIns="0" bIns="98497" anchor="ctr" anchorCtr="0">
            <a:noAutofit/>
          </a:bodyPr>
          <a:lstStyle/>
          <a:p>
            <a:pPr marL="0" indent="0" algn="ctr">
              <a:lnSpc>
                <a:spcPct val="12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02</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5" name="矩形"/>
          <p:cNvSpPr/>
          <p:nvPr/>
        </p:nvSpPr>
        <p:spPr>
          <a:xfrm>
            <a:off x="4694944" y="4436332"/>
            <a:ext cx="1297629" cy="725838"/>
          </a:xfrm>
          <a:prstGeom prst="rect">
            <a:avLst/>
          </a:prstGeom>
          <a:noFill/>
          <a:ln w="9525" cap="flat" cmpd="sng">
            <a:noFill/>
            <a:prstDash val="solid"/>
            <a:miter/>
          </a:ln>
        </p:spPr>
        <p:txBody>
          <a:bodyPr vert="horz" wrap="square" lIns="0" tIns="98497" rIns="0" bIns="98497" anchor="t" anchorCtr="0">
            <a:noAutofit/>
          </a:bodyPr>
          <a:lstStyle/>
          <a:p>
            <a:pPr marL="0" indent="0" algn="r" fontAlgn="auto">
              <a:lnSpc>
                <a:spcPct val="120000"/>
              </a:lnSpc>
              <a:spcBef>
                <a:spcPts val="0"/>
              </a:spcBef>
              <a:spcAft>
                <a:spcPts val="0"/>
              </a:spcAft>
              <a:buNone/>
            </a:pPr>
            <a:r>
              <a:rPr lang="zh-CN" altLang="en-US" sz="3200" b="1" i="0" u="none" strike="noStrike" kern="1200" cap="none" spc="0" baseline="0">
                <a:solidFill>
                  <a:srgbClr val="A6A6A6"/>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检修</a:t>
            </a:r>
            <a:endParaRPr lang="zh-CN" altLang="en-US" sz="3200" b="1" i="0" u="none" strike="noStrike" kern="1200" cap="none" spc="0" baseline="0">
              <a:solidFill>
                <a:srgbClr val="A6A6A6"/>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6" name="圆角矩形"/>
          <p:cNvSpPr>
            <a:spLocks noChangeAspect="1"/>
          </p:cNvSpPr>
          <p:nvPr/>
        </p:nvSpPr>
        <p:spPr>
          <a:xfrm>
            <a:off x="6422740" y="4515764"/>
            <a:ext cx="719905" cy="720605"/>
          </a:xfrm>
          <a:prstGeom prst="roundRect">
            <a:avLst>
              <a:gd name="adj" fmla="val 0"/>
            </a:avLst>
          </a:prstGeom>
          <a:solidFill>
            <a:schemeClr val="accent3"/>
          </a:solidFill>
          <a:ln w="12700" cap="flat" cmpd="sng">
            <a:noFill/>
            <a:prstDash val="solid"/>
            <a:round/>
          </a:ln>
        </p:spPr>
        <p:txBody>
          <a:bodyPr rtlCol="0" anchor="ctr"/>
          <a:lstStyle/>
          <a:p>
            <a:pPr algn="ctr"/>
          </a:p>
        </p:txBody>
      </p:sp>
      <p:sp>
        <p:nvSpPr>
          <p:cNvPr id="927" name="矩形"/>
          <p:cNvSpPr/>
          <p:nvPr/>
        </p:nvSpPr>
        <p:spPr>
          <a:xfrm>
            <a:off x="6480464" y="4607042"/>
            <a:ext cx="582761" cy="480928"/>
          </a:xfrm>
          <a:prstGeom prst="rect">
            <a:avLst/>
          </a:prstGeom>
          <a:noFill/>
          <a:ln w="9525" cap="flat" cmpd="sng">
            <a:noFill/>
            <a:prstDash val="solid"/>
            <a:miter/>
          </a:ln>
        </p:spPr>
        <p:txBody>
          <a:bodyPr vert="horz" wrap="square" lIns="0" tIns="98497" rIns="0" bIns="98497" anchor="ctr" anchorCtr="0">
            <a:noAutofit/>
          </a:bodyPr>
          <a:lstStyle/>
          <a:p>
            <a:pPr marL="0" indent="0" algn="ctr">
              <a:lnSpc>
                <a:spcPct val="12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8" name="矩形"/>
          <p:cNvSpPr/>
          <p:nvPr/>
        </p:nvSpPr>
        <p:spPr>
          <a:xfrm>
            <a:off x="10720142" y="4362132"/>
            <a:ext cx="1078507" cy="874237"/>
          </a:xfrm>
          <a:prstGeom prst="rect">
            <a:avLst/>
          </a:prstGeom>
          <a:noFill/>
          <a:ln w="9525" cap="flat" cmpd="sng">
            <a:noFill/>
            <a:prstDash val="solid"/>
            <a:miter/>
          </a:ln>
        </p:spPr>
        <p:txBody>
          <a:bodyPr vert="horz" wrap="square" lIns="0" tIns="98497" rIns="0" bIns="98497" anchor="t" anchorCtr="0">
            <a:noAutofit/>
          </a:bodyPr>
          <a:lstStyle/>
          <a:p>
            <a:pPr marL="0" indent="0" algn="r" fontAlgn="auto">
              <a:lnSpc>
                <a:spcPct val="120000"/>
              </a:lnSpc>
              <a:spcBef>
                <a:spcPts val="0"/>
              </a:spcBef>
              <a:spcAft>
                <a:spcPts val="0"/>
              </a:spcAft>
              <a:buNone/>
            </a:pPr>
            <a:r>
              <a:rPr lang="zh-CN" altLang="en-US" sz="3200" b="1" i="0" u="none" strike="noStrike" kern="1200" cap="none" spc="0" baseline="0">
                <a:solidFill>
                  <a:srgbClr val="A6A6A6"/>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保养</a:t>
            </a:r>
            <a:endParaRPr lang="zh-CN" altLang="en-US" sz="3200" b="1" i="0" u="none" strike="noStrike" kern="1200" cap="none" spc="0" baseline="0">
              <a:solidFill>
                <a:srgbClr val="A6A6A6"/>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9" name="圆角矩形"/>
          <p:cNvSpPr>
            <a:spLocks noChangeAspect="1"/>
          </p:cNvSpPr>
          <p:nvPr/>
        </p:nvSpPr>
        <p:spPr>
          <a:xfrm>
            <a:off x="9870747" y="4515764"/>
            <a:ext cx="719905" cy="720605"/>
          </a:xfrm>
          <a:prstGeom prst="roundRect">
            <a:avLst>
              <a:gd name="adj" fmla="val 0"/>
            </a:avLst>
          </a:prstGeom>
          <a:solidFill>
            <a:schemeClr val="accent1"/>
          </a:solidFill>
          <a:ln w="12700" cap="flat" cmpd="sng">
            <a:noFill/>
            <a:prstDash val="solid"/>
            <a:round/>
          </a:ln>
        </p:spPr>
        <p:txBody>
          <a:bodyPr rtlCol="0" anchor="ctr"/>
          <a:lstStyle/>
          <a:p>
            <a:pPr algn="ctr"/>
          </a:p>
        </p:txBody>
      </p:sp>
      <p:sp>
        <p:nvSpPr>
          <p:cNvPr id="930" name="矩形"/>
          <p:cNvSpPr/>
          <p:nvPr/>
        </p:nvSpPr>
        <p:spPr>
          <a:xfrm>
            <a:off x="9928470" y="4607042"/>
            <a:ext cx="582762" cy="480928"/>
          </a:xfrm>
          <a:prstGeom prst="rect">
            <a:avLst/>
          </a:prstGeom>
          <a:noFill/>
          <a:ln w="9525" cap="flat" cmpd="sng">
            <a:noFill/>
            <a:prstDash val="solid"/>
            <a:miter/>
          </a:ln>
        </p:spPr>
        <p:txBody>
          <a:bodyPr vert="horz" wrap="square" lIns="0" tIns="98497" rIns="0" bIns="98497" anchor="ctr" anchorCtr="0">
            <a:noAutofit/>
          </a:bodyPr>
          <a:lstStyle/>
          <a:p>
            <a:pPr marL="0" indent="0" algn="ctr" eaLnBrk="1" latinLnBrk="0" hangingPunct="1">
              <a:lnSpc>
                <a:spcPct val="12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981" name="组合"/>
          <p:cNvGrpSpPr/>
          <p:nvPr/>
        </p:nvGrpSpPr>
        <p:grpSpPr>
          <a:xfrm>
            <a:off x="484179" y="1656209"/>
            <a:ext cx="3909150" cy="4140487"/>
            <a:chOff x="484179" y="1656209"/>
            <a:chExt cx="3909150" cy="4140487"/>
          </a:xfrm>
        </p:grpSpPr>
        <p:sp>
          <p:nvSpPr>
            <p:cNvPr id="931" name="曲线"/>
            <p:cNvSpPr/>
            <p:nvPr/>
          </p:nvSpPr>
          <p:spPr>
            <a:xfrm>
              <a:off x="1426209" y="5009587"/>
              <a:ext cx="870475" cy="787109"/>
            </a:xfrm>
            <a:custGeom>
              <a:avLst/>
              <a:gdLst>
                <a:gd name="T1" fmla="*/ 0 w 21600"/>
                <a:gd name="T2" fmla="*/ 0 h 21600"/>
                <a:gd name="T3" fmla="*/ 21600 w 21600"/>
                <a:gd name="T4" fmla="*/ 21600 h 21600"/>
              </a:gdLst>
              <a:ahLst/>
              <a:cxnLst/>
              <a:rect l="T1" t="T2" r="T3" b="T4"/>
              <a:pathLst>
                <a:path w="21600" h="21600">
                  <a:moveTo>
                    <a:pt x="21600" y="21600"/>
                  </a:moveTo>
                  <a:lnTo>
                    <a:pt x="0" y="21600"/>
                  </a:lnTo>
                  <a:lnTo>
                    <a:pt x="2603" y="0"/>
                  </a:lnTo>
                  <a:lnTo>
                    <a:pt x="18996" y="0"/>
                  </a:lnTo>
                  <a:lnTo>
                    <a:pt x="21600" y="21600"/>
                  </a:lnTo>
                  <a:close/>
                </a:path>
              </a:pathLst>
            </a:custGeom>
            <a:solidFill>
              <a:srgbClr val="666666"/>
            </a:solidFill>
            <a:ln w="9525" cap="flat" cmpd="sng">
              <a:noFill/>
              <a:prstDash val="solid"/>
              <a:round/>
            </a:ln>
          </p:spPr>
          <p:txBody>
            <a:bodyPr rtlCol="0" anchor="ctr"/>
            <a:lstStyle/>
            <a:p>
              <a:pPr algn="ctr"/>
            </a:p>
          </p:txBody>
        </p:sp>
        <p:sp>
          <p:nvSpPr>
            <p:cNvPr id="932" name="曲线"/>
            <p:cNvSpPr/>
            <p:nvPr/>
          </p:nvSpPr>
          <p:spPr>
            <a:xfrm>
              <a:off x="1458860" y="5009587"/>
              <a:ext cx="803088" cy="534234"/>
            </a:xfrm>
            <a:custGeom>
              <a:avLst/>
              <a:gdLst>
                <a:gd name="T1" fmla="*/ 0 w 21600"/>
                <a:gd name="T2" fmla="*/ 0 h 21600"/>
                <a:gd name="T3" fmla="*/ 21600 w 21600"/>
                <a:gd name="T4" fmla="*/ 21600 h 21600"/>
              </a:gdLst>
              <a:ahLst/>
              <a:cxnLst/>
              <a:rect l="T1" t="T2" r="T3" b="T4"/>
              <a:pathLst>
                <a:path w="21600" h="21600">
                  <a:moveTo>
                    <a:pt x="21600" y="21600"/>
                  </a:moveTo>
                  <a:lnTo>
                    <a:pt x="19712" y="0"/>
                  </a:lnTo>
                  <a:lnTo>
                    <a:pt x="1943" y="0"/>
                  </a:lnTo>
                  <a:lnTo>
                    <a:pt x="0" y="21600"/>
                  </a:lnTo>
                  <a:lnTo>
                    <a:pt x="21600" y="21600"/>
                  </a:lnTo>
                  <a:close/>
                </a:path>
              </a:pathLst>
            </a:custGeom>
            <a:solidFill>
              <a:srgbClr val="4D4D4D"/>
            </a:solidFill>
            <a:ln w="9525" cap="flat" cmpd="sng">
              <a:noFill/>
              <a:prstDash val="solid"/>
              <a:round/>
            </a:ln>
          </p:spPr>
          <p:txBody>
            <a:bodyPr rtlCol="0" anchor="ctr"/>
            <a:lstStyle/>
            <a:p>
              <a:pPr algn="ctr"/>
            </a:p>
          </p:txBody>
        </p:sp>
        <p:sp>
          <p:nvSpPr>
            <p:cNvPr id="933" name="曲线"/>
            <p:cNvSpPr/>
            <p:nvPr/>
          </p:nvSpPr>
          <p:spPr>
            <a:xfrm>
              <a:off x="484179" y="3271416"/>
              <a:ext cx="2753842" cy="2018835"/>
            </a:xfrm>
            <a:custGeom>
              <a:avLst/>
              <a:gdLst>
                <a:gd name="T1" fmla="*/ 0 w 21600"/>
                <a:gd name="T2" fmla="*/ 0 h 21600"/>
                <a:gd name="T3" fmla="*/ 21600 w 21600"/>
                <a:gd name="T4" fmla="*/ 21600 h 21600"/>
              </a:gdLst>
              <a:ahLst/>
              <a:cxnLst/>
              <a:rect l="T1" t="T2" r="T3" b="T4"/>
              <a:pathLst>
                <a:path w="21600" h="21600">
                  <a:moveTo>
                    <a:pt x="21600" y="21020"/>
                  </a:moveTo>
                  <a:cubicBezTo>
                    <a:pt x="21600" y="21336"/>
                    <a:pt x="21406" y="21600"/>
                    <a:pt x="21174" y="21600"/>
                  </a:cubicBezTo>
                  <a:cubicBezTo>
                    <a:pt x="425" y="21600"/>
                    <a:pt x="425" y="21600"/>
                    <a:pt x="425" y="21600"/>
                  </a:cubicBezTo>
                  <a:cubicBezTo>
                    <a:pt x="193" y="21600"/>
                    <a:pt x="0" y="21336"/>
                    <a:pt x="0" y="21020"/>
                  </a:cubicBezTo>
                  <a:cubicBezTo>
                    <a:pt x="0" y="562"/>
                    <a:pt x="0" y="562"/>
                    <a:pt x="0" y="562"/>
                  </a:cubicBezTo>
                  <a:cubicBezTo>
                    <a:pt x="0" y="263"/>
                    <a:pt x="193" y="0"/>
                    <a:pt x="425" y="0"/>
                  </a:cubicBezTo>
                  <a:cubicBezTo>
                    <a:pt x="21174" y="0"/>
                    <a:pt x="21174" y="0"/>
                    <a:pt x="21174" y="0"/>
                  </a:cubicBezTo>
                  <a:cubicBezTo>
                    <a:pt x="21406" y="0"/>
                    <a:pt x="21600" y="263"/>
                    <a:pt x="21600" y="562"/>
                  </a:cubicBezTo>
                  <a:lnTo>
                    <a:pt x="21600" y="21020"/>
                  </a:lnTo>
                  <a:close/>
                </a:path>
              </a:pathLst>
            </a:custGeom>
            <a:solidFill>
              <a:srgbClr val="333333"/>
            </a:solidFill>
            <a:ln w="9525" cap="flat" cmpd="sng">
              <a:noFill/>
              <a:prstDash val="solid"/>
              <a:round/>
            </a:ln>
          </p:spPr>
          <p:txBody>
            <a:bodyPr rtlCol="0" anchor="ctr"/>
            <a:lstStyle/>
            <a:p>
              <a:pPr algn="ctr"/>
            </a:p>
          </p:txBody>
        </p:sp>
        <p:sp>
          <p:nvSpPr>
            <p:cNvPr id="934" name="曲线"/>
            <p:cNvSpPr/>
            <p:nvPr/>
          </p:nvSpPr>
          <p:spPr>
            <a:xfrm>
              <a:off x="484179" y="4930390"/>
              <a:ext cx="2753842" cy="359861"/>
            </a:xfrm>
            <a:custGeom>
              <a:avLst/>
              <a:gdLst>
                <a:gd name="T1" fmla="*/ 0 w 21600"/>
                <a:gd name="T2" fmla="*/ 0 h 21600"/>
                <a:gd name="T3" fmla="*/ 21600 w 21600"/>
                <a:gd name="T4" fmla="*/ 21600 h 21600"/>
              </a:gdLst>
              <a:ahLst/>
              <a:cxnLst/>
              <a:rect l="T1" t="T2" r="T3" b="T4"/>
              <a:pathLst>
                <a:path w="21600" h="21600">
                  <a:moveTo>
                    <a:pt x="0" y="0"/>
                  </a:moveTo>
                  <a:cubicBezTo>
                    <a:pt x="0" y="18345"/>
                    <a:pt x="0" y="18345"/>
                    <a:pt x="0" y="18345"/>
                  </a:cubicBezTo>
                  <a:cubicBezTo>
                    <a:pt x="0" y="20120"/>
                    <a:pt x="193" y="21600"/>
                    <a:pt x="425" y="21600"/>
                  </a:cubicBezTo>
                  <a:cubicBezTo>
                    <a:pt x="21174" y="21600"/>
                    <a:pt x="21174" y="21600"/>
                    <a:pt x="21174" y="21600"/>
                  </a:cubicBezTo>
                  <a:cubicBezTo>
                    <a:pt x="21406" y="21600"/>
                    <a:pt x="21600" y="20120"/>
                    <a:pt x="21600" y="18345"/>
                  </a:cubicBezTo>
                  <a:cubicBezTo>
                    <a:pt x="21600" y="0"/>
                    <a:pt x="21600" y="0"/>
                    <a:pt x="21600" y="0"/>
                  </a:cubicBezTo>
                  <a:lnTo>
                    <a:pt x="0" y="0"/>
                  </a:lnTo>
                  <a:close/>
                </a:path>
              </a:pathLst>
            </a:custGeom>
            <a:solidFill>
              <a:srgbClr val="666666"/>
            </a:solidFill>
            <a:ln w="9525" cap="flat" cmpd="sng">
              <a:noFill/>
              <a:prstDash val="solid"/>
              <a:round/>
            </a:ln>
          </p:spPr>
          <p:txBody>
            <a:bodyPr rtlCol="0" anchor="ctr"/>
            <a:lstStyle/>
            <a:p>
              <a:pPr algn="ctr"/>
            </a:p>
          </p:txBody>
        </p:sp>
        <p:sp>
          <p:nvSpPr>
            <p:cNvPr id="935" name="矩形"/>
            <p:cNvSpPr/>
            <p:nvPr/>
          </p:nvSpPr>
          <p:spPr>
            <a:xfrm>
              <a:off x="612700" y="3371455"/>
              <a:ext cx="2497493" cy="1558935"/>
            </a:xfrm>
            <a:prstGeom prst="rect">
              <a:avLst/>
            </a:prstGeom>
            <a:solidFill>
              <a:schemeClr val="accent3"/>
            </a:solidFill>
            <a:ln w="9525" cap="flat" cmpd="sng">
              <a:noFill/>
              <a:prstDash val="solid"/>
              <a:round/>
            </a:ln>
          </p:spPr>
          <p:txBody>
            <a:bodyPr rtlCol="0" anchor="ctr"/>
            <a:lstStyle/>
            <a:p>
              <a:pPr algn="ctr"/>
            </a:p>
          </p:txBody>
        </p:sp>
        <p:sp>
          <p:nvSpPr>
            <p:cNvPr id="936" name="曲线"/>
            <p:cNvSpPr/>
            <p:nvPr/>
          </p:nvSpPr>
          <p:spPr>
            <a:xfrm>
              <a:off x="1267814" y="5748761"/>
              <a:ext cx="1186570" cy="47935"/>
            </a:xfrm>
            <a:custGeom>
              <a:avLst/>
              <a:gdLst>
                <a:gd name="T1" fmla="*/ 0 w 21600"/>
                <a:gd name="T2" fmla="*/ 0 h 21600"/>
                <a:gd name="T3" fmla="*/ 21600 w 21600"/>
                <a:gd name="T4" fmla="*/ 21600 h 21600"/>
              </a:gdLst>
              <a:ahLst/>
              <a:cxnLst/>
              <a:rect l="T1" t="T2" r="T3" b="T4"/>
              <a:pathLst>
                <a:path w="21600" h="21600">
                  <a:moveTo>
                    <a:pt x="20732" y="0"/>
                  </a:moveTo>
                  <a:cubicBezTo>
                    <a:pt x="867" y="0"/>
                    <a:pt x="867" y="0"/>
                    <a:pt x="867" y="0"/>
                  </a:cubicBezTo>
                  <a:cubicBezTo>
                    <a:pt x="388" y="0"/>
                    <a:pt x="0" y="9682"/>
                    <a:pt x="0" y="21600"/>
                  </a:cubicBezTo>
                  <a:cubicBezTo>
                    <a:pt x="21600" y="21600"/>
                    <a:pt x="21600" y="21600"/>
                    <a:pt x="21600" y="21600"/>
                  </a:cubicBezTo>
                  <a:cubicBezTo>
                    <a:pt x="21600" y="9682"/>
                    <a:pt x="21211" y="0"/>
                    <a:pt x="20732" y="0"/>
                  </a:cubicBezTo>
                  <a:close/>
                </a:path>
              </a:pathLst>
            </a:custGeom>
            <a:solidFill>
              <a:srgbClr val="4D4D4D"/>
            </a:solidFill>
            <a:ln w="9525" cap="flat" cmpd="sng">
              <a:noFill/>
              <a:prstDash val="solid"/>
              <a:round/>
            </a:ln>
          </p:spPr>
          <p:txBody>
            <a:bodyPr rtlCol="0" anchor="ctr"/>
            <a:lstStyle/>
            <a:p>
              <a:pPr algn="ctr"/>
            </a:p>
          </p:txBody>
        </p:sp>
        <p:sp>
          <p:nvSpPr>
            <p:cNvPr id="937" name="曲线"/>
            <p:cNvSpPr/>
            <p:nvPr/>
          </p:nvSpPr>
          <p:spPr>
            <a:xfrm>
              <a:off x="553970" y="3757207"/>
              <a:ext cx="2623932" cy="1172674"/>
            </a:xfrm>
            <a:custGeom>
              <a:avLst/>
              <a:gdLst>
                <a:gd name="T1" fmla="*/ 0 w 21600"/>
                <a:gd name="T2" fmla="*/ 0 h 21600"/>
                <a:gd name="T3" fmla="*/ 21600 w 21600"/>
                <a:gd name="T4" fmla="*/ 21600 h 21600"/>
              </a:gdLst>
              <a:ahLst/>
              <a:cxnLst/>
              <a:rect l="T1" t="T2" r="T3" b="T4"/>
              <a:pathLst>
                <a:path w="21600" h="21600">
                  <a:moveTo>
                    <a:pt x="20734" y="14278"/>
                  </a:moveTo>
                  <a:cubicBezTo>
                    <a:pt x="20747" y="14157"/>
                    <a:pt x="20747" y="14006"/>
                    <a:pt x="20747" y="13885"/>
                  </a:cubicBezTo>
                  <a:cubicBezTo>
                    <a:pt x="20747" y="11677"/>
                    <a:pt x="19909" y="9922"/>
                    <a:pt x="18881" y="9922"/>
                  </a:cubicBezTo>
                  <a:cubicBezTo>
                    <a:pt x="18259" y="9922"/>
                    <a:pt x="17718" y="10557"/>
                    <a:pt x="17380" y="11526"/>
                  </a:cubicBezTo>
                  <a:cubicBezTo>
                    <a:pt x="17298" y="11465"/>
                    <a:pt x="17217" y="11405"/>
                    <a:pt x="17123" y="11374"/>
                  </a:cubicBezTo>
                  <a:cubicBezTo>
                    <a:pt x="17028" y="9045"/>
                    <a:pt x="16095" y="7200"/>
                    <a:pt x="14972" y="7200"/>
                  </a:cubicBezTo>
                  <a:cubicBezTo>
                    <a:pt x="14458" y="7200"/>
                    <a:pt x="13998" y="7593"/>
                    <a:pt x="13633" y="8198"/>
                  </a:cubicBezTo>
                  <a:cubicBezTo>
                    <a:pt x="13336" y="7048"/>
                    <a:pt x="12781" y="6292"/>
                    <a:pt x="12118" y="6292"/>
                  </a:cubicBezTo>
                  <a:cubicBezTo>
                    <a:pt x="11875" y="6292"/>
                    <a:pt x="11645" y="6383"/>
                    <a:pt x="11442" y="6594"/>
                  </a:cubicBezTo>
                  <a:cubicBezTo>
                    <a:pt x="11293" y="4689"/>
                    <a:pt x="10509" y="3236"/>
                    <a:pt x="9562" y="3236"/>
                  </a:cubicBezTo>
                  <a:cubicBezTo>
                    <a:pt x="9494" y="3236"/>
                    <a:pt x="9413" y="3236"/>
                    <a:pt x="9332" y="3267"/>
                  </a:cubicBezTo>
                  <a:cubicBezTo>
                    <a:pt x="9332" y="1452"/>
                    <a:pt x="8629" y="0"/>
                    <a:pt x="7777" y="0"/>
                  </a:cubicBezTo>
                  <a:cubicBezTo>
                    <a:pt x="7168" y="0"/>
                    <a:pt x="6640" y="756"/>
                    <a:pt x="6383" y="1845"/>
                  </a:cubicBezTo>
                  <a:cubicBezTo>
                    <a:pt x="6329" y="1815"/>
                    <a:pt x="6275" y="1784"/>
                    <a:pt x="6221" y="1784"/>
                  </a:cubicBezTo>
                  <a:cubicBezTo>
                    <a:pt x="5775" y="1784"/>
                    <a:pt x="5410" y="2571"/>
                    <a:pt x="5410" y="3509"/>
                  </a:cubicBezTo>
                  <a:cubicBezTo>
                    <a:pt x="5410" y="3690"/>
                    <a:pt x="5423" y="3842"/>
                    <a:pt x="5437" y="4023"/>
                  </a:cubicBezTo>
                  <a:cubicBezTo>
                    <a:pt x="5004" y="4507"/>
                    <a:pt x="4666" y="5354"/>
                    <a:pt x="4503" y="6352"/>
                  </a:cubicBezTo>
                  <a:cubicBezTo>
                    <a:pt x="4409" y="6322"/>
                    <a:pt x="4314" y="6292"/>
                    <a:pt x="4206" y="6292"/>
                  </a:cubicBezTo>
                  <a:cubicBezTo>
                    <a:pt x="3543" y="6292"/>
                    <a:pt x="2989" y="7321"/>
                    <a:pt x="2880" y="8652"/>
                  </a:cubicBezTo>
                  <a:cubicBezTo>
                    <a:pt x="2042" y="9438"/>
                    <a:pt x="1474" y="11193"/>
                    <a:pt x="1474" y="13220"/>
                  </a:cubicBezTo>
                  <a:cubicBezTo>
                    <a:pt x="1474" y="13371"/>
                    <a:pt x="1474" y="13492"/>
                    <a:pt x="1474" y="13643"/>
                  </a:cubicBezTo>
                  <a:cubicBezTo>
                    <a:pt x="595" y="14763"/>
                    <a:pt x="0" y="16789"/>
                    <a:pt x="0" y="19149"/>
                  </a:cubicBezTo>
                  <a:cubicBezTo>
                    <a:pt x="0" y="19996"/>
                    <a:pt x="81" y="20843"/>
                    <a:pt x="229" y="21600"/>
                  </a:cubicBezTo>
                  <a:cubicBezTo>
                    <a:pt x="20910" y="21600"/>
                    <a:pt x="20910" y="21600"/>
                    <a:pt x="20910" y="21600"/>
                  </a:cubicBezTo>
                  <a:cubicBezTo>
                    <a:pt x="21343" y="20692"/>
                    <a:pt x="21600" y="19482"/>
                    <a:pt x="21600" y="18090"/>
                  </a:cubicBezTo>
                  <a:cubicBezTo>
                    <a:pt x="21600" y="16547"/>
                    <a:pt x="21261" y="15186"/>
                    <a:pt x="20734" y="14278"/>
                  </a:cubicBezTo>
                  <a:close/>
                  <a:moveTo>
                    <a:pt x="7858" y="11798"/>
                  </a:moveTo>
                  <a:cubicBezTo>
                    <a:pt x="7817" y="11405"/>
                    <a:pt x="7736" y="11042"/>
                    <a:pt x="7628" y="10769"/>
                  </a:cubicBezTo>
                  <a:cubicBezTo>
                    <a:pt x="7790" y="10436"/>
                    <a:pt x="7939" y="10073"/>
                    <a:pt x="8047" y="9650"/>
                  </a:cubicBezTo>
                  <a:cubicBezTo>
                    <a:pt x="8128" y="9892"/>
                    <a:pt x="8223" y="10104"/>
                    <a:pt x="8318" y="10285"/>
                  </a:cubicBezTo>
                  <a:cubicBezTo>
                    <a:pt x="8263" y="10618"/>
                    <a:pt x="8236" y="10981"/>
                    <a:pt x="8236" y="11374"/>
                  </a:cubicBezTo>
                  <a:cubicBezTo>
                    <a:pt x="8236" y="11435"/>
                    <a:pt x="8250" y="11495"/>
                    <a:pt x="8250" y="11556"/>
                  </a:cubicBezTo>
                  <a:cubicBezTo>
                    <a:pt x="8115" y="11616"/>
                    <a:pt x="7979" y="11677"/>
                    <a:pt x="7858" y="11798"/>
                  </a:cubicBezTo>
                  <a:close/>
                </a:path>
              </a:pathLst>
            </a:custGeom>
            <a:solidFill>
              <a:srgbClr val="F1F1F1"/>
            </a:solidFill>
            <a:ln w="9525" cap="flat" cmpd="sng">
              <a:noFill/>
              <a:prstDash val="solid"/>
              <a:round/>
            </a:ln>
          </p:spPr>
          <p:txBody>
            <a:bodyPr rtlCol="0" anchor="ctr"/>
            <a:lstStyle/>
            <a:p>
              <a:pPr algn="ctr"/>
            </a:p>
          </p:txBody>
        </p:sp>
        <p:sp>
          <p:nvSpPr>
            <p:cNvPr id="938" name="曲线"/>
            <p:cNvSpPr/>
            <p:nvPr/>
          </p:nvSpPr>
          <p:spPr>
            <a:xfrm>
              <a:off x="1371326" y="2728845"/>
              <a:ext cx="1950754" cy="2057044"/>
            </a:xfrm>
            <a:custGeom>
              <a:avLst/>
              <a:gdLst>
                <a:gd name="T1" fmla="*/ 0 w 21600"/>
                <a:gd name="T2" fmla="*/ 0 h 21600"/>
                <a:gd name="T3" fmla="*/ 21600 w 21600"/>
                <a:gd name="T4" fmla="*/ 21600 h 21600"/>
              </a:gdLst>
              <a:ahLst/>
              <a:cxnLst/>
              <a:rect l="T1" t="T2" r="T3" b="T4"/>
              <a:pathLst>
                <a:path w="21600" h="21600">
                  <a:moveTo>
                    <a:pt x="19288" y="0"/>
                  </a:moveTo>
                  <a:cubicBezTo>
                    <a:pt x="19288" y="0"/>
                    <a:pt x="18979" y="276"/>
                    <a:pt x="15140" y="3933"/>
                  </a:cubicBezTo>
                  <a:cubicBezTo>
                    <a:pt x="14575" y="4451"/>
                    <a:pt x="13939" y="4934"/>
                    <a:pt x="13265" y="5382"/>
                  </a:cubicBezTo>
                  <a:cubicBezTo>
                    <a:pt x="12064" y="6176"/>
                    <a:pt x="10699" y="6831"/>
                    <a:pt x="9316" y="7453"/>
                  </a:cubicBezTo>
                  <a:cubicBezTo>
                    <a:pt x="8279" y="7918"/>
                    <a:pt x="7224" y="8350"/>
                    <a:pt x="6223" y="8781"/>
                  </a:cubicBezTo>
                  <a:cubicBezTo>
                    <a:pt x="5459" y="9109"/>
                    <a:pt x="4731" y="9437"/>
                    <a:pt x="4039" y="9799"/>
                  </a:cubicBezTo>
                  <a:cubicBezTo>
                    <a:pt x="3530" y="10075"/>
                    <a:pt x="3038" y="10351"/>
                    <a:pt x="2565" y="10679"/>
                  </a:cubicBezTo>
                  <a:cubicBezTo>
                    <a:pt x="2220" y="10920"/>
                    <a:pt x="1892" y="11179"/>
                    <a:pt x="1601" y="11455"/>
                  </a:cubicBezTo>
                  <a:cubicBezTo>
                    <a:pt x="1364" y="11679"/>
                    <a:pt x="1146" y="11904"/>
                    <a:pt x="964" y="12145"/>
                  </a:cubicBezTo>
                  <a:cubicBezTo>
                    <a:pt x="673" y="12525"/>
                    <a:pt x="436" y="12956"/>
                    <a:pt x="254" y="13405"/>
                  </a:cubicBezTo>
                  <a:cubicBezTo>
                    <a:pt x="90" y="13870"/>
                    <a:pt x="0" y="14371"/>
                    <a:pt x="0" y="14871"/>
                  </a:cubicBezTo>
                  <a:cubicBezTo>
                    <a:pt x="0" y="15406"/>
                    <a:pt x="90" y="15923"/>
                    <a:pt x="272" y="16458"/>
                  </a:cubicBezTo>
                  <a:cubicBezTo>
                    <a:pt x="527" y="17252"/>
                    <a:pt x="946" y="18046"/>
                    <a:pt x="1528" y="18891"/>
                  </a:cubicBezTo>
                  <a:cubicBezTo>
                    <a:pt x="2110" y="19736"/>
                    <a:pt x="2875" y="20633"/>
                    <a:pt x="3821" y="21600"/>
                  </a:cubicBezTo>
                  <a:cubicBezTo>
                    <a:pt x="6223" y="19477"/>
                    <a:pt x="6223" y="19477"/>
                    <a:pt x="6223" y="19477"/>
                  </a:cubicBezTo>
                  <a:cubicBezTo>
                    <a:pt x="5641" y="18908"/>
                    <a:pt x="5167" y="18373"/>
                    <a:pt x="4785" y="17873"/>
                  </a:cubicBezTo>
                  <a:cubicBezTo>
                    <a:pt x="4203" y="17148"/>
                    <a:pt x="3803" y="16527"/>
                    <a:pt x="3584" y="16027"/>
                  </a:cubicBezTo>
                  <a:cubicBezTo>
                    <a:pt x="3475" y="15768"/>
                    <a:pt x="3384" y="15544"/>
                    <a:pt x="3348" y="15354"/>
                  </a:cubicBezTo>
                  <a:cubicBezTo>
                    <a:pt x="3293" y="15164"/>
                    <a:pt x="3275" y="15009"/>
                    <a:pt x="3275" y="14871"/>
                  </a:cubicBezTo>
                  <a:cubicBezTo>
                    <a:pt x="3275" y="14733"/>
                    <a:pt x="3293" y="14612"/>
                    <a:pt x="3330" y="14509"/>
                  </a:cubicBezTo>
                  <a:cubicBezTo>
                    <a:pt x="3366" y="14388"/>
                    <a:pt x="3402" y="14302"/>
                    <a:pt x="3475" y="14181"/>
                  </a:cubicBezTo>
                  <a:cubicBezTo>
                    <a:pt x="3530" y="14077"/>
                    <a:pt x="3603" y="13974"/>
                    <a:pt x="3712" y="13853"/>
                  </a:cubicBezTo>
                  <a:cubicBezTo>
                    <a:pt x="3894" y="13646"/>
                    <a:pt x="4167" y="13405"/>
                    <a:pt x="4531" y="13163"/>
                  </a:cubicBezTo>
                  <a:cubicBezTo>
                    <a:pt x="4840" y="12956"/>
                    <a:pt x="5204" y="12732"/>
                    <a:pt x="5622" y="12525"/>
                  </a:cubicBezTo>
                  <a:cubicBezTo>
                    <a:pt x="6350" y="12128"/>
                    <a:pt x="7242" y="11748"/>
                    <a:pt x="8206" y="11334"/>
                  </a:cubicBezTo>
                  <a:cubicBezTo>
                    <a:pt x="9644" y="10713"/>
                    <a:pt x="11264" y="10058"/>
                    <a:pt x="12865" y="9230"/>
                  </a:cubicBezTo>
                  <a:cubicBezTo>
                    <a:pt x="13684" y="8833"/>
                    <a:pt x="14484" y="8367"/>
                    <a:pt x="15249" y="7867"/>
                  </a:cubicBezTo>
                  <a:cubicBezTo>
                    <a:pt x="16013" y="7349"/>
                    <a:pt x="16759" y="6780"/>
                    <a:pt x="17451" y="6124"/>
                  </a:cubicBezTo>
                  <a:cubicBezTo>
                    <a:pt x="19379" y="4295"/>
                    <a:pt x="20417" y="3312"/>
                    <a:pt x="20963" y="2794"/>
                  </a:cubicBezTo>
                  <a:cubicBezTo>
                    <a:pt x="21254" y="2518"/>
                    <a:pt x="21399" y="2380"/>
                    <a:pt x="21490" y="2294"/>
                  </a:cubicBezTo>
                  <a:cubicBezTo>
                    <a:pt x="21581" y="2208"/>
                    <a:pt x="21600" y="2191"/>
                    <a:pt x="21600" y="2191"/>
                  </a:cubicBezTo>
                  <a:lnTo>
                    <a:pt x="19288" y="0"/>
                  </a:lnTo>
                  <a:close/>
                </a:path>
              </a:pathLst>
            </a:custGeom>
            <a:solidFill>
              <a:srgbClr val="F1F1F1"/>
            </a:solidFill>
            <a:ln w="9525" cap="flat" cmpd="sng">
              <a:noFill/>
              <a:prstDash val="solid"/>
              <a:round/>
            </a:ln>
          </p:spPr>
          <p:txBody>
            <a:bodyPr rtlCol="0" anchor="ctr"/>
            <a:lstStyle/>
            <a:p>
              <a:pPr algn="ctr"/>
            </a:p>
          </p:txBody>
        </p:sp>
        <p:sp>
          <p:nvSpPr>
            <p:cNvPr id="939" name="曲线"/>
            <p:cNvSpPr/>
            <p:nvPr/>
          </p:nvSpPr>
          <p:spPr>
            <a:xfrm>
              <a:off x="735664" y="4307927"/>
              <a:ext cx="1981322" cy="622462"/>
            </a:xfrm>
            <a:custGeom>
              <a:avLst/>
              <a:gdLst>
                <a:gd name="T1" fmla="*/ 0 w 21600"/>
                <a:gd name="T2" fmla="*/ 0 h 21600"/>
                <a:gd name="T3" fmla="*/ 21600 w 21600"/>
                <a:gd name="T4" fmla="*/ 21600 h 21600"/>
              </a:gdLst>
              <a:ahLst/>
              <a:cxnLst/>
              <a:rect l="T1" t="T2" r="T3" b="T4"/>
              <a:pathLst>
                <a:path w="21600" h="21600">
                  <a:moveTo>
                    <a:pt x="680" y="21600"/>
                  </a:moveTo>
                  <a:cubicBezTo>
                    <a:pt x="268" y="20232"/>
                    <a:pt x="0" y="18408"/>
                    <a:pt x="0" y="16356"/>
                  </a:cubicBezTo>
                  <a:cubicBezTo>
                    <a:pt x="0" y="14020"/>
                    <a:pt x="340" y="11968"/>
                    <a:pt x="859" y="10600"/>
                  </a:cubicBezTo>
                  <a:cubicBezTo>
                    <a:pt x="859" y="10429"/>
                    <a:pt x="859" y="10201"/>
                    <a:pt x="859" y="10030"/>
                  </a:cubicBezTo>
                  <a:cubicBezTo>
                    <a:pt x="859" y="6725"/>
                    <a:pt x="1683" y="4046"/>
                    <a:pt x="2722" y="4046"/>
                  </a:cubicBezTo>
                  <a:cubicBezTo>
                    <a:pt x="3331" y="4046"/>
                    <a:pt x="3886" y="5015"/>
                    <a:pt x="4226" y="6497"/>
                  </a:cubicBezTo>
                  <a:cubicBezTo>
                    <a:pt x="4298" y="6383"/>
                    <a:pt x="4388" y="6326"/>
                    <a:pt x="4477" y="6269"/>
                  </a:cubicBezTo>
                  <a:cubicBezTo>
                    <a:pt x="4585" y="2792"/>
                    <a:pt x="5498" y="0"/>
                    <a:pt x="6626" y="0"/>
                  </a:cubicBezTo>
                  <a:cubicBezTo>
                    <a:pt x="7647" y="0"/>
                    <a:pt x="8489" y="2222"/>
                    <a:pt x="8722" y="5186"/>
                  </a:cubicBezTo>
                  <a:cubicBezTo>
                    <a:pt x="8811" y="5129"/>
                    <a:pt x="8883" y="5072"/>
                    <a:pt x="8973" y="5072"/>
                  </a:cubicBezTo>
                  <a:cubicBezTo>
                    <a:pt x="9331" y="5072"/>
                    <a:pt x="9653" y="5528"/>
                    <a:pt x="9886" y="6269"/>
                  </a:cubicBezTo>
                  <a:cubicBezTo>
                    <a:pt x="9886" y="6269"/>
                    <a:pt x="9886" y="6269"/>
                    <a:pt x="9886" y="6269"/>
                  </a:cubicBezTo>
                  <a:cubicBezTo>
                    <a:pt x="9886" y="3191"/>
                    <a:pt x="10674" y="740"/>
                    <a:pt x="11623" y="740"/>
                  </a:cubicBezTo>
                  <a:cubicBezTo>
                    <a:pt x="12591" y="740"/>
                    <a:pt x="13361" y="3191"/>
                    <a:pt x="13361" y="6269"/>
                  </a:cubicBezTo>
                  <a:cubicBezTo>
                    <a:pt x="13361" y="6326"/>
                    <a:pt x="13361" y="6440"/>
                    <a:pt x="13361" y="6554"/>
                  </a:cubicBezTo>
                  <a:cubicBezTo>
                    <a:pt x="13486" y="6611"/>
                    <a:pt x="13611" y="6725"/>
                    <a:pt x="13737" y="6896"/>
                  </a:cubicBezTo>
                  <a:cubicBezTo>
                    <a:pt x="13844" y="5300"/>
                    <a:pt x="14274" y="4046"/>
                    <a:pt x="14811" y="4046"/>
                  </a:cubicBezTo>
                  <a:cubicBezTo>
                    <a:pt x="15188" y="4046"/>
                    <a:pt x="15510" y="4673"/>
                    <a:pt x="15707" y="5585"/>
                  </a:cubicBezTo>
                  <a:cubicBezTo>
                    <a:pt x="16101" y="3191"/>
                    <a:pt x="16889" y="1538"/>
                    <a:pt x="17785" y="1538"/>
                  </a:cubicBezTo>
                  <a:cubicBezTo>
                    <a:pt x="19074" y="1538"/>
                    <a:pt x="20131" y="4901"/>
                    <a:pt x="20131" y="9004"/>
                  </a:cubicBezTo>
                  <a:cubicBezTo>
                    <a:pt x="20131" y="9232"/>
                    <a:pt x="20131" y="9460"/>
                    <a:pt x="20113" y="9688"/>
                  </a:cubicBezTo>
                  <a:cubicBezTo>
                    <a:pt x="21008" y="11341"/>
                    <a:pt x="21600" y="14418"/>
                    <a:pt x="21600" y="17895"/>
                  </a:cubicBezTo>
                  <a:cubicBezTo>
                    <a:pt x="21600" y="19206"/>
                    <a:pt x="21510" y="20460"/>
                    <a:pt x="21367" y="21600"/>
                  </a:cubicBezTo>
                  <a:lnTo>
                    <a:pt x="680" y="21600"/>
                  </a:lnTo>
                  <a:close/>
                </a:path>
              </a:pathLst>
            </a:custGeom>
            <a:solidFill>
              <a:srgbClr val="E5E5E5"/>
            </a:solidFill>
            <a:ln w="9525" cap="flat" cmpd="sng">
              <a:noFill/>
              <a:prstDash val="solid"/>
              <a:round/>
            </a:ln>
          </p:spPr>
          <p:txBody>
            <a:bodyPr rtlCol="0" anchor="ctr"/>
            <a:lstStyle/>
            <a:p>
              <a:pPr algn="ctr"/>
            </a:p>
          </p:txBody>
        </p:sp>
        <p:sp>
          <p:nvSpPr>
            <p:cNvPr id="940" name="曲线"/>
            <p:cNvSpPr/>
            <p:nvPr/>
          </p:nvSpPr>
          <p:spPr>
            <a:xfrm>
              <a:off x="1408147" y="2753855"/>
              <a:ext cx="1887535" cy="2007719"/>
            </a:xfrm>
            <a:custGeom>
              <a:avLst/>
              <a:gdLst>
                <a:gd name="T1" fmla="*/ 0 w 21600"/>
                <a:gd name="T2" fmla="*/ 0 h 21600"/>
                <a:gd name="T3" fmla="*/ 21600 w 21600"/>
                <a:gd name="T4" fmla="*/ 21600 h 21600"/>
              </a:gdLst>
              <a:ahLst/>
              <a:cxnLst/>
              <a:rect l="T1" t="T2" r="T3" b="T4"/>
              <a:pathLst>
                <a:path w="21600" h="21600">
                  <a:moveTo>
                    <a:pt x="19795" y="0"/>
                  </a:moveTo>
                  <a:cubicBezTo>
                    <a:pt x="19795" y="0"/>
                    <a:pt x="19494" y="300"/>
                    <a:pt x="15509" y="4030"/>
                  </a:cubicBezTo>
                  <a:cubicBezTo>
                    <a:pt x="14324" y="5161"/>
                    <a:pt x="12820" y="6080"/>
                    <a:pt x="11222" y="6875"/>
                  </a:cubicBezTo>
                  <a:cubicBezTo>
                    <a:pt x="10019" y="7476"/>
                    <a:pt x="8760" y="8007"/>
                    <a:pt x="7538" y="8502"/>
                  </a:cubicBezTo>
                  <a:cubicBezTo>
                    <a:pt x="6617" y="8890"/>
                    <a:pt x="5733" y="9262"/>
                    <a:pt x="4887" y="9668"/>
                  </a:cubicBezTo>
                  <a:cubicBezTo>
                    <a:pt x="4248" y="9951"/>
                    <a:pt x="3646" y="10269"/>
                    <a:pt x="3101" y="10605"/>
                  </a:cubicBezTo>
                  <a:cubicBezTo>
                    <a:pt x="2669" y="10853"/>
                    <a:pt x="2274" y="11118"/>
                    <a:pt x="1917" y="11400"/>
                  </a:cubicBezTo>
                  <a:cubicBezTo>
                    <a:pt x="1654" y="11630"/>
                    <a:pt x="1391" y="11860"/>
                    <a:pt x="1165" y="12125"/>
                  </a:cubicBezTo>
                  <a:cubicBezTo>
                    <a:pt x="827" y="12496"/>
                    <a:pt x="526" y="12938"/>
                    <a:pt x="319" y="13416"/>
                  </a:cubicBezTo>
                  <a:cubicBezTo>
                    <a:pt x="112" y="13893"/>
                    <a:pt x="0" y="14423"/>
                    <a:pt x="0" y="14971"/>
                  </a:cubicBezTo>
                  <a:cubicBezTo>
                    <a:pt x="0" y="15466"/>
                    <a:pt x="93" y="15979"/>
                    <a:pt x="263" y="16491"/>
                  </a:cubicBezTo>
                  <a:cubicBezTo>
                    <a:pt x="507" y="17251"/>
                    <a:pt x="921" y="18047"/>
                    <a:pt x="1503" y="18877"/>
                  </a:cubicBezTo>
                  <a:cubicBezTo>
                    <a:pt x="2105" y="19726"/>
                    <a:pt x="2876" y="20610"/>
                    <a:pt x="3834" y="21600"/>
                  </a:cubicBezTo>
                  <a:cubicBezTo>
                    <a:pt x="5714" y="19956"/>
                    <a:pt x="5714" y="19956"/>
                    <a:pt x="5714" y="19956"/>
                  </a:cubicBezTo>
                  <a:cubicBezTo>
                    <a:pt x="5113" y="19355"/>
                    <a:pt x="4605" y="18807"/>
                    <a:pt x="4192" y="18294"/>
                  </a:cubicBezTo>
                  <a:cubicBezTo>
                    <a:pt x="3571" y="17516"/>
                    <a:pt x="3158" y="16862"/>
                    <a:pt x="2913" y="16297"/>
                  </a:cubicBezTo>
                  <a:cubicBezTo>
                    <a:pt x="2782" y="16032"/>
                    <a:pt x="2688" y="15784"/>
                    <a:pt x="2631" y="15554"/>
                  </a:cubicBezTo>
                  <a:cubicBezTo>
                    <a:pt x="2594" y="15342"/>
                    <a:pt x="2556" y="15148"/>
                    <a:pt x="2556" y="14971"/>
                  </a:cubicBezTo>
                  <a:cubicBezTo>
                    <a:pt x="2556" y="14794"/>
                    <a:pt x="2594" y="14635"/>
                    <a:pt x="2631" y="14494"/>
                  </a:cubicBezTo>
                  <a:cubicBezTo>
                    <a:pt x="2669" y="14352"/>
                    <a:pt x="2725" y="14211"/>
                    <a:pt x="2819" y="14087"/>
                  </a:cubicBezTo>
                  <a:cubicBezTo>
                    <a:pt x="2895" y="13946"/>
                    <a:pt x="2989" y="13822"/>
                    <a:pt x="3101" y="13681"/>
                  </a:cubicBezTo>
                  <a:cubicBezTo>
                    <a:pt x="3327" y="13433"/>
                    <a:pt x="3628" y="13168"/>
                    <a:pt x="4022" y="12921"/>
                  </a:cubicBezTo>
                  <a:cubicBezTo>
                    <a:pt x="4361" y="12673"/>
                    <a:pt x="4756" y="12443"/>
                    <a:pt x="5188" y="12214"/>
                  </a:cubicBezTo>
                  <a:cubicBezTo>
                    <a:pt x="5978" y="11825"/>
                    <a:pt x="6899" y="11418"/>
                    <a:pt x="7895" y="10994"/>
                  </a:cubicBezTo>
                  <a:cubicBezTo>
                    <a:pt x="9380" y="10358"/>
                    <a:pt x="11053" y="9686"/>
                    <a:pt x="12689" y="8855"/>
                  </a:cubicBezTo>
                  <a:cubicBezTo>
                    <a:pt x="14324" y="8024"/>
                    <a:pt x="15941" y="7035"/>
                    <a:pt x="17332" y="5727"/>
                  </a:cubicBezTo>
                  <a:cubicBezTo>
                    <a:pt x="19306" y="3871"/>
                    <a:pt x="20378" y="2863"/>
                    <a:pt x="20960" y="2315"/>
                  </a:cubicBezTo>
                  <a:cubicBezTo>
                    <a:pt x="21242" y="2050"/>
                    <a:pt x="21412" y="1891"/>
                    <a:pt x="21506" y="1802"/>
                  </a:cubicBezTo>
                  <a:cubicBezTo>
                    <a:pt x="21581" y="1714"/>
                    <a:pt x="21600" y="1696"/>
                    <a:pt x="21600" y="1696"/>
                  </a:cubicBezTo>
                  <a:lnTo>
                    <a:pt x="19795" y="0"/>
                  </a:lnTo>
                  <a:close/>
                </a:path>
              </a:pathLst>
            </a:custGeom>
            <a:solidFill>
              <a:srgbClr val="E5E5E5"/>
            </a:solidFill>
            <a:ln w="9525" cap="flat" cmpd="sng">
              <a:noFill/>
              <a:prstDash val="solid"/>
              <a:round/>
            </a:ln>
          </p:spPr>
          <p:txBody>
            <a:bodyPr rtlCol="0" anchor="ctr"/>
            <a:lstStyle/>
            <a:p>
              <a:pPr algn="ctr"/>
            </a:p>
          </p:txBody>
        </p:sp>
        <p:sp>
          <p:nvSpPr>
            <p:cNvPr id="941" name="曲线"/>
            <p:cNvSpPr/>
            <p:nvPr/>
          </p:nvSpPr>
          <p:spPr>
            <a:xfrm>
              <a:off x="1456777" y="2787895"/>
              <a:ext cx="1804170" cy="1938943"/>
            </a:xfrm>
            <a:custGeom>
              <a:avLst/>
              <a:gdLst>
                <a:gd name="T1" fmla="*/ 0 w 21600"/>
                <a:gd name="T2" fmla="*/ 0 h 21600"/>
                <a:gd name="T3" fmla="*/ 21600 w 21600"/>
                <a:gd name="T4" fmla="*/ 21600 h 21600"/>
              </a:gdLst>
              <a:ahLst/>
              <a:cxnLst/>
              <a:rect l="T1" t="T2" r="T3" b="T4"/>
              <a:pathLst>
                <a:path w="21600" h="21600">
                  <a:moveTo>
                    <a:pt x="20557" y="0"/>
                  </a:moveTo>
                  <a:cubicBezTo>
                    <a:pt x="20557" y="0"/>
                    <a:pt x="20222" y="311"/>
                    <a:pt x="16072" y="4173"/>
                  </a:cubicBezTo>
                  <a:cubicBezTo>
                    <a:pt x="14754" y="5400"/>
                    <a:pt x="13121" y="6370"/>
                    <a:pt x="11429" y="7212"/>
                  </a:cubicBezTo>
                  <a:cubicBezTo>
                    <a:pt x="10150" y="7852"/>
                    <a:pt x="8813" y="8402"/>
                    <a:pt x="7534" y="8932"/>
                  </a:cubicBezTo>
                  <a:cubicBezTo>
                    <a:pt x="6570" y="9335"/>
                    <a:pt x="5645" y="9719"/>
                    <a:pt x="4780" y="10122"/>
                  </a:cubicBezTo>
                  <a:cubicBezTo>
                    <a:pt x="4131" y="10415"/>
                    <a:pt x="3521" y="10726"/>
                    <a:pt x="2970" y="11056"/>
                  </a:cubicBezTo>
                  <a:cubicBezTo>
                    <a:pt x="2124" y="11550"/>
                    <a:pt x="1396" y="12099"/>
                    <a:pt x="865" y="12758"/>
                  </a:cubicBezTo>
                  <a:cubicBezTo>
                    <a:pt x="609" y="13106"/>
                    <a:pt x="393" y="13472"/>
                    <a:pt x="236" y="13856"/>
                  </a:cubicBezTo>
                  <a:cubicBezTo>
                    <a:pt x="78" y="14259"/>
                    <a:pt x="0" y="14680"/>
                    <a:pt x="0" y="15119"/>
                  </a:cubicBezTo>
                  <a:cubicBezTo>
                    <a:pt x="0" y="15577"/>
                    <a:pt x="78" y="16035"/>
                    <a:pt x="236" y="16529"/>
                  </a:cubicBezTo>
                  <a:cubicBezTo>
                    <a:pt x="472" y="17261"/>
                    <a:pt x="885" y="18030"/>
                    <a:pt x="1475" y="18872"/>
                  </a:cubicBezTo>
                  <a:cubicBezTo>
                    <a:pt x="2085" y="19696"/>
                    <a:pt x="2852" y="20611"/>
                    <a:pt x="3855" y="21600"/>
                  </a:cubicBezTo>
                  <a:cubicBezTo>
                    <a:pt x="4957" y="20666"/>
                    <a:pt x="4957" y="20666"/>
                    <a:pt x="4957" y="20666"/>
                  </a:cubicBezTo>
                  <a:cubicBezTo>
                    <a:pt x="3678" y="19385"/>
                    <a:pt x="2813" y="18286"/>
                    <a:pt x="2262" y="17371"/>
                  </a:cubicBezTo>
                  <a:cubicBezTo>
                    <a:pt x="1986" y="16913"/>
                    <a:pt x="1790" y="16492"/>
                    <a:pt x="1672" y="16126"/>
                  </a:cubicBezTo>
                  <a:cubicBezTo>
                    <a:pt x="1554" y="15760"/>
                    <a:pt x="1495" y="15431"/>
                    <a:pt x="1495" y="15119"/>
                  </a:cubicBezTo>
                  <a:cubicBezTo>
                    <a:pt x="1495" y="14900"/>
                    <a:pt x="1534" y="14680"/>
                    <a:pt x="1593" y="14479"/>
                  </a:cubicBezTo>
                  <a:cubicBezTo>
                    <a:pt x="1711" y="14094"/>
                    <a:pt x="1908" y="13747"/>
                    <a:pt x="2222" y="13399"/>
                  </a:cubicBezTo>
                  <a:cubicBezTo>
                    <a:pt x="2518" y="13106"/>
                    <a:pt x="2872" y="12813"/>
                    <a:pt x="3304" y="12520"/>
                  </a:cubicBezTo>
                  <a:cubicBezTo>
                    <a:pt x="4072" y="12008"/>
                    <a:pt x="5055" y="11532"/>
                    <a:pt x="6177" y="11037"/>
                  </a:cubicBezTo>
                  <a:cubicBezTo>
                    <a:pt x="7829" y="10305"/>
                    <a:pt x="9777" y="9555"/>
                    <a:pt x="11704" y="8640"/>
                  </a:cubicBezTo>
                  <a:cubicBezTo>
                    <a:pt x="13632" y="7724"/>
                    <a:pt x="15540" y="6626"/>
                    <a:pt x="17114" y="5162"/>
                  </a:cubicBezTo>
                  <a:cubicBezTo>
                    <a:pt x="21285" y="1299"/>
                    <a:pt x="21600" y="988"/>
                    <a:pt x="21600" y="988"/>
                  </a:cubicBezTo>
                  <a:lnTo>
                    <a:pt x="20557" y="0"/>
                  </a:lnTo>
                  <a:close/>
                </a:path>
              </a:pathLst>
            </a:custGeom>
            <a:solidFill>
              <a:srgbClr val="F1F1F1"/>
            </a:solidFill>
            <a:ln w="9525" cap="flat" cmpd="sng">
              <a:noFill/>
              <a:prstDash val="solid"/>
              <a:round/>
            </a:ln>
          </p:spPr>
          <p:txBody>
            <a:bodyPr rtlCol="0" anchor="ctr"/>
            <a:lstStyle/>
            <a:p>
              <a:pPr algn="ctr"/>
            </a:p>
          </p:txBody>
        </p:sp>
        <p:sp>
          <p:nvSpPr>
            <p:cNvPr id="942" name="曲线"/>
            <p:cNvSpPr/>
            <p:nvPr/>
          </p:nvSpPr>
          <p:spPr>
            <a:xfrm>
              <a:off x="2842034" y="2830967"/>
              <a:ext cx="377924" cy="375839"/>
            </a:xfrm>
            <a:custGeom>
              <a:avLst/>
              <a:gdLst>
                <a:gd name="T1" fmla="*/ 0 w 21600"/>
                <a:gd name="T2" fmla="*/ 0 h 21600"/>
                <a:gd name="T3" fmla="*/ 21600 w 21600"/>
                <a:gd name="T4" fmla="*/ 21600 h 21600"/>
              </a:gdLst>
              <a:ahLst/>
              <a:cxnLst/>
              <a:rect l="T1" t="T2" r="T3" b="T4"/>
              <a:pathLst>
                <a:path w="21600" h="21600">
                  <a:moveTo>
                    <a:pt x="21600" y="11884"/>
                  </a:moveTo>
                  <a:cubicBezTo>
                    <a:pt x="16622" y="4999"/>
                    <a:pt x="16622" y="4999"/>
                    <a:pt x="16622" y="4999"/>
                  </a:cubicBezTo>
                  <a:cubicBezTo>
                    <a:pt x="9766" y="0"/>
                    <a:pt x="9766" y="0"/>
                    <a:pt x="9766" y="0"/>
                  </a:cubicBezTo>
                  <a:cubicBezTo>
                    <a:pt x="9766" y="0"/>
                    <a:pt x="0" y="9055"/>
                    <a:pt x="0" y="21600"/>
                  </a:cubicBezTo>
                  <a:cubicBezTo>
                    <a:pt x="12584" y="21600"/>
                    <a:pt x="21600" y="11884"/>
                    <a:pt x="21600" y="11884"/>
                  </a:cubicBezTo>
                  <a:close/>
                </a:path>
              </a:pathLst>
            </a:custGeom>
            <a:solidFill>
              <a:srgbClr val="F6921E"/>
            </a:solidFill>
            <a:ln w="9525" cap="flat" cmpd="sng">
              <a:noFill/>
              <a:prstDash val="solid"/>
              <a:round/>
            </a:ln>
          </p:spPr>
          <p:txBody>
            <a:bodyPr rtlCol="0" anchor="ctr"/>
            <a:lstStyle/>
            <a:p>
              <a:pPr algn="ctr"/>
            </a:p>
          </p:txBody>
        </p:sp>
        <p:sp>
          <p:nvSpPr>
            <p:cNvPr id="943" name="曲线"/>
            <p:cNvSpPr/>
            <p:nvPr/>
          </p:nvSpPr>
          <p:spPr>
            <a:xfrm>
              <a:off x="2924010" y="2855283"/>
              <a:ext cx="271633" cy="269548"/>
            </a:xfrm>
            <a:custGeom>
              <a:avLst/>
              <a:gdLst>
                <a:gd name="T1" fmla="*/ 0 w 21600"/>
                <a:gd name="T2" fmla="*/ 0 h 21600"/>
                <a:gd name="T3" fmla="*/ 21600 w 21600"/>
                <a:gd name="T4" fmla="*/ 21600 h 21600"/>
              </a:gdLst>
              <a:ahLst/>
              <a:cxnLst/>
              <a:rect l="T1" t="T2" r="T3" b="T4"/>
              <a:pathLst>
                <a:path w="21600" h="21600">
                  <a:moveTo>
                    <a:pt x="21600" y="11853"/>
                  </a:moveTo>
                  <a:cubicBezTo>
                    <a:pt x="16625" y="5004"/>
                    <a:pt x="16625" y="5004"/>
                    <a:pt x="16625" y="5004"/>
                  </a:cubicBezTo>
                  <a:cubicBezTo>
                    <a:pt x="9818" y="0"/>
                    <a:pt x="9818" y="0"/>
                    <a:pt x="9818" y="0"/>
                  </a:cubicBezTo>
                  <a:cubicBezTo>
                    <a:pt x="9818" y="0"/>
                    <a:pt x="0" y="9087"/>
                    <a:pt x="0" y="21600"/>
                  </a:cubicBezTo>
                  <a:cubicBezTo>
                    <a:pt x="12567" y="21600"/>
                    <a:pt x="21600" y="11853"/>
                    <a:pt x="21600" y="11853"/>
                  </a:cubicBezTo>
                  <a:close/>
                </a:path>
              </a:pathLst>
            </a:custGeom>
            <a:solidFill>
              <a:schemeClr val="accent3"/>
            </a:solidFill>
            <a:ln w="9525" cap="flat" cmpd="sng">
              <a:noFill/>
              <a:prstDash val="solid"/>
              <a:round/>
            </a:ln>
          </p:spPr>
          <p:txBody>
            <a:bodyPr rtlCol="0" anchor="ctr"/>
            <a:lstStyle/>
            <a:p>
              <a:pPr algn="ctr"/>
            </a:p>
          </p:txBody>
        </p:sp>
        <p:sp>
          <p:nvSpPr>
            <p:cNvPr id="944" name="曲线"/>
            <p:cNvSpPr/>
            <p:nvPr/>
          </p:nvSpPr>
          <p:spPr>
            <a:xfrm>
              <a:off x="2991398" y="2875430"/>
              <a:ext cx="184099" cy="184099"/>
            </a:xfrm>
            <a:custGeom>
              <a:avLst/>
              <a:gdLst>
                <a:gd name="T1" fmla="*/ 0 w 21600"/>
                <a:gd name="T2" fmla="*/ 0 h 21600"/>
                <a:gd name="T3" fmla="*/ 21600 w 21600"/>
                <a:gd name="T4" fmla="*/ 21600 h 21600"/>
              </a:gdLst>
              <a:ahLst/>
              <a:cxnLst/>
              <a:rect l="T1" t="T2" r="T3" b="T4"/>
              <a:pathLst>
                <a:path w="21600" h="21600">
                  <a:moveTo>
                    <a:pt x="21600" y="11764"/>
                  </a:moveTo>
                  <a:cubicBezTo>
                    <a:pt x="16585" y="5014"/>
                    <a:pt x="16585" y="5014"/>
                    <a:pt x="16585" y="5014"/>
                  </a:cubicBezTo>
                  <a:cubicBezTo>
                    <a:pt x="9642" y="0"/>
                    <a:pt x="9642" y="0"/>
                    <a:pt x="9642" y="0"/>
                  </a:cubicBezTo>
                  <a:cubicBezTo>
                    <a:pt x="9642" y="0"/>
                    <a:pt x="0" y="9064"/>
                    <a:pt x="0" y="21600"/>
                  </a:cubicBezTo>
                  <a:cubicBezTo>
                    <a:pt x="12535" y="21600"/>
                    <a:pt x="21600" y="11764"/>
                    <a:pt x="21600" y="11764"/>
                  </a:cubicBezTo>
                  <a:close/>
                </a:path>
              </a:pathLst>
            </a:custGeom>
            <a:solidFill>
              <a:srgbClr val="FBED21"/>
            </a:solidFill>
            <a:ln w="9525" cap="flat" cmpd="sng">
              <a:noFill/>
              <a:prstDash val="solid"/>
              <a:round/>
            </a:ln>
          </p:spPr>
          <p:txBody>
            <a:bodyPr rtlCol="0" anchor="ctr"/>
            <a:lstStyle/>
            <a:p>
              <a:pPr algn="ctr"/>
            </a:p>
          </p:txBody>
        </p:sp>
        <p:sp>
          <p:nvSpPr>
            <p:cNvPr id="945" name="曲线"/>
            <p:cNvSpPr/>
            <p:nvPr/>
          </p:nvSpPr>
          <p:spPr>
            <a:xfrm>
              <a:off x="2774648" y="2359258"/>
              <a:ext cx="525897" cy="530760"/>
            </a:xfrm>
            <a:custGeom>
              <a:avLst/>
              <a:gdLst>
                <a:gd name="T1" fmla="*/ 0 w 21600"/>
                <a:gd name="T2" fmla="*/ 0 h 21600"/>
                <a:gd name="T3" fmla="*/ 21600 w 21600"/>
                <a:gd name="T4" fmla="*/ 21600 h 21600"/>
              </a:gdLst>
              <a:ahLst/>
              <a:cxnLst/>
              <a:rect l="T1" t="T2" r="T3" b="T4"/>
              <a:pathLst>
                <a:path w="21600" h="21600">
                  <a:moveTo>
                    <a:pt x="21600" y="1604"/>
                  </a:moveTo>
                  <a:cubicBezTo>
                    <a:pt x="21600" y="1604"/>
                    <a:pt x="18157" y="0"/>
                    <a:pt x="13567" y="4480"/>
                  </a:cubicBezTo>
                  <a:cubicBezTo>
                    <a:pt x="9045" y="8960"/>
                    <a:pt x="0" y="17921"/>
                    <a:pt x="0" y="17921"/>
                  </a:cubicBezTo>
                  <a:cubicBezTo>
                    <a:pt x="0" y="17921"/>
                    <a:pt x="7560" y="12505"/>
                    <a:pt x="12150" y="17052"/>
                  </a:cubicBezTo>
                  <a:cubicBezTo>
                    <a:pt x="16739" y="21599"/>
                    <a:pt x="21600" y="1604"/>
                    <a:pt x="21600" y="1604"/>
                  </a:cubicBezTo>
                  <a:close/>
                </a:path>
              </a:pathLst>
            </a:custGeom>
            <a:solidFill>
              <a:srgbClr val="2E75B6"/>
            </a:solidFill>
            <a:ln w="9525" cap="flat" cmpd="sng">
              <a:noFill/>
              <a:prstDash val="solid"/>
              <a:round/>
            </a:ln>
          </p:spPr>
          <p:txBody>
            <a:bodyPr rtlCol="0" anchor="ctr"/>
            <a:lstStyle/>
            <a:p>
              <a:pPr algn="ctr"/>
            </a:p>
          </p:txBody>
        </p:sp>
        <p:sp>
          <p:nvSpPr>
            <p:cNvPr id="946" name="曲线"/>
            <p:cNvSpPr/>
            <p:nvPr/>
          </p:nvSpPr>
          <p:spPr>
            <a:xfrm>
              <a:off x="3160907" y="2748991"/>
              <a:ext cx="530761" cy="525203"/>
            </a:xfrm>
            <a:custGeom>
              <a:avLst/>
              <a:gdLst>
                <a:gd name="T1" fmla="*/ 0 w 21600"/>
                <a:gd name="T2" fmla="*/ 0 h 21600"/>
                <a:gd name="T3" fmla="*/ 21600 w 21600"/>
                <a:gd name="T4" fmla="*/ 21600 h 21600"/>
              </a:gdLst>
              <a:ahLst/>
              <a:cxnLst/>
              <a:rect l="T1" t="T2" r="T3" b="T4"/>
              <a:pathLst>
                <a:path w="21600" h="21600">
                  <a:moveTo>
                    <a:pt x="19928" y="0"/>
                  </a:moveTo>
                  <a:cubicBezTo>
                    <a:pt x="19928" y="0"/>
                    <a:pt x="21600" y="3510"/>
                    <a:pt x="17119" y="8032"/>
                  </a:cubicBezTo>
                  <a:cubicBezTo>
                    <a:pt x="12639" y="12554"/>
                    <a:pt x="3678" y="21600"/>
                    <a:pt x="3678" y="21600"/>
                  </a:cubicBezTo>
                  <a:cubicBezTo>
                    <a:pt x="3678" y="21600"/>
                    <a:pt x="9094" y="14107"/>
                    <a:pt x="4547" y="9517"/>
                  </a:cubicBezTo>
                  <a:cubicBezTo>
                    <a:pt x="0" y="4927"/>
                    <a:pt x="19928" y="0"/>
                    <a:pt x="19928" y="0"/>
                  </a:cubicBezTo>
                  <a:close/>
                </a:path>
              </a:pathLst>
            </a:custGeom>
            <a:solidFill>
              <a:srgbClr val="2E75B6"/>
            </a:solidFill>
            <a:ln w="9525" cap="flat" cmpd="sng">
              <a:noFill/>
              <a:prstDash val="solid"/>
              <a:round/>
            </a:ln>
          </p:spPr>
          <p:txBody>
            <a:bodyPr rtlCol="0" anchor="ctr"/>
            <a:lstStyle/>
            <a:p>
              <a:pPr algn="ctr"/>
            </a:p>
          </p:txBody>
        </p:sp>
        <p:sp>
          <p:nvSpPr>
            <p:cNvPr id="947" name="曲线"/>
            <p:cNvSpPr/>
            <p:nvPr/>
          </p:nvSpPr>
          <p:spPr>
            <a:xfrm>
              <a:off x="3012934" y="2720509"/>
              <a:ext cx="315400" cy="317484"/>
            </a:xfrm>
            <a:custGeom>
              <a:avLst/>
              <a:gdLst>
                <a:gd name="T1" fmla="*/ 0 w 21600"/>
                <a:gd name="T2" fmla="*/ 0 h 21600"/>
                <a:gd name="T3" fmla="*/ 21600 w 21600"/>
                <a:gd name="T4" fmla="*/ 21600 h 21600"/>
              </a:gdLst>
              <a:ahLst/>
              <a:cxnLst/>
              <a:rect l="T1" t="T2" r="T3" b="T4"/>
              <a:pathLst>
                <a:path w="21600" h="21600">
                  <a:moveTo>
                    <a:pt x="14177" y="21600"/>
                  </a:moveTo>
                  <a:lnTo>
                    <a:pt x="0" y="7515"/>
                  </a:lnTo>
                  <a:lnTo>
                    <a:pt x="7422" y="0"/>
                  </a:lnTo>
                  <a:lnTo>
                    <a:pt x="21600" y="14084"/>
                  </a:lnTo>
                  <a:lnTo>
                    <a:pt x="14177" y="21600"/>
                  </a:lnTo>
                  <a:close/>
                </a:path>
              </a:pathLst>
            </a:custGeom>
            <a:solidFill>
              <a:srgbClr val="E5E5E5"/>
            </a:solidFill>
            <a:ln w="9525" cap="flat" cmpd="sng">
              <a:noFill/>
              <a:prstDash val="solid"/>
              <a:round/>
            </a:ln>
          </p:spPr>
          <p:txBody>
            <a:bodyPr rtlCol="0" anchor="ctr"/>
            <a:lstStyle/>
            <a:p>
              <a:pPr algn="ctr"/>
            </a:p>
          </p:txBody>
        </p:sp>
        <p:sp>
          <p:nvSpPr>
            <p:cNvPr id="948" name="曲线"/>
            <p:cNvSpPr/>
            <p:nvPr/>
          </p:nvSpPr>
          <p:spPr>
            <a:xfrm>
              <a:off x="3012934" y="2720509"/>
              <a:ext cx="115322" cy="115322"/>
            </a:xfrm>
            <a:custGeom>
              <a:avLst/>
              <a:gdLst>
                <a:gd name="T1" fmla="*/ 0 w 21600"/>
                <a:gd name="T2" fmla="*/ 0 h 21600"/>
                <a:gd name="T3" fmla="*/ 21600 w 21600"/>
                <a:gd name="T4" fmla="*/ 21600 h 21600"/>
              </a:gdLst>
              <a:ahLst/>
              <a:cxnLst/>
              <a:rect l="T1" t="T2" r="T3" b="T4"/>
              <a:pathLst>
                <a:path w="21600" h="21600">
                  <a:moveTo>
                    <a:pt x="1301" y="21600"/>
                  </a:moveTo>
                  <a:lnTo>
                    <a:pt x="0" y="20689"/>
                  </a:lnTo>
                  <a:lnTo>
                    <a:pt x="20298" y="0"/>
                  </a:lnTo>
                  <a:lnTo>
                    <a:pt x="21600" y="1301"/>
                  </a:lnTo>
                  <a:lnTo>
                    <a:pt x="1301" y="21600"/>
                  </a:lnTo>
                  <a:close/>
                </a:path>
              </a:pathLst>
            </a:custGeom>
            <a:solidFill>
              <a:srgbClr val="CBCBCB"/>
            </a:solidFill>
            <a:ln w="9525" cap="flat" cmpd="sng">
              <a:noFill/>
              <a:prstDash val="solid"/>
              <a:round/>
            </a:ln>
          </p:spPr>
          <p:txBody>
            <a:bodyPr rtlCol="0" anchor="ctr"/>
            <a:lstStyle/>
            <a:p>
              <a:pPr algn="ctr"/>
            </a:p>
          </p:txBody>
        </p:sp>
        <p:sp>
          <p:nvSpPr>
            <p:cNvPr id="949" name="曲线"/>
            <p:cNvSpPr/>
            <p:nvPr/>
          </p:nvSpPr>
          <p:spPr>
            <a:xfrm>
              <a:off x="3029607" y="2737182"/>
              <a:ext cx="113238" cy="115322"/>
            </a:xfrm>
            <a:custGeom>
              <a:avLst/>
              <a:gdLst>
                <a:gd name="T1" fmla="*/ 0 w 21600"/>
                <a:gd name="T2" fmla="*/ 0 h 21600"/>
                <a:gd name="T3" fmla="*/ 21600 w 21600"/>
                <a:gd name="T4" fmla="*/ 21600 h 21600"/>
              </a:gdLst>
              <a:ahLst/>
              <a:cxnLst/>
              <a:rect l="T1" t="T2" r="T3" b="T4"/>
              <a:pathLst>
                <a:path w="21600" h="21600">
                  <a:moveTo>
                    <a:pt x="927" y="21600"/>
                  </a:moveTo>
                  <a:lnTo>
                    <a:pt x="0" y="20298"/>
                  </a:lnTo>
                  <a:lnTo>
                    <a:pt x="20672" y="0"/>
                  </a:lnTo>
                  <a:lnTo>
                    <a:pt x="21600" y="910"/>
                  </a:lnTo>
                  <a:lnTo>
                    <a:pt x="927" y="21600"/>
                  </a:lnTo>
                  <a:close/>
                </a:path>
              </a:pathLst>
            </a:custGeom>
            <a:solidFill>
              <a:srgbClr val="CBCBCB"/>
            </a:solidFill>
            <a:ln w="9525" cap="flat" cmpd="sng">
              <a:noFill/>
              <a:prstDash val="solid"/>
              <a:round/>
            </a:ln>
          </p:spPr>
          <p:txBody>
            <a:bodyPr rtlCol="0" anchor="ctr"/>
            <a:lstStyle/>
            <a:p>
              <a:pPr algn="ctr"/>
            </a:p>
          </p:txBody>
        </p:sp>
        <p:sp>
          <p:nvSpPr>
            <p:cNvPr id="950" name="曲线"/>
            <p:cNvSpPr/>
            <p:nvPr/>
          </p:nvSpPr>
          <p:spPr>
            <a:xfrm>
              <a:off x="3044197" y="2751771"/>
              <a:ext cx="115322" cy="115322"/>
            </a:xfrm>
            <a:custGeom>
              <a:avLst/>
              <a:gdLst>
                <a:gd name="T1" fmla="*/ 0 w 21600"/>
                <a:gd name="T2" fmla="*/ 0 h 21600"/>
                <a:gd name="T3" fmla="*/ 21600 w 21600"/>
                <a:gd name="T4" fmla="*/ 21600 h 21600"/>
              </a:gdLst>
              <a:ahLst/>
              <a:cxnLst/>
              <a:rect l="T1" t="T2" r="T3" b="T4"/>
              <a:pathLst>
                <a:path w="21600" h="21600">
                  <a:moveTo>
                    <a:pt x="910" y="21600"/>
                  </a:moveTo>
                  <a:lnTo>
                    <a:pt x="0" y="20689"/>
                  </a:lnTo>
                  <a:lnTo>
                    <a:pt x="20298" y="0"/>
                  </a:lnTo>
                  <a:lnTo>
                    <a:pt x="21600" y="1301"/>
                  </a:lnTo>
                  <a:lnTo>
                    <a:pt x="910" y="21600"/>
                  </a:lnTo>
                  <a:close/>
                </a:path>
              </a:pathLst>
            </a:custGeom>
            <a:solidFill>
              <a:srgbClr val="CBCBCB"/>
            </a:solidFill>
            <a:ln w="9525" cap="flat" cmpd="sng">
              <a:noFill/>
              <a:prstDash val="solid"/>
              <a:round/>
            </a:ln>
          </p:spPr>
          <p:txBody>
            <a:bodyPr rtlCol="0" anchor="ctr"/>
            <a:lstStyle/>
            <a:p>
              <a:pPr algn="ctr"/>
            </a:p>
          </p:txBody>
        </p:sp>
        <p:sp>
          <p:nvSpPr>
            <p:cNvPr id="951" name="曲线"/>
            <p:cNvSpPr/>
            <p:nvPr/>
          </p:nvSpPr>
          <p:spPr>
            <a:xfrm>
              <a:off x="3058785" y="2768443"/>
              <a:ext cx="115322" cy="113238"/>
            </a:xfrm>
            <a:custGeom>
              <a:avLst/>
              <a:gdLst>
                <a:gd name="T1" fmla="*/ 0 w 21600"/>
                <a:gd name="T2" fmla="*/ 0 h 21600"/>
                <a:gd name="T3" fmla="*/ 21600 w 21600"/>
                <a:gd name="T4" fmla="*/ 21600 h 21600"/>
              </a:gdLst>
              <a:ahLst/>
              <a:cxnLst/>
              <a:rect l="T1" t="T2" r="T3" b="T4"/>
              <a:pathLst>
                <a:path w="21600" h="21600">
                  <a:moveTo>
                    <a:pt x="1301" y="21600"/>
                  </a:moveTo>
                  <a:lnTo>
                    <a:pt x="0" y="20672"/>
                  </a:lnTo>
                  <a:lnTo>
                    <a:pt x="20689" y="0"/>
                  </a:lnTo>
                  <a:lnTo>
                    <a:pt x="21600" y="927"/>
                  </a:lnTo>
                  <a:lnTo>
                    <a:pt x="1301" y="21600"/>
                  </a:lnTo>
                  <a:close/>
                </a:path>
              </a:pathLst>
            </a:custGeom>
            <a:solidFill>
              <a:srgbClr val="CBCBCB"/>
            </a:solidFill>
            <a:ln w="9525" cap="flat" cmpd="sng">
              <a:noFill/>
              <a:prstDash val="solid"/>
              <a:round/>
            </a:ln>
          </p:spPr>
          <p:txBody>
            <a:bodyPr rtlCol="0" anchor="ctr"/>
            <a:lstStyle/>
            <a:p>
              <a:pPr algn="ctr"/>
            </a:p>
          </p:txBody>
        </p:sp>
        <p:sp>
          <p:nvSpPr>
            <p:cNvPr id="952" name="曲线"/>
            <p:cNvSpPr/>
            <p:nvPr/>
          </p:nvSpPr>
          <p:spPr>
            <a:xfrm>
              <a:off x="3075458" y="2783033"/>
              <a:ext cx="115322" cy="115322"/>
            </a:xfrm>
            <a:custGeom>
              <a:avLst/>
              <a:gdLst>
                <a:gd name="T1" fmla="*/ 0 w 21600"/>
                <a:gd name="T2" fmla="*/ 0 h 21600"/>
                <a:gd name="T3" fmla="*/ 21600 w 21600"/>
                <a:gd name="T4" fmla="*/ 21600 h 21600"/>
              </a:gdLst>
              <a:ahLst/>
              <a:cxnLst/>
              <a:rect l="T1" t="T2" r="T3" b="T4"/>
              <a:pathLst>
                <a:path w="21600" h="21600">
                  <a:moveTo>
                    <a:pt x="910" y="21600"/>
                  </a:moveTo>
                  <a:lnTo>
                    <a:pt x="0" y="20298"/>
                  </a:lnTo>
                  <a:lnTo>
                    <a:pt x="20298" y="0"/>
                  </a:lnTo>
                  <a:lnTo>
                    <a:pt x="21600" y="910"/>
                  </a:lnTo>
                  <a:lnTo>
                    <a:pt x="910" y="21600"/>
                  </a:lnTo>
                  <a:close/>
                </a:path>
              </a:pathLst>
            </a:custGeom>
            <a:solidFill>
              <a:srgbClr val="CBCBCB"/>
            </a:solidFill>
            <a:ln w="9525" cap="flat" cmpd="sng">
              <a:noFill/>
              <a:prstDash val="solid"/>
              <a:round/>
            </a:ln>
          </p:spPr>
          <p:txBody>
            <a:bodyPr rtlCol="0" anchor="ctr"/>
            <a:lstStyle/>
            <a:p>
              <a:pPr algn="ctr"/>
            </a:p>
          </p:txBody>
        </p:sp>
        <p:sp>
          <p:nvSpPr>
            <p:cNvPr id="953" name="曲线"/>
            <p:cNvSpPr/>
            <p:nvPr/>
          </p:nvSpPr>
          <p:spPr>
            <a:xfrm>
              <a:off x="3090047" y="2797622"/>
              <a:ext cx="115322" cy="115322"/>
            </a:xfrm>
            <a:custGeom>
              <a:avLst/>
              <a:gdLst>
                <a:gd name="T1" fmla="*/ 0 w 21600"/>
                <a:gd name="T2" fmla="*/ 0 h 21600"/>
                <a:gd name="T3" fmla="*/ 21600 w 21600"/>
                <a:gd name="T4" fmla="*/ 21600 h 21600"/>
              </a:gdLst>
              <a:ahLst/>
              <a:cxnLst/>
              <a:rect l="T1" t="T2" r="T3" b="T4"/>
              <a:pathLst>
                <a:path w="21600" h="21600">
                  <a:moveTo>
                    <a:pt x="1301" y="21600"/>
                  </a:moveTo>
                  <a:lnTo>
                    <a:pt x="0" y="20689"/>
                  </a:lnTo>
                  <a:lnTo>
                    <a:pt x="20689" y="0"/>
                  </a:lnTo>
                  <a:lnTo>
                    <a:pt x="21600" y="1301"/>
                  </a:lnTo>
                  <a:lnTo>
                    <a:pt x="1301" y="21600"/>
                  </a:lnTo>
                  <a:close/>
                </a:path>
              </a:pathLst>
            </a:custGeom>
            <a:solidFill>
              <a:srgbClr val="CBCBCB"/>
            </a:solidFill>
            <a:ln w="9525" cap="flat" cmpd="sng">
              <a:noFill/>
              <a:prstDash val="solid"/>
              <a:round/>
            </a:ln>
          </p:spPr>
          <p:txBody>
            <a:bodyPr rtlCol="0" anchor="ctr"/>
            <a:lstStyle/>
            <a:p>
              <a:pPr algn="ctr"/>
            </a:p>
          </p:txBody>
        </p:sp>
        <p:sp>
          <p:nvSpPr>
            <p:cNvPr id="954" name="曲线"/>
            <p:cNvSpPr/>
            <p:nvPr/>
          </p:nvSpPr>
          <p:spPr>
            <a:xfrm>
              <a:off x="3106721" y="2814295"/>
              <a:ext cx="113238" cy="115322"/>
            </a:xfrm>
            <a:custGeom>
              <a:avLst/>
              <a:gdLst>
                <a:gd name="T1" fmla="*/ 0 w 21600"/>
                <a:gd name="T2" fmla="*/ 0 h 21600"/>
                <a:gd name="T3" fmla="*/ 21600 w 21600"/>
                <a:gd name="T4" fmla="*/ 21600 h 21600"/>
              </a:gdLst>
              <a:ahLst/>
              <a:cxnLst/>
              <a:rect l="T1" t="T2" r="T3" b="T4"/>
              <a:pathLst>
                <a:path w="21600" h="21600">
                  <a:moveTo>
                    <a:pt x="927" y="21600"/>
                  </a:moveTo>
                  <a:lnTo>
                    <a:pt x="0" y="20298"/>
                  </a:lnTo>
                  <a:lnTo>
                    <a:pt x="20672" y="0"/>
                  </a:lnTo>
                  <a:lnTo>
                    <a:pt x="21600" y="910"/>
                  </a:lnTo>
                  <a:lnTo>
                    <a:pt x="927" y="21600"/>
                  </a:lnTo>
                  <a:close/>
                </a:path>
              </a:pathLst>
            </a:custGeom>
            <a:solidFill>
              <a:srgbClr val="CBCBCB"/>
            </a:solidFill>
            <a:ln w="9525" cap="flat" cmpd="sng">
              <a:noFill/>
              <a:prstDash val="solid"/>
              <a:round/>
            </a:ln>
          </p:spPr>
          <p:txBody>
            <a:bodyPr rtlCol="0" anchor="ctr"/>
            <a:lstStyle/>
            <a:p>
              <a:pPr algn="ctr"/>
            </a:p>
          </p:txBody>
        </p:sp>
        <p:sp>
          <p:nvSpPr>
            <p:cNvPr id="955" name="曲线"/>
            <p:cNvSpPr/>
            <p:nvPr/>
          </p:nvSpPr>
          <p:spPr>
            <a:xfrm>
              <a:off x="3121309" y="2828883"/>
              <a:ext cx="115322" cy="115322"/>
            </a:xfrm>
            <a:custGeom>
              <a:avLst/>
              <a:gdLst>
                <a:gd name="T1" fmla="*/ 0 w 21600"/>
                <a:gd name="T2" fmla="*/ 0 h 21600"/>
                <a:gd name="T3" fmla="*/ 21600 w 21600"/>
                <a:gd name="T4" fmla="*/ 21600 h 21600"/>
              </a:gdLst>
              <a:ahLst/>
              <a:cxnLst/>
              <a:rect l="T1" t="T2" r="T3" b="T4"/>
              <a:pathLst>
                <a:path w="21600" h="21600">
                  <a:moveTo>
                    <a:pt x="910" y="21600"/>
                  </a:moveTo>
                  <a:lnTo>
                    <a:pt x="0" y="20689"/>
                  </a:lnTo>
                  <a:lnTo>
                    <a:pt x="20298" y="0"/>
                  </a:lnTo>
                  <a:lnTo>
                    <a:pt x="21600" y="1301"/>
                  </a:lnTo>
                  <a:lnTo>
                    <a:pt x="910" y="21600"/>
                  </a:lnTo>
                  <a:close/>
                </a:path>
              </a:pathLst>
            </a:custGeom>
            <a:solidFill>
              <a:srgbClr val="CBCBCB"/>
            </a:solidFill>
            <a:ln w="9525" cap="flat" cmpd="sng">
              <a:noFill/>
              <a:prstDash val="solid"/>
              <a:round/>
            </a:ln>
          </p:spPr>
          <p:txBody>
            <a:bodyPr rtlCol="0" anchor="ctr"/>
            <a:lstStyle/>
            <a:p>
              <a:pPr algn="ctr"/>
            </a:p>
          </p:txBody>
        </p:sp>
        <p:sp>
          <p:nvSpPr>
            <p:cNvPr id="956" name="曲线"/>
            <p:cNvSpPr/>
            <p:nvPr/>
          </p:nvSpPr>
          <p:spPr>
            <a:xfrm>
              <a:off x="3135898" y="2845557"/>
              <a:ext cx="115322" cy="113238"/>
            </a:xfrm>
            <a:custGeom>
              <a:avLst/>
              <a:gdLst>
                <a:gd name="T1" fmla="*/ 0 w 21600"/>
                <a:gd name="T2" fmla="*/ 0 h 21600"/>
                <a:gd name="T3" fmla="*/ 21600 w 21600"/>
                <a:gd name="T4" fmla="*/ 21600 h 21600"/>
              </a:gdLst>
              <a:ahLst/>
              <a:cxnLst/>
              <a:rect l="T1" t="T2" r="T3" b="T4"/>
              <a:pathLst>
                <a:path w="21600" h="21600">
                  <a:moveTo>
                    <a:pt x="1301" y="21600"/>
                  </a:moveTo>
                  <a:lnTo>
                    <a:pt x="0" y="20672"/>
                  </a:lnTo>
                  <a:lnTo>
                    <a:pt x="20689" y="0"/>
                  </a:lnTo>
                  <a:lnTo>
                    <a:pt x="21600" y="927"/>
                  </a:lnTo>
                  <a:lnTo>
                    <a:pt x="1301" y="21600"/>
                  </a:lnTo>
                  <a:close/>
                </a:path>
              </a:pathLst>
            </a:custGeom>
            <a:solidFill>
              <a:srgbClr val="CBCBCB"/>
            </a:solidFill>
            <a:ln w="9525" cap="flat" cmpd="sng">
              <a:noFill/>
              <a:prstDash val="solid"/>
              <a:round/>
            </a:ln>
          </p:spPr>
          <p:txBody>
            <a:bodyPr rtlCol="0" anchor="ctr"/>
            <a:lstStyle/>
            <a:p>
              <a:pPr algn="ctr"/>
            </a:p>
          </p:txBody>
        </p:sp>
        <p:sp>
          <p:nvSpPr>
            <p:cNvPr id="957" name="曲线"/>
            <p:cNvSpPr/>
            <p:nvPr/>
          </p:nvSpPr>
          <p:spPr>
            <a:xfrm>
              <a:off x="3152571" y="2860146"/>
              <a:ext cx="115322" cy="115322"/>
            </a:xfrm>
            <a:custGeom>
              <a:avLst/>
              <a:gdLst>
                <a:gd name="T1" fmla="*/ 0 w 21600"/>
                <a:gd name="T2" fmla="*/ 0 h 21600"/>
                <a:gd name="T3" fmla="*/ 21600 w 21600"/>
                <a:gd name="T4" fmla="*/ 21600 h 21600"/>
              </a:gdLst>
              <a:ahLst/>
              <a:cxnLst/>
              <a:rect l="T1" t="T2" r="T3" b="T4"/>
              <a:pathLst>
                <a:path w="21600" h="21600">
                  <a:moveTo>
                    <a:pt x="910" y="21600"/>
                  </a:moveTo>
                  <a:lnTo>
                    <a:pt x="0" y="20689"/>
                  </a:lnTo>
                  <a:lnTo>
                    <a:pt x="20298" y="0"/>
                  </a:lnTo>
                  <a:lnTo>
                    <a:pt x="21600" y="1301"/>
                  </a:lnTo>
                  <a:lnTo>
                    <a:pt x="910" y="21600"/>
                  </a:lnTo>
                  <a:close/>
                </a:path>
              </a:pathLst>
            </a:custGeom>
            <a:solidFill>
              <a:srgbClr val="CBCBCB"/>
            </a:solidFill>
            <a:ln w="9525" cap="flat" cmpd="sng">
              <a:noFill/>
              <a:prstDash val="solid"/>
              <a:round/>
            </a:ln>
          </p:spPr>
          <p:txBody>
            <a:bodyPr rtlCol="0" anchor="ctr"/>
            <a:lstStyle/>
            <a:p>
              <a:pPr algn="ctr"/>
            </a:p>
          </p:txBody>
        </p:sp>
        <p:sp>
          <p:nvSpPr>
            <p:cNvPr id="958" name="曲线"/>
            <p:cNvSpPr/>
            <p:nvPr/>
          </p:nvSpPr>
          <p:spPr>
            <a:xfrm>
              <a:off x="3167161" y="2876819"/>
              <a:ext cx="115322" cy="113238"/>
            </a:xfrm>
            <a:custGeom>
              <a:avLst/>
              <a:gdLst>
                <a:gd name="T1" fmla="*/ 0 w 21600"/>
                <a:gd name="T2" fmla="*/ 0 h 21600"/>
                <a:gd name="T3" fmla="*/ 21600 w 21600"/>
                <a:gd name="T4" fmla="*/ 21600 h 21600"/>
              </a:gdLst>
              <a:ahLst/>
              <a:cxnLst/>
              <a:rect l="T1" t="T2" r="T3" b="T4"/>
              <a:pathLst>
                <a:path w="21600" h="21600">
                  <a:moveTo>
                    <a:pt x="1301" y="21600"/>
                  </a:moveTo>
                  <a:lnTo>
                    <a:pt x="0" y="20672"/>
                  </a:lnTo>
                  <a:lnTo>
                    <a:pt x="20689" y="0"/>
                  </a:lnTo>
                  <a:lnTo>
                    <a:pt x="21600" y="927"/>
                  </a:lnTo>
                  <a:lnTo>
                    <a:pt x="1301" y="21600"/>
                  </a:lnTo>
                  <a:close/>
                </a:path>
              </a:pathLst>
            </a:custGeom>
            <a:solidFill>
              <a:srgbClr val="CBCBCB"/>
            </a:solidFill>
            <a:ln w="9525" cap="flat" cmpd="sng">
              <a:noFill/>
              <a:prstDash val="solid"/>
              <a:round/>
            </a:ln>
          </p:spPr>
          <p:txBody>
            <a:bodyPr rtlCol="0" anchor="ctr"/>
            <a:lstStyle/>
            <a:p>
              <a:pPr algn="ctr"/>
            </a:p>
          </p:txBody>
        </p:sp>
        <p:sp>
          <p:nvSpPr>
            <p:cNvPr id="959" name="曲线"/>
            <p:cNvSpPr/>
            <p:nvPr/>
          </p:nvSpPr>
          <p:spPr>
            <a:xfrm>
              <a:off x="3183834" y="2891407"/>
              <a:ext cx="115322" cy="115322"/>
            </a:xfrm>
            <a:custGeom>
              <a:avLst/>
              <a:gdLst>
                <a:gd name="T1" fmla="*/ 0 w 21600"/>
                <a:gd name="T2" fmla="*/ 0 h 21600"/>
                <a:gd name="T3" fmla="*/ 21600 w 21600"/>
                <a:gd name="T4" fmla="*/ 21600 h 21600"/>
              </a:gdLst>
              <a:ahLst/>
              <a:cxnLst/>
              <a:rect l="T1" t="T2" r="T3" b="T4"/>
              <a:pathLst>
                <a:path w="21600" h="21600">
                  <a:moveTo>
                    <a:pt x="910" y="21600"/>
                  </a:moveTo>
                  <a:lnTo>
                    <a:pt x="0" y="20298"/>
                  </a:lnTo>
                  <a:lnTo>
                    <a:pt x="20298" y="0"/>
                  </a:lnTo>
                  <a:lnTo>
                    <a:pt x="21600" y="910"/>
                  </a:lnTo>
                  <a:lnTo>
                    <a:pt x="910" y="21600"/>
                  </a:lnTo>
                  <a:close/>
                </a:path>
              </a:pathLst>
            </a:custGeom>
            <a:solidFill>
              <a:srgbClr val="CBCBCB"/>
            </a:solidFill>
            <a:ln w="9525" cap="flat" cmpd="sng">
              <a:noFill/>
              <a:prstDash val="solid"/>
              <a:round/>
            </a:ln>
          </p:spPr>
          <p:txBody>
            <a:bodyPr rtlCol="0" anchor="ctr"/>
            <a:lstStyle/>
            <a:p>
              <a:pPr algn="ctr"/>
            </a:p>
          </p:txBody>
        </p:sp>
        <p:sp>
          <p:nvSpPr>
            <p:cNvPr id="960" name="曲线"/>
            <p:cNvSpPr/>
            <p:nvPr/>
          </p:nvSpPr>
          <p:spPr>
            <a:xfrm>
              <a:off x="3198422" y="2906692"/>
              <a:ext cx="115322" cy="114627"/>
            </a:xfrm>
            <a:custGeom>
              <a:avLst/>
              <a:gdLst>
                <a:gd name="T1" fmla="*/ 0 w 21600"/>
                <a:gd name="T2" fmla="*/ 0 h 21600"/>
                <a:gd name="T3" fmla="*/ 21600 w 21600"/>
                <a:gd name="T4" fmla="*/ 21600 h 21600"/>
              </a:gdLst>
              <a:ahLst/>
              <a:cxnLst/>
              <a:rect l="T1" t="T2" r="T3" b="T4"/>
              <a:pathLst>
                <a:path w="21600" h="21600">
                  <a:moveTo>
                    <a:pt x="1301" y="21600"/>
                  </a:moveTo>
                  <a:lnTo>
                    <a:pt x="0" y="20683"/>
                  </a:lnTo>
                  <a:lnTo>
                    <a:pt x="20689" y="0"/>
                  </a:lnTo>
                  <a:lnTo>
                    <a:pt x="21600" y="1178"/>
                  </a:lnTo>
                  <a:lnTo>
                    <a:pt x="1301" y="21600"/>
                  </a:lnTo>
                  <a:close/>
                </a:path>
              </a:pathLst>
            </a:custGeom>
            <a:solidFill>
              <a:srgbClr val="CBCBCB"/>
            </a:solidFill>
            <a:ln w="9525" cap="flat" cmpd="sng">
              <a:noFill/>
              <a:prstDash val="solid"/>
              <a:round/>
            </a:ln>
          </p:spPr>
          <p:txBody>
            <a:bodyPr rtlCol="0" anchor="ctr"/>
            <a:lstStyle/>
            <a:p>
              <a:pPr algn="ctr"/>
            </a:p>
          </p:txBody>
        </p:sp>
        <p:sp>
          <p:nvSpPr>
            <p:cNvPr id="961" name="曲线"/>
            <p:cNvSpPr/>
            <p:nvPr/>
          </p:nvSpPr>
          <p:spPr>
            <a:xfrm>
              <a:off x="3215095" y="2922670"/>
              <a:ext cx="113238" cy="115322"/>
            </a:xfrm>
            <a:custGeom>
              <a:avLst/>
              <a:gdLst>
                <a:gd name="T1" fmla="*/ 0 w 21600"/>
                <a:gd name="T2" fmla="*/ 0 h 21600"/>
                <a:gd name="T3" fmla="*/ 21600 w 21600"/>
                <a:gd name="T4" fmla="*/ 21600 h 21600"/>
              </a:gdLst>
              <a:ahLst/>
              <a:cxnLst/>
              <a:rect l="T1" t="T2" r="T3" b="T4"/>
              <a:pathLst>
                <a:path w="21600" h="21600">
                  <a:moveTo>
                    <a:pt x="927" y="21600"/>
                  </a:moveTo>
                  <a:lnTo>
                    <a:pt x="0" y="20298"/>
                  </a:lnTo>
                  <a:lnTo>
                    <a:pt x="20672" y="0"/>
                  </a:lnTo>
                  <a:lnTo>
                    <a:pt x="21600" y="910"/>
                  </a:lnTo>
                  <a:lnTo>
                    <a:pt x="927" y="21600"/>
                  </a:lnTo>
                  <a:close/>
                </a:path>
              </a:pathLst>
            </a:custGeom>
            <a:solidFill>
              <a:srgbClr val="CBCBCB"/>
            </a:solidFill>
            <a:ln w="9525" cap="flat" cmpd="sng">
              <a:noFill/>
              <a:prstDash val="solid"/>
              <a:round/>
            </a:ln>
          </p:spPr>
          <p:txBody>
            <a:bodyPr rtlCol="0" anchor="ctr"/>
            <a:lstStyle/>
            <a:p>
              <a:pPr algn="ctr"/>
            </a:p>
          </p:txBody>
        </p:sp>
        <p:sp>
          <p:nvSpPr>
            <p:cNvPr id="962" name="曲线"/>
            <p:cNvSpPr/>
            <p:nvPr/>
          </p:nvSpPr>
          <p:spPr>
            <a:xfrm>
              <a:off x="3039333" y="1656209"/>
              <a:ext cx="1353995" cy="1355384"/>
            </a:xfrm>
            <a:custGeom>
              <a:avLst/>
              <a:gdLst>
                <a:gd name="T1" fmla="*/ 0 w 21600"/>
                <a:gd name="T2" fmla="*/ 0 h 21600"/>
                <a:gd name="T3" fmla="*/ 21600 w 21600"/>
                <a:gd name="T4" fmla="*/ 21600 h 21600"/>
              </a:gdLst>
              <a:ahLst/>
              <a:cxnLst/>
              <a:rect l="T1" t="T2" r="T3" b="T4"/>
              <a:pathLst>
                <a:path w="21600" h="21600">
                  <a:moveTo>
                    <a:pt x="3696" y="21600"/>
                  </a:moveTo>
                  <a:cubicBezTo>
                    <a:pt x="6212" y="20369"/>
                    <a:pt x="9463" y="17934"/>
                    <a:pt x="12634" y="14766"/>
                  </a:cubicBezTo>
                  <a:cubicBezTo>
                    <a:pt x="18297" y="9111"/>
                    <a:pt x="21600" y="3220"/>
                    <a:pt x="20000" y="1597"/>
                  </a:cubicBezTo>
                  <a:cubicBezTo>
                    <a:pt x="18401" y="0"/>
                    <a:pt x="12503" y="3298"/>
                    <a:pt x="6841" y="8980"/>
                  </a:cubicBezTo>
                  <a:cubicBezTo>
                    <a:pt x="3669" y="12148"/>
                    <a:pt x="1232" y="15368"/>
                    <a:pt x="0" y="17882"/>
                  </a:cubicBezTo>
                  <a:cubicBezTo>
                    <a:pt x="3696" y="21600"/>
                    <a:pt x="3696" y="21600"/>
                    <a:pt x="3696" y="21600"/>
                  </a:cubicBezTo>
                </a:path>
              </a:pathLst>
            </a:custGeom>
            <a:solidFill>
              <a:srgbClr val="D6DCE5"/>
            </a:solidFill>
            <a:ln w="9525" cap="flat" cmpd="sng">
              <a:noFill/>
              <a:prstDash val="solid"/>
              <a:round/>
            </a:ln>
          </p:spPr>
          <p:txBody>
            <a:bodyPr rtlCol="0" anchor="ctr"/>
            <a:lstStyle/>
            <a:p>
              <a:pPr algn="ctr"/>
            </a:p>
          </p:txBody>
        </p:sp>
        <p:sp>
          <p:nvSpPr>
            <p:cNvPr id="963" name="曲线"/>
            <p:cNvSpPr/>
            <p:nvPr/>
          </p:nvSpPr>
          <p:spPr>
            <a:xfrm>
              <a:off x="3165771" y="2398857"/>
              <a:ext cx="484909" cy="486299"/>
            </a:xfrm>
            <a:custGeom>
              <a:avLst/>
              <a:gdLst>
                <a:gd name="T1" fmla="*/ 0 w 21600"/>
                <a:gd name="T2" fmla="*/ 0 h 21600"/>
                <a:gd name="T3" fmla="*/ 21600 w 21600"/>
                <a:gd name="T4" fmla="*/ 21600 h 21600"/>
              </a:gdLst>
              <a:ahLst/>
              <a:cxnLst/>
              <a:rect l="T1" t="T2" r="T3" b="T4"/>
              <a:pathLst>
                <a:path w="21600" h="21600">
                  <a:moveTo>
                    <a:pt x="15010" y="20797"/>
                  </a:moveTo>
                  <a:cubicBezTo>
                    <a:pt x="17206" y="19191"/>
                    <a:pt x="19403" y="17513"/>
                    <a:pt x="21600" y="15543"/>
                  </a:cubicBezTo>
                  <a:cubicBezTo>
                    <a:pt x="21600" y="15543"/>
                    <a:pt x="20574" y="16418"/>
                    <a:pt x="12886" y="8756"/>
                  </a:cubicBezTo>
                  <a:cubicBezTo>
                    <a:pt x="5198" y="1094"/>
                    <a:pt x="6004" y="0"/>
                    <a:pt x="6004" y="0"/>
                  </a:cubicBezTo>
                  <a:cubicBezTo>
                    <a:pt x="4100" y="2262"/>
                    <a:pt x="2343" y="4451"/>
                    <a:pt x="805" y="6567"/>
                  </a:cubicBezTo>
                  <a:cubicBezTo>
                    <a:pt x="805" y="6567"/>
                    <a:pt x="0" y="7662"/>
                    <a:pt x="6955" y="14667"/>
                  </a:cubicBezTo>
                  <a:cubicBezTo>
                    <a:pt x="13911" y="21600"/>
                    <a:pt x="15010" y="20797"/>
                    <a:pt x="15010" y="20797"/>
                  </a:cubicBezTo>
                  <a:close/>
                </a:path>
              </a:pathLst>
            </a:custGeom>
            <a:solidFill>
              <a:schemeClr val="accent2"/>
            </a:solidFill>
            <a:ln w="9525" cap="flat" cmpd="sng">
              <a:noFill/>
              <a:prstDash val="solid"/>
              <a:round/>
            </a:ln>
          </p:spPr>
          <p:txBody>
            <a:bodyPr rtlCol="0" anchor="ctr"/>
            <a:lstStyle/>
            <a:p>
              <a:pPr algn="ctr"/>
            </a:p>
          </p:txBody>
        </p:sp>
        <p:sp>
          <p:nvSpPr>
            <p:cNvPr id="964" name="曲线"/>
            <p:cNvSpPr/>
            <p:nvPr/>
          </p:nvSpPr>
          <p:spPr>
            <a:xfrm>
              <a:off x="3816717" y="1690249"/>
              <a:ext cx="543265" cy="543960"/>
            </a:xfrm>
            <a:custGeom>
              <a:avLst/>
              <a:gdLst>
                <a:gd name="T1" fmla="*/ 0 w 21600"/>
                <a:gd name="T2" fmla="*/ 0 h 21600"/>
                <a:gd name="T3" fmla="*/ 21600 w 21600"/>
                <a:gd name="T4" fmla="*/ 21600 h 21600"/>
              </a:gdLst>
              <a:ahLst/>
              <a:cxnLst/>
              <a:rect l="T1" t="T2" r="T3" b="T4"/>
              <a:pathLst>
                <a:path w="21600" h="21600">
                  <a:moveTo>
                    <a:pt x="12464" y="21600"/>
                  </a:moveTo>
                  <a:cubicBezTo>
                    <a:pt x="18793" y="12725"/>
                    <a:pt x="21600" y="5285"/>
                    <a:pt x="18924" y="2610"/>
                  </a:cubicBezTo>
                  <a:cubicBezTo>
                    <a:pt x="16248" y="0"/>
                    <a:pt x="8809" y="2740"/>
                    <a:pt x="0" y="9135"/>
                  </a:cubicBezTo>
                  <a:cubicBezTo>
                    <a:pt x="0" y="9135"/>
                    <a:pt x="1305" y="13181"/>
                    <a:pt x="4894" y="16705"/>
                  </a:cubicBezTo>
                  <a:cubicBezTo>
                    <a:pt x="8418" y="20229"/>
                    <a:pt x="12464" y="21600"/>
                    <a:pt x="12464" y="21600"/>
                  </a:cubicBezTo>
                  <a:close/>
                </a:path>
              </a:pathLst>
            </a:custGeom>
            <a:solidFill>
              <a:schemeClr val="accent4"/>
            </a:solidFill>
            <a:ln w="9525" cap="flat" cmpd="sng">
              <a:noFill/>
              <a:prstDash val="solid"/>
              <a:round/>
            </a:ln>
          </p:spPr>
          <p:txBody>
            <a:bodyPr rtlCol="0" anchor="ctr"/>
            <a:lstStyle/>
            <a:p>
              <a:pPr algn="ctr"/>
            </a:p>
          </p:txBody>
        </p:sp>
        <p:sp>
          <p:nvSpPr>
            <p:cNvPr id="965" name="曲线"/>
            <p:cNvSpPr/>
            <p:nvPr/>
          </p:nvSpPr>
          <p:spPr>
            <a:xfrm>
              <a:off x="3640955" y="2096657"/>
              <a:ext cx="311926" cy="313315"/>
            </a:xfrm>
            <a:custGeom>
              <a:avLst/>
              <a:gdLst>
                <a:gd name="T1" fmla="*/ 0 w 21600"/>
                <a:gd name="T2" fmla="*/ 0 h 21600"/>
                <a:gd name="T3" fmla="*/ 21600 w 21600"/>
                <a:gd name="T4" fmla="*/ 21600 h 21600"/>
              </a:gdLst>
              <a:ahLst/>
              <a:cxnLst/>
              <a:rect l="T1" t="T2" r="T3" b="T4"/>
              <a:pathLst>
                <a:path w="21600" h="21600">
                  <a:moveTo>
                    <a:pt x="17734" y="17754"/>
                  </a:moveTo>
                  <a:cubicBezTo>
                    <a:pt x="13869" y="21600"/>
                    <a:pt x="7730" y="21600"/>
                    <a:pt x="3865" y="17754"/>
                  </a:cubicBezTo>
                  <a:cubicBezTo>
                    <a:pt x="0" y="13909"/>
                    <a:pt x="0" y="7690"/>
                    <a:pt x="3865" y="3845"/>
                  </a:cubicBezTo>
                  <a:cubicBezTo>
                    <a:pt x="7730" y="0"/>
                    <a:pt x="13869" y="0"/>
                    <a:pt x="17734" y="3845"/>
                  </a:cubicBezTo>
                  <a:cubicBezTo>
                    <a:pt x="21600" y="7690"/>
                    <a:pt x="21600" y="13909"/>
                    <a:pt x="17734" y="17754"/>
                  </a:cubicBezTo>
                </a:path>
              </a:pathLst>
            </a:custGeom>
            <a:solidFill>
              <a:schemeClr val="accent1"/>
            </a:solidFill>
            <a:ln w="9525" cap="flat" cmpd="sng">
              <a:noFill/>
              <a:prstDash val="solid"/>
              <a:round/>
            </a:ln>
          </p:spPr>
          <p:txBody>
            <a:bodyPr rtlCol="0" anchor="ctr"/>
            <a:lstStyle/>
            <a:p>
              <a:pPr algn="ctr"/>
            </a:p>
          </p:txBody>
        </p:sp>
        <p:sp>
          <p:nvSpPr>
            <p:cNvPr id="966" name="曲线"/>
            <p:cNvSpPr/>
            <p:nvPr/>
          </p:nvSpPr>
          <p:spPr>
            <a:xfrm>
              <a:off x="3668744" y="2124445"/>
              <a:ext cx="256349" cy="257738"/>
            </a:xfrm>
            <a:custGeom>
              <a:avLst/>
              <a:gdLst>
                <a:gd name="T1" fmla="*/ 0 w 21600"/>
                <a:gd name="T2" fmla="*/ 0 h 21600"/>
                <a:gd name="T3" fmla="*/ 21600 w 21600"/>
                <a:gd name="T4" fmla="*/ 21600 h 21600"/>
              </a:gdLst>
              <a:ahLst/>
              <a:cxnLst/>
              <a:rect l="T1" t="T2" r="T3" b="T4"/>
              <a:pathLst>
                <a:path w="21600" h="21600">
                  <a:moveTo>
                    <a:pt x="14815" y="19398"/>
                  </a:moveTo>
                  <a:cubicBezTo>
                    <a:pt x="10107" y="21600"/>
                    <a:pt x="4430" y="19536"/>
                    <a:pt x="2215" y="14858"/>
                  </a:cubicBezTo>
                  <a:cubicBezTo>
                    <a:pt x="0" y="10043"/>
                    <a:pt x="2076" y="4540"/>
                    <a:pt x="6784" y="2338"/>
                  </a:cubicBezTo>
                  <a:cubicBezTo>
                    <a:pt x="11492" y="0"/>
                    <a:pt x="17169" y="2063"/>
                    <a:pt x="19384" y="6878"/>
                  </a:cubicBezTo>
                  <a:cubicBezTo>
                    <a:pt x="21600" y="11556"/>
                    <a:pt x="19523" y="17197"/>
                    <a:pt x="14815" y="19398"/>
                  </a:cubicBezTo>
                </a:path>
              </a:pathLst>
            </a:custGeom>
            <a:solidFill>
              <a:schemeClr val="bg2"/>
            </a:solidFill>
            <a:ln w="9525" cap="flat" cmpd="sng">
              <a:noFill/>
              <a:prstDash val="solid"/>
              <a:round/>
            </a:ln>
          </p:spPr>
          <p:txBody>
            <a:bodyPr rtlCol="0" anchor="ctr"/>
            <a:lstStyle/>
            <a:p>
              <a:pPr algn="ctr"/>
            </a:p>
          </p:txBody>
        </p:sp>
        <p:sp>
          <p:nvSpPr>
            <p:cNvPr id="967" name="曲线"/>
            <p:cNvSpPr/>
            <p:nvPr/>
          </p:nvSpPr>
          <p:spPr>
            <a:xfrm>
              <a:off x="3877157" y="2152233"/>
              <a:ext cx="19451" cy="19451"/>
            </a:xfrm>
            <a:custGeom>
              <a:avLst/>
              <a:gdLst>
                <a:gd name="T1" fmla="*/ 0 w 21600"/>
                <a:gd name="T2" fmla="*/ 0 h 21600"/>
                <a:gd name="T3" fmla="*/ 21600 w 21600"/>
                <a:gd name="T4" fmla="*/ 21600 h 21600"/>
              </a:gdLst>
              <a:ahLst/>
              <a:cxnLst/>
              <a:rect l="T1" t="T2" r="T3" b="T4"/>
              <a:pathLst>
                <a:path w="21600" h="21600">
                  <a:moveTo>
                    <a:pt x="17999" y="18000"/>
                  </a:moveTo>
                  <a:cubicBezTo>
                    <a:pt x="14400" y="21600"/>
                    <a:pt x="7199" y="21600"/>
                    <a:pt x="3600" y="18000"/>
                  </a:cubicBezTo>
                  <a:cubicBezTo>
                    <a:pt x="0" y="14399"/>
                    <a:pt x="0" y="8999"/>
                    <a:pt x="3600" y="5400"/>
                  </a:cubicBezTo>
                  <a:cubicBezTo>
                    <a:pt x="7199" y="0"/>
                    <a:pt x="14400" y="0"/>
                    <a:pt x="17999" y="5400"/>
                  </a:cubicBezTo>
                  <a:cubicBezTo>
                    <a:pt x="21600" y="8999"/>
                    <a:pt x="21600" y="14399"/>
                    <a:pt x="17999" y="18000"/>
                  </a:cubicBezTo>
                  <a:close/>
                </a:path>
              </a:pathLst>
            </a:custGeom>
            <a:solidFill>
              <a:schemeClr val="accent1"/>
            </a:solidFill>
            <a:ln w="9525" cap="flat" cmpd="sng">
              <a:noFill/>
              <a:prstDash val="solid"/>
              <a:round/>
            </a:ln>
          </p:spPr>
          <p:txBody>
            <a:bodyPr rtlCol="0" anchor="ctr"/>
            <a:lstStyle/>
            <a:p>
              <a:pPr algn="ctr"/>
            </a:p>
          </p:txBody>
        </p:sp>
        <p:sp>
          <p:nvSpPr>
            <p:cNvPr id="968" name="曲线"/>
            <p:cNvSpPr/>
            <p:nvPr/>
          </p:nvSpPr>
          <p:spPr>
            <a:xfrm>
              <a:off x="3819496" y="2119582"/>
              <a:ext cx="20146" cy="19451"/>
            </a:xfrm>
            <a:custGeom>
              <a:avLst/>
              <a:gdLst>
                <a:gd name="T1" fmla="*/ 0 w 21600"/>
                <a:gd name="T2" fmla="*/ 0 h 21600"/>
                <a:gd name="T3" fmla="*/ 21600 w 21600"/>
                <a:gd name="T4" fmla="*/ 21600 h 21600"/>
              </a:gdLst>
              <a:ahLst/>
              <a:cxnLst/>
              <a:rect l="T1" t="T2" r="T3" b="T4"/>
              <a:pathLst>
                <a:path w="21600" h="21600">
                  <a:moveTo>
                    <a:pt x="21600" y="14399"/>
                  </a:moveTo>
                  <a:cubicBezTo>
                    <a:pt x="19800" y="19799"/>
                    <a:pt x="14400" y="21600"/>
                    <a:pt x="9000" y="21600"/>
                  </a:cubicBezTo>
                  <a:cubicBezTo>
                    <a:pt x="3600" y="19799"/>
                    <a:pt x="0" y="14399"/>
                    <a:pt x="1799" y="8999"/>
                  </a:cubicBezTo>
                  <a:cubicBezTo>
                    <a:pt x="3600" y="3599"/>
                    <a:pt x="9000" y="0"/>
                    <a:pt x="14400" y="1800"/>
                  </a:cubicBezTo>
                  <a:cubicBezTo>
                    <a:pt x="19800" y="3599"/>
                    <a:pt x="21600" y="8999"/>
                    <a:pt x="21600" y="14399"/>
                  </a:cubicBezTo>
                  <a:close/>
                </a:path>
              </a:pathLst>
            </a:custGeom>
            <a:solidFill>
              <a:schemeClr val="accent1"/>
            </a:solidFill>
            <a:ln w="9525" cap="flat" cmpd="sng">
              <a:noFill/>
              <a:prstDash val="solid"/>
              <a:round/>
            </a:ln>
          </p:spPr>
          <p:txBody>
            <a:bodyPr rtlCol="0" anchor="ctr"/>
            <a:lstStyle/>
            <a:p>
              <a:pPr algn="ctr"/>
            </a:p>
          </p:txBody>
        </p:sp>
        <p:sp>
          <p:nvSpPr>
            <p:cNvPr id="969" name="曲线"/>
            <p:cNvSpPr/>
            <p:nvPr/>
          </p:nvSpPr>
          <p:spPr>
            <a:xfrm>
              <a:off x="3754193" y="2119582"/>
              <a:ext cx="19451" cy="19451"/>
            </a:xfrm>
            <a:custGeom>
              <a:avLst/>
              <a:gdLst>
                <a:gd name="T1" fmla="*/ 0 w 21600"/>
                <a:gd name="T2" fmla="*/ 0 h 21600"/>
                <a:gd name="T3" fmla="*/ 21600 w 21600"/>
                <a:gd name="T4" fmla="*/ 21600 h 21600"/>
              </a:gdLst>
              <a:ahLst/>
              <a:cxnLst/>
              <a:rect l="T1" t="T2" r="T3" b="T4"/>
              <a:pathLst>
                <a:path w="21600" h="21600">
                  <a:moveTo>
                    <a:pt x="19799" y="8999"/>
                  </a:moveTo>
                  <a:cubicBezTo>
                    <a:pt x="21600" y="14399"/>
                    <a:pt x="18000" y="19799"/>
                    <a:pt x="12600" y="21600"/>
                  </a:cubicBezTo>
                  <a:cubicBezTo>
                    <a:pt x="7200" y="21600"/>
                    <a:pt x="1800" y="19799"/>
                    <a:pt x="0" y="14399"/>
                  </a:cubicBezTo>
                  <a:cubicBezTo>
                    <a:pt x="0" y="8999"/>
                    <a:pt x="1800" y="3599"/>
                    <a:pt x="7200" y="1800"/>
                  </a:cubicBezTo>
                  <a:cubicBezTo>
                    <a:pt x="12600" y="0"/>
                    <a:pt x="18000" y="3599"/>
                    <a:pt x="19799" y="8999"/>
                  </a:cubicBezTo>
                  <a:close/>
                </a:path>
              </a:pathLst>
            </a:custGeom>
            <a:solidFill>
              <a:schemeClr val="accent1"/>
            </a:solidFill>
            <a:ln w="9525" cap="flat" cmpd="sng">
              <a:noFill/>
              <a:prstDash val="solid"/>
              <a:round/>
            </a:ln>
          </p:spPr>
          <p:txBody>
            <a:bodyPr rtlCol="0" anchor="ctr"/>
            <a:lstStyle/>
            <a:p>
              <a:pPr algn="ctr"/>
            </a:p>
          </p:txBody>
        </p:sp>
        <p:sp>
          <p:nvSpPr>
            <p:cNvPr id="970" name="曲线"/>
            <p:cNvSpPr/>
            <p:nvPr/>
          </p:nvSpPr>
          <p:spPr>
            <a:xfrm>
              <a:off x="3696531" y="2152233"/>
              <a:ext cx="19451" cy="19451"/>
            </a:xfrm>
            <a:custGeom>
              <a:avLst/>
              <a:gdLst>
                <a:gd name="T1" fmla="*/ 0 w 21600"/>
                <a:gd name="T2" fmla="*/ 0 h 21600"/>
                <a:gd name="T3" fmla="*/ 21600 w 21600"/>
                <a:gd name="T4" fmla="*/ 21600 h 21600"/>
              </a:gdLst>
              <a:ahLst/>
              <a:cxnLst/>
              <a:rect l="T1" t="T2" r="T3" b="T4"/>
              <a:pathLst>
                <a:path w="21600" h="21600">
                  <a:moveTo>
                    <a:pt x="18000" y="5400"/>
                  </a:moveTo>
                  <a:cubicBezTo>
                    <a:pt x="21600" y="8999"/>
                    <a:pt x="21600" y="14399"/>
                    <a:pt x="18000" y="18000"/>
                  </a:cubicBezTo>
                  <a:cubicBezTo>
                    <a:pt x="14399" y="21600"/>
                    <a:pt x="7200" y="21600"/>
                    <a:pt x="3599" y="18000"/>
                  </a:cubicBezTo>
                  <a:cubicBezTo>
                    <a:pt x="0" y="14399"/>
                    <a:pt x="0" y="8999"/>
                    <a:pt x="3599" y="5400"/>
                  </a:cubicBezTo>
                  <a:cubicBezTo>
                    <a:pt x="7200" y="0"/>
                    <a:pt x="14399" y="0"/>
                    <a:pt x="18000" y="5400"/>
                  </a:cubicBezTo>
                  <a:close/>
                </a:path>
              </a:pathLst>
            </a:custGeom>
            <a:solidFill>
              <a:schemeClr val="accent1"/>
            </a:solidFill>
            <a:ln w="9525" cap="flat" cmpd="sng">
              <a:noFill/>
              <a:prstDash val="solid"/>
              <a:round/>
            </a:ln>
          </p:spPr>
          <p:txBody>
            <a:bodyPr rtlCol="0" anchor="ctr"/>
            <a:lstStyle/>
            <a:p>
              <a:pPr algn="ctr"/>
            </a:p>
          </p:txBody>
        </p:sp>
        <p:sp>
          <p:nvSpPr>
            <p:cNvPr id="971" name="曲线"/>
            <p:cNvSpPr/>
            <p:nvPr/>
          </p:nvSpPr>
          <p:spPr>
            <a:xfrm>
              <a:off x="3661796" y="2209894"/>
              <a:ext cx="21536" cy="20841"/>
            </a:xfrm>
            <a:custGeom>
              <a:avLst/>
              <a:gdLst>
                <a:gd name="T1" fmla="*/ 0 w 21600"/>
                <a:gd name="T2" fmla="*/ 0 h 21600"/>
                <a:gd name="T3" fmla="*/ 21600 w 21600"/>
                <a:gd name="T4" fmla="*/ 21600 h 21600"/>
              </a:gdLst>
              <a:ahLst/>
              <a:cxnLst/>
              <a:rect l="T1" t="T2" r="T3" b="T4"/>
              <a:pathLst>
                <a:path w="21600" h="21600">
                  <a:moveTo>
                    <a:pt x="13292" y="1661"/>
                  </a:moveTo>
                  <a:cubicBezTo>
                    <a:pt x="18276" y="3323"/>
                    <a:pt x="21600" y="8307"/>
                    <a:pt x="19938" y="13292"/>
                  </a:cubicBezTo>
                  <a:cubicBezTo>
                    <a:pt x="18276" y="18276"/>
                    <a:pt x="13292" y="21600"/>
                    <a:pt x="8307" y="19938"/>
                  </a:cubicBezTo>
                  <a:cubicBezTo>
                    <a:pt x="3323" y="18276"/>
                    <a:pt x="0" y="13292"/>
                    <a:pt x="1661" y="8307"/>
                  </a:cubicBezTo>
                  <a:cubicBezTo>
                    <a:pt x="3323" y="3323"/>
                    <a:pt x="8307" y="0"/>
                    <a:pt x="13292" y="1661"/>
                  </a:cubicBezTo>
                  <a:close/>
                </a:path>
              </a:pathLst>
            </a:custGeom>
            <a:solidFill>
              <a:schemeClr val="accent1"/>
            </a:solidFill>
            <a:ln w="9525" cap="flat" cmpd="sng">
              <a:noFill/>
              <a:prstDash val="solid"/>
              <a:round/>
            </a:ln>
          </p:spPr>
          <p:txBody>
            <a:bodyPr rtlCol="0" anchor="ctr"/>
            <a:lstStyle/>
            <a:p>
              <a:pPr algn="ctr"/>
            </a:p>
          </p:txBody>
        </p:sp>
        <p:sp>
          <p:nvSpPr>
            <p:cNvPr id="972" name="曲线"/>
            <p:cNvSpPr/>
            <p:nvPr/>
          </p:nvSpPr>
          <p:spPr>
            <a:xfrm>
              <a:off x="3661796" y="2277282"/>
              <a:ext cx="21536" cy="19451"/>
            </a:xfrm>
            <a:custGeom>
              <a:avLst/>
              <a:gdLst>
                <a:gd name="T1" fmla="*/ 0 w 21600"/>
                <a:gd name="T2" fmla="*/ 0 h 21600"/>
                <a:gd name="T3" fmla="*/ 21600 w 21600"/>
                <a:gd name="T4" fmla="*/ 21600 h 21600"/>
              </a:gdLst>
              <a:ahLst/>
              <a:cxnLst/>
              <a:rect l="T1" t="T2" r="T3" b="T4"/>
              <a:pathLst>
                <a:path w="21600" h="21600">
                  <a:moveTo>
                    <a:pt x="8307" y="1800"/>
                  </a:moveTo>
                  <a:cubicBezTo>
                    <a:pt x="13292" y="0"/>
                    <a:pt x="18276" y="3599"/>
                    <a:pt x="19938" y="7200"/>
                  </a:cubicBezTo>
                  <a:cubicBezTo>
                    <a:pt x="21600" y="12600"/>
                    <a:pt x="18276" y="18000"/>
                    <a:pt x="13292" y="19799"/>
                  </a:cubicBezTo>
                  <a:cubicBezTo>
                    <a:pt x="8307" y="21600"/>
                    <a:pt x="3323" y="18000"/>
                    <a:pt x="1661" y="12600"/>
                  </a:cubicBezTo>
                  <a:cubicBezTo>
                    <a:pt x="0" y="7200"/>
                    <a:pt x="3323" y="1800"/>
                    <a:pt x="8307" y="1800"/>
                  </a:cubicBezTo>
                  <a:close/>
                </a:path>
              </a:pathLst>
            </a:custGeom>
            <a:solidFill>
              <a:schemeClr val="accent1"/>
            </a:solidFill>
            <a:ln w="9525" cap="flat" cmpd="sng">
              <a:noFill/>
              <a:prstDash val="solid"/>
              <a:round/>
            </a:ln>
          </p:spPr>
          <p:txBody>
            <a:bodyPr rtlCol="0" anchor="ctr"/>
            <a:lstStyle/>
            <a:p>
              <a:pPr algn="ctr"/>
            </a:p>
          </p:txBody>
        </p:sp>
        <p:sp>
          <p:nvSpPr>
            <p:cNvPr id="973" name="曲线"/>
            <p:cNvSpPr/>
            <p:nvPr/>
          </p:nvSpPr>
          <p:spPr>
            <a:xfrm>
              <a:off x="3696531" y="2334248"/>
              <a:ext cx="19451" cy="20146"/>
            </a:xfrm>
            <a:custGeom>
              <a:avLst/>
              <a:gdLst>
                <a:gd name="T1" fmla="*/ 0 w 21600"/>
                <a:gd name="T2" fmla="*/ 0 h 21600"/>
                <a:gd name="T3" fmla="*/ 21600 w 21600"/>
                <a:gd name="T4" fmla="*/ 21600 h 21600"/>
              </a:gdLst>
              <a:ahLst/>
              <a:cxnLst/>
              <a:rect l="T1" t="T2" r="T3" b="T4"/>
              <a:pathLst>
                <a:path w="21600" h="21600">
                  <a:moveTo>
                    <a:pt x="3599" y="3600"/>
                  </a:moveTo>
                  <a:cubicBezTo>
                    <a:pt x="7200" y="0"/>
                    <a:pt x="14399" y="0"/>
                    <a:pt x="18000" y="3600"/>
                  </a:cubicBezTo>
                  <a:cubicBezTo>
                    <a:pt x="21600" y="7199"/>
                    <a:pt x="21600" y="14400"/>
                    <a:pt x="18000" y="17999"/>
                  </a:cubicBezTo>
                  <a:cubicBezTo>
                    <a:pt x="14399" y="21600"/>
                    <a:pt x="7200" y="21600"/>
                    <a:pt x="3599" y="17999"/>
                  </a:cubicBezTo>
                  <a:cubicBezTo>
                    <a:pt x="0" y="14400"/>
                    <a:pt x="0" y="7199"/>
                    <a:pt x="3599" y="3600"/>
                  </a:cubicBezTo>
                  <a:close/>
                </a:path>
              </a:pathLst>
            </a:custGeom>
            <a:solidFill>
              <a:schemeClr val="accent1"/>
            </a:solidFill>
            <a:ln w="9525" cap="flat" cmpd="sng">
              <a:noFill/>
              <a:prstDash val="solid"/>
              <a:round/>
            </a:ln>
          </p:spPr>
          <p:txBody>
            <a:bodyPr rtlCol="0" anchor="ctr"/>
            <a:lstStyle/>
            <a:p>
              <a:pPr algn="ctr"/>
            </a:p>
          </p:txBody>
        </p:sp>
        <p:sp>
          <p:nvSpPr>
            <p:cNvPr id="974" name="曲线"/>
            <p:cNvSpPr/>
            <p:nvPr/>
          </p:nvSpPr>
          <p:spPr>
            <a:xfrm>
              <a:off x="3754193" y="2367594"/>
              <a:ext cx="19451" cy="19451"/>
            </a:xfrm>
            <a:custGeom>
              <a:avLst/>
              <a:gdLst>
                <a:gd name="T1" fmla="*/ 0 w 21600"/>
                <a:gd name="T2" fmla="*/ 0 h 21600"/>
                <a:gd name="T3" fmla="*/ 21600 w 21600"/>
                <a:gd name="T4" fmla="*/ 21600 h 21600"/>
              </a:gdLst>
              <a:ahLst/>
              <a:cxnLst/>
              <a:rect l="T1" t="T2" r="T3" b="T4"/>
              <a:pathLst>
                <a:path w="21600" h="21600">
                  <a:moveTo>
                    <a:pt x="0" y="8999"/>
                  </a:moveTo>
                  <a:cubicBezTo>
                    <a:pt x="1800" y="3599"/>
                    <a:pt x="7200" y="0"/>
                    <a:pt x="12600" y="1800"/>
                  </a:cubicBezTo>
                  <a:cubicBezTo>
                    <a:pt x="18000" y="3599"/>
                    <a:pt x="21600" y="8999"/>
                    <a:pt x="19799" y="14399"/>
                  </a:cubicBezTo>
                  <a:cubicBezTo>
                    <a:pt x="18000" y="18000"/>
                    <a:pt x="12600" y="21600"/>
                    <a:pt x="7200" y="19799"/>
                  </a:cubicBezTo>
                  <a:cubicBezTo>
                    <a:pt x="1800" y="19799"/>
                    <a:pt x="0" y="14399"/>
                    <a:pt x="0" y="8999"/>
                  </a:cubicBezTo>
                  <a:close/>
                </a:path>
              </a:pathLst>
            </a:custGeom>
            <a:solidFill>
              <a:schemeClr val="accent1"/>
            </a:solidFill>
            <a:ln w="9525" cap="flat" cmpd="sng">
              <a:noFill/>
              <a:prstDash val="solid"/>
              <a:round/>
            </a:ln>
          </p:spPr>
          <p:txBody>
            <a:bodyPr rtlCol="0" anchor="ctr"/>
            <a:lstStyle/>
            <a:p>
              <a:pPr algn="ctr"/>
            </a:p>
          </p:txBody>
        </p:sp>
        <p:sp>
          <p:nvSpPr>
            <p:cNvPr id="975" name="曲线"/>
            <p:cNvSpPr/>
            <p:nvPr/>
          </p:nvSpPr>
          <p:spPr>
            <a:xfrm>
              <a:off x="3819496" y="2367594"/>
              <a:ext cx="20146" cy="19451"/>
            </a:xfrm>
            <a:custGeom>
              <a:avLst/>
              <a:gdLst>
                <a:gd name="T1" fmla="*/ 0 w 21600"/>
                <a:gd name="T2" fmla="*/ 0 h 21600"/>
                <a:gd name="T3" fmla="*/ 21600 w 21600"/>
                <a:gd name="T4" fmla="*/ 21600 h 21600"/>
              </a:gdLst>
              <a:ahLst/>
              <a:cxnLst/>
              <a:rect l="T1" t="T2" r="T3" b="T4"/>
              <a:pathLst>
                <a:path w="21600" h="21600">
                  <a:moveTo>
                    <a:pt x="1799" y="14399"/>
                  </a:moveTo>
                  <a:cubicBezTo>
                    <a:pt x="0" y="8999"/>
                    <a:pt x="3600" y="3599"/>
                    <a:pt x="9000" y="1800"/>
                  </a:cubicBezTo>
                  <a:cubicBezTo>
                    <a:pt x="14400" y="0"/>
                    <a:pt x="19800" y="3599"/>
                    <a:pt x="21600" y="8999"/>
                  </a:cubicBezTo>
                  <a:cubicBezTo>
                    <a:pt x="21600" y="14399"/>
                    <a:pt x="19800" y="19799"/>
                    <a:pt x="14400" y="19799"/>
                  </a:cubicBezTo>
                  <a:cubicBezTo>
                    <a:pt x="9000" y="21600"/>
                    <a:pt x="3600" y="18000"/>
                    <a:pt x="1799" y="14399"/>
                  </a:cubicBezTo>
                  <a:close/>
                </a:path>
              </a:pathLst>
            </a:custGeom>
            <a:solidFill>
              <a:schemeClr val="accent1"/>
            </a:solidFill>
            <a:ln w="9525" cap="flat" cmpd="sng">
              <a:noFill/>
              <a:prstDash val="solid"/>
              <a:round/>
            </a:ln>
          </p:spPr>
          <p:txBody>
            <a:bodyPr rtlCol="0" anchor="ctr"/>
            <a:lstStyle/>
            <a:p>
              <a:pPr algn="ctr"/>
            </a:p>
          </p:txBody>
        </p:sp>
        <p:sp>
          <p:nvSpPr>
            <p:cNvPr id="976" name="曲线"/>
            <p:cNvSpPr/>
            <p:nvPr/>
          </p:nvSpPr>
          <p:spPr>
            <a:xfrm>
              <a:off x="3877157" y="2334248"/>
              <a:ext cx="19451" cy="20146"/>
            </a:xfrm>
            <a:custGeom>
              <a:avLst/>
              <a:gdLst>
                <a:gd name="T1" fmla="*/ 0 w 21600"/>
                <a:gd name="T2" fmla="*/ 0 h 21600"/>
                <a:gd name="T3" fmla="*/ 21600 w 21600"/>
                <a:gd name="T4" fmla="*/ 21600 h 21600"/>
              </a:gdLst>
              <a:ahLst/>
              <a:cxnLst/>
              <a:rect l="T1" t="T2" r="T3" b="T4"/>
              <a:pathLst>
                <a:path w="21600" h="21600">
                  <a:moveTo>
                    <a:pt x="3600" y="17999"/>
                  </a:moveTo>
                  <a:cubicBezTo>
                    <a:pt x="0" y="14400"/>
                    <a:pt x="0" y="7199"/>
                    <a:pt x="3600" y="3600"/>
                  </a:cubicBezTo>
                  <a:cubicBezTo>
                    <a:pt x="7199" y="0"/>
                    <a:pt x="14400" y="0"/>
                    <a:pt x="17999" y="3600"/>
                  </a:cubicBezTo>
                  <a:cubicBezTo>
                    <a:pt x="21600" y="7199"/>
                    <a:pt x="21600" y="14400"/>
                    <a:pt x="17999" y="17999"/>
                  </a:cubicBezTo>
                  <a:cubicBezTo>
                    <a:pt x="14400" y="21600"/>
                    <a:pt x="7199" y="21600"/>
                    <a:pt x="3600" y="17999"/>
                  </a:cubicBezTo>
                  <a:close/>
                </a:path>
              </a:pathLst>
            </a:custGeom>
            <a:solidFill>
              <a:schemeClr val="accent1"/>
            </a:solidFill>
            <a:ln w="9525" cap="flat" cmpd="sng">
              <a:noFill/>
              <a:prstDash val="solid"/>
              <a:round/>
            </a:ln>
          </p:spPr>
          <p:txBody>
            <a:bodyPr rtlCol="0" anchor="ctr"/>
            <a:lstStyle/>
            <a:p>
              <a:pPr algn="ctr"/>
            </a:p>
          </p:txBody>
        </p:sp>
        <p:sp>
          <p:nvSpPr>
            <p:cNvPr id="977" name="曲线"/>
            <p:cNvSpPr/>
            <p:nvPr/>
          </p:nvSpPr>
          <p:spPr>
            <a:xfrm>
              <a:off x="3909808" y="2277282"/>
              <a:ext cx="21536" cy="19451"/>
            </a:xfrm>
            <a:custGeom>
              <a:avLst/>
              <a:gdLst>
                <a:gd name="T1" fmla="*/ 0 w 21600"/>
                <a:gd name="T2" fmla="*/ 0 h 21600"/>
                <a:gd name="T3" fmla="*/ 21600 w 21600"/>
                <a:gd name="T4" fmla="*/ 21600 h 21600"/>
              </a:gdLst>
              <a:ahLst/>
              <a:cxnLst/>
              <a:rect l="T1" t="T2" r="T3" b="T4"/>
              <a:pathLst>
                <a:path w="21600" h="21600">
                  <a:moveTo>
                    <a:pt x="8307" y="19799"/>
                  </a:moveTo>
                  <a:cubicBezTo>
                    <a:pt x="3323" y="18000"/>
                    <a:pt x="0" y="12600"/>
                    <a:pt x="1661" y="7200"/>
                  </a:cubicBezTo>
                  <a:cubicBezTo>
                    <a:pt x="3323" y="3599"/>
                    <a:pt x="8307" y="0"/>
                    <a:pt x="13292" y="1800"/>
                  </a:cubicBezTo>
                  <a:cubicBezTo>
                    <a:pt x="18276" y="1800"/>
                    <a:pt x="21600" y="7200"/>
                    <a:pt x="19938" y="12600"/>
                  </a:cubicBezTo>
                  <a:cubicBezTo>
                    <a:pt x="18276" y="18000"/>
                    <a:pt x="13292" y="21600"/>
                    <a:pt x="8307" y="19799"/>
                  </a:cubicBezTo>
                  <a:close/>
                </a:path>
              </a:pathLst>
            </a:custGeom>
            <a:solidFill>
              <a:schemeClr val="accent1"/>
            </a:solidFill>
            <a:ln w="9525" cap="flat" cmpd="sng">
              <a:noFill/>
              <a:prstDash val="solid"/>
              <a:round/>
            </a:ln>
          </p:spPr>
          <p:txBody>
            <a:bodyPr rtlCol="0" anchor="ctr"/>
            <a:lstStyle/>
            <a:p>
              <a:pPr algn="ctr"/>
            </a:p>
          </p:txBody>
        </p:sp>
        <p:sp>
          <p:nvSpPr>
            <p:cNvPr id="978" name="曲线"/>
            <p:cNvSpPr/>
            <p:nvPr/>
          </p:nvSpPr>
          <p:spPr>
            <a:xfrm>
              <a:off x="3909808" y="2209894"/>
              <a:ext cx="21536" cy="20841"/>
            </a:xfrm>
            <a:custGeom>
              <a:avLst/>
              <a:gdLst>
                <a:gd name="T1" fmla="*/ 0 w 21600"/>
                <a:gd name="T2" fmla="*/ 0 h 21600"/>
                <a:gd name="T3" fmla="*/ 21600 w 21600"/>
                <a:gd name="T4" fmla="*/ 21600 h 21600"/>
              </a:gdLst>
              <a:ahLst/>
              <a:cxnLst/>
              <a:rect l="T1" t="T2" r="T3" b="T4"/>
              <a:pathLst>
                <a:path w="21600" h="21600">
                  <a:moveTo>
                    <a:pt x="13292" y="19938"/>
                  </a:moveTo>
                  <a:cubicBezTo>
                    <a:pt x="8307" y="21600"/>
                    <a:pt x="3323" y="18276"/>
                    <a:pt x="1661" y="13292"/>
                  </a:cubicBezTo>
                  <a:cubicBezTo>
                    <a:pt x="0" y="8307"/>
                    <a:pt x="3323" y="3323"/>
                    <a:pt x="8307" y="1661"/>
                  </a:cubicBezTo>
                  <a:cubicBezTo>
                    <a:pt x="13292" y="0"/>
                    <a:pt x="18276" y="3323"/>
                    <a:pt x="19938" y="8307"/>
                  </a:cubicBezTo>
                  <a:cubicBezTo>
                    <a:pt x="21600" y="13292"/>
                    <a:pt x="18276" y="18276"/>
                    <a:pt x="13292" y="19938"/>
                  </a:cubicBezTo>
                  <a:close/>
                </a:path>
              </a:pathLst>
            </a:custGeom>
            <a:solidFill>
              <a:schemeClr val="accent1"/>
            </a:solidFill>
            <a:ln w="9525" cap="flat" cmpd="sng">
              <a:noFill/>
              <a:prstDash val="solid"/>
              <a:round/>
            </a:ln>
          </p:spPr>
          <p:txBody>
            <a:bodyPr rtlCol="0" anchor="ctr"/>
            <a:lstStyle/>
            <a:p>
              <a:pPr algn="ctr"/>
            </a:p>
          </p:txBody>
        </p:sp>
        <p:sp>
          <p:nvSpPr>
            <p:cNvPr id="979" name="曲线"/>
            <p:cNvSpPr/>
            <p:nvPr/>
          </p:nvSpPr>
          <p:spPr>
            <a:xfrm>
              <a:off x="3001818" y="2616997"/>
              <a:ext cx="432111" cy="432111"/>
            </a:xfrm>
            <a:custGeom>
              <a:avLst/>
              <a:gdLst>
                <a:gd name="T1" fmla="*/ 0 w 21600"/>
                <a:gd name="T2" fmla="*/ 0 h 21600"/>
                <a:gd name="T3" fmla="*/ 21600 w 21600"/>
                <a:gd name="T4" fmla="*/ 21600 h 21600"/>
              </a:gdLst>
              <a:ahLst/>
              <a:cxnLst/>
              <a:rect l="T1" t="T2" r="T3" b="T4"/>
              <a:pathLst>
                <a:path w="21600" h="21600">
                  <a:moveTo>
                    <a:pt x="11826" y="11826"/>
                  </a:moveTo>
                  <a:cubicBezTo>
                    <a:pt x="6241" y="17493"/>
                    <a:pt x="1149" y="21600"/>
                    <a:pt x="574" y="21025"/>
                  </a:cubicBezTo>
                  <a:cubicBezTo>
                    <a:pt x="0" y="20450"/>
                    <a:pt x="4106" y="15358"/>
                    <a:pt x="9691" y="9691"/>
                  </a:cubicBezTo>
                  <a:cubicBezTo>
                    <a:pt x="15358" y="4024"/>
                    <a:pt x="20450" y="0"/>
                    <a:pt x="21025" y="574"/>
                  </a:cubicBezTo>
                  <a:cubicBezTo>
                    <a:pt x="21600" y="1149"/>
                    <a:pt x="17493" y="6241"/>
                    <a:pt x="11826" y="11826"/>
                  </a:cubicBezTo>
                  <a:close/>
                </a:path>
              </a:pathLst>
            </a:custGeom>
            <a:solidFill>
              <a:srgbClr val="2E75B6"/>
            </a:solidFill>
            <a:ln w="9525" cap="flat" cmpd="sng">
              <a:noFill/>
              <a:prstDash val="solid"/>
              <a:round/>
            </a:ln>
          </p:spPr>
          <p:txBody>
            <a:bodyPr rtlCol="0" anchor="ctr"/>
            <a:lstStyle/>
            <a:p>
              <a:pPr algn="ctr"/>
            </a:p>
          </p:txBody>
        </p:sp>
        <p:sp>
          <p:nvSpPr>
            <p:cNvPr id="980" name="曲线"/>
            <p:cNvSpPr/>
            <p:nvPr/>
          </p:nvSpPr>
          <p:spPr>
            <a:xfrm>
              <a:off x="978814" y="4439228"/>
              <a:ext cx="1562410" cy="491161"/>
            </a:xfrm>
            <a:custGeom>
              <a:avLst/>
              <a:gdLst>
                <a:gd name="T1" fmla="*/ 0 w 21600"/>
                <a:gd name="T2" fmla="*/ 0 h 21600"/>
                <a:gd name="T3" fmla="*/ 21600 w 21600"/>
                <a:gd name="T4" fmla="*/ 21600 h 21600"/>
              </a:gdLst>
              <a:ahLst/>
              <a:cxnLst/>
              <a:rect l="T1" t="T2" r="T3" b="T4"/>
              <a:pathLst>
                <a:path w="21600" h="21600">
                  <a:moveTo>
                    <a:pt x="20918" y="21600"/>
                  </a:moveTo>
                  <a:cubicBezTo>
                    <a:pt x="21327" y="20227"/>
                    <a:pt x="21600" y="18421"/>
                    <a:pt x="21600" y="16326"/>
                  </a:cubicBezTo>
                  <a:cubicBezTo>
                    <a:pt x="21600" y="14014"/>
                    <a:pt x="21259" y="11991"/>
                    <a:pt x="20736" y="10619"/>
                  </a:cubicBezTo>
                  <a:cubicBezTo>
                    <a:pt x="20736" y="10402"/>
                    <a:pt x="20736" y="10185"/>
                    <a:pt x="20736" y="10041"/>
                  </a:cubicBezTo>
                  <a:cubicBezTo>
                    <a:pt x="20736" y="6718"/>
                    <a:pt x="19896" y="4045"/>
                    <a:pt x="18874" y="4045"/>
                  </a:cubicBezTo>
                  <a:cubicBezTo>
                    <a:pt x="18261" y="4045"/>
                    <a:pt x="17716" y="4984"/>
                    <a:pt x="17375" y="6501"/>
                  </a:cubicBezTo>
                  <a:cubicBezTo>
                    <a:pt x="17284" y="6357"/>
                    <a:pt x="17216" y="6284"/>
                    <a:pt x="17125" y="6284"/>
                  </a:cubicBezTo>
                  <a:cubicBezTo>
                    <a:pt x="17011" y="2745"/>
                    <a:pt x="16080" y="0"/>
                    <a:pt x="14967" y="0"/>
                  </a:cubicBezTo>
                  <a:cubicBezTo>
                    <a:pt x="13945" y="0"/>
                    <a:pt x="13105" y="2239"/>
                    <a:pt x="12855" y="5129"/>
                  </a:cubicBezTo>
                  <a:cubicBezTo>
                    <a:pt x="12787" y="5129"/>
                    <a:pt x="12696" y="5129"/>
                    <a:pt x="12628" y="5129"/>
                  </a:cubicBezTo>
                  <a:cubicBezTo>
                    <a:pt x="12264" y="5129"/>
                    <a:pt x="11947" y="5562"/>
                    <a:pt x="11697" y="6284"/>
                  </a:cubicBezTo>
                  <a:cubicBezTo>
                    <a:pt x="11697" y="6212"/>
                    <a:pt x="11697" y="6212"/>
                    <a:pt x="11697" y="6212"/>
                  </a:cubicBezTo>
                  <a:cubicBezTo>
                    <a:pt x="11697" y="3178"/>
                    <a:pt x="10924" y="722"/>
                    <a:pt x="9970" y="722"/>
                  </a:cubicBezTo>
                  <a:cubicBezTo>
                    <a:pt x="9017" y="722"/>
                    <a:pt x="8244" y="3178"/>
                    <a:pt x="8244" y="6212"/>
                  </a:cubicBezTo>
                  <a:cubicBezTo>
                    <a:pt x="8244" y="6357"/>
                    <a:pt x="8244" y="6429"/>
                    <a:pt x="8244" y="6501"/>
                  </a:cubicBezTo>
                  <a:cubicBezTo>
                    <a:pt x="8108" y="6573"/>
                    <a:pt x="7972" y="6718"/>
                    <a:pt x="7858" y="6862"/>
                  </a:cubicBezTo>
                  <a:cubicBezTo>
                    <a:pt x="7745" y="5273"/>
                    <a:pt x="7313" y="4045"/>
                    <a:pt x="6791" y="4045"/>
                  </a:cubicBezTo>
                  <a:cubicBezTo>
                    <a:pt x="6405" y="4045"/>
                    <a:pt x="6087" y="4695"/>
                    <a:pt x="5882" y="5562"/>
                  </a:cubicBezTo>
                  <a:cubicBezTo>
                    <a:pt x="5496" y="3178"/>
                    <a:pt x="4701" y="1589"/>
                    <a:pt x="3793" y="1589"/>
                  </a:cubicBezTo>
                  <a:cubicBezTo>
                    <a:pt x="2498" y="1589"/>
                    <a:pt x="1453" y="4912"/>
                    <a:pt x="1453" y="9030"/>
                  </a:cubicBezTo>
                  <a:cubicBezTo>
                    <a:pt x="1453" y="9246"/>
                    <a:pt x="1453" y="9463"/>
                    <a:pt x="1476" y="9680"/>
                  </a:cubicBezTo>
                  <a:cubicBezTo>
                    <a:pt x="590" y="11341"/>
                    <a:pt x="0" y="14375"/>
                    <a:pt x="0" y="17915"/>
                  </a:cubicBezTo>
                  <a:cubicBezTo>
                    <a:pt x="0" y="19216"/>
                    <a:pt x="68" y="20444"/>
                    <a:pt x="227" y="21600"/>
                  </a:cubicBezTo>
                  <a:lnTo>
                    <a:pt x="20918" y="21600"/>
                  </a:lnTo>
                  <a:close/>
                </a:path>
              </a:pathLst>
            </a:custGeom>
            <a:solidFill>
              <a:srgbClr val="F1F1F1"/>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3"/>
                                        </p:tgtEl>
                                        <p:attrNameLst>
                                          <p:attrName>style.visibility</p:attrName>
                                        </p:attrNameLst>
                                      </p:cBhvr>
                                      <p:to>
                                        <p:strVal val="visible"/>
                                      </p:to>
                                    </p:set>
                                    <p:animEffect transition="in" filter="wipe(left)">
                                      <p:cBhvr>
                                        <p:cTn id="7" dur="500"/>
                                        <p:tgtEl>
                                          <p:spTgt spid="90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04"/>
                                        </p:tgtEl>
                                        <p:attrNameLst>
                                          <p:attrName>style.visibility</p:attrName>
                                        </p:attrNameLst>
                                      </p:cBhvr>
                                      <p:to>
                                        <p:strVal val="visible"/>
                                      </p:to>
                                    </p:set>
                                    <p:animEffect transition="in" filter="wipe(right)">
                                      <p:cBhvr>
                                        <p:cTn id="11" dur="500"/>
                                        <p:tgtEl>
                                          <p:spTgt spid="90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07"/>
                                        </p:tgtEl>
                                        <p:attrNameLst>
                                          <p:attrName>style.visibility</p:attrName>
                                        </p:attrNameLst>
                                      </p:cBhvr>
                                      <p:to>
                                        <p:strVal val="visible"/>
                                      </p:to>
                                    </p:set>
                                    <p:animEffect transition="in" filter="fade">
                                      <p:cBhvr>
                                        <p:cTn id="15" dur="500"/>
                                        <p:tgtEl>
                                          <p:spTgt spid="90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09"/>
                                        </p:tgtEl>
                                        <p:attrNameLst>
                                          <p:attrName>style.visibility</p:attrName>
                                        </p:attrNameLst>
                                      </p:cBhvr>
                                      <p:to>
                                        <p:strVal val="visible"/>
                                      </p:to>
                                    </p:set>
                                    <p:animEffect transition="in" filter="wipe(left)">
                                      <p:cBhvr>
                                        <p:cTn id="19" dur="500"/>
                                        <p:tgtEl>
                                          <p:spTgt spid="90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908"/>
                                        </p:tgtEl>
                                        <p:attrNameLst>
                                          <p:attrName>style.visibility</p:attrName>
                                        </p:attrNameLst>
                                      </p:cBhvr>
                                      <p:to>
                                        <p:strVal val="visible"/>
                                      </p:to>
                                    </p:set>
                                    <p:animEffect transition="in" filter="wipe(right)">
                                      <p:cBhvr>
                                        <p:cTn id="23" dur="500"/>
                                        <p:tgtEl>
                                          <p:spTgt spid="90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10"/>
                                        </p:tgtEl>
                                        <p:attrNameLst>
                                          <p:attrName>style.visibility</p:attrName>
                                        </p:attrNameLst>
                                      </p:cBhvr>
                                      <p:to>
                                        <p:strVal val="visible"/>
                                      </p:to>
                                    </p:set>
                                    <p:animEffect transition="in" filter="fade">
                                      <p:cBhvr>
                                        <p:cTn id="27" dur="500"/>
                                        <p:tgtEl>
                                          <p:spTgt spid="910"/>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911"/>
                                        </p:tgtEl>
                                        <p:attrNameLst>
                                          <p:attrName>style.visibility</p:attrName>
                                        </p:attrNameLst>
                                      </p:cBhvr>
                                      <p:to>
                                        <p:strVal val="visible"/>
                                      </p:to>
                                    </p:set>
                                    <p:animEffect transition="in" filter="barn(outVertical)">
                                      <p:cBhvr>
                                        <p:cTn id="31" dur="500"/>
                                        <p:tgtEl>
                                          <p:spTgt spid="911"/>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912"/>
                                        </p:tgtEl>
                                        <p:attrNameLst>
                                          <p:attrName>style.visibility</p:attrName>
                                        </p:attrNameLst>
                                      </p:cBhvr>
                                      <p:to>
                                        <p:strVal val="visible"/>
                                      </p:to>
                                    </p:set>
                                    <p:animEffect transition="in" filter="barn(outVertical)">
                                      <p:cBhvr>
                                        <p:cTn id="34" dur="500"/>
                                        <p:tgtEl>
                                          <p:spTgt spid="9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18"/>
                                        </p:tgtEl>
                                        <p:attrNameLst>
                                          <p:attrName>style.visibility</p:attrName>
                                        </p:attrNameLst>
                                      </p:cBhvr>
                                      <p:to>
                                        <p:strVal val="visible"/>
                                      </p:to>
                                    </p:set>
                                    <p:animEffect transition="in" filter="wipe(down)">
                                      <p:cBhvr>
                                        <p:cTn id="39" dur="500"/>
                                        <p:tgtEl>
                                          <p:spTgt spid="918"/>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919">
                                            <p:txEl>
                                              <p:pRg st="0" end="0"/>
                                            </p:txEl>
                                          </p:spTgt>
                                        </p:tgtEl>
                                        <p:attrNameLst>
                                          <p:attrName>style.visibility</p:attrName>
                                        </p:attrNameLst>
                                      </p:cBhvr>
                                      <p:to>
                                        <p:strVal val="visible"/>
                                      </p:to>
                                    </p:set>
                                    <p:anim calcmode="lin" valueType="num">
                                      <p:cBhvr>
                                        <p:cTn id="42" dur="500" fill="hold"/>
                                        <p:tgtEl>
                                          <p:spTgt spid="919">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919">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919">
                                            <p:txEl>
                                              <p:pRg st="0" end="0"/>
                                            </p:txEl>
                                          </p:spTgt>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920"/>
                                        </p:tgtEl>
                                        <p:attrNameLst>
                                          <p:attrName>style.visibility</p:attrName>
                                        </p:attrNameLst>
                                      </p:cBhvr>
                                      <p:to>
                                        <p:strVal val="visible"/>
                                      </p:to>
                                    </p:set>
                                    <p:anim calcmode="lin" valueType="num">
                                      <p:cBhvr>
                                        <p:cTn id="47" dur="500" fill="hold"/>
                                        <p:tgtEl>
                                          <p:spTgt spid="920"/>
                                        </p:tgtEl>
                                        <p:attrNameLst>
                                          <p:attrName>ppt_w</p:attrName>
                                        </p:attrNameLst>
                                      </p:cBhvr>
                                      <p:tavLst>
                                        <p:tav tm="0">
                                          <p:val>
                                            <p:fltVal val="0"/>
                                          </p:val>
                                        </p:tav>
                                        <p:tav tm="100000">
                                          <p:val>
                                            <p:strVal val="#ppt_w"/>
                                          </p:val>
                                        </p:tav>
                                      </p:tavLst>
                                    </p:anim>
                                    <p:anim calcmode="lin" valueType="num">
                                      <p:cBhvr>
                                        <p:cTn id="48" dur="500" fill="hold"/>
                                        <p:tgtEl>
                                          <p:spTgt spid="920"/>
                                        </p:tgtEl>
                                        <p:attrNameLst>
                                          <p:attrName>ppt_h</p:attrName>
                                        </p:attrNameLst>
                                      </p:cBhvr>
                                      <p:tavLst>
                                        <p:tav tm="0">
                                          <p:val>
                                            <p:fltVal val="0"/>
                                          </p:val>
                                        </p:tav>
                                        <p:tav tm="100000">
                                          <p:val>
                                            <p:strVal val="#ppt_h"/>
                                          </p:val>
                                        </p:tav>
                                      </p:tavLst>
                                    </p:anim>
                                    <p:animEffect transition="in" filter="fade">
                                      <p:cBhvr>
                                        <p:cTn id="49" dur="500"/>
                                        <p:tgtEl>
                                          <p:spTgt spid="920"/>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921">
                                            <p:txEl>
                                              <p:pRg st="0" end="0"/>
                                            </p:txEl>
                                          </p:spTgt>
                                        </p:tgtEl>
                                        <p:attrNameLst>
                                          <p:attrName>style.visibility</p:attrName>
                                        </p:attrNameLst>
                                      </p:cBhvr>
                                      <p:to>
                                        <p:strVal val="visible"/>
                                      </p:to>
                                    </p:set>
                                    <p:anim calcmode="lin" valueType="num">
                                      <p:cBhvr>
                                        <p:cTn id="52" dur="500" fill="hold"/>
                                        <p:tgtEl>
                                          <p:spTgt spid="921">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921">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921">
                                            <p:txEl>
                                              <p:pRg st="0" end="0"/>
                                            </p:txEl>
                                          </p:spTgt>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922">
                                            <p:txEl>
                                              <p:pRg st="0" end="0"/>
                                            </p:txEl>
                                          </p:spTgt>
                                        </p:tgtEl>
                                        <p:attrNameLst>
                                          <p:attrName>style.visibility</p:attrName>
                                        </p:attrNameLst>
                                      </p:cBhvr>
                                      <p:to>
                                        <p:strVal val="visible"/>
                                      </p:to>
                                    </p:set>
                                    <p:anim calcmode="lin" valueType="num">
                                      <p:cBhvr>
                                        <p:cTn id="57" dur="500" fill="hold"/>
                                        <p:tgtEl>
                                          <p:spTgt spid="922">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922">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922">
                                            <p:txEl>
                                              <p:pRg st="0" end="0"/>
                                            </p:txEl>
                                          </p:spTgt>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923"/>
                                        </p:tgtEl>
                                        <p:attrNameLst>
                                          <p:attrName>style.visibility</p:attrName>
                                        </p:attrNameLst>
                                      </p:cBhvr>
                                      <p:to>
                                        <p:strVal val="visible"/>
                                      </p:to>
                                    </p:set>
                                    <p:anim calcmode="lin" valueType="num">
                                      <p:cBhvr>
                                        <p:cTn id="62" dur="500" fill="hold"/>
                                        <p:tgtEl>
                                          <p:spTgt spid="923"/>
                                        </p:tgtEl>
                                        <p:attrNameLst>
                                          <p:attrName>ppt_w</p:attrName>
                                        </p:attrNameLst>
                                      </p:cBhvr>
                                      <p:tavLst>
                                        <p:tav tm="0">
                                          <p:val>
                                            <p:fltVal val="0"/>
                                          </p:val>
                                        </p:tav>
                                        <p:tav tm="100000">
                                          <p:val>
                                            <p:strVal val="#ppt_w"/>
                                          </p:val>
                                        </p:tav>
                                      </p:tavLst>
                                    </p:anim>
                                    <p:anim calcmode="lin" valueType="num">
                                      <p:cBhvr>
                                        <p:cTn id="63" dur="500" fill="hold"/>
                                        <p:tgtEl>
                                          <p:spTgt spid="923"/>
                                        </p:tgtEl>
                                        <p:attrNameLst>
                                          <p:attrName>ppt_h</p:attrName>
                                        </p:attrNameLst>
                                      </p:cBhvr>
                                      <p:tavLst>
                                        <p:tav tm="0">
                                          <p:val>
                                            <p:fltVal val="0"/>
                                          </p:val>
                                        </p:tav>
                                        <p:tav tm="100000">
                                          <p:val>
                                            <p:strVal val="#ppt_h"/>
                                          </p:val>
                                        </p:tav>
                                      </p:tavLst>
                                    </p:anim>
                                    <p:animEffect transition="in" filter="fade">
                                      <p:cBhvr>
                                        <p:cTn id="64" dur="500"/>
                                        <p:tgtEl>
                                          <p:spTgt spid="92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924">
                                            <p:txEl>
                                              <p:pRg st="0" end="0"/>
                                            </p:txEl>
                                          </p:spTgt>
                                        </p:tgtEl>
                                        <p:attrNameLst>
                                          <p:attrName>style.visibility</p:attrName>
                                        </p:attrNameLst>
                                      </p:cBhvr>
                                      <p:to>
                                        <p:strVal val="visible"/>
                                      </p:to>
                                    </p:set>
                                    <p:anim calcmode="lin" valueType="num">
                                      <p:cBhvr>
                                        <p:cTn id="67" dur="500" fill="hold"/>
                                        <p:tgtEl>
                                          <p:spTgt spid="92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92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924">
                                            <p:txEl>
                                              <p:pRg st="0" end="0"/>
                                            </p:txEl>
                                          </p:spTgt>
                                        </p:tgtEl>
                                      </p:cBhvr>
                                    </p:animEffect>
                                  </p:childTnLst>
                                </p:cTn>
                              </p:par>
                              <p:par>
                                <p:cTn id="70" presetID="53" presetClass="entr" presetSubtype="16" fill="hold" grpId="0" nodeType="withEffect">
                                  <p:stCondLst>
                                    <p:cond delay="200"/>
                                  </p:stCondLst>
                                  <p:childTnLst>
                                    <p:set>
                                      <p:cBhvr>
                                        <p:cTn id="71" dur="1" fill="hold">
                                          <p:stCondLst>
                                            <p:cond delay="0"/>
                                          </p:stCondLst>
                                        </p:cTn>
                                        <p:tgtEl>
                                          <p:spTgt spid="925">
                                            <p:txEl>
                                              <p:pRg st="0" end="0"/>
                                            </p:txEl>
                                          </p:spTgt>
                                        </p:tgtEl>
                                        <p:attrNameLst>
                                          <p:attrName>style.visibility</p:attrName>
                                        </p:attrNameLst>
                                      </p:cBhvr>
                                      <p:to>
                                        <p:strVal val="visible"/>
                                      </p:to>
                                    </p:set>
                                    <p:anim calcmode="lin" valueType="num">
                                      <p:cBhvr>
                                        <p:cTn id="72" dur="500" fill="hold"/>
                                        <p:tgtEl>
                                          <p:spTgt spid="925">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925">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925">
                                            <p:txEl>
                                              <p:pRg st="0" end="0"/>
                                            </p:txEl>
                                          </p:spTgt>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926"/>
                                        </p:tgtEl>
                                        <p:attrNameLst>
                                          <p:attrName>style.visibility</p:attrName>
                                        </p:attrNameLst>
                                      </p:cBhvr>
                                      <p:to>
                                        <p:strVal val="visible"/>
                                      </p:to>
                                    </p:set>
                                    <p:anim calcmode="lin" valueType="num">
                                      <p:cBhvr>
                                        <p:cTn id="77" dur="500" fill="hold"/>
                                        <p:tgtEl>
                                          <p:spTgt spid="926"/>
                                        </p:tgtEl>
                                        <p:attrNameLst>
                                          <p:attrName>ppt_w</p:attrName>
                                        </p:attrNameLst>
                                      </p:cBhvr>
                                      <p:tavLst>
                                        <p:tav tm="0">
                                          <p:val>
                                            <p:fltVal val="0"/>
                                          </p:val>
                                        </p:tav>
                                        <p:tav tm="100000">
                                          <p:val>
                                            <p:strVal val="#ppt_w"/>
                                          </p:val>
                                        </p:tav>
                                      </p:tavLst>
                                    </p:anim>
                                    <p:anim calcmode="lin" valueType="num">
                                      <p:cBhvr>
                                        <p:cTn id="78" dur="500" fill="hold"/>
                                        <p:tgtEl>
                                          <p:spTgt spid="926"/>
                                        </p:tgtEl>
                                        <p:attrNameLst>
                                          <p:attrName>ppt_h</p:attrName>
                                        </p:attrNameLst>
                                      </p:cBhvr>
                                      <p:tavLst>
                                        <p:tav tm="0">
                                          <p:val>
                                            <p:fltVal val="0"/>
                                          </p:val>
                                        </p:tav>
                                        <p:tav tm="100000">
                                          <p:val>
                                            <p:strVal val="#ppt_h"/>
                                          </p:val>
                                        </p:tav>
                                      </p:tavLst>
                                    </p:anim>
                                    <p:animEffect transition="in" filter="fade">
                                      <p:cBhvr>
                                        <p:cTn id="79" dur="500"/>
                                        <p:tgtEl>
                                          <p:spTgt spid="92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927">
                                            <p:txEl>
                                              <p:pRg st="0" end="0"/>
                                            </p:txEl>
                                          </p:spTgt>
                                        </p:tgtEl>
                                        <p:attrNameLst>
                                          <p:attrName>style.visibility</p:attrName>
                                        </p:attrNameLst>
                                      </p:cBhvr>
                                      <p:to>
                                        <p:strVal val="visible"/>
                                      </p:to>
                                    </p:set>
                                    <p:anim calcmode="lin" valueType="num">
                                      <p:cBhvr>
                                        <p:cTn id="82" dur="500" fill="hold"/>
                                        <p:tgtEl>
                                          <p:spTgt spid="92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92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927">
                                            <p:txEl>
                                              <p:pRg st="0" end="0"/>
                                            </p:txEl>
                                          </p:spTgt>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928">
                                            <p:txEl>
                                              <p:pRg st="0" end="0"/>
                                            </p:txEl>
                                          </p:spTgt>
                                        </p:tgtEl>
                                        <p:attrNameLst>
                                          <p:attrName>style.visibility</p:attrName>
                                        </p:attrNameLst>
                                      </p:cBhvr>
                                      <p:to>
                                        <p:strVal val="visible"/>
                                      </p:to>
                                    </p:set>
                                    <p:anim calcmode="lin" valueType="num">
                                      <p:cBhvr>
                                        <p:cTn id="87" dur="500" fill="hold"/>
                                        <p:tgtEl>
                                          <p:spTgt spid="928">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928">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928">
                                            <p:txEl>
                                              <p:pRg st="0" end="0"/>
                                            </p:txEl>
                                          </p:spTgt>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929"/>
                                        </p:tgtEl>
                                        <p:attrNameLst>
                                          <p:attrName>style.visibility</p:attrName>
                                        </p:attrNameLst>
                                      </p:cBhvr>
                                      <p:to>
                                        <p:strVal val="visible"/>
                                      </p:to>
                                    </p:set>
                                    <p:anim calcmode="lin" valueType="num">
                                      <p:cBhvr>
                                        <p:cTn id="92" dur="500" fill="hold"/>
                                        <p:tgtEl>
                                          <p:spTgt spid="929"/>
                                        </p:tgtEl>
                                        <p:attrNameLst>
                                          <p:attrName>ppt_w</p:attrName>
                                        </p:attrNameLst>
                                      </p:cBhvr>
                                      <p:tavLst>
                                        <p:tav tm="0">
                                          <p:val>
                                            <p:fltVal val="0"/>
                                          </p:val>
                                        </p:tav>
                                        <p:tav tm="100000">
                                          <p:val>
                                            <p:strVal val="#ppt_w"/>
                                          </p:val>
                                        </p:tav>
                                      </p:tavLst>
                                    </p:anim>
                                    <p:anim calcmode="lin" valueType="num">
                                      <p:cBhvr>
                                        <p:cTn id="93" dur="500" fill="hold"/>
                                        <p:tgtEl>
                                          <p:spTgt spid="929"/>
                                        </p:tgtEl>
                                        <p:attrNameLst>
                                          <p:attrName>ppt_h</p:attrName>
                                        </p:attrNameLst>
                                      </p:cBhvr>
                                      <p:tavLst>
                                        <p:tav tm="0">
                                          <p:val>
                                            <p:fltVal val="0"/>
                                          </p:val>
                                        </p:tav>
                                        <p:tav tm="100000">
                                          <p:val>
                                            <p:strVal val="#ppt_h"/>
                                          </p:val>
                                        </p:tav>
                                      </p:tavLst>
                                    </p:anim>
                                    <p:animEffect transition="in" filter="fade">
                                      <p:cBhvr>
                                        <p:cTn id="94" dur="500"/>
                                        <p:tgtEl>
                                          <p:spTgt spid="92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930">
                                            <p:txEl>
                                              <p:pRg st="0" end="0"/>
                                            </p:txEl>
                                          </p:spTgt>
                                        </p:tgtEl>
                                        <p:attrNameLst>
                                          <p:attrName>style.visibility</p:attrName>
                                        </p:attrNameLst>
                                      </p:cBhvr>
                                      <p:to>
                                        <p:strVal val="visible"/>
                                      </p:to>
                                    </p:set>
                                    <p:anim calcmode="lin" valueType="num">
                                      <p:cBhvr>
                                        <p:cTn id="97" dur="500" fill="hold"/>
                                        <p:tgtEl>
                                          <p:spTgt spid="930">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930">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930">
                                            <p:txEl>
                                              <p:pRg st="0" end="0"/>
                                            </p:txEl>
                                          </p:spTgt>
                                        </p:tgtEl>
                                      </p:cBhvr>
                                    </p:animEffect>
                                  </p:childTnLst>
                                </p:cTn>
                              </p:par>
                            </p:childTnLst>
                          </p:cTn>
                        </p:par>
                        <p:par>
                          <p:cTn id="100" fill="hold">
                            <p:stCondLst>
                              <p:cond delay="500"/>
                            </p:stCondLst>
                            <p:childTnLst>
                              <p:par>
                                <p:cTn id="101" presetID="42" presetClass="entr" presetSubtype="0" fill="hold" grpId="0" nodeType="afterEffect">
                                  <p:stCondLst>
                                    <p:cond delay="0"/>
                                  </p:stCondLst>
                                  <p:childTnLst>
                                    <p:set>
                                      <p:cBhvr>
                                        <p:cTn id="102" dur="1" fill="hold">
                                          <p:stCondLst>
                                            <p:cond delay="0"/>
                                          </p:stCondLst>
                                        </p:cTn>
                                        <p:tgtEl>
                                          <p:spTgt spid="981"/>
                                        </p:tgtEl>
                                        <p:attrNameLst>
                                          <p:attrName>style.visibility</p:attrName>
                                        </p:attrNameLst>
                                      </p:cBhvr>
                                      <p:to>
                                        <p:strVal val="visible"/>
                                      </p:to>
                                    </p:set>
                                    <p:animEffect transition="in" filter="fade">
                                      <p:cBhvr>
                                        <p:cTn id="103" dur="1000"/>
                                        <p:tgtEl>
                                          <p:spTgt spid="981"/>
                                        </p:tgtEl>
                                      </p:cBhvr>
                                    </p:animEffect>
                                    <p:anim calcmode="lin" valueType="num">
                                      <p:cBhvr>
                                        <p:cTn id="104" dur="1000" fill="hold"/>
                                        <p:tgtEl>
                                          <p:spTgt spid="981"/>
                                        </p:tgtEl>
                                        <p:attrNameLst>
                                          <p:attrName>ppt_x</p:attrName>
                                        </p:attrNameLst>
                                      </p:cBhvr>
                                      <p:tavLst>
                                        <p:tav tm="0">
                                          <p:val>
                                            <p:strVal val="#ppt_x"/>
                                          </p:val>
                                        </p:tav>
                                        <p:tav tm="100000">
                                          <p:val>
                                            <p:strVal val="#ppt_x"/>
                                          </p:val>
                                        </p:tav>
                                      </p:tavLst>
                                    </p:anim>
                                    <p:anim calcmode="lin" valueType="num">
                                      <p:cBhvr>
                                        <p:cTn id="105" dur="1000" fill="hold"/>
                                        <p:tgtEl>
                                          <p:spTgt spid="9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 grpId="0" animBg="1"/>
      <p:bldP spid="904" grpId="0" animBg="1"/>
      <p:bldP spid="907" grpId="0" animBg="1"/>
      <p:bldP spid="909" grpId="0" animBg="1"/>
      <p:bldP spid="908" grpId="0" animBg="1"/>
      <p:bldP spid="910" grpId="0" animBg="1"/>
      <p:bldP spid="911" grpId="0" animBg="1"/>
      <p:bldP spid="912" grpId="0"/>
      <p:bldP spid="918" grpId="0" animBg="1"/>
      <p:bldP spid="919" grpId="0" build="p"/>
      <p:bldP spid="920" grpId="0" animBg="1"/>
      <p:bldP spid="921" grpId="0" build="p"/>
      <p:bldP spid="922" grpId="0" build="p"/>
      <p:bldP spid="923" grpId="0" animBg="1"/>
      <p:bldP spid="924" grpId="0" build="p"/>
      <p:bldP spid="925" grpId="0" build="p"/>
      <p:bldP spid="926" grpId="0" animBg="1"/>
      <p:bldP spid="927" grpId="0" build="p"/>
      <p:bldP spid="928" grpId="0" build="p"/>
      <p:bldP spid="929" grpId="0" animBg="1"/>
      <p:bldP spid="930" grpId="0" build="p"/>
      <p:bldP spid="9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986"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989" name="组合"/>
          <p:cNvGrpSpPr/>
          <p:nvPr/>
        </p:nvGrpSpPr>
        <p:grpSpPr>
          <a:xfrm>
            <a:off x="550862" y="82550"/>
            <a:ext cx="4374932" cy="577215"/>
            <a:chOff x="550862" y="82550"/>
            <a:chExt cx="4374932" cy="577215"/>
          </a:xfrm>
        </p:grpSpPr>
        <p:sp>
          <p:nvSpPr>
            <p:cNvPr id="987"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88"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990"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991"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992"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1006" name="组合"/>
          <p:cNvGrpSpPr/>
          <p:nvPr/>
        </p:nvGrpSpPr>
        <p:grpSpPr>
          <a:xfrm>
            <a:off x="1634245" y="1634917"/>
            <a:ext cx="8510505" cy="3866745"/>
            <a:chOff x="1634245" y="1634917"/>
            <a:chExt cx="8510505" cy="3866745"/>
          </a:xfrm>
        </p:grpSpPr>
        <p:sp>
          <p:nvSpPr>
            <p:cNvPr id="993" name="曲线"/>
            <p:cNvSpPr/>
            <p:nvPr/>
          </p:nvSpPr>
          <p:spPr>
            <a:xfrm>
              <a:off x="7289013" y="1962674"/>
              <a:ext cx="314313" cy="314490"/>
            </a:xfrm>
            <a:custGeom>
              <a:avLst/>
              <a:gdLst>
                <a:gd name="T1" fmla="*/ 0 w 21600"/>
                <a:gd name="T2" fmla="*/ 0 h 21600"/>
                <a:gd name="T3" fmla="*/ 21600 w 21600"/>
                <a:gd name="T4" fmla="*/ 21600 h 21600"/>
              </a:gdLst>
              <a:ahLst/>
              <a:cxnLst/>
              <a:rect l="T1" t="T2" r="T3" b="T4"/>
              <a:pathLst>
                <a:path w="21600" h="21600">
                  <a:moveTo>
                    <a:pt x="21600" y="0"/>
                  </a:moveTo>
                  <a:lnTo>
                    <a:pt x="18701" y="10800"/>
                  </a:lnTo>
                  <a:lnTo>
                    <a:pt x="15803" y="21600"/>
                  </a:lnTo>
                  <a:lnTo>
                    <a:pt x="7924" y="13704"/>
                  </a:lnTo>
                  <a:lnTo>
                    <a:pt x="0" y="5763"/>
                  </a:lnTo>
                  <a:lnTo>
                    <a:pt x="10822" y="2858"/>
                  </a:lnTo>
                  <a:lnTo>
                    <a:pt x="21600" y="0"/>
                  </a:lnTo>
                  <a:close/>
                </a:path>
              </a:pathLst>
            </a:custGeom>
            <a:solidFill>
              <a:srgbClr val="0072A9"/>
            </a:solidFill>
            <a:ln w="9525" cap="flat" cmpd="sng">
              <a:noFill/>
              <a:prstDash val="solid"/>
              <a:round/>
            </a:ln>
          </p:spPr>
          <p:txBody>
            <a:bodyPr rtlCol="0" anchor="ctr"/>
            <a:lstStyle/>
            <a:p>
              <a:pPr algn="ctr"/>
            </a:p>
          </p:txBody>
        </p:sp>
        <p:sp>
          <p:nvSpPr>
            <p:cNvPr id="994" name="曲线"/>
            <p:cNvSpPr/>
            <p:nvPr/>
          </p:nvSpPr>
          <p:spPr>
            <a:xfrm>
              <a:off x="4207458" y="1962674"/>
              <a:ext cx="314312" cy="314490"/>
            </a:xfrm>
            <a:custGeom>
              <a:avLst/>
              <a:gdLst>
                <a:gd name="T1" fmla="*/ 0 w 21600"/>
                <a:gd name="T2" fmla="*/ 0 h 21600"/>
                <a:gd name="T3" fmla="*/ 21600 w 21600"/>
                <a:gd name="T4" fmla="*/ 21600 h 21600"/>
              </a:gdLst>
              <a:ahLst/>
              <a:cxnLst/>
              <a:rect l="T1" t="T2" r="T3" b="T4"/>
              <a:pathLst>
                <a:path w="21600" h="21600">
                  <a:moveTo>
                    <a:pt x="0" y="0"/>
                  </a:moveTo>
                  <a:lnTo>
                    <a:pt x="2858" y="10800"/>
                  </a:lnTo>
                  <a:lnTo>
                    <a:pt x="5763" y="21600"/>
                  </a:lnTo>
                  <a:lnTo>
                    <a:pt x="13704" y="13704"/>
                  </a:lnTo>
                  <a:lnTo>
                    <a:pt x="21600" y="5763"/>
                  </a:lnTo>
                  <a:lnTo>
                    <a:pt x="10800" y="2858"/>
                  </a:lnTo>
                  <a:lnTo>
                    <a:pt x="0" y="0"/>
                  </a:lnTo>
                  <a:close/>
                </a:path>
              </a:pathLst>
            </a:custGeom>
            <a:solidFill>
              <a:srgbClr val="404040"/>
            </a:solidFill>
            <a:ln w="9525" cap="flat" cmpd="sng">
              <a:noFill/>
              <a:prstDash val="solid"/>
              <a:round/>
            </a:ln>
          </p:spPr>
          <p:txBody>
            <a:bodyPr rtlCol="0" anchor="ctr"/>
            <a:lstStyle/>
            <a:p>
              <a:pPr algn="ctr"/>
            </a:p>
          </p:txBody>
        </p:sp>
        <p:sp>
          <p:nvSpPr>
            <p:cNvPr id="995" name="曲线"/>
            <p:cNvSpPr/>
            <p:nvPr/>
          </p:nvSpPr>
          <p:spPr>
            <a:xfrm>
              <a:off x="4222854" y="4895786"/>
              <a:ext cx="314312" cy="313208"/>
            </a:xfrm>
            <a:custGeom>
              <a:avLst/>
              <a:gdLst>
                <a:gd name="T1" fmla="*/ 0 w 21600"/>
                <a:gd name="T2" fmla="*/ 0 h 21600"/>
                <a:gd name="T3" fmla="*/ 21600 w 21600"/>
                <a:gd name="T4" fmla="*/ 21600 h 21600"/>
              </a:gdLst>
              <a:ahLst/>
              <a:cxnLst/>
              <a:rect l="T1" t="T2" r="T3" b="T4"/>
              <a:pathLst>
                <a:path w="21600" h="21600">
                  <a:moveTo>
                    <a:pt x="5796" y="0"/>
                  </a:moveTo>
                  <a:lnTo>
                    <a:pt x="2898" y="10799"/>
                  </a:lnTo>
                  <a:lnTo>
                    <a:pt x="0" y="21600"/>
                  </a:lnTo>
                  <a:lnTo>
                    <a:pt x="10777" y="18741"/>
                  </a:lnTo>
                  <a:lnTo>
                    <a:pt x="21600" y="15836"/>
                  </a:lnTo>
                  <a:lnTo>
                    <a:pt x="13675" y="7895"/>
                  </a:lnTo>
                  <a:lnTo>
                    <a:pt x="5796" y="0"/>
                  </a:lnTo>
                  <a:close/>
                </a:path>
              </a:pathLst>
            </a:custGeom>
            <a:solidFill>
              <a:srgbClr val="0072A9"/>
            </a:solidFill>
            <a:ln w="9525" cap="flat" cmpd="sng">
              <a:noFill/>
              <a:prstDash val="solid"/>
              <a:round/>
            </a:ln>
          </p:spPr>
          <p:txBody>
            <a:bodyPr rtlCol="0" anchor="ctr"/>
            <a:lstStyle/>
            <a:p>
              <a:pPr algn="ctr"/>
            </a:p>
          </p:txBody>
        </p:sp>
        <p:sp>
          <p:nvSpPr>
            <p:cNvPr id="996" name="曲线"/>
            <p:cNvSpPr/>
            <p:nvPr/>
          </p:nvSpPr>
          <p:spPr>
            <a:xfrm>
              <a:off x="7274898" y="4895786"/>
              <a:ext cx="313030" cy="313208"/>
            </a:xfrm>
            <a:custGeom>
              <a:avLst/>
              <a:gdLst>
                <a:gd name="T1" fmla="*/ 0 w 21600"/>
                <a:gd name="T2" fmla="*/ 0 h 21600"/>
                <a:gd name="T3" fmla="*/ 21600 w 21600"/>
                <a:gd name="T4" fmla="*/ 21600 h 21600"/>
              </a:gdLst>
              <a:ahLst/>
              <a:cxnLst/>
              <a:rect l="T1" t="T2" r="T3" b="T4"/>
              <a:pathLst>
                <a:path w="21600" h="21600">
                  <a:moveTo>
                    <a:pt x="15803" y="0"/>
                  </a:moveTo>
                  <a:lnTo>
                    <a:pt x="18701" y="10799"/>
                  </a:lnTo>
                  <a:lnTo>
                    <a:pt x="21600" y="21600"/>
                  </a:lnTo>
                  <a:lnTo>
                    <a:pt x="10777" y="18741"/>
                  </a:lnTo>
                  <a:lnTo>
                    <a:pt x="0" y="15836"/>
                  </a:lnTo>
                  <a:lnTo>
                    <a:pt x="7924" y="7895"/>
                  </a:lnTo>
                  <a:lnTo>
                    <a:pt x="15803" y="0"/>
                  </a:lnTo>
                  <a:close/>
                </a:path>
              </a:pathLst>
            </a:custGeom>
            <a:solidFill>
              <a:srgbClr val="404040"/>
            </a:solidFill>
            <a:ln w="9525" cap="flat" cmpd="sng">
              <a:noFill/>
              <a:prstDash val="solid"/>
              <a:round/>
            </a:ln>
          </p:spPr>
          <p:txBody>
            <a:bodyPr rtlCol="0" anchor="ctr"/>
            <a:lstStyle/>
            <a:p>
              <a:pPr algn="ctr"/>
            </a:p>
          </p:txBody>
        </p:sp>
        <p:sp>
          <p:nvSpPr>
            <p:cNvPr id="997" name="矩形"/>
            <p:cNvSpPr/>
            <p:nvPr/>
          </p:nvSpPr>
          <p:spPr>
            <a:xfrm>
              <a:off x="4941283" y="2782870"/>
              <a:ext cx="2062632" cy="1521712"/>
            </a:xfrm>
            <a:prstGeom prst="rect">
              <a:avLst/>
            </a:prstGeom>
            <a:noFill/>
            <a:ln w="9525" cap="flat" cmpd="sng">
              <a:noFill/>
              <a:prstDash val="solid"/>
              <a:miter/>
            </a:ln>
          </p:spPr>
          <p:txBody>
            <a:bodyPr vert="horz" wrap="square" lIns="73910" tIns="36956" rIns="73910" bIns="36956"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工作现场着装要符合</a:t>
              </a: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员工着装管理规定</a:t>
              </a: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的要求</a:t>
              </a:r>
              <a:endPar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98" name="矩形"/>
            <p:cNvSpPr/>
            <p:nvPr/>
          </p:nvSpPr>
          <p:spPr>
            <a:xfrm>
              <a:off x="7665279" y="1634917"/>
              <a:ext cx="2479471" cy="435861"/>
            </a:xfrm>
            <a:prstGeom prst="rect">
              <a:avLst/>
            </a:prstGeom>
            <a:noFill/>
            <a:ln w="9525" cap="flat" cmpd="sng">
              <a:noFill/>
              <a:prstDash val="solid"/>
              <a:miter/>
            </a:ln>
          </p:spPr>
          <p:txBody>
            <a:bodyPr vert="horz" wrap="square" lIns="73910" tIns="36956" rIns="73910" bIns="36956"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按规着装很重要</a:t>
              </a:r>
              <a:endPar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99" name="矩形"/>
            <p:cNvSpPr/>
            <p:nvPr/>
          </p:nvSpPr>
          <p:spPr>
            <a:xfrm>
              <a:off x="7665279" y="5057697"/>
              <a:ext cx="2479471" cy="435862"/>
            </a:xfrm>
            <a:prstGeom prst="rect">
              <a:avLst/>
            </a:prstGeom>
            <a:noFill/>
            <a:ln w="9525" cap="flat" cmpd="sng">
              <a:noFill/>
              <a:prstDash val="solid"/>
              <a:miter/>
            </a:ln>
          </p:spPr>
          <p:txBody>
            <a:bodyPr vert="horz" wrap="square" lIns="73910" tIns="36956" rIns="73910" bIns="36956"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工友之间相互查</a:t>
              </a:r>
              <a:endPar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00" name="矩形"/>
            <p:cNvSpPr/>
            <p:nvPr/>
          </p:nvSpPr>
          <p:spPr>
            <a:xfrm>
              <a:off x="1634245" y="5057697"/>
              <a:ext cx="2479471" cy="435862"/>
            </a:xfrm>
            <a:prstGeom prst="rect">
              <a:avLst/>
            </a:prstGeom>
            <a:noFill/>
            <a:ln w="9525" cap="flat" cmpd="sng">
              <a:noFill/>
              <a:prstDash val="solid"/>
              <a:miter/>
            </a:ln>
          </p:spPr>
          <p:txBody>
            <a:bodyPr vert="horz" wrap="square" lIns="73910" tIns="36956" rIns="73910" bIns="36956" anchor="t" anchorCtr="0">
              <a:spAutoFit/>
            </a:bodyPr>
            <a:lstStyle/>
            <a:p>
              <a:pPr marL="0" indent="0" algn="r">
                <a:lnSpc>
                  <a:spcPct val="100000"/>
                </a:lnSpc>
                <a:spcBef>
                  <a:spcPts val="0"/>
                </a:spcBef>
                <a:spcAft>
                  <a:spcPts val="0"/>
                </a:spcAft>
                <a:buNone/>
              </a:pP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纠正违章安全保</a:t>
              </a:r>
              <a:endPar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01" name="矩形"/>
            <p:cNvSpPr/>
            <p:nvPr/>
          </p:nvSpPr>
          <p:spPr>
            <a:xfrm>
              <a:off x="1634247" y="1634917"/>
              <a:ext cx="2479471" cy="435861"/>
            </a:xfrm>
            <a:prstGeom prst="rect">
              <a:avLst/>
            </a:prstGeom>
            <a:noFill/>
            <a:ln w="9525" cap="flat" cmpd="sng">
              <a:noFill/>
              <a:prstDash val="solid"/>
              <a:miter/>
            </a:ln>
          </p:spPr>
          <p:txBody>
            <a:bodyPr vert="horz" wrap="square" lIns="73910" tIns="36956" rIns="73910" bIns="36956" anchor="t" anchorCtr="0">
              <a:spAutoFit/>
            </a:bodyPr>
            <a:lstStyle/>
            <a:p>
              <a:pPr marL="0" indent="0" algn="r">
                <a:lnSpc>
                  <a:spcPct val="100000"/>
                </a:lnSpc>
                <a:spcBef>
                  <a:spcPts val="0"/>
                </a:spcBef>
                <a:spcAft>
                  <a:spcPts val="0"/>
                </a:spcAft>
                <a:buNone/>
              </a:pP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工作安全讲衣着</a:t>
              </a:r>
              <a:endPar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02" name="曲线"/>
            <p:cNvSpPr/>
            <p:nvPr/>
          </p:nvSpPr>
          <p:spPr>
            <a:xfrm>
              <a:off x="4007322" y="1667435"/>
              <a:ext cx="1867920" cy="1870259"/>
            </a:xfrm>
            <a:custGeom>
              <a:avLst/>
              <a:gdLst>
                <a:gd name="T1" fmla="*/ 0 w 21600"/>
                <a:gd name="T2" fmla="*/ 0 h 21600"/>
                <a:gd name="T3" fmla="*/ 21600 w 21600"/>
                <a:gd name="T4" fmla="*/ 21600 h 21600"/>
              </a:gdLst>
              <a:ahLst/>
              <a:cxnLst/>
              <a:rect l="T1" t="T2" r="T3" b="T4"/>
              <a:pathLst>
                <a:path w="21600" h="21600">
                  <a:moveTo>
                    <a:pt x="0" y="21600"/>
                  </a:moveTo>
                  <a:cubicBezTo>
                    <a:pt x="281" y="9799"/>
                    <a:pt x="9799" y="281"/>
                    <a:pt x="21600" y="0"/>
                  </a:cubicBezTo>
                  <a:lnTo>
                    <a:pt x="21600" y="6634"/>
                  </a:lnTo>
                  <a:cubicBezTo>
                    <a:pt x="13466" y="6915"/>
                    <a:pt x="6915" y="13466"/>
                    <a:pt x="6634" y="21600"/>
                  </a:cubicBezTo>
                  <a:lnTo>
                    <a:pt x="0" y="21600"/>
                  </a:lnTo>
                  <a:close/>
                </a:path>
              </a:pathLst>
            </a:custGeom>
            <a:solidFill>
              <a:srgbClr val="044875"/>
            </a:solidFill>
            <a:ln w="9525" cap="flat" cmpd="sng">
              <a:noFill/>
              <a:prstDash val="solid"/>
              <a:round/>
            </a:ln>
          </p:spPr>
          <p:txBody>
            <a:bodyPr rtlCol="0" anchor="ctr"/>
            <a:lstStyle/>
            <a:p>
              <a:pPr algn="ctr"/>
            </a:p>
          </p:txBody>
        </p:sp>
        <p:sp>
          <p:nvSpPr>
            <p:cNvPr id="1003" name="曲线"/>
            <p:cNvSpPr/>
            <p:nvPr/>
          </p:nvSpPr>
          <p:spPr>
            <a:xfrm>
              <a:off x="4007322" y="3631403"/>
              <a:ext cx="1867920" cy="1870259"/>
            </a:xfrm>
            <a:custGeom>
              <a:avLst/>
              <a:gdLst>
                <a:gd name="T1" fmla="*/ 0 w 21600"/>
                <a:gd name="T2" fmla="*/ 0 h 21600"/>
                <a:gd name="T3" fmla="*/ 21600 w 21600"/>
                <a:gd name="T4" fmla="*/ 21600 h 21600"/>
              </a:gdLst>
              <a:ahLst/>
              <a:cxnLst/>
              <a:rect l="T1" t="T2" r="T3" b="T4"/>
              <a:pathLst>
                <a:path w="21600" h="21600">
                  <a:moveTo>
                    <a:pt x="21600" y="21600"/>
                  </a:moveTo>
                  <a:cubicBezTo>
                    <a:pt x="9799" y="21318"/>
                    <a:pt x="281" y="11800"/>
                    <a:pt x="0" y="0"/>
                  </a:cubicBezTo>
                  <a:lnTo>
                    <a:pt x="6634" y="0"/>
                  </a:lnTo>
                  <a:cubicBezTo>
                    <a:pt x="6915" y="8133"/>
                    <a:pt x="13466" y="14684"/>
                    <a:pt x="21600" y="14965"/>
                  </a:cubicBezTo>
                  <a:lnTo>
                    <a:pt x="21600" y="21600"/>
                  </a:lnTo>
                  <a:close/>
                </a:path>
              </a:pathLst>
            </a:custGeom>
            <a:solidFill>
              <a:srgbClr val="404040"/>
            </a:solidFill>
            <a:ln w="9525" cap="flat" cmpd="sng">
              <a:noFill/>
              <a:prstDash val="solid"/>
              <a:round/>
            </a:ln>
          </p:spPr>
          <p:txBody>
            <a:bodyPr rtlCol="0" anchor="ctr"/>
            <a:lstStyle/>
            <a:p>
              <a:pPr algn="ctr"/>
            </a:p>
          </p:txBody>
        </p:sp>
        <p:sp>
          <p:nvSpPr>
            <p:cNvPr id="1004" name="曲线"/>
            <p:cNvSpPr/>
            <p:nvPr/>
          </p:nvSpPr>
          <p:spPr>
            <a:xfrm>
              <a:off x="5970179" y="3631403"/>
              <a:ext cx="1867919" cy="1870259"/>
            </a:xfrm>
            <a:custGeom>
              <a:avLst/>
              <a:gdLst>
                <a:gd name="T1" fmla="*/ 0 w 21600"/>
                <a:gd name="T2" fmla="*/ 0 h 21600"/>
                <a:gd name="T3" fmla="*/ 21600 w 21600"/>
                <a:gd name="T4" fmla="*/ 21600 h 21600"/>
              </a:gdLst>
              <a:ahLst/>
              <a:cxnLst/>
              <a:rect l="T1" t="T2" r="T3" b="T4"/>
              <a:pathLst>
                <a:path w="21600" h="21600">
                  <a:moveTo>
                    <a:pt x="21600" y="0"/>
                  </a:moveTo>
                  <a:cubicBezTo>
                    <a:pt x="21318" y="11800"/>
                    <a:pt x="11800" y="21318"/>
                    <a:pt x="0" y="21600"/>
                  </a:cubicBezTo>
                  <a:lnTo>
                    <a:pt x="0" y="14965"/>
                  </a:lnTo>
                  <a:cubicBezTo>
                    <a:pt x="8133" y="14684"/>
                    <a:pt x="14684" y="8133"/>
                    <a:pt x="14965" y="0"/>
                  </a:cubicBezTo>
                  <a:lnTo>
                    <a:pt x="21600" y="0"/>
                  </a:lnTo>
                  <a:close/>
                </a:path>
              </a:pathLst>
            </a:custGeom>
            <a:solidFill>
              <a:srgbClr val="044875"/>
            </a:solidFill>
            <a:ln w="9525" cap="flat" cmpd="sng">
              <a:noFill/>
              <a:prstDash val="solid"/>
              <a:round/>
            </a:ln>
          </p:spPr>
          <p:txBody>
            <a:bodyPr rtlCol="0" anchor="ctr"/>
            <a:lstStyle/>
            <a:p>
              <a:pPr algn="ctr"/>
            </a:p>
          </p:txBody>
        </p:sp>
        <p:sp>
          <p:nvSpPr>
            <p:cNvPr id="1005" name="曲线"/>
            <p:cNvSpPr/>
            <p:nvPr/>
          </p:nvSpPr>
          <p:spPr>
            <a:xfrm>
              <a:off x="5970179" y="1667435"/>
              <a:ext cx="1867919" cy="1870259"/>
            </a:xfrm>
            <a:custGeom>
              <a:avLst/>
              <a:gdLst>
                <a:gd name="T1" fmla="*/ 0 w 21600"/>
                <a:gd name="T2" fmla="*/ 0 h 21600"/>
                <a:gd name="T3" fmla="*/ 21600 w 21600"/>
                <a:gd name="T4" fmla="*/ 21600 h 21600"/>
              </a:gdLst>
              <a:ahLst/>
              <a:cxnLst/>
              <a:rect l="T1" t="T2" r="T3" b="T4"/>
              <a:pathLst>
                <a:path w="21600" h="21600">
                  <a:moveTo>
                    <a:pt x="0" y="0"/>
                  </a:moveTo>
                  <a:cubicBezTo>
                    <a:pt x="11800" y="281"/>
                    <a:pt x="21318" y="9799"/>
                    <a:pt x="21600" y="21600"/>
                  </a:cubicBezTo>
                  <a:lnTo>
                    <a:pt x="14965" y="21600"/>
                  </a:lnTo>
                  <a:cubicBezTo>
                    <a:pt x="14684" y="13466"/>
                    <a:pt x="8133" y="6915"/>
                    <a:pt x="0" y="6634"/>
                  </a:cubicBezTo>
                  <a:lnTo>
                    <a:pt x="0" y="0"/>
                  </a:lnTo>
                  <a:close/>
                </a:path>
              </a:pathLst>
            </a:custGeom>
            <a:solidFill>
              <a:srgbClr val="404040"/>
            </a:solidFill>
            <a:ln w="9525" cap="flat" cmpd="sng">
              <a:noFill/>
              <a:prstDash val="solid"/>
              <a:round/>
            </a:ln>
          </p:spPr>
          <p:txBody>
            <a:bodyPr rtlCol="0" anchor="ctr"/>
            <a:lstStyle/>
            <a:p>
              <a:pPr algn="ctr"/>
            </a:p>
          </p:txBody>
        </p:sp>
      </p:grpSp>
      <p:sp>
        <p:nvSpPr>
          <p:cNvPr id="1007" name="曲线"/>
          <p:cNvSpPr>
            <a:spLocks noChangeAspect="1"/>
          </p:cNvSpPr>
          <p:nvPr/>
        </p:nvSpPr>
        <p:spPr>
          <a:xfrm>
            <a:off x="1766074" y="2503401"/>
            <a:ext cx="1811642" cy="2068587"/>
          </a:xfrm>
          <a:custGeom>
            <a:avLst/>
            <a:gdLst>
              <a:gd name="T1" fmla="*/ 0 w 21600"/>
              <a:gd name="T2" fmla="*/ 0 h 21600"/>
              <a:gd name="T3" fmla="*/ 21600 w 21600"/>
              <a:gd name="T4" fmla="*/ 21600 h 21600"/>
            </a:gdLst>
            <a:ahLst/>
            <a:cxnLst/>
            <a:rect l="T1" t="T2" r="T3" b="T4"/>
            <a:pathLst>
              <a:path w="21600" h="21600">
                <a:moveTo>
                  <a:pt x="1934" y="11085"/>
                </a:moveTo>
                <a:cubicBezTo>
                  <a:pt x="2417" y="11421"/>
                  <a:pt x="3092" y="11673"/>
                  <a:pt x="3863" y="11925"/>
                </a:cubicBezTo>
                <a:cubicBezTo>
                  <a:pt x="4153" y="12093"/>
                  <a:pt x="4539" y="12177"/>
                  <a:pt x="4828" y="12261"/>
                </a:cubicBezTo>
                <a:cubicBezTo>
                  <a:pt x="6468" y="12764"/>
                  <a:pt x="8397" y="13184"/>
                  <a:pt x="10519" y="13184"/>
                </a:cubicBezTo>
                <a:cubicBezTo>
                  <a:pt x="12737" y="13184"/>
                  <a:pt x="14667" y="12848"/>
                  <a:pt x="16306" y="12344"/>
                </a:cubicBezTo>
                <a:cubicBezTo>
                  <a:pt x="16596" y="12261"/>
                  <a:pt x="16982" y="12177"/>
                  <a:pt x="17271" y="12093"/>
                </a:cubicBezTo>
                <a:cubicBezTo>
                  <a:pt x="18043" y="11841"/>
                  <a:pt x="18718" y="11505"/>
                  <a:pt x="19297" y="11253"/>
                </a:cubicBezTo>
                <a:cubicBezTo>
                  <a:pt x="19393" y="11673"/>
                  <a:pt x="19393" y="12177"/>
                  <a:pt x="19200" y="12680"/>
                </a:cubicBezTo>
                <a:cubicBezTo>
                  <a:pt x="18911" y="13688"/>
                  <a:pt x="18043" y="14359"/>
                  <a:pt x="17271" y="14191"/>
                </a:cubicBezTo>
                <a:cubicBezTo>
                  <a:pt x="17271" y="15366"/>
                  <a:pt x="17175" y="16458"/>
                  <a:pt x="17078" y="16878"/>
                </a:cubicBezTo>
                <a:cubicBezTo>
                  <a:pt x="16692" y="17717"/>
                  <a:pt x="13220" y="21159"/>
                  <a:pt x="12737" y="21411"/>
                </a:cubicBezTo>
                <a:cubicBezTo>
                  <a:pt x="12255" y="21662"/>
                  <a:pt x="9458" y="21662"/>
                  <a:pt x="8976" y="21411"/>
                </a:cubicBezTo>
                <a:cubicBezTo>
                  <a:pt x="8397" y="21159"/>
                  <a:pt x="4635" y="17633"/>
                  <a:pt x="4153" y="16878"/>
                </a:cubicBezTo>
                <a:cubicBezTo>
                  <a:pt x="3960" y="16542"/>
                  <a:pt x="3863" y="15450"/>
                  <a:pt x="3863" y="14191"/>
                </a:cubicBezTo>
                <a:cubicBezTo>
                  <a:pt x="3092" y="14275"/>
                  <a:pt x="2320" y="13604"/>
                  <a:pt x="1934" y="12680"/>
                </a:cubicBezTo>
                <a:cubicBezTo>
                  <a:pt x="1741" y="12093"/>
                  <a:pt x="1741" y="11505"/>
                  <a:pt x="1934" y="11085"/>
                </a:cubicBezTo>
                <a:close/>
                <a:moveTo>
                  <a:pt x="7714" y="1525"/>
                </a:moveTo>
                <a:cubicBezTo>
                  <a:pt x="7714" y="1525"/>
                  <a:pt x="7714" y="1525"/>
                  <a:pt x="7714" y="7373"/>
                </a:cubicBezTo>
                <a:cubicBezTo>
                  <a:pt x="7714" y="8136"/>
                  <a:pt x="8485" y="8814"/>
                  <a:pt x="9450" y="8814"/>
                </a:cubicBezTo>
                <a:cubicBezTo>
                  <a:pt x="9450" y="8814"/>
                  <a:pt x="9450" y="8814"/>
                  <a:pt x="12149" y="8814"/>
                </a:cubicBezTo>
                <a:cubicBezTo>
                  <a:pt x="13114" y="8814"/>
                  <a:pt x="13885" y="8136"/>
                  <a:pt x="13885" y="7373"/>
                </a:cubicBezTo>
                <a:cubicBezTo>
                  <a:pt x="13885" y="7373"/>
                  <a:pt x="13885" y="7373"/>
                  <a:pt x="13885" y="1610"/>
                </a:cubicBezTo>
                <a:cubicBezTo>
                  <a:pt x="18417" y="2796"/>
                  <a:pt x="19189" y="5932"/>
                  <a:pt x="19478" y="6949"/>
                </a:cubicBezTo>
                <a:cubicBezTo>
                  <a:pt x="19189" y="7204"/>
                  <a:pt x="19092" y="7882"/>
                  <a:pt x="17260" y="8560"/>
                </a:cubicBezTo>
                <a:cubicBezTo>
                  <a:pt x="17164" y="8644"/>
                  <a:pt x="16875" y="8814"/>
                  <a:pt x="17067" y="9068"/>
                </a:cubicBezTo>
                <a:cubicBezTo>
                  <a:pt x="17164" y="9407"/>
                  <a:pt x="17550" y="9238"/>
                  <a:pt x="17550" y="9238"/>
                </a:cubicBezTo>
                <a:cubicBezTo>
                  <a:pt x="19382" y="8560"/>
                  <a:pt x="20249" y="7797"/>
                  <a:pt x="20539" y="7373"/>
                </a:cubicBezTo>
                <a:lnTo>
                  <a:pt x="21600" y="7373"/>
                </a:lnTo>
                <a:cubicBezTo>
                  <a:pt x="21600" y="7373"/>
                  <a:pt x="21600" y="7373"/>
                  <a:pt x="21600" y="8983"/>
                </a:cubicBezTo>
                <a:cubicBezTo>
                  <a:pt x="21600" y="8983"/>
                  <a:pt x="20925" y="9577"/>
                  <a:pt x="19478" y="10170"/>
                </a:cubicBezTo>
                <a:cubicBezTo>
                  <a:pt x="18996" y="10424"/>
                  <a:pt x="18610" y="10594"/>
                  <a:pt x="18032" y="10763"/>
                </a:cubicBezTo>
                <a:cubicBezTo>
                  <a:pt x="17935" y="10848"/>
                  <a:pt x="17742" y="10848"/>
                  <a:pt x="17550" y="10933"/>
                </a:cubicBezTo>
                <a:cubicBezTo>
                  <a:pt x="15910" y="11526"/>
                  <a:pt x="12921" y="12204"/>
                  <a:pt x="10510" y="12204"/>
                </a:cubicBezTo>
                <a:cubicBezTo>
                  <a:pt x="8099" y="12204"/>
                  <a:pt x="5978" y="11696"/>
                  <a:pt x="4339" y="11102"/>
                </a:cubicBezTo>
                <a:cubicBezTo>
                  <a:pt x="4146" y="11017"/>
                  <a:pt x="3953" y="11017"/>
                  <a:pt x="3857" y="10933"/>
                </a:cubicBezTo>
                <a:cubicBezTo>
                  <a:pt x="3375" y="10763"/>
                  <a:pt x="2989" y="10594"/>
                  <a:pt x="2603" y="10424"/>
                </a:cubicBezTo>
                <a:cubicBezTo>
                  <a:pt x="964" y="9577"/>
                  <a:pt x="0" y="8899"/>
                  <a:pt x="0" y="8899"/>
                </a:cubicBezTo>
                <a:cubicBezTo>
                  <a:pt x="0" y="8899"/>
                  <a:pt x="0" y="8899"/>
                  <a:pt x="0" y="7797"/>
                </a:cubicBezTo>
                <a:cubicBezTo>
                  <a:pt x="0" y="7797"/>
                  <a:pt x="0" y="7797"/>
                  <a:pt x="1735" y="7797"/>
                </a:cubicBezTo>
                <a:cubicBezTo>
                  <a:pt x="2121" y="8221"/>
                  <a:pt x="2989" y="8983"/>
                  <a:pt x="4821" y="9661"/>
                </a:cubicBezTo>
                <a:cubicBezTo>
                  <a:pt x="4821" y="9661"/>
                  <a:pt x="5110" y="9831"/>
                  <a:pt x="5303" y="9407"/>
                </a:cubicBezTo>
                <a:cubicBezTo>
                  <a:pt x="5496" y="9153"/>
                  <a:pt x="5303" y="8899"/>
                  <a:pt x="5207" y="8899"/>
                </a:cubicBezTo>
                <a:cubicBezTo>
                  <a:pt x="3182" y="8136"/>
                  <a:pt x="2410" y="7373"/>
                  <a:pt x="2217" y="7119"/>
                </a:cubicBezTo>
                <a:cubicBezTo>
                  <a:pt x="2121" y="7034"/>
                  <a:pt x="2121" y="7034"/>
                  <a:pt x="2121" y="7034"/>
                </a:cubicBezTo>
                <a:cubicBezTo>
                  <a:pt x="2121" y="7034"/>
                  <a:pt x="2121" y="6949"/>
                  <a:pt x="2121" y="6949"/>
                </a:cubicBezTo>
                <a:cubicBezTo>
                  <a:pt x="2507" y="5593"/>
                  <a:pt x="3857" y="2542"/>
                  <a:pt x="7714" y="1525"/>
                </a:cubicBezTo>
                <a:close/>
                <a:moveTo>
                  <a:pt x="9516" y="0"/>
                </a:moveTo>
                <a:cubicBezTo>
                  <a:pt x="9516" y="0"/>
                  <a:pt x="9516" y="0"/>
                  <a:pt x="12199" y="0"/>
                </a:cubicBezTo>
                <a:cubicBezTo>
                  <a:pt x="12582" y="0"/>
                  <a:pt x="12774" y="255"/>
                  <a:pt x="12774" y="510"/>
                </a:cubicBezTo>
                <a:cubicBezTo>
                  <a:pt x="12774" y="510"/>
                  <a:pt x="12774" y="510"/>
                  <a:pt x="12774" y="7405"/>
                </a:cubicBezTo>
                <a:cubicBezTo>
                  <a:pt x="12774" y="7661"/>
                  <a:pt x="12582" y="7831"/>
                  <a:pt x="12199" y="7831"/>
                </a:cubicBezTo>
                <a:cubicBezTo>
                  <a:pt x="12199" y="7831"/>
                  <a:pt x="12199" y="7831"/>
                  <a:pt x="9516" y="7831"/>
                </a:cubicBezTo>
                <a:cubicBezTo>
                  <a:pt x="9133" y="7831"/>
                  <a:pt x="8941" y="7661"/>
                  <a:pt x="8941" y="7405"/>
                </a:cubicBezTo>
                <a:cubicBezTo>
                  <a:pt x="8941" y="7405"/>
                  <a:pt x="8941" y="7405"/>
                  <a:pt x="8941" y="510"/>
                </a:cubicBezTo>
                <a:cubicBezTo>
                  <a:pt x="8941" y="255"/>
                  <a:pt x="9133" y="0"/>
                  <a:pt x="9516" y="0"/>
                </a:cubicBezTo>
                <a:close/>
              </a:path>
            </a:pathLst>
          </a:custGeom>
          <a:solidFill>
            <a:srgbClr val="7F7F7F"/>
          </a:solidFill>
          <a:ln w="9525" cap="flat" cmpd="sng">
            <a:noFill/>
            <a:prstDash val="solid"/>
            <a:round/>
          </a:ln>
        </p:spPr>
        <p:txBody>
          <a:bodyPr rtlCol="0" anchor="ctr"/>
          <a:lstStyle/>
          <a:p>
            <a:pPr algn="ctr"/>
          </a:p>
        </p:txBody>
      </p:sp>
      <p:sp>
        <p:nvSpPr>
          <p:cNvPr id="1008" name="曲线"/>
          <p:cNvSpPr>
            <a:spLocks noChangeAspect="1"/>
          </p:cNvSpPr>
          <p:nvPr/>
        </p:nvSpPr>
        <p:spPr>
          <a:xfrm>
            <a:off x="8202208" y="2503401"/>
            <a:ext cx="1799872" cy="2068587"/>
          </a:xfrm>
          <a:custGeom>
            <a:avLst/>
            <a:gdLst>
              <a:gd name="T1" fmla="*/ 0 w 21600"/>
              <a:gd name="T2" fmla="*/ 0 h 21600"/>
              <a:gd name="T3" fmla="*/ 21600 w 21600"/>
              <a:gd name="T4" fmla="*/ 21600 h 21600"/>
            </a:gdLst>
            <a:ahLst/>
            <a:cxnLst/>
            <a:rect l="T1" t="T2" r="T3" b="T4"/>
            <a:pathLst>
              <a:path w="21600" h="21600">
                <a:moveTo>
                  <a:pt x="16051" y="11423"/>
                </a:moveTo>
                <a:cubicBezTo>
                  <a:pt x="16051" y="11423"/>
                  <a:pt x="16051" y="11423"/>
                  <a:pt x="17483" y="11423"/>
                </a:cubicBezTo>
                <a:cubicBezTo>
                  <a:pt x="17483" y="11423"/>
                  <a:pt x="17483" y="11423"/>
                  <a:pt x="17483" y="13292"/>
                </a:cubicBezTo>
                <a:cubicBezTo>
                  <a:pt x="16624" y="13037"/>
                  <a:pt x="16051" y="12272"/>
                  <a:pt x="16051" y="11423"/>
                </a:cubicBezTo>
                <a:close/>
                <a:moveTo>
                  <a:pt x="6997" y="11423"/>
                </a:moveTo>
                <a:cubicBezTo>
                  <a:pt x="6997" y="11423"/>
                  <a:pt x="6997" y="11423"/>
                  <a:pt x="14700" y="11423"/>
                </a:cubicBezTo>
                <a:cubicBezTo>
                  <a:pt x="14700" y="12937"/>
                  <a:pt x="15967" y="14198"/>
                  <a:pt x="17527" y="14535"/>
                </a:cubicBezTo>
                <a:cubicBezTo>
                  <a:pt x="17527" y="14535"/>
                  <a:pt x="17527" y="14535"/>
                  <a:pt x="17624" y="20927"/>
                </a:cubicBezTo>
                <a:cubicBezTo>
                  <a:pt x="17722" y="21263"/>
                  <a:pt x="17332" y="21600"/>
                  <a:pt x="16942" y="21600"/>
                </a:cubicBezTo>
                <a:cubicBezTo>
                  <a:pt x="16942" y="21600"/>
                  <a:pt x="16942" y="21600"/>
                  <a:pt x="14115" y="21600"/>
                </a:cubicBezTo>
                <a:cubicBezTo>
                  <a:pt x="13725" y="21600"/>
                  <a:pt x="13335" y="21263"/>
                  <a:pt x="13237" y="20927"/>
                </a:cubicBezTo>
                <a:cubicBezTo>
                  <a:pt x="13237" y="20927"/>
                  <a:pt x="12457" y="17562"/>
                  <a:pt x="10800" y="17562"/>
                </a:cubicBezTo>
                <a:cubicBezTo>
                  <a:pt x="9142" y="17562"/>
                  <a:pt x="8362" y="20927"/>
                  <a:pt x="8362" y="20927"/>
                </a:cubicBezTo>
                <a:cubicBezTo>
                  <a:pt x="8265" y="21263"/>
                  <a:pt x="7875" y="21600"/>
                  <a:pt x="7485" y="21600"/>
                </a:cubicBezTo>
                <a:cubicBezTo>
                  <a:pt x="7485" y="21600"/>
                  <a:pt x="7485" y="21600"/>
                  <a:pt x="4657" y="21600"/>
                </a:cubicBezTo>
                <a:cubicBezTo>
                  <a:pt x="4267" y="21600"/>
                  <a:pt x="3877" y="21263"/>
                  <a:pt x="3975" y="20927"/>
                </a:cubicBezTo>
                <a:cubicBezTo>
                  <a:pt x="3975" y="20927"/>
                  <a:pt x="3975" y="20927"/>
                  <a:pt x="4072" y="14535"/>
                </a:cubicBezTo>
                <a:cubicBezTo>
                  <a:pt x="5632" y="14198"/>
                  <a:pt x="6997" y="12937"/>
                  <a:pt x="6997" y="11423"/>
                </a:cubicBezTo>
                <a:close/>
                <a:moveTo>
                  <a:pt x="4116" y="11423"/>
                </a:moveTo>
                <a:cubicBezTo>
                  <a:pt x="4116" y="11423"/>
                  <a:pt x="4116" y="11423"/>
                  <a:pt x="5668" y="11423"/>
                </a:cubicBezTo>
                <a:cubicBezTo>
                  <a:pt x="5668" y="12317"/>
                  <a:pt x="4989" y="12967"/>
                  <a:pt x="4116" y="13292"/>
                </a:cubicBezTo>
                <a:cubicBezTo>
                  <a:pt x="4116" y="13292"/>
                  <a:pt x="4116" y="13292"/>
                  <a:pt x="4116" y="11423"/>
                </a:cubicBezTo>
                <a:close/>
                <a:moveTo>
                  <a:pt x="7935" y="6542"/>
                </a:moveTo>
                <a:lnTo>
                  <a:pt x="13664" y="6542"/>
                </a:lnTo>
                <a:lnTo>
                  <a:pt x="14499" y="10176"/>
                </a:lnTo>
                <a:lnTo>
                  <a:pt x="7100" y="10176"/>
                </a:lnTo>
                <a:close/>
                <a:moveTo>
                  <a:pt x="16981" y="0"/>
                </a:moveTo>
                <a:cubicBezTo>
                  <a:pt x="17371" y="84"/>
                  <a:pt x="17858" y="254"/>
                  <a:pt x="18151" y="424"/>
                </a:cubicBezTo>
                <a:cubicBezTo>
                  <a:pt x="18151" y="424"/>
                  <a:pt x="18151" y="424"/>
                  <a:pt x="21271" y="2629"/>
                </a:cubicBezTo>
                <a:cubicBezTo>
                  <a:pt x="21563" y="2798"/>
                  <a:pt x="21660" y="3307"/>
                  <a:pt x="21563" y="3646"/>
                </a:cubicBezTo>
                <a:cubicBezTo>
                  <a:pt x="21563" y="3646"/>
                  <a:pt x="21563" y="3646"/>
                  <a:pt x="20393" y="6275"/>
                </a:cubicBezTo>
                <a:cubicBezTo>
                  <a:pt x="20198" y="6615"/>
                  <a:pt x="19808" y="6784"/>
                  <a:pt x="19418" y="6615"/>
                </a:cubicBezTo>
                <a:cubicBezTo>
                  <a:pt x="19418" y="6615"/>
                  <a:pt x="19418" y="6615"/>
                  <a:pt x="18053" y="6021"/>
                </a:cubicBezTo>
                <a:cubicBezTo>
                  <a:pt x="17663" y="5851"/>
                  <a:pt x="17371" y="6021"/>
                  <a:pt x="17371" y="6360"/>
                </a:cubicBezTo>
                <a:cubicBezTo>
                  <a:pt x="17371" y="6360"/>
                  <a:pt x="17371" y="6360"/>
                  <a:pt x="17468" y="10176"/>
                </a:cubicBezTo>
                <a:cubicBezTo>
                  <a:pt x="17468" y="10176"/>
                  <a:pt x="17468" y="10176"/>
                  <a:pt x="15811" y="10176"/>
                </a:cubicBezTo>
                <a:cubicBezTo>
                  <a:pt x="15811" y="10176"/>
                  <a:pt x="15811" y="10176"/>
                  <a:pt x="14738" y="5851"/>
                </a:cubicBezTo>
                <a:cubicBezTo>
                  <a:pt x="14738" y="5766"/>
                  <a:pt x="14738" y="5766"/>
                  <a:pt x="14738" y="5766"/>
                </a:cubicBezTo>
                <a:cubicBezTo>
                  <a:pt x="14738" y="5766"/>
                  <a:pt x="14738" y="5766"/>
                  <a:pt x="16981" y="0"/>
                </a:cubicBezTo>
                <a:close/>
                <a:moveTo>
                  <a:pt x="5787" y="0"/>
                </a:moveTo>
                <a:cubicBezTo>
                  <a:pt x="6179" y="0"/>
                  <a:pt x="6572" y="253"/>
                  <a:pt x="6768" y="506"/>
                </a:cubicBezTo>
                <a:cubicBezTo>
                  <a:pt x="6768" y="506"/>
                  <a:pt x="8631" y="2868"/>
                  <a:pt x="10887" y="2868"/>
                </a:cubicBezTo>
                <a:cubicBezTo>
                  <a:pt x="13045" y="2868"/>
                  <a:pt x="14810" y="506"/>
                  <a:pt x="14810" y="506"/>
                </a:cubicBezTo>
                <a:cubicBezTo>
                  <a:pt x="15006" y="253"/>
                  <a:pt x="15301" y="84"/>
                  <a:pt x="15693" y="0"/>
                </a:cubicBezTo>
                <a:cubicBezTo>
                  <a:pt x="15693" y="0"/>
                  <a:pt x="15693" y="0"/>
                  <a:pt x="13633" y="5399"/>
                </a:cubicBezTo>
                <a:lnTo>
                  <a:pt x="7945" y="5399"/>
                </a:lnTo>
                <a:cubicBezTo>
                  <a:pt x="7945" y="5399"/>
                  <a:pt x="7945" y="5399"/>
                  <a:pt x="5787" y="0"/>
                </a:cubicBezTo>
                <a:close/>
                <a:moveTo>
                  <a:pt x="4506" y="0"/>
                </a:moveTo>
                <a:cubicBezTo>
                  <a:pt x="4506" y="0"/>
                  <a:pt x="4506" y="0"/>
                  <a:pt x="6742" y="5851"/>
                </a:cubicBezTo>
                <a:lnTo>
                  <a:pt x="5770" y="10176"/>
                </a:lnTo>
                <a:cubicBezTo>
                  <a:pt x="5770" y="10176"/>
                  <a:pt x="5770" y="10176"/>
                  <a:pt x="4118" y="10176"/>
                </a:cubicBezTo>
                <a:cubicBezTo>
                  <a:pt x="4118" y="10176"/>
                  <a:pt x="4118" y="10176"/>
                  <a:pt x="4215" y="6360"/>
                </a:cubicBezTo>
                <a:cubicBezTo>
                  <a:pt x="4215" y="6021"/>
                  <a:pt x="3923" y="5851"/>
                  <a:pt x="3535" y="6021"/>
                </a:cubicBezTo>
                <a:cubicBezTo>
                  <a:pt x="3535" y="6021"/>
                  <a:pt x="3535" y="6021"/>
                  <a:pt x="2174" y="6615"/>
                </a:cubicBezTo>
                <a:cubicBezTo>
                  <a:pt x="1785" y="6784"/>
                  <a:pt x="1397" y="6615"/>
                  <a:pt x="1202" y="6275"/>
                </a:cubicBezTo>
                <a:cubicBezTo>
                  <a:pt x="1202" y="6275"/>
                  <a:pt x="1202" y="6275"/>
                  <a:pt x="36" y="3646"/>
                </a:cubicBezTo>
                <a:cubicBezTo>
                  <a:pt x="-60" y="3307"/>
                  <a:pt x="36" y="2798"/>
                  <a:pt x="327" y="2629"/>
                </a:cubicBezTo>
                <a:cubicBezTo>
                  <a:pt x="327" y="2629"/>
                  <a:pt x="327" y="2629"/>
                  <a:pt x="3340" y="424"/>
                </a:cubicBezTo>
                <a:cubicBezTo>
                  <a:pt x="3632" y="254"/>
                  <a:pt x="4118" y="84"/>
                  <a:pt x="4506" y="0"/>
                </a:cubicBezTo>
                <a:close/>
              </a:path>
            </a:pathLst>
          </a:custGeom>
          <a:solidFill>
            <a:srgbClr val="7F7F7F"/>
          </a:solidFill>
          <a:ln w="9525" cap="flat" cmpd="sng">
            <a:no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5"/>
                                        </p:tgtEl>
                                        <p:attrNameLst>
                                          <p:attrName>style.visibility</p:attrName>
                                        </p:attrNameLst>
                                      </p:cBhvr>
                                      <p:to>
                                        <p:strVal val="visible"/>
                                      </p:to>
                                    </p:set>
                                    <p:animEffect transition="in" filter="wipe(left)">
                                      <p:cBhvr>
                                        <p:cTn id="7" dur="500"/>
                                        <p:tgtEl>
                                          <p:spTgt spid="98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86"/>
                                        </p:tgtEl>
                                        <p:attrNameLst>
                                          <p:attrName>style.visibility</p:attrName>
                                        </p:attrNameLst>
                                      </p:cBhvr>
                                      <p:to>
                                        <p:strVal val="visible"/>
                                      </p:to>
                                    </p:set>
                                    <p:animEffect transition="in" filter="wipe(right)">
                                      <p:cBhvr>
                                        <p:cTn id="11" dur="500"/>
                                        <p:tgtEl>
                                          <p:spTgt spid="98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89"/>
                                        </p:tgtEl>
                                        <p:attrNameLst>
                                          <p:attrName>style.visibility</p:attrName>
                                        </p:attrNameLst>
                                      </p:cBhvr>
                                      <p:to>
                                        <p:strVal val="visible"/>
                                      </p:to>
                                    </p:set>
                                    <p:animEffect transition="in" filter="fade">
                                      <p:cBhvr>
                                        <p:cTn id="15" dur="500"/>
                                        <p:tgtEl>
                                          <p:spTgt spid="98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91"/>
                                        </p:tgtEl>
                                        <p:attrNameLst>
                                          <p:attrName>style.visibility</p:attrName>
                                        </p:attrNameLst>
                                      </p:cBhvr>
                                      <p:to>
                                        <p:strVal val="visible"/>
                                      </p:to>
                                    </p:set>
                                    <p:animEffect transition="in" filter="wipe(left)">
                                      <p:cBhvr>
                                        <p:cTn id="19" dur="500"/>
                                        <p:tgtEl>
                                          <p:spTgt spid="991"/>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990"/>
                                        </p:tgtEl>
                                        <p:attrNameLst>
                                          <p:attrName>style.visibility</p:attrName>
                                        </p:attrNameLst>
                                      </p:cBhvr>
                                      <p:to>
                                        <p:strVal val="visible"/>
                                      </p:to>
                                    </p:set>
                                    <p:animEffect transition="in" filter="wipe(right)">
                                      <p:cBhvr>
                                        <p:cTn id="23" dur="500"/>
                                        <p:tgtEl>
                                          <p:spTgt spid="99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92"/>
                                        </p:tgtEl>
                                        <p:attrNameLst>
                                          <p:attrName>style.visibility</p:attrName>
                                        </p:attrNameLst>
                                      </p:cBhvr>
                                      <p:to>
                                        <p:strVal val="visible"/>
                                      </p:to>
                                    </p:set>
                                    <p:animEffect transition="in" filter="fade">
                                      <p:cBhvr>
                                        <p:cTn id="27" dur="500"/>
                                        <p:tgtEl>
                                          <p:spTgt spid="99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06"/>
                                        </p:tgtEl>
                                        <p:attrNameLst>
                                          <p:attrName>style.visibility</p:attrName>
                                        </p:attrNameLst>
                                      </p:cBhvr>
                                      <p:to>
                                        <p:strVal val="visible"/>
                                      </p:to>
                                    </p:set>
                                    <p:animEffect transition="in" filter="wheel(1)">
                                      <p:cBhvr>
                                        <p:cTn id="32" dur="2000"/>
                                        <p:tgtEl>
                                          <p:spTgt spid="1006"/>
                                        </p:tgtEl>
                                      </p:cBhvr>
                                    </p:animEffect>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007"/>
                                        </p:tgtEl>
                                        <p:attrNameLst>
                                          <p:attrName>style.visibility</p:attrName>
                                        </p:attrNameLst>
                                      </p:cBhvr>
                                      <p:to>
                                        <p:strVal val="visible"/>
                                      </p:to>
                                    </p:set>
                                    <p:animEffect transition="in" filter="fade">
                                      <p:cBhvr>
                                        <p:cTn id="36" dur="1000"/>
                                        <p:tgtEl>
                                          <p:spTgt spid="1007"/>
                                        </p:tgtEl>
                                      </p:cBhvr>
                                    </p:animEffect>
                                    <p:anim calcmode="lin" valueType="num">
                                      <p:cBhvr>
                                        <p:cTn id="37" dur="1000" fill="hold"/>
                                        <p:tgtEl>
                                          <p:spTgt spid="1007"/>
                                        </p:tgtEl>
                                        <p:attrNameLst>
                                          <p:attrName>ppt_x</p:attrName>
                                        </p:attrNameLst>
                                      </p:cBhvr>
                                      <p:tavLst>
                                        <p:tav tm="0">
                                          <p:val>
                                            <p:strVal val="#ppt_x"/>
                                          </p:val>
                                        </p:tav>
                                        <p:tav tm="100000">
                                          <p:val>
                                            <p:strVal val="#ppt_x"/>
                                          </p:val>
                                        </p:tav>
                                      </p:tavLst>
                                    </p:anim>
                                    <p:anim calcmode="lin" valueType="num">
                                      <p:cBhvr>
                                        <p:cTn id="38" dur="1000" fill="hold"/>
                                        <p:tgtEl>
                                          <p:spTgt spid="1007"/>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008"/>
                                        </p:tgtEl>
                                        <p:attrNameLst>
                                          <p:attrName>style.visibility</p:attrName>
                                        </p:attrNameLst>
                                      </p:cBhvr>
                                      <p:to>
                                        <p:strVal val="visible"/>
                                      </p:to>
                                    </p:set>
                                    <p:animEffect transition="in" filter="fade">
                                      <p:cBhvr>
                                        <p:cTn id="42" dur="1000"/>
                                        <p:tgtEl>
                                          <p:spTgt spid="1008"/>
                                        </p:tgtEl>
                                      </p:cBhvr>
                                    </p:animEffect>
                                    <p:anim calcmode="lin" valueType="num">
                                      <p:cBhvr>
                                        <p:cTn id="43" dur="1000" fill="hold"/>
                                        <p:tgtEl>
                                          <p:spTgt spid="1008"/>
                                        </p:tgtEl>
                                        <p:attrNameLst>
                                          <p:attrName>ppt_x</p:attrName>
                                        </p:attrNameLst>
                                      </p:cBhvr>
                                      <p:tavLst>
                                        <p:tav tm="0">
                                          <p:val>
                                            <p:strVal val="#ppt_x"/>
                                          </p:val>
                                        </p:tav>
                                        <p:tav tm="100000">
                                          <p:val>
                                            <p:strVal val="#ppt_x"/>
                                          </p:val>
                                        </p:tav>
                                      </p:tavLst>
                                    </p:anim>
                                    <p:anim calcmode="lin" valueType="num">
                                      <p:cBhvr>
                                        <p:cTn id="44" dur="1000" fill="hold"/>
                                        <p:tgtEl>
                                          <p:spTgt spid="10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 grpId="0" animBg="1"/>
      <p:bldP spid="986" grpId="0" animBg="1"/>
      <p:bldP spid="989" grpId="0" animBg="1"/>
      <p:bldP spid="991" grpId="0" animBg="1"/>
      <p:bldP spid="990" grpId="0" animBg="1"/>
      <p:bldP spid="992" grpId="0" animBg="1"/>
      <p:bldP spid="1006" grpId="0" animBg="1"/>
      <p:bldP spid="1007" grpId="0" animBg="1"/>
      <p:bldP spid="100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1013"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1016" name="组合"/>
          <p:cNvGrpSpPr/>
          <p:nvPr/>
        </p:nvGrpSpPr>
        <p:grpSpPr>
          <a:xfrm>
            <a:off x="550862" y="82550"/>
            <a:ext cx="4374932" cy="577215"/>
            <a:chOff x="550862" y="82550"/>
            <a:chExt cx="4374932" cy="577215"/>
          </a:xfrm>
        </p:grpSpPr>
        <p:sp>
          <p:nvSpPr>
            <p:cNvPr id="1014"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15"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017"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1018"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1019"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1025" name="组合"/>
          <p:cNvGrpSpPr/>
          <p:nvPr/>
        </p:nvGrpSpPr>
        <p:grpSpPr>
          <a:xfrm>
            <a:off x="6509019" y="1842212"/>
            <a:ext cx="4978130" cy="2963695"/>
            <a:chOff x="6509019" y="1842212"/>
            <a:chExt cx="4978130" cy="2963695"/>
          </a:xfrm>
        </p:grpSpPr>
        <p:sp>
          <p:nvSpPr>
            <p:cNvPr id="1020" name="曲线"/>
            <p:cNvSpPr/>
            <p:nvPr/>
          </p:nvSpPr>
          <p:spPr>
            <a:xfrm>
              <a:off x="6509019" y="1842212"/>
              <a:ext cx="4978130" cy="1429658"/>
            </a:xfrm>
            <a:custGeom>
              <a:avLst/>
              <a:gdLst>
                <a:gd name="T1" fmla="*/ 0 w 21600"/>
                <a:gd name="T2" fmla="*/ 2979 h 21600"/>
                <a:gd name="T3" fmla="*/ 21600 w 21600"/>
                <a:gd name="T4" fmla="*/ 18621 h 21600"/>
              </a:gdLst>
              <a:ahLst/>
              <a:cxnLst/>
              <a:rect l="T1" t="T2" r="T3" b="T4"/>
              <a:pathLst>
                <a:path w="21600" h="21600">
                  <a:moveTo>
                    <a:pt x="0" y="2160"/>
                  </a:moveTo>
                  <a:cubicBezTo>
                    <a:pt x="0" y="967"/>
                    <a:pt x="357" y="0"/>
                    <a:pt x="798" y="0"/>
                  </a:cubicBezTo>
                  <a:lnTo>
                    <a:pt x="20801" y="0"/>
                  </a:lnTo>
                  <a:cubicBezTo>
                    <a:pt x="21242" y="0"/>
                    <a:pt x="21600" y="967"/>
                    <a:pt x="21600" y="2160"/>
                  </a:cubicBezTo>
                  <a:lnTo>
                    <a:pt x="21600" y="19440"/>
                  </a:lnTo>
                  <a:cubicBezTo>
                    <a:pt x="21600" y="20632"/>
                    <a:pt x="21242" y="21600"/>
                    <a:pt x="20801" y="21600"/>
                  </a:cubicBezTo>
                  <a:lnTo>
                    <a:pt x="798" y="21600"/>
                  </a:lnTo>
                  <a:cubicBezTo>
                    <a:pt x="357" y="21600"/>
                    <a:pt x="0" y="20632"/>
                    <a:pt x="0" y="19440"/>
                  </a:cubicBezTo>
                  <a:lnTo>
                    <a:pt x="0" y="2160"/>
                  </a:lnTo>
                  <a:close/>
                </a:path>
              </a:pathLst>
            </a:custGeom>
            <a:solidFill>
              <a:srgbClr val="0072A9"/>
            </a:solidFill>
            <a:ln w="9525" cap="flat" cmpd="sng">
              <a:noFill/>
              <a:prstDash val="solid"/>
              <a:miter/>
            </a:ln>
          </p:spPr>
          <p:txBody>
            <a:bodyPr vert="horz" wrap="square" lIns="213323" tIns="213323" rIns="213323" bIns="213323" anchor="ctr" anchorCtr="0">
              <a:noAutofit/>
            </a:bodyPr>
            <a:lstStyle/>
            <a:p>
              <a:pPr marL="0" indent="0" algn="ctr" defTabSz="2000250">
                <a:lnSpc>
                  <a:spcPct val="90000"/>
                </a:lnSpc>
                <a:spcBef>
                  <a:spcPts val="0"/>
                </a:spcBef>
                <a:spcAft>
                  <a:spcPct val="35000"/>
                </a:spcAft>
                <a:buNone/>
              </a:pPr>
              <a:r>
                <a:rPr lang="zh-CN" altLang="en-US" sz="45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不能乱接电线</a:t>
              </a:r>
              <a:endParaRPr lang="zh-CN" altLang="en-US" sz="45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1" name="曲线"/>
            <p:cNvSpPr/>
            <p:nvPr/>
          </p:nvSpPr>
          <p:spPr>
            <a:xfrm>
              <a:off x="6509019" y="3376249"/>
              <a:ext cx="1203798" cy="1429658"/>
            </a:xfrm>
            <a:custGeom>
              <a:avLst/>
              <a:gdLst>
                <a:gd name="T1" fmla="*/ 0 w 21600"/>
                <a:gd name="T2" fmla="*/ 5735 h 21600"/>
                <a:gd name="T3" fmla="*/ 21600 w 21600"/>
                <a:gd name="T4" fmla="*/ 15865 h 21600"/>
              </a:gdLst>
              <a:ahLst/>
              <a:cxnLst/>
              <a:rect l="T1" t="T2" r="T3" b="T4"/>
              <a:pathLst>
                <a:path w="21600" h="21600">
                  <a:moveTo>
                    <a:pt x="0" y="1373"/>
                  </a:moveTo>
                  <a:cubicBezTo>
                    <a:pt x="0" y="615"/>
                    <a:pt x="967" y="0"/>
                    <a:pt x="2159" y="0"/>
                  </a:cubicBezTo>
                  <a:lnTo>
                    <a:pt x="19439" y="0"/>
                  </a:lnTo>
                  <a:cubicBezTo>
                    <a:pt x="20632" y="0"/>
                    <a:pt x="21599" y="615"/>
                    <a:pt x="21599" y="1373"/>
                  </a:cubicBezTo>
                  <a:lnTo>
                    <a:pt x="21599" y="20226"/>
                  </a:lnTo>
                  <a:cubicBezTo>
                    <a:pt x="21599" y="20984"/>
                    <a:pt x="20632" y="21600"/>
                    <a:pt x="19439" y="21600"/>
                  </a:cubicBezTo>
                  <a:lnTo>
                    <a:pt x="2159" y="21600"/>
                  </a:lnTo>
                  <a:cubicBezTo>
                    <a:pt x="967" y="21600"/>
                    <a:pt x="0" y="20984"/>
                    <a:pt x="0" y="20226"/>
                  </a:cubicBezTo>
                  <a:lnTo>
                    <a:pt x="0" y="1373"/>
                  </a:lnTo>
                  <a:close/>
                </a:path>
              </a:pathLst>
            </a:custGeom>
            <a:gradFill rotWithShape="1">
              <a:gsLst>
                <a:gs pos="0">
                  <a:srgbClr val="5F6B7C">
                    <a:alpha val="100000"/>
                  </a:srgbClr>
                </a:gs>
                <a:gs pos="50000">
                  <a:srgbClr val="42546C">
                    <a:alpha val="100000"/>
                  </a:srgbClr>
                </a:gs>
                <a:gs pos="100000">
                  <a:srgbClr val="384961">
                    <a:alpha val="100000"/>
                  </a:srgbClr>
                </a:gs>
              </a:gsLst>
              <a:lin ang="5400000" scaled="1"/>
            </a:gradFill>
            <a:ln w="9525" cap="flat" cmpd="sng">
              <a:noFill/>
              <a:prstDash val="solid"/>
              <a:miter/>
            </a:ln>
          </p:spPr>
          <p:txBody>
            <a:bodyPr vert="horz" wrap="square" lIns="95212" tIns="95212" rIns="95212" bIns="95212" anchor="ctr" anchorCtr="0">
              <a:noAutofit/>
            </a:bodyPr>
            <a:lstStyle/>
            <a:p>
              <a:pPr marL="0" indent="0" algn="ctr" defTabSz="80010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检修用电不能少</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2" name="曲线"/>
            <p:cNvSpPr/>
            <p:nvPr/>
          </p:nvSpPr>
          <p:spPr>
            <a:xfrm>
              <a:off x="7848058" y="3376247"/>
              <a:ext cx="1110394" cy="1429658"/>
            </a:xfrm>
            <a:custGeom>
              <a:avLst/>
              <a:gdLst>
                <a:gd name="T1" fmla="*/ 0 w 21600"/>
                <a:gd name="T2" fmla="*/ 5735 h 21600"/>
                <a:gd name="T3" fmla="*/ 21600 w 21600"/>
                <a:gd name="T4" fmla="*/ 15865 h 21600"/>
              </a:gdLst>
              <a:ahLst/>
              <a:cxnLst/>
              <a:rect l="T1" t="T2" r="T3" b="T4"/>
              <a:pathLst>
                <a:path w="21600" h="21600">
                  <a:moveTo>
                    <a:pt x="0" y="1373"/>
                  </a:moveTo>
                  <a:cubicBezTo>
                    <a:pt x="0" y="615"/>
                    <a:pt x="967" y="0"/>
                    <a:pt x="2159" y="0"/>
                  </a:cubicBezTo>
                  <a:lnTo>
                    <a:pt x="19439" y="0"/>
                  </a:lnTo>
                  <a:cubicBezTo>
                    <a:pt x="20632" y="0"/>
                    <a:pt x="21599" y="615"/>
                    <a:pt x="21599" y="1373"/>
                  </a:cubicBezTo>
                  <a:lnTo>
                    <a:pt x="21599" y="20226"/>
                  </a:lnTo>
                  <a:cubicBezTo>
                    <a:pt x="21599" y="20984"/>
                    <a:pt x="20632" y="21600"/>
                    <a:pt x="19439" y="21600"/>
                  </a:cubicBezTo>
                  <a:lnTo>
                    <a:pt x="2159" y="21600"/>
                  </a:lnTo>
                  <a:cubicBezTo>
                    <a:pt x="967" y="21600"/>
                    <a:pt x="0" y="20984"/>
                    <a:pt x="0" y="20226"/>
                  </a:cubicBezTo>
                  <a:lnTo>
                    <a:pt x="0" y="1373"/>
                  </a:lnTo>
                  <a:close/>
                </a:path>
              </a:pathLst>
            </a:custGeom>
            <a:gradFill rotWithShape="1">
              <a:gsLst>
                <a:gs pos="0">
                  <a:srgbClr val="5F6B7C">
                    <a:alpha val="100000"/>
                  </a:srgbClr>
                </a:gs>
                <a:gs pos="50000">
                  <a:srgbClr val="42546C">
                    <a:alpha val="100000"/>
                  </a:srgbClr>
                </a:gs>
                <a:gs pos="100000">
                  <a:srgbClr val="384961">
                    <a:alpha val="100000"/>
                  </a:srgbClr>
                </a:gs>
              </a:gsLst>
              <a:lin ang="5400000" scaled="1"/>
            </a:gradFill>
            <a:ln w="9525" cap="flat" cmpd="sng">
              <a:noFill/>
              <a:prstDash val="solid"/>
              <a:miter/>
            </a:ln>
          </p:spPr>
          <p:txBody>
            <a:bodyPr vert="horz" wrap="square" lIns="95212" tIns="95212" rIns="95212" bIns="95212" anchor="ctr" anchorCtr="0">
              <a:noAutofit/>
            </a:bodyPr>
            <a:lstStyle/>
            <a:p>
              <a:pPr marL="0" indent="0" algn="ctr" defTabSz="80010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安全使用要知道</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3" name="曲线"/>
            <p:cNvSpPr/>
            <p:nvPr/>
          </p:nvSpPr>
          <p:spPr>
            <a:xfrm>
              <a:off x="9094145" y="3376248"/>
              <a:ext cx="1128408" cy="1429658"/>
            </a:xfrm>
            <a:custGeom>
              <a:avLst/>
              <a:gdLst>
                <a:gd name="T1" fmla="*/ 0 w 21600"/>
                <a:gd name="T2" fmla="*/ 5735 h 21600"/>
                <a:gd name="T3" fmla="*/ 21600 w 21600"/>
                <a:gd name="T4" fmla="*/ 15865 h 21600"/>
              </a:gdLst>
              <a:ahLst/>
              <a:cxnLst/>
              <a:rect l="T1" t="T2" r="T3" b="T4"/>
              <a:pathLst>
                <a:path w="21600" h="21600">
                  <a:moveTo>
                    <a:pt x="0" y="1373"/>
                  </a:moveTo>
                  <a:cubicBezTo>
                    <a:pt x="0" y="615"/>
                    <a:pt x="967" y="0"/>
                    <a:pt x="2160" y="0"/>
                  </a:cubicBezTo>
                  <a:lnTo>
                    <a:pt x="19440" y="0"/>
                  </a:lnTo>
                  <a:cubicBezTo>
                    <a:pt x="20632" y="0"/>
                    <a:pt x="21600" y="615"/>
                    <a:pt x="21600" y="1373"/>
                  </a:cubicBezTo>
                  <a:lnTo>
                    <a:pt x="21600" y="20226"/>
                  </a:lnTo>
                  <a:cubicBezTo>
                    <a:pt x="21600" y="20984"/>
                    <a:pt x="20632" y="21600"/>
                    <a:pt x="19440" y="21600"/>
                  </a:cubicBezTo>
                  <a:lnTo>
                    <a:pt x="2160" y="21600"/>
                  </a:lnTo>
                  <a:cubicBezTo>
                    <a:pt x="967" y="21600"/>
                    <a:pt x="0" y="20984"/>
                    <a:pt x="0" y="20226"/>
                  </a:cubicBezTo>
                  <a:lnTo>
                    <a:pt x="0" y="1373"/>
                  </a:lnTo>
                  <a:close/>
                </a:path>
              </a:pathLst>
            </a:custGeom>
            <a:gradFill rotWithShape="1">
              <a:gsLst>
                <a:gs pos="0">
                  <a:srgbClr val="5F6B7C">
                    <a:alpha val="100000"/>
                  </a:srgbClr>
                </a:gs>
                <a:gs pos="50000">
                  <a:srgbClr val="42546C">
                    <a:alpha val="100000"/>
                  </a:srgbClr>
                </a:gs>
                <a:gs pos="100000">
                  <a:srgbClr val="384961">
                    <a:alpha val="100000"/>
                  </a:srgbClr>
                </a:gs>
              </a:gsLst>
              <a:lin ang="5400000" scaled="1"/>
            </a:gradFill>
            <a:ln w="9525" cap="flat" cmpd="sng">
              <a:noFill/>
              <a:prstDash val="solid"/>
              <a:miter/>
            </a:ln>
          </p:spPr>
          <p:txBody>
            <a:bodyPr vert="horz" wrap="square" lIns="95212" tIns="95212" rIns="95212" bIns="95212" anchor="ctr" anchorCtr="0">
              <a:noAutofit/>
            </a:bodyPr>
            <a:lstStyle/>
            <a:p>
              <a:pPr marL="0" indent="0" algn="ctr" defTabSz="80010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线路插接要规范</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4" name="曲线"/>
            <p:cNvSpPr/>
            <p:nvPr/>
          </p:nvSpPr>
          <p:spPr>
            <a:xfrm>
              <a:off x="10329557" y="3376249"/>
              <a:ext cx="1157593" cy="1429658"/>
            </a:xfrm>
            <a:custGeom>
              <a:avLst/>
              <a:gdLst>
                <a:gd name="T1" fmla="*/ 0 w 21600"/>
                <a:gd name="T2" fmla="*/ 5735 h 21600"/>
                <a:gd name="T3" fmla="*/ 21600 w 21600"/>
                <a:gd name="T4" fmla="*/ 15865 h 21600"/>
              </a:gdLst>
              <a:ahLst/>
              <a:cxnLst/>
              <a:rect l="T1" t="T2" r="T3" b="T4"/>
              <a:pathLst>
                <a:path w="21600" h="21600">
                  <a:moveTo>
                    <a:pt x="0" y="1373"/>
                  </a:moveTo>
                  <a:cubicBezTo>
                    <a:pt x="0" y="615"/>
                    <a:pt x="967" y="0"/>
                    <a:pt x="2160" y="0"/>
                  </a:cubicBezTo>
                  <a:lnTo>
                    <a:pt x="19439" y="0"/>
                  </a:lnTo>
                  <a:cubicBezTo>
                    <a:pt x="20632" y="0"/>
                    <a:pt x="21600" y="615"/>
                    <a:pt x="21600" y="1373"/>
                  </a:cubicBezTo>
                  <a:lnTo>
                    <a:pt x="21600" y="20226"/>
                  </a:lnTo>
                  <a:cubicBezTo>
                    <a:pt x="21600" y="20984"/>
                    <a:pt x="20632" y="21600"/>
                    <a:pt x="19439" y="21600"/>
                  </a:cubicBezTo>
                  <a:lnTo>
                    <a:pt x="2160" y="21600"/>
                  </a:lnTo>
                  <a:cubicBezTo>
                    <a:pt x="967" y="21600"/>
                    <a:pt x="0" y="20984"/>
                    <a:pt x="0" y="20226"/>
                  </a:cubicBezTo>
                  <a:lnTo>
                    <a:pt x="0" y="1373"/>
                  </a:lnTo>
                  <a:close/>
                </a:path>
              </a:pathLst>
            </a:custGeom>
            <a:gradFill rotWithShape="1">
              <a:gsLst>
                <a:gs pos="0">
                  <a:srgbClr val="5F6B7C">
                    <a:alpha val="100000"/>
                  </a:srgbClr>
                </a:gs>
                <a:gs pos="50000">
                  <a:srgbClr val="42546C">
                    <a:alpha val="100000"/>
                  </a:srgbClr>
                </a:gs>
                <a:gs pos="100000">
                  <a:srgbClr val="384961">
                    <a:alpha val="100000"/>
                  </a:srgbClr>
                </a:gs>
              </a:gsLst>
              <a:lin ang="5400000" scaled="1"/>
            </a:gradFill>
            <a:ln w="9525" cap="flat" cmpd="sng">
              <a:noFill/>
              <a:prstDash val="solid"/>
              <a:miter/>
            </a:ln>
          </p:spPr>
          <p:txBody>
            <a:bodyPr vert="horz" wrap="square" lIns="95212" tIns="95212" rIns="95212" bIns="95212" anchor="ctr" anchorCtr="0">
              <a:noAutofit/>
            </a:bodyPr>
            <a:lstStyle/>
            <a:p>
              <a:pPr marL="0" indent="0" algn="ctr" defTabSz="80010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遵章作业安全好</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pic>
        <p:nvPicPr>
          <p:cNvPr id="1026" name="图片" descr="https://timgsa.baidu.com/timg?image&amp;quality=80&amp;size=b9999_10000&amp;sec=1494234518512&amp;di=e5c97c468957c38b56af4607f8cbf616&amp;imgtype=0&amp;src=http%3A%2F%2Fwww.jmnews.com.cn%2Fa%2Fpic%2Fattachement%2Fjpg%2Fsite2%2F20140605%2FA091401922843822_change_JMRBA11605C004_b.jpg"/>
          <p:cNvPicPr>
            <a:picLocks noChangeAspect="1"/>
          </p:cNvPicPr>
          <p:nvPr/>
        </p:nvPicPr>
        <p:blipFill>
          <a:blip r:embed="rId1" cstate="print">
            <a:duotone>
              <a:srgbClr val="1D4999"/>
              <a:prstClr val="white"/>
            </a:duotone>
          </a:blip>
          <a:stretch>
            <a:fillRect/>
          </a:stretch>
        </p:blipFill>
        <p:spPr>
          <a:xfrm>
            <a:off x="1546630" y="1522340"/>
            <a:ext cx="3671107" cy="3707818"/>
          </a:xfrm>
          <a:prstGeom prst="roundRect">
            <a:avLst>
              <a:gd name="adj" fmla="val 8592"/>
            </a:avLst>
          </a:prstGeom>
          <a:solidFill>
            <a:srgbClr val="EDEDED"/>
          </a:solidFill>
          <a:ln w="9525" cap="flat" cmpd="sng">
            <a:noFill/>
            <a:prstDash val="solid"/>
            <a:round/>
          </a:ln>
          <a:effectLst>
            <a:reflection blurRad="12700" stA="38000" endA="3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2"/>
                                        </p:tgtEl>
                                        <p:attrNameLst>
                                          <p:attrName>style.visibility</p:attrName>
                                        </p:attrNameLst>
                                      </p:cBhvr>
                                      <p:to>
                                        <p:strVal val="visible"/>
                                      </p:to>
                                    </p:set>
                                    <p:animEffect transition="in" filter="wipe(left)">
                                      <p:cBhvr>
                                        <p:cTn id="7" dur="500"/>
                                        <p:tgtEl>
                                          <p:spTgt spid="10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13"/>
                                        </p:tgtEl>
                                        <p:attrNameLst>
                                          <p:attrName>style.visibility</p:attrName>
                                        </p:attrNameLst>
                                      </p:cBhvr>
                                      <p:to>
                                        <p:strVal val="visible"/>
                                      </p:to>
                                    </p:set>
                                    <p:animEffect transition="in" filter="wipe(right)">
                                      <p:cBhvr>
                                        <p:cTn id="11" dur="500"/>
                                        <p:tgtEl>
                                          <p:spTgt spid="10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16"/>
                                        </p:tgtEl>
                                        <p:attrNameLst>
                                          <p:attrName>style.visibility</p:attrName>
                                        </p:attrNameLst>
                                      </p:cBhvr>
                                      <p:to>
                                        <p:strVal val="visible"/>
                                      </p:to>
                                    </p:set>
                                    <p:animEffect transition="in" filter="fade">
                                      <p:cBhvr>
                                        <p:cTn id="15" dur="500"/>
                                        <p:tgtEl>
                                          <p:spTgt spid="10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18"/>
                                        </p:tgtEl>
                                        <p:attrNameLst>
                                          <p:attrName>style.visibility</p:attrName>
                                        </p:attrNameLst>
                                      </p:cBhvr>
                                      <p:to>
                                        <p:strVal val="visible"/>
                                      </p:to>
                                    </p:set>
                                    <p:animEffect transition="in" filter="wipe(left)">
                                      <p:cBhvr>
                                        <p:cTn id="19" dur="500"/>
                                        <p:tgtEl>
                                          <p:spTgt spid="101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17"/>
                                        </p:tgtEl>
                                        <p:attrNameLst>
                                          <p:attrName>style.visibility</p:attrName>
                                        </p:attrNameLst>
                                      </p:cBhvr>
                                      <p:to>
                                        <p:strVal val="visible"/>
                                      </p:to>
                                    </p:set>
                                    <p:animEffect transition="in" filter="wipe(right)">
                                      <p:cBhvr>
                                        <p:cTn id="23" dur="500"/>
                                        <p:tgtEl>
                                          <p:spTgt spid="10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19"/>
                                        </p:tgtEl>
                                        <p:attrNameLst>
                                          <p:attrName>style.visibility</p:attrName>
                                        </p:attrNameLst>
                                      </p:cBhvr>
                                      <p:to>
                                        <p:strVal val="visible"/>
                                      </p:to>
                                    </p:set>
                                    <p:animEffect transition="in" filter="fade">
                                      <p:cBhvr>
                                        <p:cTn id="27" dur="500"/>
                                        <p:tgtEl>
                                          <p:spTgt spid="1019"/>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up)">
                                      <p:cBhvr>
                                        <p:cTn id="31" dur="500"/>
                                        <p:tgtEl>
                                          <p:spTgt spid="102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025"/>
                                        </p:tgtEl>
                                        <p:attrNameLst>
                                          <p:attrName>style.visibility</p:attrName>
                                        </p:attrNameLst>
                                      </p:cBhvr>
                                      <p:to>
                                        <p:strVal val="visible"/>
                                      </p:to>
                                    </p:set>
                                    <p:animEffect transition="in" filter="wipe(up)">
                                      <p:cBhvr>
                                        <p:cTn id="35"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 grpId="0" animBg="1"/>
      <p:bldP spid="1013" grpId="0" animBg="1"/>
      <p:bldP spid="1016" grpId="0" animBg="1"/>
      <p:bldP spid="1018" grpId="0" animBg="1"/>
      <p:bldP spid="1017" grpId="0" animBg="1"/>
      <p:bldP spid="1019" grpId="0" animBg="1"/>
      <p:bldP spid="10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1031"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1034" name="组合"/>
          <p:cNvGrpSpPr/>
          <p:nvPr/>
        </p:nvGrpSpPr>
        <p:grpSpPr>
          <a:xfrm>
            <a:off x="550862" y="82550"/>
            <a:ext cx="4374932" cy="577215"/>
            <a:chOff x="550862" y="82550"/>
            <a:chExt cx="4374932" cy="577215"/>
          </a:xfrm>
        </p:grpSpPr>
        <p:sp>
          <p:nvSpPr>
            <p:cNvPr id="1032"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33"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035"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1036"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1037"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pic>
        <p:nvPicPr>
          <p:cNvPr id="1038" name="图片"/>
          <p:cNvPicPr>
            <a:picLocks noChangeAspect="1"/>
          </p:cNvPicPr>
          <p:nvPr/>
        </p:nvPicPr>
        <p:blipFill>
          <a:blip r:embed="rId1" cstate="print"/>
          <a:stretch>
            <a:fillRect/>
          </a:stretch>
        </p:blipFill>
        <p:spPr>
          <a:xfrm>
            <a:off x="7553327" y="1595765"/>
            <a:ext cx="3181345" cy="3943468"/>
          </a:xfrm>
          <a:prstGeom prst="rect">
            <a:avLst/>
          </a:prstGeom>
          <a:noFill/>
          <a:ln w="228600" cap="sq" cmpd="thickThin">
            <a:solidFill>
              <a:srgbClr val="000000"/>
            </a:solidFill>
            <a:prstDash val="solid"/>
            <a:miter/>
          </a:ln>
          <a:effectLst>
            <a:innerShdw blurRad="76200">
              <a:srgbClr val="000000">
                <a:alpha val="99607"/>
              </a:srgbClr>
            </a:innerShdw>
          </a:effectLst>
        </p:spPr>
      </p:pic>
      <p:grpSp>
        <p:nvGrpSpPr>
          <p:cNvPr id="1044" name="组合"/>
          <p:cNvGrpSpPr/>
          <p:nvPr/>
        </p:nvGrpSpPr>
        <p:grpSpPr>
          <a:xfrm>
            <a:off x="1100442" y="1869554"/>
            <a:ext cx="4978129" cy="2963696"/>
            <a:chOff x="1100442" y="1869554"/>
            <a:chExt cx="4978129" cy="2963696"/>
          </a:xfrm>
        </p:grpSpPr>
        <p:sp>
          <p:nvSpPr>
            <p:cNvPr id="1039" name="曲线"/>
            <p:cNvSpPr/>
            <p:nvPr/>
          </p:nvSpPr>
          <p:spPr>
            <a:xfrm>
              <a:off x="1100442" y="1869554"/>
              <a:ext cx="4978129" cy="1429658"/>
            </a:xfrm>
            <a:custGeom>
              <a:avLst/>
              <a:gdLst>
                <a:gd name="T1" fmla="*/ 0 w 21600"/>
                <a:gd name="T2" fmla="*/ 2979 h 21600"/>
                <a:gd name="T3" fmla="*/ 21600 w 21600"/>
                <a:gd name="T4" fmla="*/ 18621 h 21600"/>
              </a:gdLst>
              <a:ahLst/>
              <a:cxnLst/>
              <a:rect l="T1" t="T2" r="T3" b="T4"/>
              <a:pathLst>
                <a:path w="21600" h="21600">
                  <a:moveTo>
                    <a:pt x="0" y="2160"/>
                  </a:moveTo>
                  <a:cubicBezTo>
                    <a:pt x="0" y="967"/>
                    <a:pt x="357" y="0"/>
                    <a:pt x="798" y="0"/>
                  </a:cubicBezTo>
                  <a:lnTo>
                    <a:pt x="20801" y="0"/>
                  </a:lnTo>
                  <a:cubicBezTo>
                    <a:pt x="21242" y="0"/>
                    <a:pt x="21599" y="967"/>
                    <a:pt x="21599" y="2160"/>
                  </a:cubicBezTo>
                  <a:lnTo>
                    <a:pt x="21599" y="19440"/>
                  </a:lnTo>
                  <a:cubicBezTo>
                    <a:pt x="21599" y="20632"/>
                    <a:pt x="21242" y="21600"/>
                    <a:pt x="20801" y="21600"/>
                  </a:cubicBezTo>
                  <a:lnTo>
                    <a:pt x="798" y="21600"/>
                  </a:lnTo>
                  <a:cubicBezTo>
                    <a:pt x="357" y="21600"/>
                    <a:pt x="0" y="20632"/>
                    <a:pt x="0" y="19440"/>
                  </a:cubicBezTo>
                  <a:lnTo>
                    <a:pt x="0" y="2160"/>
                  </a:lnTo>
                  <a:close/>
                </a:path>
              </a:pathLst>
            </a:custGeom>
            <a:solidFill>
              <a:srgbClr val="0072A9"/>
            </a:solidFill>
            <a:ln w="9525" cap="flat" cmpd="sng">
              <a:noFill/>
              <a:prstDash val="solid"/>
              <a:miter/>
            </a:ln>
          </p:spPr>
          <p:txBody>
            <a:bodyPr vert="horz" wrap="square" lIns="213323" tIns="213323" rIns="213323" bIns="213323" anchor="ctr" anchorCtr="0">
              <a:noAutofit/>
            </a:bodyPr>
            <a:lstStyle/>
            <a:p>
              <a:pPr marL="0" indent="0" algn="ctr" defTabSz="2000250">
                <a:lnSpc>
                  <a:spcPct val="90000"/>
                </a:lnSpc>
                <a:spcBef>
                  <a:spcPts val="0"/>
                </a:spcBef>
                <a:spcAft>
                  <a:spcPct val="35000"/>
                </a:spcAft>
                <a:buNone/>
              </a:pPr>
              <a:r>
                <a:rPr lang="zh-CN" altLang="en-US" sz="45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生产现场吸烟</a:t>
              </a:r>
              <a:endParaRPr lang="zh-CN" altLang="en-US" sz="45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40" name="曲线"/>
            <p:cNvSpPr/>
            <p:nvPr/>
          </p:nvSpPr>
          <p:spPr>
            <a:xfrm>
              <a:off x="1100442" y="3403591"/>
              <a:ext cx="1203798" cy="1429659"/>
            </a:xfrm>
            <a:custGeom>
              <a:avLst/>
              <a:gdLst>
                <a:gd name="T1" fmla="*/ 0 w 21600"/>
                <a:gd name="T2" fmla="*/ 5735 h 21600"/>
                <a:gd name="T3" fmla="*/ 21600 w 21600"/>
                <a:gd name="T4" fmla="*/ 15865 h 21600"/>
              </a:gdLst>
              <a:ahLst/>
              <a:cxnLst/>
              <a:rect l="T1" t="T2" r="T3" b="T4"/>
              <a:pathLst>
                <a:path w="21600" h="21600">
                  <a:moveTo>
                    <a:pt x="0" y="1373"/>
                  </a:moveTo>
                  <a:cubicBezTo>
                    <a:pt x="0" y="615"/>
                    <a:pt x="967" y="0"/>
                    <a:pt x="2159" y="0"/>
                  </a:cubicBezTo>
                  <a:lnTo>
                    <a:pt x="19440" y="0"/>
                  </a:lnTo>
                  <a:cubicBezTo>
                    <a:pt x="20632" y="0"/>
                    <a:pt x="21599" y="615"/>
                    <a:pt x="21599" y="1373"/>
                  </a:cubicBezTo>
                  <a:lnTo>
                    <a:pt x="21599" y="20226"/>
                  </a:lnTo>
                  <a:cubicBezTo>
                    <a:pt x="21599" y="20984"/>
                    <a:pt x="20632" y="21600"/>
                    <a:pt x="19440" y="21600"/>
                  </a:cubicBezTo>
                  <a:lnTo>
                    <a:pt x="2159" y="21600"/>
                  </a:lnTo>
                  <a:cubicBezTo>
                    <a:pt x="967" y="21600"/>
                    <a:pt x="0" y="20984"/>
                    <a:pt x="0" y="20226"/>
                  </a:cubicBezTo>
                  <a:lnTo>
                    <a:pt x="0" y="1373"/>
                  </a:lnTo>
                  <a:close/>
                </a:path>
              </a:pathLst>
            </a:custGeom>
            <a:gradFill rotWithShape="1">
              <a:gsLst>
                <a:gs pos="0">
                  <a:srgbClr val="5F6B7C">
                    <a:alpha val="100000"/>
                  </a:srgbClr>
                </a:gs>
                <a:gs pos="50000">
                  <a:srgbClr val="42546C">
                    <a:alpha val="100000"/>
                  </a:srgbClr>
                </a:gs>
                <a:gs pos="100000">
                  <a:srgbClr val="384961">
                    <a:alpha val="100000"/>
                  </a:srgbClr>
                </a:gs>
              </a:gsLst>
              <a:lin ang="5400000" scaled="1"/>
            </a:gradFill>
            <a:ln w="9525" cap="flat" cmpd="sng">
              <a:noFill/>
              <a:prstDash val="solid"/>
              <a:miter/>
            </a:ln>
          </p:spPr>
          <p:txBody>
            <a:bodyPr vert="horz" wrap="square" lIns="95212" tIns="95212" rIns="95212" bIns="95212" anchor="ctr" anchorCtr="0">
              <a:noAutofit/>
            </a:bodyPr>
            <a:lstStyle/>
            <a:p>
              <a:pPr marL="0" indent="0" algn="ctr" defTabSz="80010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防止火灾责任大</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41" name="曲线"/>
            <p:cNvSpPr/>
            <p:nvPr/>
          </p:nvSpPr>
          <p:spPr>
            <a:xfrm>
              <a:off x="2439480" y="3403589"/>
              <a:ext cx="1110394" cy="1429658"/>
            </a:xfrm>
            <a:custGeom>
              <a:avLst/>
              <a:gdLst>
                <a:gd name="T1" fmla="*/ 0 w 21600"/>
                <a:gd name="T2" fmla="*/ 5735 h 21600"/>
                <a:gd name="T3" fmla="*/ 21600 w 21600"/>
                <a:gd name="T4" fmla="*/ 15865 h 21600"/>
              </a:gdLst>
              <a:ahLst/>
              <a:cxnLst/>
              <a:rect l="T1" t="T2" r="T3" b="T4"/>
              <a:pathLst>
                <a:path w="21600" h="21600">
                  <a:moveTo>
                    <a:pt x="0" y="1373"/>
                  </a:moveTo>
                  <a:cubicBezTo>
                    <a:pt x="0" y="615"/>
                    <a:pt x="967" y="0"/>
                    <a:pt x="2159" y="0"/>
                  </a:cubicBezTo>
                  <a:lnTo>
                    <a:pt x="19439" y="0"/>
                  </a:lnTo>
                  <a:cubicBezTo>
                    <a:pt x="20632" y="0"/>
                    <a:pt x="21599" y="615"/>
                    <a:pt x="21599" y="1373"/>
                  </a:cubicBezTo>
                  <a:lnTo>
                    <a:pt x="21599" y="20226"/>
                  </a:lnTo>
                  <a:cubicBezTo>
                    <a:pt x="21599" y="20984"/>
                    <a:pt x="20632" y="21600"/>
                    <a:pt x="19439" y="21600"/>
                  </a:cubicBezTo>
                  <a:lnTo>
                    <a:pt x="2159" y="21600"/>
                  </a:lnTo>
                  <a:cubicBezTo>
                    <a:pt x="967" y="21600"/>
                    <a:pt x="0" y="20984"/>
                    <a:pt x="0" y="20226"/>
                  </a:cubicBezTo>
                  <a:lnTo>
                    <a:pt x="0" y="1373"/>
                  </a:lnTo>
                  <a:close/>
                </a:path>
              </a:pathLst>
            </a:custGeom>
            <a:gradFill rotWithShape="1">
              <a:gsLst>
                <a:gs pos="0">
                  <a:srgbClr val="5F6B7C">
                    <a:alpha val="100000"/>
                  </a:srgbClr>
                </a:gs>
                <a:gs pos="50000">
                  <a:srgbClr val="42546C">
                    <a:alpha val="100000"/>
                  </a:srgbClr>
                </a:gs>
                <a:gs pos="100000">
                  <a:srgbClr val="384961">
                    <a:alpha val="100000"/>
                  </a:srgbClr>
                </a:gs>
              </a:gsLst>
              <a:lin ang="5400000" scaled="1"/>
            </a:gradFill>
            <a:ln w="9525" cap="flat" cmpd="sng">
              <a:noFill/>
              <a:prstDash val="solid"/>
              <a:miter/>
            </a:ln>
          </p:spPr>
          <p:txBody>
            <a:bodyPr vert="horz" wrap="square" lIns="95212" tIns="95212" rIns="95212" bIns="95212" anchor="ctr" anchorCtr="0">
              <a:noAutofit/>
            </a:bodyPr>
            <a:lstStyle/>
            <a:p>
              <a:pPr marL="0" indent="0" algn="ctr" defTabSz="80010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加强管理人性化</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42" name="曲线"/>
            <p:cNvSpPr/>
            <p:nvPr/>
          </p:nvSpPr>
          <p:spPr>
            <a:xfrm>
              <a:off x="3685567" y="3403590"/>
              <a:ext cx="1128408" cy="1429659"/>
            </a:xfrm>
            <a:custGeom>
              <a:avLst/>
              <a:gdLst>
                <a:gd name="T1" fmla="*/ 0 w 21600"/>
                <a:gd name="T2" fmla="*/ 5735 h 21600"/>
                <a:gd name="T3" fmla="*/ 21600 w 21600"/>
                <a:gd name="T4" fmla="*/ 15865 h 21600"/>
              </a:gdLst>
              <a:ahLst/>
              <a:cxnLst/>
              <a:rect l="T1" t="T2" r="T3" b="T4"/>
              <a:pathLst>
                <a:path w="21600" h="21600">
                  <a:moveTo>
                    <a:pt x="0" y="1373"/>
                  </a:moveTo>
                  <a:cubicBezTo>
                    <a:pt x="0" y="615"/>
                    <a:pt x="967" y="0"/>
                    <a:pt x="2159" y="0"/>
                  </a:cubicBezTo>
                  <a:lnTo>
                    <a:pt x="19440" y="0"/>
                  </a:lnTo>
                  <a:cubicBezTo>
                    <a:pt x="20632" y="0"/>
                    <a:pt x="21599" y="615"/>
                    <a:pt x="21599" y="1373"/>
                  </a:cubicBezTo>
                  <a:lnTo>
                    <a:pt x="21599" y="20226"/>
                  </a:lnTo>
                  <a:cubicBezTo>
                    <a:pt x="21599" y="20984"/>
                    <a:pt x="20632" y="21600"/>
                    <a:pt x="19440" y="21600"/>
                  </a:cubicBezTo>
                  <a:lnTo>
                    <a:pt x="2159" y="21600"/>
                  </a:lnTo>
                  <a:cubicBezTo>
                    <a:pt x="967" y="21600"/>
                    <a:pt x="0" y="20984"/>
                    <a:pt x="0" y="20226"/>
                  </a:cubicBezTo>
                  <a:lnTo>
                    <a:pt x="0" y="1373"/>
                  </a:lnTo>
                  <a:close/>
                </a:path>
              </a:pathLst>
            </a:custGeom>
            <a:gradFill rotWithShape="1">
              <a:gsLst>
                <a:gs pos="0">
                  <a:srgbClr val="5F6B7C">
                    <a:alpha val="100000"/>
                  </a:srgbClr>
                </a:gs>
                <a:gs pos="50000">
                  <a:srgbClr val="42546C">
                    <a:alpha val="100000"/>
                  </a:srgbClr>
                </a:gs>
                <a:gs pos="100000">
                  <a:srgbClr val="384961">
                    <a:alpha val="100000"/>
                  </a:srgbClr>
                </a:gs>
              </a:gsLst>
              <a:lin ang="5400000" scaled="1"/>
            </a:gradFill>
            <a:ln w="9525" cap="flat" cmpd="sng">
              <a:noFill/>
              <a:prstDash val="solid"/>
              <a:miter/>
            </a:ln>
          </p:spPr>
          <p:txBody>
            <a:bodyPr vert="horz" wrap="square" lIns="95212" tIns="95212" rIns="95212" bIns="95212" anchor="ctr" anchorCtr="0">
              <a:noAutofit/>
            </a:bodyPr>
            <a:lstStyle/>
            <a:p>
              <a:pPr marL="0" indent="0" algn="ctr" defTabSz="80010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违章之事势必纠</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43" name="曲线"/>
            <p:cNvSpPr/>
            <p:nvPr/>
          </p:nvSpPr>
          <p:spPr>
            <a:xfrm>
              <a:off x="4920979" y="3403591"/>
              <a:ext cx="1157592" cy="1429659"/>
            </a:xfrm>
            <a:custGeom>
              <a:avLst/>
              <a:gdLst>
                <a:gd name="T1" fmla="*/ 0 w 21600"/>
                <a:gd name="T2" fmla="*/ 5735 h 21600"/>
                <a:gd name="T3" fmla="*/ 21600 w 21600"/>
                <a:gd name="T4" fmla="*/ 15865 h 21600"/>
              </a:gdLst>
              <a:ahLst/>
              <a:cxnLst/>
              <a:rect l="T1" t="T2" r="T3" b="T4"/>
              <a:pathLst>
                <a:path w="21600" h="21600">
                  <a:moveTo>
                    <a:pt x="0" y="1373"/>
                  </a:moveTo>
                  <a:cubicBezTo>
                    <a:pt x="0" y="615"/>
                    <a:pt x="967" y="0"/>
                    <a:pt x="2159" y="0"/>
                  </a:cubicBezTo>
                  <a:lnTo>
                    <a:pt x="19439" y="0"/>
                  </a:lnTo>
                  <a:cubicBezTo>
                    <a:pt x="20632" y="0"/>
                    <a:pt x="21599" y="615"/>
                    <a:pt x="21599" y="1373"/>
                  </a:cubicBezTo>
                  <a:lnTo>
                    <a:pt x="21599" y="20226"/>
                  </a:lnTo>
                  <a:cubicBezTo>
                    <a:pt x="21599" y="20984"/>
                    <a:pt x="20632" y="21600"/>
                    <a:pt x="19439" y="21600"/>
                  </a:cubicBezTo>
                  <a:lnTo>
                    <a:pt x="2159" y="21600"/>
                  </a:lnTo>
                  <a:cubicBezTo>
                    <a:pt x="967" y="21600"/>
                    <a:pt x="0" y="20984"/>
                    <a:pt x="0" y="20226"/>
                  </a:cubicBezTo>
                  <a:lnTo>
                    <a:pt x="0" y="1373"/>
                  </a:lnTo>
                  <a:close/>
                </a:path>
              </a:pathLst>
            </a:custGeom>
            <a:gradFill rotWithShape="1">
              <a:gsLst>
                <a:gs pos="0">
                  <a:srgbClr val="5F6B7C">
                    <a:alpha val="100000"/>
                  </a:srgbClr>
                </a:gs>
                <a:gs pos="50000">
                  <a:srgbClr val="42546C">
                    <a:alpha val="100000"/>
                  </a:srgbClr>
                </a:gs>
                <a:gs pos="100000">
                  <a:srgbClr val="384961">
                    <a:alpha val="100000"/>
                  </a:srgbClr>
                </a:gs>
              </a:gsLst>
              <a:lin ang="5400000" scaled="1"/>
            </a:gradFill>
            <a:ln w="9525" cap="flat" cmpd="sng">
              <a:noFill/>
              <a:prstDash val="solid"/>
              <a:miter/>
            </a:ln>
          </p:spPr>
          <p:txBody>
            <a:bodyPr vert="horz" wrap="square" lIns="95212" tIns="95212" rIns="95212" bIns="95212" anchor="ctr" anchorCtr="0">
              <a:noAutofit/>
            </a:bodyPr>
            <a:lstStyle/>
            <a:p>
              <a:pPr marL="0" indent="0" algn="ctr" defTabSz="800100">
                <a:lnSpc>
                  <a:spcPct val="90000"/>
                </a:lnSpc>
                <a:spcBef>
                  <a:spcPts val="0"/>
                </a:spcBef>
                <a:spcAft>
                  <a:spcPct val="35000"/>
                </a:spcAft>
                <a:buNone/>
              </a:pPr>
              <a:r>
                <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不听劝阻受处罚</a:t>
              </a:r>
              <a:endParaRPr lang="zh-CN" altLang="en-US" sz="18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left)">
                                      <p:cBhvr>
                                        <p:cTn id="7" dur="500"/>
                                        <p:tgtEl>
                                          <p:spTgt spid="103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wipe(right)">
                                      <p:cBhvr>
                                        <p:cTn id="11" dur="500"/>
                                        <p:tgtEl>
                                          <p:spTgt spid="10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wipe(left)">
                                      <p:cBhvr>
                                        <p:cTn id="19" dur="500"/>
                                        <p:tgtEl>
                                          <p:spTgt spid="103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35"/>
                                        </p:tgtEl>
                                        <p:attrNameLst>
                                          <p:attrName>style.visibility</p:attrName>
                                        </p:attrNameLst>
                                      </p:cBhvr>
                                      <p:to>
                                        <p:strVal val="visible"/>
                                      </p:to>
                                    </p:set>
                                    <p:animEffect transition="in" filter="wipe(right)">
                                      <p:cBhvr>
                                        <p:cTn id="23" dur="500"/>
                                        <p:tgtEl>
                                          <p:spTgt spid="10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44"/>
                                        </p:tgtEl>
                                        <p:attrNameLst>
                                          <p:attrName>style.visibility</p:attrName>
                                        </p:attrNameLst>
                                      </p:cBhvr>
                                      <p:to>
                                        <p:strVal val="visible"/>
                                      </p:to>
                                    </p:set>
                                    <p:animEffect transition="in" filter="wipe(up)">
                                      <p:cBhvr>
                                        <p:cTn id="31" dur="500"/>
                                        <p:tgtEl>
                                          <p:spTgt spid="1044"/>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038"/>
                                        </p:tgtEl>
                                        <p:attrNameLst>
                                          <p:attrName>style.visibility</p:attrName>
                                        </p:attrNameLst>
                                      </p:cBhvr>
                                      <p:to>
                                        <p:strVal val="visible"/>
                                      </p:to>
                                    </p:set>
                                    <p:animEffect transition="in" filter="barn(inVertical)">
                                      <p:cBhvr>
                                        <p:cTn id="35"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nimBg="1"/>
      <p:bldP spid="1031" grpId="0" animBg="1"/>
      <p:bldP spid="1034" grpId="0" animBg="1"/>
      <p:bldP spid="1036" grpId="0" animBg="1"/>
      <p:bldP spid="1035" grpId="0" animBg="1"/>
      <p:bldP spid="1037" grpId="0" animBg="1"/>
      <p:bldP spid="10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1049" name="矩形"/>
          <p:cNvSpPr/>
          <p:nvPr/>
        </p:nvSpPr>
        <p:spPr>
          <a:xfrm>
            <a:off x="4925794" y="253999"/>
            <a:ext cx="7266204" cy="238125"/>
          </a:xfrm>
          <a:prstGeom prst="rect">
            <a:avLst/>
          </a:prstGeom>
          <a:solidFill>
            <a:srgbClr val="044875"/>
          </a:solidFill>
          <a:ln w="12700" cap="flat" cmpd="sng">
            <a:noFill/>
            <a:prstDash val="solid"/>
            <a:round/>
          </a:ln>
        </p:spPr>
        <p:txBody>
          <a:bodyPr rtlCol="0" anchor="ctr"/>
          <a:lstStyle/>
          <a:p>
            <a:pPr algn="ctr"/>
          </a:p>
        </p:txBody>
      </p:sp>
      <p:grpSp>
        <p:nvGrpSpPr>
          <p:cNvPr id="1052" name="组合"/>
          <p:cNvGrpSpPr/>
          <p:nvPr/>
        </p:nvGrpSpPr>
        <p:grpSpPr>
          <a:xfrm>
            <a:off x="550862" y="82550"/>
            <a:ext cx="4374932" cy="577215"/>
            <a:chOff x="550862" y="82550"/>
            <a:chExt cx="4374932" cy="577215"/>
          </a:xfrm>
        </p:grpSpPr>
        <p:sp>
          <p:nvSpPr>
            <p:cNvPr id="1050" name="矩形"/>
            <p:cNvSpPr/>
            <p:nvPr/>
          </p:nvSpPr>
          <p:spPr>
            <a:xfrm>
              <a:off x="1093414" y="110901"/>
              <a:ext cx="3832380"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事故发生的主要原因</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51" name="矩形"/>
            <p:cNvSpPr/>
            <p:nvPr/>
          </p:nvSpPr>
          <p:spPr>
            <a:xfrm>
              <a:off x="550862" y="82550"/>
              <a:ext cx="7238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053"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1054"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1055"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1056" name="矩形"/>
          <p:cNvSpPr/>
          <p:nvPr/>
        </p:nvSpPr>
        <p:spPr>
          <a:xfrm>
            <a:off x="7772398" y="1195772"/>
            <a:ext cx="3064214" cy="4434839"/>
          </a:xfrm>
          <a:prstGeom prst="rect">
            <a:avLst/>
          </a:prstGeom>
          <a:noFill/>
          <a:ln w="9525" cap="flat" cmpd="sng">
            <a:noFill/>
            <a:prstDash val="solid"/>
            <a:miter/>
          </a:ln>
        </p:spPr>
        <p:txBody>
          <a:bodyPr vert="horz" wrap="square" lIns="91440" tIns="45720" rIns="91440" bIns="45720" anchor="t" anchorCtr="0">
            <a:spAutoFit/>
          </a:bodyPr>
          <a:lstStyle/>
          <a:p>
            <a:pPr marL="285750" indent="-285750" algn="l">
              <a:lnSpc>
                <a:spcPct val="150000"/>
              </a:lnSpc>
              <a:spcBef>
                <a:spcPts val="0"/>
              </a:spcBef>
              <a:spcAft>
                <a:spcPts val="0"/>
              </a:spcAft>
              <a:buClrTx/>
              <a:buFont typeface="Wingdings" panose="05000000000000000000" pitchFamily="2" charset="2"/>
              <a:buChar char="ü"/>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十不起吊记心间</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285750" indent="-285750" algn="l">
              <a:lnSpc>
                <a:spcPct val="150000"/>
              </a:lnSpc>
              <a:spcBef>
                <a:spcPts val="0"/>
              </a:spcBef>
              <a:spcAft>
                <a:spcPts val="0"/>
              </a:spcAft>
              <a:buClrTx/>
              <a:buFont typeface="Wingdings" panose="05000000000000000000" pitchFamily="2" charset="2"/>
              <a:buChar char="ü"/>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起重机械先检验</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285750" indent="-285750" algn="l">
              <a:lnSpc>
                <a:spcPct val="150000"/>
              </a:lnSpc>
              <a:spcBef>
                <a:spcPts val="0"/>
              </a:spcBef>
              <a:spcAft>
                <a:spcPts val="0"/>
              </a:spcAft>
              <a:buClrTx/>
              <a:buFont typeface="Wingdings" panose="05000000000000000000" pitchFamily="2" charset="2"/>
              <a:buChar char="ü"/>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起吊之前须看好</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285750" indent="-285750" algn="l">
              <a:lnSpc>
                <a:spcPct val="150000"/>
              </a:lnSpc>
              <a:spcBef>
                <a:spcPts val="0"/>
              </a:spcBef>
              <a:spcAft>
                <a:spcPts val="0"/>
              </a:spcAft>
              <a:buClrTx/>
              <a:buFont typeface="Wingdings" panose="05000000000000000000" pitchFamily="2" charset="2"/>
              <a:buChar char="ü"/>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被吊物品捆扎牢 </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285750" indent="-285750" algn="l">
              <a:lnSpc>
                <a:spcPct val="150000"/>
              </a:lnSpc>
              <a:spcBef>
                <a:spcPts val="0"/>
              </a:spcBef>
              <a:spcAft>
                <a:spcPts val="0"/>
              </a:spcAft>
              <a:buClrTx/>
              <a:buFont typeface="Wingdings" panose="05000000000000000000" pitchFamily="2" charset="2"/>
              <a:buChar char="ü"/>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稍微离地再细瞧</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285750" indent="-285750" algn="l">
              <a:lnSpc>
                <a:spcPct val="150000"/>
              </a:lnSpc>
              <a:spcBef>
                <a:spcPts val="0"/>
              </a:spcBef>
              <a:spcAft>
                <a:spcPts val="0"/>
              </a:spcAft>
              <a:buClrTx/>
              <a:buFont typeface="Wingdings" panose="05000000000000000000" pitchFamily="2" charset="2"/>
              <a:buChar char="ü"/>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吊物上下禁行站</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285750" indent="-285750" algn="l">
              <a:lnSpc>
                <a:spcPct val="150000"/>
              </a:lnSpc>
              <a:spcBef>
                <a:spcPts val="0"/>
              </a:spcBef>
              <a:spcAft>
                <a:spcPts val="0"/>
              </a:spcAft>
              <a:buClrTx/>
              <a:buFont typeface="Wingdings" panose="05000000000000000000" pitchFamily="2" charset="2"/>
              <a:buChar char="ü"/>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看清手势听指挥</a:t>
            </a:r>
            <a:endParaRPr lang="en-US" altLang="zh-CN"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285750" indent="-285750" algn="l">
              <a:lnSpc>
                <a:spcPct val="150000"/>
              </a:lnSpc>
              <a:spcBef>
                <a:spcPts val="0"/>
              </a:spcBef>
              <a:spcAft>
                <a:spcPts val="0"/>
              </a:spcAft>
              <a:buClrTx/>
              <a:buFont typeface="Wingdings" panose="05000000000000000000" pitchFamily="2" charset="2"/>
              <a:buChar char="ü"/>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起降行走听信号</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pic>
        <p:nvPicPr>
          <p:cNvPr id="1057" name="图片"/>
          <p:cNvPicPr>
            <a:picLocks noChangeAspect="1"/>
          </p:cNvPicPr>
          <p:nvPr/>
        </p:nvPicPr>
        <p:blipFill>
          <a:blip r:embed="rId1" cstate="print">
            <a:duotone>
              <a:srgbClr val="2E6CA4"/>
              <a:prstClr val="white"/>
            </a:duotone>
          </a:blip>
          <a:stretch>
            <a:fillRect/>
          </a:stretch>
        </p:blipFill>
        <p:spPr>
          <a:xfrm>
            <a:off x="751361" y="1314957"/>
            <a:ext cx="5666621" cy="4336813"/>
          </a:xfrm>
          <a:prstGeom prst="rect">
            <a:avLst/>
          </a:prstGeom>
          <a:noFill/>
          <a:ln w="9525" cap="flat" cmpd="sng">
            <a:noFill/>
            <a:prstDash val="solid"/>
            <a:round/>
          </a:ln>
          <a:effectLst>
            <a:softEdge rad="112500"/>
          </a:effectLst>
        </p:spPr>
      </p:pic>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8"/>
                                        </p:tgtEl>
                                        <p:attrNameLst>
                                          <p:attrName>style.visibility</p:attrName>
                                        </p:attrNameLst>
                                      </p:cBhvr>
                                      <p:to>
                                        <p:strVal val="visible"/>
                                      </p:to>
                                    </p:set>
                                    <p:animEffect transition="in" filter="wipe(left)">
                                      <p:cBhvr>
                                        <p:cTn id="7" dur="500"/>
                                        <p:tgtEl>
                                          <p:spTgt spid="104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49"/>
                                        </p:tgtEl>
                                        <p:attrNameLst>
                                          <p:attrName>style.visibility</p:attrName>
                                        </p:attrNameLst>
                                      </p:cBhvr>
                                      <p:to>
                                        <p:strVal val="visible"/>
                                      </p:to>
                                    </p:set>
                                    <p:animEffect transition="in" filter="wipe(right)">
                                      <p:cBhvr>
                                        <p:cTn id="11" dur="500"/>
                                        <p:tgtEl>
                                          <p:spTgt spid="10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500"/>
                                        <p:tgtEl>
                                          <p:spTgt spid="10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54"/>
                                        </p:tgtEl>
                                        <p:attrNameLst>
                                          <p:attrName>style.visibility</p:attrName>
                                        </p:attrNameLst>
                                      </p:cBhvr>
                                      <p:to>
                                        <p:strVal val="visible"/>
                                      </p:to>
                                    </p:set>
                                    <p:animEffect transition="in" filter="wipe(left)">
                                      <p:cBhvr>
                                        <p:cTn id="19" dur="500"/>
                                        <p:tgtEl>
                                          <p:spTgt spid="105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53"/>
                                        </p:tgtEl>
                                        <p:attrNameLst>
                                          <p:attrName>style.visibility</p:attrName>
                                        </p:attrNameLst>
                                      </p:cBhvr>
                                      <p:to>
                                        <p:strVal val="visible"/>
                                      </p:to>
                                    </p:set>
                                    <p:animEffect transition="in" filter="wipe(right)">
                                      <p:cBhvr>
                                        <p:cTn id="23" dur="500"/>
                                        <p:tgtEl>
                                          <p:spTgt spid="10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55"/>
                                        </p:tgtEl>
                                        <p:attrNameLst>
                                          <p:attrName>style.visibility</p:attrName>
                                        </p:attrNameLst>
                                      </p:cBhvr>
                                      <p:to>
                                        <p:strVal val="visible"/>
                                      </p:to>
                                    </p:set>
                                    <p:animEffect transition="in" filter="fade">
                                      <p:cBhvr>
                                        <p:cTn id="27" dur="500"/>
                                        <p:tgtEl>
                                          <p:spTgt spid="105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57"/>
                                        </p:tgtEl>
                                        <p:attrNameLst>
                                          <p:attrName>style.visibility</p:attrName>
                                        </p:attrNameLst>
                                      </p:cBhvr>
                                      <p:to>
                                        <p:strVal val="visible"/>
                                      </p:to>
                                    </p:set>
                                    <p:animEffect transition="in" filter="wipe(left)">
                                      <p:cBhvr>
                                        <p:cTn id="31" dur="500"/>
                                        <p:tgtEl>
                                          <p:spTgt spid="105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056"/>
                                        </p:tgtEl>
                                        <p:attrNameLst>
                                          <p:attrName>style.visibility</p:attrName>
                                        </p:attrNameLst>
                                      </p:cBhvr>
                                      <p:to>
                                        <p:strVal val="visible"/>
                                      </p:to>
                                    </p:set>
                                    <p:animEffect transition="in" filter="wipe(up)">
                                      <p:cBhvr>
                                        <p:cTn id="35" dur="500"/>
                                        <p:tgtEl>
                                          <p:spTgt spid="1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 grpId="0" animBg="1"/>
      <p:bldP spid="1049" grpId="0" animBg="1"/>
      <p:bldP spid="1052" grpId="0" animBg="1"/>
      <p:bldP spid="1054" grpId="0" animBg="1"/>
      <p:bldP spid="1053" grpId="0" animBg="1"/>
      <p:bldP spid="1055" grpId="0" animBg="1"/>
      <p:bldP spid="10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矩形"/>
          <p:cNvSpPr/>
          <p:nvPr/>
        </p:nvSpPr>
        <p:spPr>
          <a:xfrm>
            <a:off x="0" y="2014538"/>
            <a:ext cx="12192000" cy="2849562"/>
          </a:xfrm>
          <a:prstGeom prst="rect">
            <a:avLst/>
          </a:prstGeom>
          <a:solidFill>
            <a:srgbClr val="044875"/>
          </a:solidFill>
          <a:ln w="12700" cap="flat" cmpd="sng">
            <a:noFill/>
            <a:prstDash val="solid"/>
            <a:round/>
          </a:ln>
        </p:spPr>
        <p:txBody>
          <a:bodyPr rtlCol="0" anchor="ctr"/>
          <a:lstStyle/>
          <a:p>
            <a:pPr algn="ctr"/>
          </a:p>
        </p:txBody>
      </p:sp>
      <p:sp>
        <p:nvSpPr>
          <p:cNvPr id="1062" name="矩形"/>
          <p:cNvSpPr/>
          <p:nvPr/>
        </p:nvSpPr>
        <p:spPr>
          <a:xfrm>
            <a:off x="0" y="2663825"/>
            <a:ext cx="1096963" cy="541338"/>
          </a:xfrm>
          <a:prstGeom prst="rect">
            <a:avLst/>
          </a:prstGeom>
          <a:solidFill>
            <a:srgbClr val="D6E0E6"/>
          </a:solidFill>
          <a:ln w="12700" cap="flat" cmpd="sng">
            <a:noFill/>
            <a:prstDash val="solid"/>
            <a:round/>
          </a:ln>
        </p:spPr>
        <p:txBody>
          <a:bodyPr rtlCol="0" anchor="ctr"/>
          <a:lstStyle/>
          <a:p>
            <a:pPr algn="ctr"/>
          </a:p>
        </p:txBody>
      </p:sp>
      <p:sp>
        <p:nvSpPr>
          <p:cNvPr id="1063" name="矩形"/>
          <p:cNvSpPr/>
          <p:nvPr/>
        </p:nvSpPr>
        <p:spPr>
          <a:xfrm>
            <a:off x="946149" y="2000249"/>
            <a:ext cx="1539875" cy="18345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6</a:t>
            </a:r>
            <a:endParaRPr lang="zh-CN" altLang="en-US"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64" name="矩形"/>
          <p:cNvSpPr/>
          <p:nvPr/>
        </p:nvSpPr>
        <p:spPr>
          <a:xfrm>
            <a:off x="419100" y="2638425"/>
            <a:ext cx="571500"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65" name="矩形"/>
          <p:cNvSpPr/>
          <p:nvPr/>
        </p:nvSpPr>
        <p:spPr>
          <a:xfrm>
            <a:off x="2498724" y="2663825"/>
            <a:ext cx="9693275" cy="541338"/>
          </a:xfrm>
          <a:prstGeom prst="rect">
            <a:avLst/>
          </a:prstGeom>
          <a:solidFill>
            <a:srgbClr val="D6E0E6"/>
          </a:solidFill>
          <a:ln w="12700" cap="flat" cmpd="sng">
            <a:noFill/>
            <a:prstDash val="solid"/>
            <a:round/>
          </a:ln>
        </p:spPr>
        <p:txBody>
          <a:bodyPr rtlCol="0" anchor="ctr"/>
          <a:lstStyle/>
          <a:p>
            <a:pPr algn="ctr"/>
          </a:p>
        </p:txBody>
      </p:sp>
      <p:sp>
        <p:nvSpPr>
          <p:cNvPr id="1066" name="矩形"/>
          <p:cNvSpPr/>
          <p:nvPr/>
        </p:nvSpPr>
        <p:spPr>
          <a:xfrm>
            <a:off x="2525713" y="2638425"/>
            <a:ext cx="1766887"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部分</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67" name="矩形"/>
          <p:cNvSpPr/>
          <p:nvPr/>
        </p:nvSpPr>
        <p:spPr>
          <a:xfrm>
            <a:off x="916781" y="3506849"/>
            <a:ext cx="11275219" cy="11868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7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以人为本切实做好安全工作</a:t>
            </a:r>
            <a:endParaRPr lang="zh-CN" altLang="en-US" sz="72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Effect transition="in" filter="fade">
                                      <p:cBhvr>
                                        <p:cTn id="7" dur="500"/>
                                        <p:tgtEl>
                                          <p:spTgt spid="10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2"/>
                                        </p:tgtEl>
                                        <p:attrNameLst>
                                          <p:attrName>style.visibility</p:attrName>
                                        </p:attrNameLst>
                                      </p:cBhvr>
                                      <p:to>
                                        <p:strVal val="visible"/>
                                      </p:to>
                                    </p:set>
                                    <p:animEffect transition="in" filter="wipe(left)">
                                      <p:cBhvr>
                                        <p:cTn id="12" dur="500"/>
                                        <p:tgtEl>
                                          <p:spTgt spid="106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065"/>
                                        </p:tgtEl>
                                        <p:attrNameLst>
                                          <p:attrName>style.visibility</p:attrName>
                                        </p:attrNameLst>
                                      </p:cBhvr>
                                      <p:to>
                                        <p:strVal val="visible"/>
                                      </p:to>
                                    </p:set>
                                    <p:animEffect transition="in" filter="wipe(right)">
                                      <p:cBhvr>
                                        <p:cTn id="15" dur="500"/>
                                        <p:tgtEl>
                                          <p:spTgt spid="10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64"/>
                                        </p:tgtEl>
                                        <p:attrNameLst>
                                          <p:attrName>style.visibility</p:attrName>
                                        </p:attrNameLst>
                                      </p:cBhvr>
                                      <p:to>
                                        <p:strVal val="visible"/>
                                      </p:to>
                                    </p:set>
                                    <p:animEffect transition="in" filter="fade">
                                      <p:cBhvr>
                                        <p:cTn id="20" dur="500"/>
                                        <p:tgtEl>
                                          <p:spTgt spid="106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66"/>
                                        </p:tgtEl>
                                        <p:attrNameLst>
                                          <p:attrName>style.visibility</p:attrName>
                                        </p:attrNameLst>
                                      </p:cBhvr>
                                      <p:to>
                                        <p:strVal val="visible"/>
                                      </p:to>
                                    </p:set>
                                    <p:animEffect transition="in" filter="fade">
                                      <p:cBhvr>
                                        <p:cTn id="23" dur="500"/>
                                        <p:tgtEl>
                                          <p:spTgt spid="106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63"/>
                                        </p:tgtEl>
                                        <p:attrNameLst>
                                          <p:attrName>style.visibility</p:attrName>
                                        </p:attrNameLst>
                                      </p:cBhvr>
                                      <p:to>
                                        <p:strVal val="visible"/>
                                      </p:to>
                                    </p:set>
                                    <p:animEffect transition="in" filter="fade">
                                      <p:cBhvr>
                                        <p:cTn id="28" dur="1000"/>
                                        <p:tgtEl>
                                          <p:spTgt spid="1063"/>
                                        </p:tgtEl>
                                      </p:cBhvr>
                                    </p:animEffect>
                                    <p:anim calcmode="lin" valueType="num">
                                      <p:cBhvr>
                                        <p:cTn id="29" dur="1000" fill="hold"/>
                                        <p:tgtEl>
                                          <p:spTgt spid="1063"/>
                                        </p:tgtEl>
                                        <p:attrNameLst>
                                          <p:attrName>ppt_x</p:attrName>
                                        </p:attrNameLst>
                                      </p:cBhvr>
                                      <p:tavLst>
                                        <p:tav tm="0">
                                          <p:val>
                                            <p:strVal val="#ppt_x"/>
                                          </p:val>
                                        </p:tav>
                                        <p:tav tm="100000">
                                          <p:val>
                                            <p:strVal val="#ppt_x"/>
                                          </p:val>
                                        </p:tav>
                                      </p:tavLst>
                                    </p:anim>
                                    <p:anim calcmode="lin" valueType="num">
                                      <p:cBhvr>
                                        <p:cTn id="30" dur="1000" fill="hold"/>
                                        <p:tgtEl>
                                          <p:spTgt spid="106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iterate type="lt">
                                    <p:tmPct val="10000"/>
                                  </p:iterate>
                                  <p:childTnLst>
                                    <p:set>
                                      <p:cBhvr>
                                        <p:cTn id="34" dur="1" fill="hold">
                                          <p:stCondLst>
                                            <p:cond delay="0"/>
                                          </p:stCondLst>
                                        </p:cTn>
                                        <p:tgtEl>
                                          <p:spTgt spid="1067"/>
                                        </p:tgtEl>
                                        <p:attrNameLst>
                                          <p:attrName>style.visibility</p:attrName>
                                        </p:attrNameLst>
                                      </p:cBhvr>
                                      <p:to>
                                        <p:strVal val="visible"/>
                                      </p:to>
                                    </p:set>
                                    <p:anim calcmode="lin" valueType="num">
                                      <p:cBhvr>
                                        <p:cTn id="35" dur="500" fill="hold"/>
                                        <p:tgtEl>
                                          <p:spTgt spid="1067"/>
                                        </p:tgtEl>
                                        <p:attrNameLst>
                                          <p:attrName>ppt_w</p:attrName>
                                        </p:attrNameLst>
                                      </p:cBhvr>
                                      <p:tavLst>
                                        <p:tav tm="0">
                                          <p:val>
                                            <p:fltVal val="0"/>
                                          </p:val>
                                        </p:tav>
                                        <p:tav tm="100000">
                                          <p:val>
                                            <p:strVal val="#ppt_w"/>
                                          </p:val>
                                        </p:tav>
                                      </p:tavLst>
                                    </p:anim>
                                    <p:anim calcmode="lin" valueType="num">
                                      <p:cBhvr>
                                        <p:cTn id="36" dur="500" fill="hold"/>
                                        <p:tgtEl>
                                          <p:spTgt spid="1067"/>
                                        </p:tgtEl>
                                        <p:attrNameLst>
                                          <p:attrName>ppt_h</p:attrName>
                                        </p:attrNameLst>
                                      </p:cBhvr>
                                      <p:tavLst>
                                        <p:tav tm="0">
                                          <p:val>
                                            <p:fltVal val="0"/>
                                          </p:val>
                                        </p:tav>
                                        <p:tav tm="100000">
                                          <p:val>
                                            <p:strVal val="#ppt_h"/>
                                          </p:val>
                                        </p:tav>
                                      </p:tavLst>
                                    </p:anim>
                                    <p:animEffect transition="in" filter="fade">
                                      <p:cBhvr>
                                        <p:cTn id="37" dur="500"/>
                                        <p:tgtEl>
                                          <p:spTgt spid="1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animBg="1"/>
      <p:bldP spid="1062" grpId="0" animBg="1"/>
      <p:bldP spid="1065" grpId="0" animBg="1"/>
      <p:bldP spid="1064" grpId="0"/>
      <p:bldP spid="1066" grpId="0"/>
      <p:bldP spid="1063" grpId="0"/>
      <p:bldP spid="106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1072" name="矩形"/>
          <p:cNvSpPr/>
          <p:nvPr/>
        </p:nvSpPr>
        <p:spPr>
          <a:xfrm>
            <a:off x="5763490" y="253999"/>
            <a:ext cx="6428508" cy="238125"/>
          </a:xfrm>
          <a:prstGeom prst="rect">
            <a:avLst/>
          </a:prstGeom>
          <a:solidFill>
            <a:srgbClr val="044875"/>
          </a:solidFill>
          <a:ln w="12700" cap="flat" cmpd="sng">
            <a:noFill/>
            <a:prstDash val="solid"/>
            <a:round/>
          </a:ln>
        </p:spPr>
        <p:txBody>
          <a:bodyPr rtlCol="0" anchor="ctr"/>
          <a:lstStyle/>
          <a:p>
            <a:pPr algn="ctr"/>
          </a:p>
        </p:txBody>
      </p:sp>
      <p:grpSp>
        <p:nvGrpSpPr>
          <p:cNvPr id="1075" name="组合"/>
          <p:cNvGrpSpPr/>
          <p:nvPr/>
        </p:nvGrpSpPr>
        <p:grpSpPr>
          <a:xfrm>
            <a:off x="550862" y="82550"/>
            <a:ext cx="5212627" cy="577215"/>
            <a:chOff x="550862" y="82550"/>
            <a:chExt cx="5212627" cy="577215"/>
          </a:xfrm>
        </p:grpSpPr>
        <p:sp>
          <p:nvSpPr>
            <p:cNvPr id="1073" name="矩形"/>
            <p:cNvSpPr/>
            <p:nvPr/>
          </p:nvSpPr>
          <p:spPr>
            <a:xfrm>
              <a:off x="1093414" y="110901"/>
              <a:ext cx="4670076"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以人为本切实做好安全工作</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74"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06</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076"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1077"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1078"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1084" name="组合"/>
          <p:cNvGrpSpPr/>
          <p:nvPr/>
        </p:nvGrpSpPr>
        <p:grpSpPr>
          <a:xfrm>
            <a:off x="1195587" y="1375701"/>
            <a:ext cx="9525657" cy="4928115"/>
            <a:chOff x="1195587" y="1375701"/>
            <a:chExt cx="9525657" cy="4928115"/>
          </a:xfrm>
        </p:grpSpPr>
        <p:sp>
          <p:nvSpPr>
            <p:cNvPr id="1079" name="曲线"/>
            <p:cNvSpPr/>
            <p:nvPr/>
          </p:nvSpPr>
          <p:spPr>
            <a:xfrm>
              <a:off x="4954053" y="4147351"/>
              <a:ext cx="2250311" cy="2156465"/>
            </a:xfrm>
            <a:custGeom>
              <a:avLst/>
              <a:gdLst>
                <a:gd name="T1" fmla="*/ 0 w 21600"/>
                <a:gd name="T2" fmla="*/ 3745 h 21600"/>
                <a:gd name="T3" fmla="*/ 21600 w 21600"/>
                <a:gd name="T4" fmla="*/ 17855 h 21600"/>
              </a:gdLst>
              <a:ahLst/>
              <a:cxnLst/>
              <a:rect l="T1" t="T2" r="T3" b="T4"/>
              <a:pathLst>
                <a:path w="21600" h="21600">
                  <a:moveTo>
                    <a:pt x="0" y="10800"/>
                  </a:moveTo>
                  <a:cubicBezTo>
                    <a:pt x="0" y="4835"/>
                    <a:pt x="4835" y="0"/>
                    <a:pt x="10800" y="0"/>
                  </a:cubicBezTo>
                  <a:cubicBezTo>
                    <a:pt x="16764" y="0"/>
                    <a:pt x="21600" y="4835"/>
                    <a:pt x="21600" y="10800"/>
                  </a:cubicBezTo>
                  <a:cubicBezTo>
                    <a:pt x="21600" y="16764"/>
                    <a:pt x="16764" y="21600"/>
                    <a:pt x="10800" y="21600"/>
                  </a:cubicBezTo>
                  <a:cubicBezTo>
                    <a:pt x="4835" y="21600"/>
                    <a:pt x="0" y="16764"/>
                    <a:pt x="0" y="10800"/>
                  </a:cubicBezTo>
                  <a:close/>
                </a:path>
              </a:pathLst>
            </a:custGeom>
            <a:solidFill>
              <a:srgbClr val="0072A9"/>
            </a:solidFill>
            <a:ln w="12700" cap="flat" cmpd="sng">
              <a:solidFill>
                <a:srgbClr val="FFFFFF"/>
              </a:solidFill>
              <a:prstDash val="solid"/>
              <a:miter/>
            </a:ln>
          </p:spPr>
          <p:txBody>
            <a:bodyPr vert="horz" wrap="square" lIns="229418" tIns="243543" rIns="229418" bIns="243543" anchor="ctr" anchorCtr="0">
              <a:noAutofit/>
            </a:bodyPr>
            <a:lstStyle/>
            <a:p>
              <a:pPr marL="0" indent="0" algn="ctr" defTabSz="889000">
                <a:lnSpc>
                  <a:spcPct val="90000"/>
                </a:lnSpc>
                <a:spcBef>
                  <a:spcPts val="0"/>
                </a:spcBef>
                <a:spcAft>
                  <a:spcPct val="35000"/>
                </a:spcAft>
                <a:buNone/>
              </a:pP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a:t>
              </a:r>
              <a:endParaRPr lang="en-US" altLang="zh-CN" sz="28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889000">
                <a:lnSpc>
                  <a:spcPct val="90000"/>
                </a:lnSpc>
                <a:spcBef>
                  <a:spcPts val="0"/>
                </a:spcBef>
                <a:spcAft>
                  <a:spcPct val="35000"/>
                </a:spcAft>
                <a:buNone/>
              </a:pP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的含义</a:t>
              </a:r>
              <a:endParaRPr lang="zh-CN" altLang="en-US" sz="28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80" name="左箭头"/>
            <p:cNvSpPr/>
            <p:nvPr/>
          </p:nvSpPr>
          <p:spPr>
            <a:xfrm rot="13035810">
              <a:off x="2541607" y="2962693"/>
              <a:ext cx="2981662" cy="812550"/>
            </a:xfrm>
            <a:prstGeom prst="leftArrow">
              <a:avLst>
                <a:gd name="adj1" fmla="val 60000"/>
                <a:gd name="adj2" fmla="val 49997"/>
              </a:avLst>
            </a:prstGeom>
            <a:solidFill>
              <a:srgbClr val="D9D9D9"/>
            </a:solidFill>
            <a:ln w="9525" cap="flat" cmpd="sng">
              <a:noFill/>
              <a:prstDash val="solid"/>
              <a:miter/>
            </a:ln>
          </p:spPr>
          <p:txBody>
            <a:bodyPr rtlCol="0" anchor="ctr"/>
            <a:lstStyle/>
            <a:p>
              <a:pPr algn="ctr"/>
            </a:p>
          </p:txBody>
        </p:sp>
        <p:sp>
          <p:nvSpPr>
            <p:cNvPr id="1081" name="曲线"/>
            <p:cNvSpPr/>
            <p:nvPr/>
          </p:nvSpPr>
          <p:spPr>
            <a:xfrm>
              <a:off x="1195587" y="1382896"/>
              <a:ext cx="3300721" cy="2166804"/>
            </a:xfrm>
            <a:custGeom>
              <a:avLst/>
              <a:gdLst>
                <a:gd name="T1" fmla="*/ 0 w 21600"/>
                <a:gd name="T2" fmla="*/ 2219 h 21600"/>
                <a:gd name="T3" fmla="*/ 21600 w 21600"/>
                <a:gd name="T4" fmla="*/ 19381 h 21600"/>
              </a:gdLst>
              <a:ahLst/>
              <a:cxnLst/>
              <a:rect l="T1" t="T2" r="T3" b="T4"/>
              <a:pathLst>
                <a:path w="21600" h="21600">
                  <a:moveTo>
                    <a:pt x="0" y="2159"/>
                  </a:moveTo>
                  <a:cubicBezTo>
                    <a:pt x="0" y="967"/>
                    <a:pt x="634" y="0"/>
                    <a:pt x="1417" y="0"/>
                  </a:cubicBezTo>
                  <a:lnTo>
                    <a:pt x="20182" y="0"/>
                  </a:lnTo>
                  <a:cubicBezTo>
                    <a:pt x="20965" y="0"/>
                    <a:pt x="21600" y="967"/>
                    <a:pt x="21600" y="2159"/>
                  </a:cubicBezTo>
                  <a:lnTo>
                    <a:pt x="21600" y="19440"/>
                  </a:lnTo>
                  <a:cubicBezTo>
                    <a:pt x="21600" y="20632"/>
                    <a:pt x="20965" y="21600"/>
                    <a:pt x="20182" y="21600"/>
                  </a:cubicBezTo>
                  <a:lnTo>
                    <a:pt x="1417" y="21600"/>
                  </a:lnTo>
                  <a:cubicBezTo>
                    <a:pt x="634" y="21600"/>
                    <a:pt x="0" y="20632"/>
                    <a:pt x="0" y="19440"/>
                  </a:cubicBezTo>
                  <a:lnTo>
                    <a:pt x="0" y="2159"/>
                  </a:lnTo>
                  <a:close/>
                </a:path>
              </a:pathLst>
            </a:custGeom>
            <a:solidFill>
              <a:srgbClr val="404040"/>
            </a:solidFill>
            <a:ln w="12700" cap="flat" cmpd="sng">
              <a:solidFill>
                <a:srgbClr val="FFFFFF"/>
              </a:solidFill>
              <a:prstDash val="solid"/>
              <a:miter/>
            </a:ln>
          </p:spPr>
          <p:txBody>
            <a:bodyPr vert="horz" wrap="square" lIns="89322" tIns="89322" rIns="89322" bIns="89322" anchor="ctr" anchorCtr="0">
              <a:noAutofit/>
            </a:bodyPr>
            <a:lstStyle/>
            <a:p>
              <a:pPr marL="0" indent="0" algn="ctr" defTabSz="755650">
                <a:lnSpc>
                  <a:spcPct val="150000"/>
                </a:lnSpc>
                <a:spcBef>
                  <a:spcPts val="0"/>
                </a:spcBef>
                <a:spcAft>
                  <a:spcPct val="35000"/>
                </a:spcAft>
                <a:buNone/>
              </a:pPr>
              <a:r>
                <a:rPr lang="zh-CN" altLang="en-US" sz="17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其一：一切工作是为人的根本利益，当人身安全与经济利益或其他的安全发展冲突时要无条件地服从人的生命； </a:t>
              </a:r>
              <a:endParaRPr lang="zh-CN" altLang="en-US" sz="17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82" name="左箭头"/>
            <p:cNvSpPr/>
            <p:nvPr/>
          </p:nvSpPr>
          <p:spPr>
            <a:xfrm rot="19295664">
              <a:off x="6508580" y="2952328"/>
              <a:ext cx="2895892" cy="812551"/>
            </a:xfrm>
            <a:prstGeom prst="leftArrow">
              <a:avLst>
                <a:gd name="adj1" fmla="val 60000"/>
                <a:gd name="adj2" fmla="val 49994"/>
              </a:avLst>
            </a:prstGeom>
            <a:solidFill>
              <a:srgbClr val="D9D9D9"/>
            </a:solidFill>
            <a:ln w="9525" cap="flat" cmpd="sng">
              <a:noFill/>
              <a:prstDash val="solid"/>
              <a:miter/>
            </a:ln>
          </p:spPr>
          <p:txBody>
            <a:bodyPr rtlCol="0" anchor="ctr"/>
            <a:lstStyle/>
            <a:p>
              <a:pPr algn="ctr"/>
            </a:p>
          </p:txBody>
        </p:sp>
        <p:sp>
          <p:nvSpPr>
            <p:cNvPr id="1083" name="曲线"/>
            <p:cNvSpPr/>
            <p:nvPr/>
          </p:nvSpPr>
          <p:spPr>
            <a:xfrm>
              <a:off x="7461125" y="1375701"/>
              <a:ext cx="3260120" cy="2166804"/>
            </a:xfrm>
            <a:custGeom>
              <a:avLst/>
              <a:gdLst>
                <a:gd name="T1" fmla="*/ 0 w 21600"/>
                <a:gd name="T2" fmla="*/ 4141 h 21600"/>
                <a:gd name="T3" fmla="*/ 21600 w 21600"/>
                <a:gd name="T4" fmla="*/ 17459 h 21600"/>
              </a:gdLst>
              <a:ahLst/>
              <a:cxnLst/>
              <a:rect l="T1" t="T2" r="T3" b="T4"/>
              <a:pathLst>
                <a:path w="21600" h="21600">
                  <a:moveTo>
                    <a:pt x="0" y="2159"/>
                  </a:moveTo>
                  <a:cubicBezTo>
                    <a:pt x="0" y="967"/>
                    <a:pt x="642" y="0"/>
                    <a:pt x="1435" y="0"/>
                  </a:cubicBezTo>
                  <a:lnTo>
                    <a:pt x="20164" y="0"/>
                  </a:lnTo>
                  <a:cubicBezTo>
                    <a:pt x="20957" y="0"/>
                    <a:pt x="21600" y="967"/>
                    <a:pt x="21600" y="2159"/>
                  </a:cubicBezTo>
                  <a:lnTo>
                    <a:pt x="21600" y="19440"/>
                  </a:lnTo>
                  <a:cubicBezTo>
                    <a:pt x="21600" y="20632"/>
                    <a:pt x="20957" y="21600"/>
                    <a:pt x="20164" y="21600"/>
                  </a:cubicBezTo>
                  <a:lnTo>
                    <a:pt x="1435" y="21600"/>
                  </a:lnTo>
                  <a:cubicBezTo>
                    <a:pt x="642" y="21600"/>
                    <a:pt x="0" y="20632"/>
                    <a:pt x="0" y="19440"/>
                  </a:cubicBezTo>
                  <a:lnTo>
                    <a:pt x="0" y="2159"/>
                  </a:lnTo>
                  <a:close/>
                </a:path>
              </a:pathLst>
            </a:custGeom>
            <a:solidFill>
              <a:srgbClr val="404040"/>
            </a:solidFill>
            <a:ln w="12700" cap="flat" cmpd="sng">
              <a:solidFill>
                <a:srgbClr val="FFFFFF"/>
              </a:solidFill>
              <a:prstDash val="solid"/>
              <a:miter/>
            </a:ln>
          </p:spPr>
          <p:txBody>
            <a:bodyPr vert="horz" wrap="square" lIns="89322" tIns="89322" rIns="89322" bIns="89322" anchor="ctr" anchorCtr="0">
              <a:noAutofit/>
            </a:bodyPr>
            <a:lstStyle/>
            <a:p>
              <a:pPr marL="0" indent="0" algn="ctr" defTabSz="755650">
                <a:lnSpc>
                  <a:spcPct val="150000"/>
                </a:lnSpc>
                <a:spcBef>
                  <a:spcPts val="0"/>
                </a:spcBef>
                <a:spcAft>
                  <a:spcPct val="35000"/>
                </a:spcAft>
                <a:buNone/>
              </a:pPr>
              <a:r>
                <a:rPr lang="zh-CN" altLang="en-US" sz="17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其二：是一切工作是靠人去完成的，要充分调动安生产全管理中全体员工的积极性、主动性。 </a:t>
              </a:r>
              <a:endParaRPr lang="zh-CN" altLang="en-US" sz="17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wipe(left)">
                                      <p:cBhvr>
                                        <p:cTn id="7" dur="500"/>
                                        <p:tgtEl>
                                          <p:spTgt spid="107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72"/>
                                        </p:tgtEl>
                                        <p:attrNameLst>
                                          <p:attrName>style.visibility</p:attrName>
                                        </p:attrNameLst>
                                      </p:cBhvr>
                                      <p:to>
                                        <p:strVal val="visible"/>
                                      </p:to>
                                    </p:set>
                                    <p:animEffect transition="in" filter="wipe(right)">
                                      <p:cBhvr>
                                        <p:cTn id="11" dur="500"/>
                                        <p:tgtEl>
                                          <p:spTgt spid="10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75"/>
                                        </p:tgtEl>
                                        <p:attrNameLst>
                                          <p:attrName>style.visibility</p:attrName>
                                        </p:attrNameLst>
                                      </p:cBhvr>
                                      <p:to>
                                        <p:strVal val="visible"/>
                                      </p:to>
                                    </p:set>
                                    <p:animEffect transition="in" filter="fade">
                                      <p:cBhvr>
                                        <p:cTn id="15" dur="500"/>
                                        <p:tgtEl>
                                          <p:spTgt spid="107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77"/>
                                        </p:tgtEl>
                                        <p:attrNameLst>
                                          <p:attrName>style.visibility</p:attrName>
                                        </p:attrNameLst>
                                      </p:cBhvr>
                                      <p:to>
                                        <p:strVal val="visible"/>
                                      </p:to>
                                    </p:set>
                                    <p:animEffect transition="in" filter="wipe(left)">
                                      <p:cBhvr>
                                        <p:cTn id="19" dur="500"/>
                                        <p:tgtEl>
                                          <p:spTgt spid="1077"/>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76"/>
                                        </p:tgtEl>
                                        <p:attrNameLst>
                                          <p:attrName>style.visibility</p:attrName>
                                        </p:attrNameLst>
                                      </p:cBhvr>
                                      <p:to>
                                        <p:strVal val="visible"/>
                                      </p:to>
                                    </p:set>
                                    <p:animEffect transition="in" filter="wipe(right)">
                                      <p:cBhvr>
                                        <p:cTn id="23" dur="500"/>
                                        <p:tgtEl>
                                          <p:spTgt spid="10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78"/>
                                        </p:tgtEl>
                                        <p:attrNameLst>
                                          <p:attrName>style.visibility</p:attrName>
                                        </p:attrNameLst>
                                      </p:cBhvr>
                                      <p:to>
                                        <p:strVal val="visible"/>
                                      </p:to>
                                    </p:set>
                                    <p:animEffect transition="in" filter="fade">
                                      <p:cBhvr>
                                        <p:cTn id="27" dur="500"/>
                                        <p:tgtEl>
                                          <p:spTgt spid="107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84"/>
                                        </p:tgtEl>
                                        <p:attrNameLst>
                                          <p:attrName>style.visibility</p:attrName>
                                        </p:attrNameLst>
                                      </p:cBhvr>
                                      <p:to>
                                        <p:strVal val="visible"/>
                                      </p:to>
                                    </p:set>
                                    <p:animEffect transition="in" filter="wipe(up)">
                                      <p:cBhvr>
                                        <p:cTn id="31" dur="10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72" grpId="0" animBg="1"/>
      <p:bldP spid="1075" grpId="0" animBg="1"/>
      <p:bldP spid="1077" grpId="0" animBg="1"/>
      <p:bldP spid="1076" grpId="0" animBg="1"/>
      <p:bldP spid="1078" grpId="0" animBg="1"/>
      <p:bldP spid="1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矩形"/>
          <p:cNvSpPr/>
          <p:nvPr/>
        </p:nvSpPr>
        <p:spPr>
          <a:xfrm>
            <a:off x="0" y="2014538"/>
            <a:ext cx="12192000" cy="2849562"/>
          </a:xfrm>
          <a:prstGeom prst="rect">
            <a:avLst/>
          </a:prstGeom>
          <a:solidFill>
            <a:srgbClr val="044875"/>
          </a:solidFill>
          <a:ln w="12700" cap="flat" cmpd="sng">
            <a:noFill/>
            <a:prstDash val="solid"/>
            <a:round/>
          </a:ln>
        </p:spPr>
        <p:txBody>
          <a:bodyPr rtlCol="0" anchor="ctr"/>
          <a:lstStyle/>
          <a:p>
            <a:pPr algn="ctr"/>
          </a:p>
        </p:txBody>
      </p:sp>
      <p:sp>
        <p:nvSpPr>
          <p:cNvPr id="261" name="矩形"/>
          <p:cNvSpPr/>
          <p:nvPr/>
        </p:nvSpPr>
        <p:spPr>
          <a:xfrm>
            <a:off x="0" y="2663825"/>
            <a:ext cx="1096963" cy="541338"/>
          </a:xfrm>
          <a:prstGeom prst="rect">
            <a:avLst/>
          </a:prstGeom>
          <a:solidFill>
            <a:srgbClr val="D6E0E6"/>
          </a:solidFill>
          <a:ln w="12700" cap="flat" cmpd="sng">
            <a:noFill/>
            <a:prstDash val="solid"/>
            <a:round/>
          </a:ln>
        </p:spPr>
        <p:txBody>
          <a:bodyPr rtlCol="0" anchor="ctr"/>
          <a:lstStyle/>
          <a:p>
            <a:pPr algn="ctr"/>
          </a:p>
        </p:txBody>
      </p:sp>
      <p:sp>
        <p:nvSpPr>
          <p:cNvPr id="262" name="矩形"/>
          <p:cNvSpPr/>
          <p:nvPr/>
        </p:nvSpPr>
        <p:spPr>
          <a:xfrm>
            <a:off x="946149" y="2000249"/>
            <a:ext cx="1539875" cy="18345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63" name="矩形"/>
          <p:cNvSpPr/>
          <p:nvPr/>
        </p:nvSpPr>
        <p:spPr>
          <a:xfrm>
            <a:off x="419100" y="2638425"/>
            <a:ext cx="571500"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64" name="矩形"/>
          <p:cNvSpPr/>
          <p:nvPr/>
        </p:nvSpPr>
        <p:spPr>
          <a:xfrm>
            <a:off x="2498724" y="2663825"/>
            <a:ext cx="9693275" cy="541338"/>
          </a:xfrm>
          <a:prstGeom prst="rect">
            <a:avLst/>
          </a:prstGeom>
          <a:solidFill>
            <a:srgbClr val="D6E0E6"/>
          </a:solidFill>
          <a:ln w="12700" cap="flat" cmpd="sng">
            <a:noFill/>
            <a:prstDash val="solid"/>
            <a:round/>
          </a:ln>
        </p:spPr>
        <p:txBody>
          <a:bodyPr rtlCol="0" anchor="ctr"/>
          <a:lstStyle/>
          <a:p>
            <a:pPr algn="ctr"/>
          </a:p>
        </p:txBody>
      </p:sp>
      <p:sp>
        <p:nvSpPr>
          <p:cNvPr id="265" name="矩形"/>
          <p:cNvSpPr/>
          <p:nvPr/>
        </p:nvSpPr>
        <p:spPr>
          <a:xfrm>
            <a:off x="2525713" y="2638425"/>
            <a:ext cx="1766887"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部分</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66" name="矩形"/>
          <p:cNvSpPr/>
          <p:nvPr/>
        </p:nvSpPr>
        <p:spPr>
          <a:xfrm>
            <a:off x="6096000" y="3540660"/>
            <a:ext cx="5727700" cy="13011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安全是什么？</a:t>
            </a:r>
            <a:endPar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wipe(left)">
                                      <p:cBhvr>
                                        <p:cTn id="12" dur="500"/>
                                        <p:tgtEl>
                                          <p:spTgt spid="261"/>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wipe(right)">
                                      <p:cBhvr>
                                        <p:cTn id="15" dur="500"/>
                                        <p:tgtEl>
                                          <p:spTgt spid="2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3"/>
                                        </p:tgtEl>
                                        <p:attrNameLst>
                                          <p:attrName>style.visibility</p:attrName>
                                        </p:attrNameLst>
                                      </p:cBhvr>
                                      <p:to>
                                        <p:strVal val="visible"/>
                                      </p:to>
                                    </p:set>
                                    <p:animEffect transition="in" filter="fade">
                                      <p:cBhvr>
                                        <p:cTn id="20" dur="500"/>
                                        <p:tgtEl>
                                          <p:spTgt spid="2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5"/>
                                        </p:tgtEl>
                                        <p:attrNameLst>
                                          <p:attrName>style.visibility</p:attrName>
                                        </p:attrNameLst>
                                      </p:cBhvr>
                                      <p:to>
                                        <p:strVal val="visible"/>
                                      </p:to>
                                    </p:set>
                                    <p:animEffect transition="in" filter="fade">
                                      <p:cBhvr>
                                        <p:cTn id="23" dur="500"/>
                                        <p:tgtEl>
                                          <p:spTgt spid="26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2"/>
                                        </p:tgtEl>
                                        <p:attrNameLst>
                                          <p:attrName>style.visibility</p:attrName>
                                        </p:attrNameLst>
                                      </p:cBhvr>
                                      <p:to>
                                        <p:strVal val="visible"/>
                                      </p:to>
                                    </p:set>
                                    <p:animEffect transition="in" filter="fade">
                                      <p:cBhvr>
                                        <p:cTn id="28" dur="1000"/>
                                        <p:tgtEl>
                                          <p:spTgt spid="262"/>
                                        </p:tgtEl>
                                      </p:cBhvr>
                                    </p:animEffect>
                                    <p:anim calcmode="lin" valueType="num">
                                      <p:cBhvr>
                                        <p:cTn id="29" dur="1000" fill="hold"/>
                                        <p:tgtEl>
                                          <p:spTgt spid="262"/>
                                        </p:tgtEl>
                                        <p:attrNameLst>
                                          <p:attrName>ppt_x</p:attrName>
                                        </p:attrNameLst>
                                      </p:cBhvr>
                                      <p:tavLst>
                                        <p:tav tm="0">
                                          <p:val>
                                            <p:strVal val="#ppt_x"/>
                                          </p:val>
                                        </p:tav>
                                        <p:tav tm="100000">
                                          <p:val>
                                            <p:strVal val="#ppt_x"/>
                                          </p:val>
                                        </p:tav>
                                      </p:tavLst>
                                    </p:anim>
                                    <p:anim calcmode="lin" valueType="num">
                                      <p:cBhvr>
                                        <p:cTn id="30" dur="1000" fill="hold"/>
                                        <p:tgtEl>
                                          <p:spTgt spid="2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iterate type="lt">
                                    <p:tmPct val="10000"/>
                                  </p:iterate>
                                  <p:childTnLst>
                                    <p:set>
                                      <p:cBhvr>
                                        <p:cTn id="34" dur="1" fill="hold">
                                          <p:stCondLst>
                                            <p:cond delay="0"/>
                                          </p:stCondLst>
                                        </p:cTn>
                                        <p:tgtEl>
                                          <p:spTgt spid="266"/>
                                        </p:tgtEl>
                                        <p:attrNameLst>
                                          <p:attrName>style.visibility</p:attrName>
                                        </p:attrNameLst>
                                      </p:cBhvr>
                                      <p:to>
                                        <p:strVal val="visible"/>
                                      </p:to>
                                    </p:set>
                                    <p:anim calcmode="lin" valueType="num">
                                      <p:cBhvr>
                                        <p:cTn id="35" dur="500" fill="hold"/>
                                        <p:tgtEl>
                                          <p:spTgt spid="266"/>
                                        </p:tgtEl>
                                        <p:attrNameLst>
                                          <p:attrName>ppt_w</p:attrName>
                                        </p:attrNameLst>
                                      </p:cBhvr>
                                      <p:tavLst>
                                        <p:tav tm="0">
                                          <p:val>
                                            <p:fltVal val="0"/>
                                          </p:val>
                                        </p:tav>
                                        <p:tav tm="100000">
                                          <p:val>
                                            <p:strVal val="#ppt_w"/>
                                          </p:val>
                                        </p:tav>
                                      </p:tavLst>
                                    </p:anim>
                                    <p:anim calcmode="lin" valueType="num">
                                      <p:cBhvr>
                                        <p:cTn id="36" dur="500" fill="hold"/>
                                        <p:tgtEl>
                                          <p:spTgt spid="266"/>
                                        </p:tgtEl>
                                        <p:attrNameLst>
                                          <p:attrName>ppt_h</p:attrName>
                                        </p:attrNameLst>
                                      </p:cBhvr>
                                      <p:tavLst>
                                        <p:tav tm="0">
                                          <p:val>
                                            <p:fltVal val="0"/>
                                          </p:val>
                                        </p:tav>
                                        <p:tav tm="100000">
                                          <p:val>
                                            <p:strVal val="#ppt_h"/>
                                          </p:val>
                                        </p:tav>
                                      </p:tavLst>
                                    </p:anim>
                                    <p:animEffect transition="in" filter="fade">
                                      <p:cBhvr>
                                        <p:cTn id="37"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1" grpId="0" animBg="1"/>
      <p:bldP spid="264" grpId="0" animBg="1"/>
      <p:bldP spid="263" grpId="0"/>
      <p:bldP spid="265" grpId="0"/>
      <p:bldP spid="262" grpId="0"/>
      <p:bldP spid="2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1089" name="矩形"/>
          <p:cNvSpPr/>
          <p:nvPr/>
        </p:nvSpPr>
        <p:spPr>
          <a:xfrm>
            <a:off x="5763490" y="253999"/>
            <a:ext cx="6428508" cy="238125"/>
          </a:xfrm>
          <a:prstGeom prst="rect">
            <a:avLst/>
          </a:prstGeom>
          <a:solidFill>
            <a:srgbClr val="044875"/>
          </a:solidFill>
          <a:ln w="12700" cap="flat" cmpd="sng">
            <a:noFill/>
            <a:prstDash val="solid"/>
            <a:round/>
          </a:ln>
        </p:spPr>
        <p:txBody>
          <a:bodyPr rtlCol="0" anchor="ctr"/>
          <a:lstStyle/>
          <a:p>
            <a:pPr algn="ctr"/>
          </a:p>
        </p:txBody>
      </p:sp>
      <p:grpSp>
        <p:nvGrpSpPr>
          <p:cNvPr id="1092" name="组合"/>
          <p:cNvGrpSpPr/>
          <p:nvPr/>
        </p:nvGrpSpPr>
        <p:grpSpPr>
          <a:xfrm>
            <a:off x="550862" y="82550"/>
            <a:ext cx="5212627" cy="577215"/>
            <a:chOff x="550862" y="82550"/>
            <a:chExt cx="5212627" cy="577215"/>
          </a:xfrm>
        </p:grpSpPr>
        <p:sp>
          <p:nvSpPr>
            <p:cNvPr id="1090" name="矩形"/>
            <p:cNvSpPr/>
            <p:nvPr/>
          </p:nvSpPr>
          <p:spPr>
            <a:xfrm>
              <a:off x="1093414" y="110901"/>
              <a:ext cx="4670076"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以人为本切实做好安全工作</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91"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06</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093"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1094"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1095"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1108" name="组合"/>
          <p:cNvGrpSpPr/>
          <p:nvPr/>
        </p:nvGrpSpPr>
        <p:grpSpPr>
          <a:xfrm>
            <a:off x="1627739" y="1259128"/>
            <a:ext cx="9101869" cy="4285638"/>
            <a:chOff x="1627739" y="1259128"/>
            <a:chExt cx="9101869" cy="4285638"/>
          </a:xfrm>
        </p:grpSpPr>
        <p:sp>
          <p:nvSpPr>
            <p:cNvPr id="1096" name="椭圆"/>
            <p:cNvSpPr/>
            <p:nvPr/>
          </p:nvSpPr>
          <p:spPr>
            <a:xfrm>
              <a:off x="2772612" y="2726410"/>
              <a:ext cx="1698721" cy="1698157"/>
            </a:xfrm>
            <a:prstGeom prst="ellipse">
              <a:avLst/>
            </a:prstGeom>
            <a:solidFill>
              <a:srgbClr val="404040"/>
            </a:solidFill>
            <a:ln w="12700" cap="flat" cmpd="sng">
              <a:noFill/>
              <a:prstDash val="solid"/>
              <a:miter/>
            </a:ln>
          </p:spPr>
          <p:txBody>
            <a:bodyPr rtlCol="0" anchor="ctr"/>
            <a:lstStyle/>
            <a:p>
              <a:pPr algn="ctr"/>
            </a:p>
          </p:txBody>
        </p:sp>
        <p:sp>
          <p:nvSpPr>
            <p:cNvPr id="1097" name="椭圆"/>
            <p:cNvSpPr/>
            <p:nvPr/>
          </p:nvSpPr>
          <p:spPr>
            <a:xfrm>
              <a:off x="5303053" y="2726409"/>
              <a:ext cx="1698722" cy="1698157"/>
            </a:xfrm>
            <a:prstGeom prst="ellipse">
              <a:avLst/>
            </a:prstGeom>
            <a:solidFill>
              <a:srgbClr val="0072A9"/>
            </a:solidFill>
            <a:ln w="12700" cap="flat" cmpd="sng">
              <a:noFill/>
              <a:prstDash val="solid"/>
              <a:miter/>
            </a:ln>
          </p:spPr>
          <p:txBody>
            <a:bodyPr rtlCol="0" anchor="ctr"/>
            <a:lstStyle/>
            <a:p>
              <a:pPr algn="ctr"/>
            </a:p>
          </p:txBody>
        </p:sp>
        <p:sp>
          <p:nvSpPr>
            <p:cNvPr id="1098" name="曲线"/>
            <p:cNvSpPr/>
            <p:nvPr/>
          </p:nvSpPr>
          <p:spPr>
            <a:xfrm>
              <a:off x="4685897" y="3575489"/>
              <a:ext cx="2819968" cy="1409985"/>
            </a:xfrm>
            <a:custGeom>
              <a:avLst/>
              <a:gdLst>
                <a:gd name="T1" fmla="*/ 0 w 21600"/>
                <a:gd name="T2" fmla="*/ 0 h 21600"/>
                <a:gd name="T3" fmla="*/ 21600 w 21600"/>
                <a:gd name="T4" fmla="*/ 21600 h 21600"/>
              </a:gdLst>
              <a:ahLst/>
              <a:cxnLst/>
              <a:rect l="T1" t="T2" r="T3" b="T4"/>
              <a:pathLst>
                <a:path w="21600" h="21600">
                  <a:moveTo>
                    <a:pt x="10800" y="16305"/>
                  </a:moveTo>
                  <a:lnTo>
                    <a:pt x="10800" y="16305"/>
                  </a:lnTo>
                  <a:lnTo>
                    <a:pt x="10588" y="16291"/>
                  </a:lnTo>
                  <a:lnTo>
                    <a:pt x="10377" y="16277"/>
                  </a:lnTo>
                  <a:lnTo>
                    <a:pt x="10166" y="16235"/>
                  </a:lnTo>
                  <a:lnTo>
                    <a:pt x="9969" y="16207"/>
                  </a:lnTo>
                  <a:lnTo>
                    <a:pt x="9758" y="16164"/>
                  </a:lnTo>
                  <a:lnTo>
                    <a:pt x="9553" y="16108"/>
                  </a:lnTo>
                  <a:lnTo>
                    <a:pt x="9356" y="16052"/>
                  </a:lnTo>
                  <a:lnTo>
                    <a:pt x="9152" y="15967"/>
                  </a:lnTo>
                  <a:lnTo>
                    <a:pt x="8962" y="15883"/>
                  </a:lnTo>
                  <a:lnTo>
                    <a:pt x="8758" y="15770"/>
                  </a:lnTo>
                  <a:lnTo>
                    <a:pt x="8568" y="15671"/>
                  </a:lnTo>
                  <a:lnTo>
                    <a:pt x="8378" y="15559"/>
                  </a:lnTo>
                  <a:lnTo>
                    <a:pt x="8188" y="15446"/>
                  </a:lnTo>
                  <a:lnTo>
                    <a:pt x="7990" y="15305"/>
                  </a:lnTo>
                  <a:lnTo>
                    <a:pt x="7814" y="15165"/>
                  </a:lnTo>
                  <a:lnTo>
                    <a:pt x="7624" y="15010"/>
                  </a:lnTo>
                  <a:lnTo>
                    <a:pt x="7441" y="14855"/>
                  </a:lnTo>
                  <a:lnTo>
                    <a:pt x="7265" y="14700"/>
                  </a:lnTo>
                  <a:lnTo>
                    <a:pt x="7082" y="14517"/>
                  </a:lnTo>
                  <a:lnTo>
                    <a:pt x="6913" y="14334"/>
                  </a:lnTo>
                  <a:lnTo>
                    <a:pt x="6737" y="14137"/>
                  </a:lnTo>
                  <a:lnTo>
                    <a:pt x="6575" y="13925"/>
                  </a:lnTo>
                  <a:lnTo>
                    <a:pt x="6406" y="13728"/>
                  </a:lnTo>
                  <a:lnTo>
                    <a:pt x="6244" y="13503"/>
                  </a:lnTo>
                  <a:lnTo>
                    <a:pt x="6075" y="13278"/>
                  </a:lnTo>
                  <a:lnTo>
                    <a:pt x="5920" y="13052"/>
                  </a:lnTo>
                  <a:lnTo>
                    <a:pt x="5766" y="12813"/>
                  </a:lnTo>
                  <a:lnTo>
                    <a:pt x="5611" y="12574"/>
                  </a:lnTo>
                  <a:lnTo>
                    <a:pt x="5463" y="12320"/>
                  </a:lnTo>
                  <a:lnTo>
                    <a:pt x="5322" y="12067"/>
                  </a:lnTo>
                  <a:lnTo>
                    <a:pt x="5174" y="11799"/>
                  </a:lnTo>
                  <a:lnTo>
                    <a:pt x="5033" y="11532"/>
                  </a:lnTo>
                  <a:lnTo>
                    <a:pt x="4900" y="11236"/>
                  </a:lnTo>
                  <a:lnTo>
                    <a:pt x="4766" y="10954"/>
                  </a:lnTo>
                  <a:lnTo>
                    <a:pt x="4639" y="10659"/>
                  </a:lnTo>
                  <a:lnTo>
                    <a:pt x="4512" y="10377"/>
                  </a:lnTo>
                  <a:lnTo>
                    <a:pt x="4386" y="10053"/>
                  </a:lnTo>
                  <a:lnTo>
                    <a:pt x="4266" y="9758"/>
                  </a:lnTo>
                  <a:lnTo>
                    <a:pt x="4146" y="9420"/>
                  </a:lnTo>
                  <a:lnTo>
                    <a:pt x="4041" y="9110"/>
                  </a:lnTo>
                  <a:lnTo>
                    <a:pt x="3928" y="8786"/>
                  </a:lnTo>
                  <a:lnTo>
                    <a:pt x="3829" y="8448"/>
                  </a:lnTo>
                  <a:lnTo>
                    <a:pt x="3731" y="8110"/>
                  </a:lnTo>
                  <a:lnTo>
                    <a:pt x="3632" y="7758"/>
                  </a:lnTo>
                  <a:lnTo>
                    <a:pt x="3541" y="7420"/>
                  </a:lnTo>
                  <a:lnTo>
                    <a:pt x="3449" y="7068"/>
                  </a:lnTo>
                  <a:lnTo>
                    <a:pt x="3372" y="6716"/>
                  </a:lnTo>
                  <a:lnTo>
                    <a:pt x="3287" y="6350"/>
                  </a:lnTo>
                  <a:lnTo>
                    <a:pt x="3210" y="5970"/>
                  </a:lnTo>
                  <a:lnTo>
                    <a:pt x="3147" y="5604"/>
                  </a:lnTo>
                  <a:lnTo>
                    <a:pt x="3076" y="5223"/>
                  </a:lnTo>
                  <a:lnTo>
                    <a:pt x="3013" y="4843"/>
                  </a:lnTo>
                  <a:lnTo>
                    <a:pt x="2956" y="4463"/>
                  </a:lnTo>
                  <a:lnTo>
                    <a:pt x="2900" y="4069"/>
                  </a:lnTo>
                  <a:lnTo>
                    <a:pt x="2858" y="3675"/>
                  </a:lnTo>
                  <a:lnTo>
                    <a:pt x="2816" y="3280"/>
                  </a:lnTo>
                  <a:lnTo>
                    <a:pt x="2773" y="2886"/>
                  </a:lnTo>
                  <a:lnTo>
                    <a:pt x="2745" y="2478"/>
                  </a:lnTo>
                  <a:lnTo>
                    <a:pt x="2717" y="2069"/>
                  </a:lnTo>
                  <a:lnTo>
                    <a:pt x="2696" y="1661"/>
                  </a:lnTo>
                  <a:lnTo>
                    <a:pt x="2668" y="1267"/>
                  </a:lnTo>
                  <a:lnTo>
                    <a:pt x="2661" y="844"/>
                  </a:lnTo>
                  <a:lnTo>
                    <a:pt x="2647" y="422"/>
                  </a:lnTo>
                  <a:lnTo>
                    <a:pt x="2647" y="0"/>
                  </a:lnTo>
                  <a:lnTo>
                    <a:pt x="0" y="0"/>
                  </a:lnTo>
                  <a:lnTo>
                    <a:pt x="0" y="0"/>
                  </a:lnTo>
                  <a:lnTo>
                    <a:pt x="0" y="549"/>
                  </a:lnTo>
                  <a:lnTo>
                    <a:pt x="7" y="1112"/>
                  </a:lnTo>
                  <a:lnTo>
                    <a:pt x="28" y="1661"/>
                  </a:lnTo>
                  <a:lnTo>
                    <a:pt x="49" y="2210"/>
                  </a:lnTo>
                  <a:lnTo>
                    <a:pt x="84" y="2745"/>
                  </a:lnTo>
                  <a:lnTo>
                    <a:pt x="119" y="3280"/>
                  </a:lnTo>
                  <a:lnTo>
                    <a:pt x="161" y="3829"/>
                  </a:lnTo>
                  <a:lnTo>
                    <a:pt x="218" y="4350"/>
                  </a:lnTo>
                  <a:lnTo>
                    <a:pt x="267" y="4871"/>
                  </a:lnTo>
                  <a:lnTo>
                    <a:pt x="337" y="5407"/>
                  </a:lnTo>
                  <a:lnTo>
                    <a:pt x="401" y="5913"/>
                  </a:lnTo>
                  <a:lnTo>
                    <a:pt x="478" y="6420"/>
                  </a:lnTo>
                  <a:lnTo>
                    <a:pt x="563" y="6941"/>
                  </a:lnTo>
                  <a:lnTo>
                    <a:pt x="654" y="7434"/>
                  </a:lnTo>
                  <a:lnTo>
                    <a:pt x="739" y="7927"/>
                  </a:lnTo>
                  <a:lnTo>
                    <a:pt x="844" y="8406"/>
                  </a:lnTo>
                  <a:lnTo>
                    <a:pt x="950" y="8885"/>
                  </a:lnTo>
                  <a:lnTo>
                    <a:pt x="1063" y="9363"/>
                  </a:lnTo>
                  <a:lnTo>
                    <a:pt x="1175" y="9828"/>
                  </a:lnTo>
                  <a:lnTo>
                    <a:pt x="1295" y="10293"/>
                  </a:lnTo>
                  <a:lnTo>
                    <a:pt x="1422" y="10743"/>
                  </a:lnTo>
                  <a:lnTo>
                    <a:pt x="1562" y="11194"/>
                  </a:lnTo>
                  <a:lnTo>
                    <a:pt x="1696" y="11644"/>
                  </a:lnTo>
                  <a:lnTo>
                    <a:pt x="1837" y="12081"/>
                  </a:lnTo>
                  <a:lnTo>
                    <a:pt x="1985" y="12503"/>
                  </a:lnTo>
                  <a:lnTo>
                    <a:pt x="2147" y="12926"/>
                  </a:lnTo>
                  <a:lnTo>
                    <a:pt x="2302" y="13334"/>
                  </a:lnTo>
                  <a:lnTo>
                    <a:pt x="2464" y="13728"/>
                  </a:lnTo>
                  <a:lnTo>
                    <a:pt x="2633" y="14137"/>
                  </a:lnTo>
                  <a:lnTo>
                    <a:pt x="2795" y="14531"/>
                  </a:lnTo>
                  <a:lnTo>
                    <a:pt x="2978" y="14911"/>
                  </a:lnTo>
                  <a:lnTo>
                    <a:pt x="3161" y="15277"/>
                  </a:lnTo>
                  <a:lnTo>
                    <a:pt x="3344" y="15643"/>
                  </a:lnTo>
                  <a:lnTo>
                    <a:pt x="3534" y="15981"/>
                  </a:lnTo>
                  <a:lnTo>
                    <a:pt x="3731" y="16333"/>
                  </a:lnTo>
                  <a:lnTo>
                    <a:pt x="3921" y="16657"/>
                  </a:lnTo>
                  <a:lnTo>
                    <a:pt x="4125" y="16995"/>
                  </a:lnTo>
                  <a:lnTo>
                    <a:pt x="4336" y="17305"/>
                  </a:lnTo>
                  <a:lnTo>
                    <a:pt x="4548" y="17629"/>
                  </a:lnTo>
                  <a:lnTo>
                    <a:pt x="4759" y="17910"/>
                  </a:lnTo>
                  <a:lnTo>
                    <a:pt x="4977" y="18192"/>
                  </a:lnTo>
                  <a:lnTo>
                    <a:pt x="5195" y="18474"/>
                  </a:lnTo>
                  <a:lnTo>
                    <a:pt x="5421" y="18727"/>
                  </a:lnTo>
                  <a:lnTo>
                    <a:pt x="5653" y="18995"/>
                  </a:lnTo>
                  <a:lnTo>
                    <a:pt x="5885" y="19248"/>
                  </a:lnTo>
                  <a:lnTo>
                    <a:pt x="6118" y="19473"/>
                  </a:lnTo>
                  <a:lnTo>
                    <a:pt x="6350" y="19699"/>
                  </a:lnTo>
                  <a:lnTo>
                    <a:pt x="6596" y="19910"/>
                  </a:lnTo>
                  <a:lnTo>
                    <a:pt x="6836" y="20093"/>
                  </a:lnTo>
                  <a:lnTo>
                    <a:pt x="7082" y="20290"/>
                  </a:lnTo>
                  <a:lnTo>
                    <a:pt x="7329" y="20459"/>
                  </a:lnTo>
                  <a:lnTo>
                    <a:pt x="7589" y="20628"/>
                  </a:lnTo>
                  <a:lnTo>
                    <a:pt x="7843" y="20769"/>
                  </a:lnTo>
                  <a:lnTo>
                    <a:pt x="8096" y="20924"/>
                  </a:lnTo>
                  <a:lnTo>
                    <a:pt x="8356" y="21050"/>
                  </a:lnTo>
                  <a:lnTo>
                    <a:pt x="8624" y="21163"/>
                  </a:lnTo>
                  <a:lnTo>
                    <a:pt x="8885" y="21276"/>
                  </a:lnTo>
                  <a:lnTo>
                    <a:pt x="9152" y="21346"/>
                  </a:lnTo>
                  <a:lnTo>
                    <a:pt x="9420" y="21431"/>
                  </a:lnTo>
                  <a:lnTo>
                    <a:pt x="9694" y="21501"/>
                  </a:lnTo>
                  <a:lnTo>
                    <a:pt x="9969" y="21543"/>
                  </a:lnTo>
                  <a:lnTo>
                    <a:pt x="10243" y="21571"/>
                  </a:lnTo>
                  <a:lnTo>
                    <a:pt x="10518" y="21600"/>
                  </a:lnTo>
                  <a:lnTo>
                    <a:pt x="10800" y="21600"/>
                  </a:lnTo>
                  <a:lnTo>
                    <a:pt x="10800" y="21600"/>
                  </a:lnTo>
                  <a:lnTo>
                    <a:pt x="11074" y="21600"/>
                  </a:lnTo>
                  <a:lnTo>
                    <a:pt x="11356" y="21571"/>
                  </a:lnTo>
                  <a:lnTo>
                    <a:pt x="11623" y="21543"/>
                  </a:lnTo>
                  <a:lnTo>
                    <a:pt x="11905" y="21501"/>
                  </a:lnTo>
                  <a:lnTo>
                    <a:pt x="12172" y="21431"/>
                  </a:lnTo>
                  <a:lnTo>
                    <a:pt x="12440" y="21346"/>
                  </a:lnTo>
                  <a:lnTo>
                    <a:pt x="12707" y="21276"/>
                  </a:lnTo>
                  <a:lnTo>
                    <a:pt x="12975" y="21163"/>
                  </a:lnTo>
                  <a:lnTo>
                    <a:pt x="13235" y="21050"/>
                  </a:lnTo>
                  <a:lnTo>
                    <a:pt x="13496" y="20924"/>
                  </a:lnTo>
                  <a:lnTo>
                    <a:pt x="13756" y="20769"/>
                  </a:lnTo>
                  <a:lnTo>
                    <a:pt x="14010" y="20628"/>
                  </a:lnTo>
                  <a:lnTo>
                    <a:pt x="14256" y="20459"/>
                  </a:lnTo>
                  <a:lnTo>
                    <a:pt x="14517" y="20290"/>
                  </a:lnTo>
                  <a:lnTo>
                    <a:pt x="14756" y="20093"/>
                  </a:lnTo>
                  <a:lnTo>
                    <a:pt x="15003" y="19910"/>
                  </a:lnTo>
                  <a:lnTo>
                    <a:pt x="15242" y="19699"/>
                  </a:lnTo>
                  <a:lnTo>
                    <a:pt x="15481" y="19473"/>
                  </a:lnTo>
                  <a:lnTo>
                    <a:pt x="15714" y="19248"/>
                  </a:lnTo>
                  <a:lnTo>
                    <a:pt x="15946" y="18995"/>
                  </a:lnTo>
                  <a:lnTo>
                    <a:pt x="16171" y="18727"/>
                  </a:lnTo>
                  <a:lnTo>
                    <a:pt x="16397" y="18474"/>
                  </a:lnTo>
                  <a:lnTo>
                    <a:pt x="16615" y="18192"/>
                  </a:lnTo>
                  <a:lnTo>
                    <a:pt x="16833" y="17910"/>
                  </a:lnTo>
                  <a:lnTo>
                    <a:pt x="17051" y="17629"/>
                  </a:lnTo>
                  <a:lnTo>
                    <a:pt x="17263" y="17305"/>
                  </a:lnTo>
                  <a:lnTo>
                    <a:pt x="17467" y="16995"/>
                  </a:lnTo>
                  <a:lnTo>
                    <a:pt x="17664" y="16657"/>
                  </a:lnTo>
                  <a:lnTo>
                    <a:pt x="17861" y="16333"/>
                  </a:lnTo>
                  <a:lnTo>
                    <a:pt x="18058" y="15981"/>
                  </a:lnTo>
                  <a:lnTo>
                    <a:pt x="18255" y="15643"/>
                  </a:lnTo>
                  <a:lnTo>
                    <a:pt x="18431" y="15277"/>
                  </a:lnTo>
                  <a:lnTo>
                    <a:pt x="18614" y="14911"/>
                  </a:lnTo>
                  <a:lnTo>
                    <a:pt x="18790" y="14531"/>
                  </a:lnTo>
                  <a:lnTo>
                    <a:pt x="18966" y="14137"/>
                  </a:lnTo>
                  <a:lnTo>
                    <a:pt x="19128" y="13728"/>
                  </a:lnTo>
                  <a:lnTo>
                    <a:pt x="19297" y="13334"/>
                  </a:lnTo>
                  <a:lnTo>
                    <a:pt x="19452" y="12926"/>
                  </a:lnTo>
                  <a:lnTo>
                    <a:pt x="19600" y="12503"/>
                  </a:lnTo>
                  <a:lnTo>
                    <a:pt x="19755" y="12081"/>
                  </a:lnTo>
                  <a:lnTo>
                    <a:pt x="19896" y="11644"/>
                  </a:lnTo>
                  <a:lnTo>
                    <a:pt x="20029" y="11194"/>
                  </a:lnTo>
                  <a:lnTo>
                    <a:pt x="20163" y="10743"/>
                  </a:lnTo>
                  <a:lnTo>
                    <a:pt x="20297" y="10293"/>
                  </a:lnTo>
                  <a:lnTo>
                    <a:pt x="20417" y="9828"/>
                  </a:lnTo>
                  <a:lnTo>
                    <a:pt x="20536" y="9363"/>
                  </a:lnTo>
                  <a:lnTo>
                    <a:pt x="20649" y="8885"/>
                  </a:lnTo>
                  <a:lnTo>
                    <a:pt x="20755" y="8406"/>
                  </a:lnTo>
                  <a:lnTo>
                    <a:pt x="20846" y="7927"/>
                  </a:lnTo>
                  <a:lnTo>
                    <a:pt x="20938" y="7434"/>
                  </a:lnTo>
                  <a:lnTo>
                    <a:pt x="21029" y="6941"/>
                  </a:lnTo>
                  <a:lnTo>
                    <a:pt x="21114" y="6420"/>
                  </a:lnTo>
                  <a:lnTo>
                    <a:pt x="21184" y="5913"/>
                  </a:lnTo>
                  <a:lnTo>
                    <a:pt x="21255" y="5407"/>
                  </a:lnTo>
                  <a:lnTo>
                    <a:pt x="21325" y="4871"/>
                  </a:lnTo>
                  <a:lnTo>
                    <a:pt x="21381" y="4350"/>
                  </a:lnTo>
                  <a:lnTo>
                    <a:pt x="21423" y="3829"/>
                  </a:lnTo>
                  <a:lnTo>
                    <a:pt x="21473" y="3280"/>
                  </a:lnTo>
                  <a:lnTo>
                    <a:pt x="21508" y="2745"/>
                  </a:lnTo>
                  <a:lnTo>
                    <a:pt x="21536" y="2210"/>
                  </a:lnTo>
                  <a:lnTo>
                    <a:pt x="21571" y="1661"/>
                  </a:lnTo>
                  <a:lnTo>
                    <a:pt x="21585" y="1112"/>
                  </a:lnTo>
                  <a:lnTo>
                    <a:pt x="21592" y="549"/>
                  </a:lnTo>
                  <a:lnTo>
                    <a:pt x="21600" y="0"/>
                  </a:lnTo>
                  <a:lnTo>
                    <a:pt x="18945" y="0"/>
                  </a:lnTo>
                  <a:lnTo>
                    <a:pt x="18945" y="0"/>
                  </a:lnTo>
                  <a:lnTo>
                    <a:pt x="18945" y="422"/>
                  </a:lnTo>
                  <a:lnTo>
                    <a:pt x="18938" y="844"/>
                  </a:lnTo>
                  <a:lnTo>
                    <a:pt x="18917" y="1267"/>
                  </a:lnTo>
                  <a:lnTo>
                    <a:pt x="18903" y="1661"/>
                  </a:lnTo>
                  <a:lnTo>
                    <a:pt x="18882" y="2069"/>
                  </a:lnTo>
                  <a:lnTo>
                    <a:pt x="18854" y="2478"/>
                  </a:lnTo>
                  <a:lnTo>
                    <a:pt x="18811" y="2886"/>
                  </a:lnTo>
                  <a:lnTo>
                    <a:pt x="18776" y="3280"/>
                  </a:lnTo>
                  <a:lnTo>
                    <a:pt x="18734" y="3675"/>
                  </a:lnTo>
                  <a:lnTo>
                    <a:pt x="18685" y="4069"/>
                  </a:lnTo>
                  <a:lnTo>
                    <a:pt x="18635" y="4463"/>
                  </a:lnTo>
                  <a:lnTo>
                    <a:pt x="18572" y="4843"/>
                  </a:lnTo>
                  <a:lnTo>
                    <a:pt x="18516" y="5223"/>
                  </a:lnTo>
                  <a:lnTo>
                    <a:pt x="18445" y="5604"/>
                  </a:lnTo>
                  <a:lnTo>
                    <a:pt x="18382" y="5970"/>
                  </a:lnTo>
                  <a:lnTo>
                    <a:pt x="18305" y="6350"/>
                  </a:lnTo>
                  <a:lnTo>
                    <a:pt x="18220" y="6716"/>
                  </a:lnTo>
                  <a:lnTo>
                    <a:pt x="18143" y="7068"/>
                  </a:lnTo>
                  <a:lnTo>
                    <a:pt x="18058" y="7420"/>
                  </a:lnTo>
                  <a:lnTo>
                    <a:pt x="17960" y="7758"/>
                  </a:lnTo>
                  <a:lnTo>
                    <a:pt x="17861" y="8110"/>
                  </a:lnTo>
                  <a:lnTo>
                    <a:pt x="17762" y="8448"/>
                  </a:lnTo>
                  <a:lnTo>
                    <a:pt x="17657" y="8786"/>
                  </a:lnTo>
                  <a:lnTo>
                    <a:pt x="17551" y="9110"/>
                  </a:lnTo>
                  <a:lnTo>
                    <a:pt x="17439" y="9420"/>
                  </a:lnTo>
                  <a:lnTo>
                    <a:pt x="17326" y="9758"/>
                  </a:lnTo>
                  <a:lnTo>
                    <a:pt x="17206" y="10053"/>
                  </a:lnTo>
                  <a:lnTo>
                    <a:pt x="17080" y="10377"/>
                  </a:lnTo>
                  <a:lnTo>
                    <a:pt x="16960" y="10659"/>
                  </a:lnTo>
                  <a:lnTo>
                    <a:pt x="16826" y="10954"/>
                  </a:lnTo>
                  <a:lnTo>
                    <a:pt x="16699" y="11236"/>
                  </a:lnTo>
                  <a:lnTo>
                    <a:pt x="16559" y="11532"/>
                  </a:lnTo>
                  <a:lnTo>
                    <a:pt x="16418" y="11799"/>
                  </a:lnTo>
                  <a:lnTo>
                    <a:pt x="16277" y="12067"/>
                  </a:lnTo>
                  <a:lnTo>
                    <a:pt x="16129" y="12320"/>
                  </a:lnTo>
                  <a:lnTo>
                    <a:pt x="15981" y="12574"/>
                  </a:lnTo>
                  <a:lnTo>
                    <a:pt x="15826" y="12813"/>
                  </a:lnTo>
                  <a:lnTo>
                    <a:pt x="15671" y="13052"/>
                  </a:lnTo>
                  <a:lnTo>
                    <a:pt x="15510" y="13278"/>
                  </a:lnTo>
                  <a:lnTo>
                    <a:pt x="15355" y="13503"/>
                  </a:lnTo>
                  <a:lnTo>
                    <a:pt x="15193" y="13728"/>
                  </a:lnTo>
                  <a:lnTo>
                    <a:pt x="15024" y="13925"/>
                  </a:lnTo>
                  <a:lnTo>
                    <a:pt x="14855" y="14137"/>
                  </a:lnTo>
                  <a:lnTo>
                    <a:pt x="14679" y="14334"/>
                  </a:lnTo>
                  <a:lnTo>
                    <a:pt x="14510" y="14517"/>
                  </a:lnTo>
                  <a:lnTo>
                    <a:pt x="14327" y="14700"/>
                  </a:lnTo>
                  <a:lnTo>
                    <a:pt x="14144" y="14855"/>
                  </a:lnTo>
                  <a:lnTo>
                    <a:pt x="13968" y="15010"/>
                  </a:lnTo>
                  <a:lnTo>
                    <a:pt x="13785" y="15165"/>
                  </a:lnTo>
                  <a:lnTo>
                    <a:pt x="13602" y="15305"/>
                  </a:lnTo>
                  <a:lnTo>
                    <a:pt x="13411" y="15446"/>
                  </a:lnTo>
                  <a:lnTo>
                    <a:pt x="13221" y="15559"/>
                  </a:lnTo>
                  <a:lnTo>
                    <a:pt x="13031" y="15671"/>
                  </a:lnTo>
                  <a:lnTo>
                    <a:pt x="12834" y="15770"/>
                  </a:lnTo>
                  <a:lnTo>
                    <a:pt x="12637" y="15883"/>
                  </a:lnTo>
                  <a:lnTo>
                    <a:pt x="12433" y="15967"/>
                  </a:lnTo>
                  <a:lnTo>
                    <a:pt x="12243" y="16052"/>
                  </a:lnTo>
                  <a:lnTo>
                    <a:pt x="12039" y="16108"/>
                  </a:lnTo>
                  <a:lnTo>
                    <a:pt x="11834" y="16164"/>
                  </a:lnTo>
                  <a:lnTo>
                    <a:pt x="11630" y="16207"/>
                  </a:lnTo>
                  <a:lnTo>
                    <a:pt x="11419" y="16235"/>
                  </a:lnTo>
                  <a:lnTo>
                    <a:pt x="11222" y="16277"/>
                  </a:lnTo>
                  <a:lnTo>
                    <a:pt x="11011" y="16291"/>
                  </a:lnTo>
                  <a:lnTo>
                    <a:pt x="10800" y="16305"/>
                  </a:lnTo>
                  <a:lnTo>
                    <a:pt x="10800" y="16305"/>
                  </a:lnTo>
                  <a:close/>
                </a:path>
              </a:pathLst>
            </a:custGeom>
            <a:solidFill>
              <a:srgbClr val="404040"/>
            </a:solidFill>
            <a:ln w="3175" cap="flat" cmpd="sng">
              <a:noFill/>
              <a:prstDash val="solid"/>
              <a:round/>
            </a:ln>
          </p:spPr>
          <p:txBody>
            <a:bodyPr rtlCol="0" anchor="ctr"/>
            <a:lstStyle/>
            <a:p>
              <a:pPr algn="ctr"/>
            </a:p>
          </p:txBody>
        </p:sp>
        <p:sp>
          <p:nvSpPr>
            <p:cNvPr id="1099" name="曲线"/>
            <p:cNvSpPr/>
            <p:nvPr/>
          </p:nvSpPr>
          <p:spPr>
            <a:xfrm>
              <a:off x="2211528" y="2165504"/>
              <a:ext cx="2820891" cy="1409984"/>
            </a:xfrm>
            <a:custGeom>
              <a:avLst/>
              <a:gdLst>
                <a:gd name="T1" fmla="*/ 0 w 21600"/>
                <a:gd name="T2" fmla="*/ 0 h 21600"/>
                <a:gd name="T3" fmla="*/ 21600 w 21600"/>
                <a:gd name="T4" fmla="*/ 21600 h 21600"/>
              </a:gdLst>
              <a:ahLst/>
              <a:cxnLst/>
              <a:rect l="T1" t="T2" r="T3" b="T4"/>
              <a:pathLst>
                <a:path w="21600" h="21600">
                  <a:moveTo>
                    <a:pt x="10796" y="5294"/>
                  </a:moveTo>
                  <a:lnTo>
                    <a:pt x="10796" y="5294"/>
                  </a:lnTo>
                  <a:lnTo>
                    <a:pt x="11007" y="5308"/>
                  </a:lnTo>
                  <a:lnTo>
                    <a:pt x="11218" y="5322"/>
                  </a:lnTo>
                  <a:lnTo>
                    <a:pt x="11429" y="5364"/>
                  </a:lnTo>
                  <a:lnTo>
                    <a:pt x="11626" y="5392"/>
                  </a:lnTo>
                  <a:lnTo>
                    <a:pt x="11838" y="5435"/>
                  </a:lnTo>
                  <a:lnTo>
                    <a:pt x="12042" y="5491"/>
                  </a:lnTo>
                  <a:lnTo>
                    <a:pt x="12246" y="5547"/>
                  </a:lnTo>
                  <a:lnTo>
                    <a:pt x="12443" y="5632"/>
                  </a:lnTo>
                  <a:lnTo>
                    <a:pt x="12640" y="5716"/>
                  </a:lnTo>
                  <a:lnTo>
                    <a:pt x="12837" y="5829"/>
                  </a:lnTo>
                  <a:lnTo>
                    <a:pt x="13034" y="5928"/>
                  </a:lnTo>
                  <a:lnTo>
                    <a:pt x="13217" y="6040"/>
                  </a:lnTo>
                  <a:lnTo>
                    <a:pt x="13414" y="6153"/>
                  </a:lnTo>
                  <a:lnTo>
                    <a:pt x="13604" y="6294"/>
                  </a:lnTo>
                  <a:lnTo>
                    <a:pt x="13780" y="6434"/>
                  </a:lnTo>
                  <a:lnTo>
                    <a:pt x="13970" y="6589"/>
                  </a:lnTo>
                  <a:lnTo>
                    <a:pt x="14153" y="6744"/>
                  </a:lnTo>
                  <a:lnTo>
                    <a:pt x="14329" y="6899"/>
                  </a:lnTo>
                  <a:lnTo>
                    <a:pt x="14512" y="7082"/>
                  </a:lnTo>
                  <a:lnTo>
                    <a:pt x="14681" y="7265"/>
                  </a:lnTo>
                  <a:lnTo>
                    <a:pt x="14857" y="7462"/>
                  </a:lnTo>
                  <a:lnTo>
                    <a:pt x="15019" y="7674"/>
                  </a:lnTo>
                  <a:lnTo>
                    <a:pt x="15195" y="7871"/>
                  </a:lnTo>
                  <a:lnTo>
                    <a:pt x="15350" y="8096"/>
                  </a:lnTo>
                  <a:lnTo>
                    <a:pt x="15519" y="8321"/>
                  </a:lnTo>
                  <a:lnTo>
                    <a:pt x="15673" y="8547"/>
                  </a:lnTo>
                  <a:lnTo>
                    <a:pt x="15828" y="8786"/>
                  </a:lnTo>
                  <a:lnTo>
                    <a:pt x="15983" y="9025"/>
                  </a:lnTo>
                  <a:lnTo>
                    <a:pt x="16131" y="9279"/>
                  </a:lnTo>
                  <a:lnTo>
                    <a:pt x="16272" y="9532"/>
                  </a:lnTo>
                  <a:lnTo>
                    <a:pt x="16419" y="9800"/>
                  </a:lnTo>
                  <a:lnTo>
                    <a:pt x="16560" y="10067"/>
                  </a:lnTo>
                  <a:lnTo>
                    <a:pt x="16694" y="10363"/>
                  </a:lnTo>
                  <a:lnTo>
                    <a:pt x="16828" y="10645"/>
                  </a:lnTo>
                  <a:lnTo>
                    <a:pt x="16954" y="10940"/>
                  </a:lnTo>
                  <a:lnTo>
                    <a:pt x="17081" y="11222"/>
                  </a:lnTo>
                  <a:lnTo>
                    <a:pt x="17208" y="11546"/>
                  </a:lnTo>
                  <a:lnTo>
                    <a:pt x="17327" y="11841"/>
                  </a:lnTo>
                  <a:lnTo>
                    <a:pt x="17447" y="12179"/>
                  </a:lnTo>
                  <a:lnTo>
                    <a:pt x="17560" y="12489"/>
                  </a:lnTo>
                  <a:lnTo>
                    <a:pt x="17665" y="12813"/>
                  </a:lnTo>
                  <a:lnTo>
                    <a:pt x="17764" y="13151"/>
                  </a:lnTo>
                  <a:lnTo>
                    <a:pt x="17862" y="13489"/>
                  </a:lnTo>
                  <a:lnTo>
                    <a:pt x="17961" y="13841"/>
                  </a:lnTo>
                  <a:lnTo>
                    <a:pt x="18052" y="14179"/>
                  </a:lnTo>
                  <a:lnTo>
                    <a:pt x="18144" y="14531"/>
                  </a:lnTo>
                  <a:lnTo>
                    <a:pt x="18221" y="14883"/>
                  </a:lnTo>
                  <a:lnTo>
                    <a:pt x="18306" y="15249"/>
                  </a:lnTo>
                  <a:lnTo>
                    <a:pt x="18383" y="15629"/>
                  </a:lnTo>
                  <a:lnTo>
                    <a:pt x="18446" y="15995"/>
                  </a:lnTo>
                  <a:lnTo>
                    <a:pt x="18517" y="16376"/>
                  </a:lnTo>
                  <a:lnTo>
                    <a:pt x="18580" y="16756"/>
                  </a:lnTo>
                  <a:lnTo>
                    <a:pt x="18636" y="17136"/>
                  </a:lnTo>
                  <a:lnTo>
                    <a:pt x="18693" y="17530"/>
                  </a:lnTo>
                  <a:lnTo>
                    <a:pt x="18735" y="17924"/>
                  </a:lnTo>
                  <a:lnTo>
                    <a:pt x="18777" y="18319"/>
                  </a:lnTo>
                  <a:lnTo>
                    <a:pt x="18819" y="18713"/>
                  </a:lnTo>
                  <a:lnTo>
                    <a:pt x="18855" y="19121"/>
                  </a:lnTo>
                  <a:lnTo>
                    <a:pt x="18876" y="19530"/>
                  </a:lnTo>
                  <a:lnTo>
                    <a:pt x="18897" y="19938"/>
                  </a:lnTo>
                  <a:lnTo>
                    <a:pt x="18925" y="20332"/>
                  </a:lnTo>
                  <a:lnTo>
                    <a:pt x="18939" y="20755"/>
                  </a:lnTo>
                  <a:lnTo>
                    <a:pt x="18946" y="21177"/>
                  </a:lnTo>
                  <a:lnTo>
                    <a:pt x="18946" y="21600"/>
                  </a:lnTo>
                  <a:lnTo>
                    <a:pt x="21600" y="21600"/>
                  </a:lnTo>
                  <a:lnTo>
                    <a:pt x="21600" y="21600"/>
                  </a:lnTo>
                  <a:lnTo>
                    <a:pt x="21592" y="21050"/>
                  </a:lnTo>
                  <a:lnTo>
                    <a:pt x="21585" y="20487"/>
                  </a:lnTo>
                  <a:lnTo>
                    <a:pt x="21564" y="19938"/>
                  </a:lnTo>
                  <a:lnTo>
                    <a:pt x="21543" y="19389"/>
                  </a:lnTo>
                  <a:lnTo>
                    <a:pt x="21508" y="18854"/>
                  </a:lnTo>
                  <a:lnTo>
                    <a:pt x="21473" y="18319"/>
                  </a:lnTo>
                  <a:lnTo>
                    <a:pt x="21431" y="17770"/>
                  </a:lnTo>
                  <a:lnTo>
                    <a:pt x="21374" y="17249"/>
                  </a:lnTo>
                  <a:lnTo>
                    <a:pt x="21325" y="16728"/>
                  </a:lnTo>
                  <a:lnTo>
                    <a:pt x="21255" y="16192"/>
                  </a:lnTo>
                  <a:lnTo>
                    <a:pt x="21191" y="15686"/>
                  </a:lnTo>
                  <a:lnTo>
                    <a:pt x="21114" y="15179"/>
                  </a:lnTo>
                  <a:lnTo>
                    <a:pt x="21029" y="14658"/>
                  </a:lnTo>
                  <a:lnTo>
                    <a:pt x="20938" y="14165"/>
                  </a:lnTo>
                  <a:lnTo>
                    <a:pt x="20853" y="13672"/>
                  </a:lnTo>
                  <a:lnTo>
                    <a:pt x="20748" y="13193"/>
                  </a:lnTo>
                  <a:lnTo>
                    <a:pt x="20642" y="12714"/>
                  </a:lnTo>
                  <a:lnTo>
                    <a:pt x="20537" y="12236"/>
                  </a:lnTo>
                  <a:lnTo>
                    <a:pt x="20417" y="11771"/>
                  </a:lnTo>
                  <a:lnTo>
                    <a:pt x="20297" y="11306"/>
                  </a:lnTo>
                  <a:lnTo>
                    <a:pt x="20171" y="10856"/>
                  </a:lnTo>
                  <a:lnTo>
                    <a:pt x="20030" y="10405"/>
                  </a:lnTo>
                  <a:lnTo>
                    <a:pt x="19896" y="9955"/>
                  </a:lnTo>
                  <a:lnTo>
                    <a:pt x="19756" y="9518"/>
                  </a:lnTo>
                  <a:lnTo>
                    <a:pt x="19608" y="9096"/>
                  </a:lnTo>
                  <a:lnTo>
                    <a:pt x="19453" y="8673"/>
                  </a:lnTo>
                  <a:lnTo>
                    <a:pt x="19298" y="8265"/>
                  </a:lnTo>
                  <a:lnTo>
                    <a:pt x="19129" y="7871"/>
                  </a:lnTo>
                  <a:lnTo>
                    <a:pt x="18967" y="7462"/>
                  </a:lnTo>
                  <a:lnTo>
                    <a:pt x="18798" y="7068"/>
                  </a:lnTo>
                  <a:lnTo>
                    <a:pt x="18615" y="6688"/>
                  </a:lnTo>
                  <a:lnTo>
                    <a:pt x="18432" y="6322"/>
                  </a:lnTo>
                  <a:lnTo>
                    <a:pt x="18249" y="5956"/>
                  </a:lnTo>
                  <a:lnTo>
                    <a:pt x="18059" y="5618"/>
                  </a:lnTo>
                  <a:lnTo>
                    <a:pt x="17862" y="5266"/>
                  </a:lnTo>
                  <a:lnTo>
                    <a:pt x="17672" y="4942"/>
                  </a:lnTo>
                  <a:lnTo>
                    <a:pt x="17468" y="4604"/>
                  </a:lnTo>
                  <a:lnTo>
                    <a:pt x="17257" y="4294"/>
                  </a:lnTo>
                  <a:lnTo>
                    <a:pt x="17053" y="3970"/>
                  </a:lnTo>
                  <a:lnTo>
                    <a:pt x="16835" y="3689"/>
                  </a:lnTo>
                  <a:lnTo>
                    <a:pt x="16617" y="3407"/>
                  </a:lnTo>
                  <a:lnTo>
                    <a:pt x="16398" y="3125"/>
                  </a:lnTo>
                  <a:lnTo>
                    <a:pt x="16173" y="2872"/>
                  </a:lnTo>
                  <a:lnTo>
                    <a:pt x="15941" y="2604"/>
                  </a:lnTo>
                  <a:lnTo>
                    <a:pt x="15716" y="2351"/>
                  </a:lnTo>
                  <a:lnTo>
                    <a:pt x="15476" y="2126"/>
                  </a:lnTo>
                  <a:lnTo>
                    <a:pt x="15244" y="1900"/>
                  </a:lnTo>
                  <a:lnTo>
                    <a:pt x="15005" y="1689"/>
                  </a:lnTo>
                  <a:lnTo>
                    <a:pt x="14758" y="1506"/>
                  </a:lnTo>
                  <a:lnTo>
                    <a:pt x="14512" y="1309"/>
                  </a:lnTo>
                  <a:lnTo>
                    <a:pt x="14266" y="1140"/>
                  </a:lnTo>
                  <a:lnTo>
                    <a:pt x="14005" y="971"/>
                  </a:lnTo>
                  <a:lnTo>
                    <a:pt x="13752" y="830"/>
                  </a:lnTo>
                  <a:lnTo>
                    <a:pt x="13499" y="675"/>
                  </a:lnTo>
                  <a:lnTo>
                    <a:pt x="13238" y="549"/>
                  </a:lnTo>
                  <a:lnTo>
                    <a:pt x="12971" y="436"/>
                  </a:lnTo>
                  <a:lnTo>
                    <a:pt x="12710" y="323"/>
                  </a:lnTo>
                  <a:lnTo>
                    <a:pt x="12450" y="253"/>
                  </a:lnTo>
                  <a:lnTo>
                    <a:pt x="12175" y="168"/>
                  </a:lnTo>
                  <a:lnTo>
                    <a:pt x="11908" y="98"/>
                  </a:lnTo>
                  <a:lnTo>
                    <a:pt x="11626" y="56"/>
                  </a:lnTo>
                  <a:lnTo>
                    <a:pt x="11359" y="28"/>
                  </a:lnTo>
                  <a:lnTo>
                    <a:pt x="11085" y="0"/>
                  </a:lnTo>
                  <a:lnTo>
                    <a:pt x="10796" y="0"/>
                  </a:lnTo>
                  <a:lnTo>
                    <a:pt x="10796" y="0"/>
                  </a:lnTo>
                  <a:lnTo>
                    <a:pt x="10521" y="0"/>
                  </a:lnTo>
                  <a:lnTo>
                    <a:pt x="10240" y="28"/>
                  </a:lnTo>
                  <a:lnTo>
                    <a:pt x="9973" y="56"/>
                  </a:lnTo>
                  <a:lnTo>
                    <a:pt x="9691" y="98"/>
                  </a:lnTo>
                  <a:lnTo>
                    <a:pt x="9424" y="168"/>
                  </a:lnTo>
                  <a:lnTo>
                    <a:pt x="9156" y="253"/>
                  </a:lnTo>
                  <a:lnTo>
                    <a:pt x="8889" y="323"/>
                  </a:lnTo>
                  <a:lnTo>
                    <a:pt x="8621" y="436"/>
                  </a:lnTo>
                  <a:lnTo>
                    <a:pt x="8361" y="549"/>
                  </a:lnTo>
                  <a:lnTo>
                    <a:pt x="8100" y="675"/>
                  </a:lnTo>
                  <a:lnTo>
                    <a:pt x="7840" y="830"/>
                  </a:lnTo>
                  <a:lnTo>
                    <a:pt x="7594" y="971"/>
                  </a:lnTo>
                  <a:lnTo>
                    <a:pt x="7340" y="1140"/>
                  </a:lnTo>
                  <a:lnTo>
                    <a:pt x="7087" y="1309"/>
                  </a:lnTo>
                  <a:lnTo>
                    <a:pt x="6841" y="1506"/>
                  </a:lnTo>
                  <a:lnTo>
                    <a:pt x="6594" y="1689"/>
                  </a:lnTo>
                  <a:lnTo>
                    <a:pt x="6355" y="1900"/>
                  </a:lnTo>
                  <a:lnTo>
                    <a:pt x="6123" y="2126"/>
                  </a:lnTo>
                  <a:lnTo>
                    <a:pt x="5883" y="2351"/>
                  </a:lnTo>
                  <a:lnTo>
                    <a:pt x="5651" y="2604"/>
                  </a:lnTo>
                  <a:lnTo>
                    <a:pt x="5426" y="2872"/>
                  </a:lnTo>
                  <a:lnTo>
                    <a:pt x="5201" y="3125"/>
                  </a:lnTo>
                  <a:lnTo>
                    <a:pt x="4982" y="3407"/>
                  </a:lnTo>
                  <a:lnTo>
                    <a:pt x="4764" y="3689"/>
                  </a:lnTo>
                  <a:lnTo>
                    <a:pt x="4546" y="3970"/>
                  </a:lnTo>
                  <a:lnTo>
                    <a:pt x="4335" y="4294"/>
                  </a:lnTo>
                  <a:lnTo>
                    <a:pt x="4131" y="4604"/>
                  </a:lnTo>
                  <a:lnTo>
                    <a:pt x="3934" y="4942"/>
                  </a:lnTo>
                  <a:lnTo>
                    <a:pt x="3737" y="5266"/>
                  </a:lnTo>
                  <a:lnTo>
                    <a:pt x="3540" y="5618"/>
                  </a:lnTo>
                  <a:lnTo>
                    <a:pt x="3357" y="5956"/>
                  </a:lnTo>
                  <a:lnTo>
                    <a:pt x="3167" y="6322"/>
                  </a:lnTo>
                  <a:lnTo>
                    <a:pt x="2984" y="6688"/>
                  </a:lnTo>
                  <a:lnTo>
                    <a:pt x="2808" y="7068"/>
                  </a:lnTo>
                  <a:lnTo>
                    <a:pt x="2632" y="7462"/>
                  </a:lnTo>
                  <a:lnTo>
                    <a:pt x="2470" y="7871"/>
                  </a:lnTo>
                  <a:lnTo>
                    <a:pt x="2301" y="8265"/>
                  </a:lnTo>
                  <a:lnTo>
                    <a:pt x="2146" y="8673"/>
                  </a:lnTo>
                  <a:lnTo>
                    <a:pt x="1998" y="9096"/>
                  </a:lnTo>
                  <a:lnTo>
                    <a:pt x="1843" y="9518"/>
                  </a:lnTo>
                  <a:lnTo>
                    <a:pt x="1703" y="9955"/>
                  </a:lnTo>
                  <a:lnTo>
                    <a:pt x="1569" y="10405"/>
                  </a:lnTo>
                  <a:lnTo>
                    <a:pt x="1435" y="10856"/>
                  </a:lnTo>
                  <a:lnTo>
                    <a:pt x="1302" y="11306"/>
                  </a:lnTo>
                  <a:lnTo>
                    <a:pt x="1182" y="11771"/>
                  </a:lnTo>
                  <a:lnTo>
                    <a:pt x="1062" y="12236"/>
                  </a:lnTo>
                  <a:lnTo>
                    <a:pt x="950" y="12714"/>
                  </a:lnTo>
                  <a:lnTo>
                    <a:pt x="844" y="13193"/>
                  </a:lnTo>
                  <a:lnTo>
                    <a:pt x="753" y="13672"/>
                  </a:lnTo>
                  <a:lnTo>
                    <a:pt x="661" y="14165"/>
                  </a:lnTo>
                  <a:lnTo>
                    <a:pt x="570" y="14658"/>
                  </a:lnTo>
                  <a:lnTo>
                    <a:pt x="485" y="15179"/>
                  </a:lnTo>
                  <a:lnTo>
                    <a:pt x="415" y="15686"/>
                  </a:lnTo>
                  <a:lnTo>
                    <a:pt x="344" y="16192"/>
                  </a:lnTo>
                  <a:lnTo>
                    <a:pt x="274" y="16728"/>
                  </a:lnTo>
                  <a:lnTo>
                    <a:pt x="225" y="17249"/>
                  </a:lnTo>
                  <a:lnTo>
                    <a:pt x="175" y="17770"/>
                  </a:lnTo>
                  <a:lnTo>
                    <a:pt x="126" y="18319"/>
                  </a:lnTo>
                  <a:lnTo>
                    <a:pt x="91" y="18854"/>
                  </a:lnTo>
                  <a:lnTo>
                    <a:pt x="63" y="19389"/>
                  </a:lnTo>
                  <a:lnTo>
                    <a:pt x="35" y="19938"/>
                  </a:lnTo>
                  <a:lnTo>
                    <a:pt x="14" y="20487"/>
                  </a:lnTo>
                  <a:lnTo>
                    <a:pt x="7" y="21050"/>
                  </a:lnTo>
                  <a:lnTo>
                    <a:pt x="0" y="21600"/>
                  </a:lnTo>
                  <a:lnTo>
                    <a:pt x="2653" y="21600"/>
                  </a:lnTo>
                  <a:lnTo>
                    <a:pt x="2653" y="21600"/>
                  </a:lnTo>
                  <a:lnTo>
                    <a:pt x="2653" y="21177"/>
                  </a:lnTo>
                  <a:lnTo>
                    <a:pt x="2660" y="20755"/>
                  </a:lnTo>
                  <a:lnTo>
                    <a:pt x="2681" y="20332"/>
                  </a:lnTo>
                  <a:lnTo>
                    <a:pt x="2695" y="19938"/>
                  </a:lnTo>
                  <a:lnTo>
                    <a:pt x="2723" y="19530"/>
                  </a:lnTo>
                  <a:lnTo>
                    <a:pt x="2744" y="19121"/>
                  </a:lnTo>
                  <a:lnTo>
                    <a:pt x="2787" y="18713"/>
                  </a:lnTo>
                  <a:lnTo>
                    <a:pt x="2822" y="18319"/>
                  </a:lnTo>
                  <a:lnTo>
                    <a:pt x="2864" y="17924"/>
                  </a:lnTo>
                  <a:lnTo>
                    <a:pt x="2913" y="17530"/>
                  </a:lnTo>
                  <a:lnTo>
                    <a:pt x="2963" y="17136"/>
                  </a:lnTo>
                  <a:lnTo>
                    <a:pt x="3026" y="16756"/>
                  </a:lnTo>
                  <a:lnTo>
                    <a:pt x="3082" y="16376"/>
                  </a:lnTo>
                  <a:lnTo>
                    <a:pt x="3153" y="15995"/>
                  </a:lnTo>
                  <a:lnTo>
                    <a:pt x="3216" y="15629"/>
                  </a:lnTo>
                  <a:lnTo>
                    <a:pt x="3293" y="15249"/>
                  </a:lnTo>
                  <a:lnTo>
                    <a:pt x="3378" y="14883"/>
                  </a:lnTo>
                  <a:lnTo>
                    <a:pt x="3455" y="14531"/>
                  </a:lnTo>
                  <a:lnTo>
                    <a:pt x="3547" y="14179"/>
                  </a:lnTo>
                  <a:lnTo>
                    <a:pt x="3638" y="13841"/>
                  </a:lnTo>
                  <a:lnTo>
                    <a:pt x="3737" y="13489"/>
                  </a:lnTo>
                  <a:lnTo>
                    <a:pt x="3835" y="13151"/>
                  </a:lnTo>
                  <a:lnTo>
                    <a:pt x="3941" y="12813"/>
                  </a:lnTo>
                  <a:lnTo>
                    <a:pt x="4046" y="12489"/>
                  </a:lnTo>
                  <a:lnTo>
                    <a:pt x="4159" y="12179"/>
                  </a:lnTo>
                  <a:lnTo>
                    <a:pt x="4279" y="11841"/>
                  </a:lnTo>
                  <a:lnTo>
                    <a:pt x="4391" y="11546"/>
                  </a:lnTo>
                  <a:lnTo>
                    <a:pt x="4518" y="11222"/>
                  </a:lnTo>
                  <a:lnTo>
                    <a:pt x="4645" y="10940"/>
                  </a:lnTo>
                  <a:lnTo>
                    <a:pt x="4771" y="10645"/>
                  </a:lnTo>
                  <a:lnTo>
                    <a:pt x="4905" y="10363"/>
                  </a:lnTo>
                  <a:lnTo>
                    <a:pt x="5039" y="10067"/>
                  </a:lnTo>
                  <a:lnTo>
                    <a:pt x="5180" y="9800"/>
                  </a:lnTo>
                  <a:lnTo>
                    <a:pt x="5327" y="9532"/>
                  </a:lnTo>
                  <a:lnTo>
                    <a:pt x="5468" y="9279"/>
                  </a:lnTo>
                  <a:lnTo>
                    <a:pt x="5616" y="9025"/>
                  </a:lnTo>
                  <a:lnTo>
                    <a:pt x="5771" y="8786"/>
                  </a:lnTo>
                  <a:lnTo>
                    <a:pt x="5926" y="8547"/>
                  </a:lnTo>
                  <a:lnTo>
                    <a:pt x="6087" y="8321"/>
                  </a:lnTo>
                  <a:lnTo>
                    <a:pt x="6242" y="8096"/>
                  </a:lnTo>
                  <a:lnTo>
                    <a:pt x="6404" y="7871"/>
                  </a:lnTo>
                  <a:lnTo>
                    <a:pt x="6580" y="7674"/>
                  </a:lnTo>
                  <a:lnTo>
                    <a:pt x="6742" y="7462"/>
                  </a:lnTo>
                  <a:lnTo>
                    <a:pt x="6918" y="7265"/>
                  </a:lnTo>
                  <a:lnTo>
                    <a:pt x="7087" y="7082"/>
                  </a:lnTo>
                  <a:lnTo>
                    <a:pt x="7270" y="6899"/>
                  </a:lnTo>
                  <a:lnTo>
                    <a:pt x="7453" y="6744"/>
                  </a:lnTo>
                  <a:lnTo>
                    <a:pt x="7629" y="6589"/>
                  </a:lnTo>
                  <a:lnTo>
                    <a:pt x="7812" y="6434"/>
                  </a:lnTo>
                  <a:lnTo>
                    <a:pt x="7995" y="6294"/>
                  </a:lnTo>
                  <a:lnTo>
                    <a:pt x="8185" y="6153"/>
                  </a:lnTo>
                  <a:lnTo>
                    <a:pt x="8382" y="6040"/>
                  </a:lnTo>
                  <a:lnTo>
                    <a:pt x="8565" y="5928"/>
                  </a:lnTo>
                  <a:lnTo>
                    <a:pt x="8762" y="5829"/>
                  </a:lnTo>
                  <a:lnTo>
                    <a:pt x="8959" y="5716"/>
                  </a:lnTo>
                  <a:lnTo>
                    <a:pt x="9163" y="5632"/>
                  </a:lnTo>
                  <a:lnTo>
                    <a:pt x="9353" y="5547"/>
                  </a:lnTo>
                  <a:lnTo>
                    <a:pt x="9557" y="5491"/>
                  </a:lnTo>
                  <a:lnTo>
                    <a:pt x="9761" y="5435"/>
                  </a:lnTo>
                  <a:lnTo>
                    <a:pt x="9965" y="5392"/>
                  </a:lnTo>
                  <a:lnTo>
                    <a:pt x="10177" y="5364"/>
                  </a:lnTo>
                  <a:lnTo>
                    <a:pt x="10381" y="5322"/>
                  </a:lnTo>
                  <a:lnTo>
                    <a:pt x="10585" y="5308"/>
                  </a:lnTo>
                  <a:lnTo>
                    <a:pt x="10796" y="5294"/>
                  </a:lnTo>
                  <a:lnTo>
                    <a:pt x="10796" y="5294"/>
                  </a:lnTo>
                  <a:close/>
                </a:path>
              </a:pathLst>
            </a:custGeom>
            <a:solidFill>
              <a:srgbClr val="0072A9"/>
            </a:solidFill>
            <a:ln w="3175" cap="flat" cmpd="sng">
              <a:noFill/>
              <a:prstDash val="solid"/>
              <a:round/>
            </a:ln>
          </p:spPr>
          <p:txBody>
            <a:bodyPr rtlCol="0" anchor="ctr"/>
            <a:lstStyle/>
            <a:p>
              <a:pPr algn="ctr"/>
            </a:p>
          </p:txBody>
        </p:sp>
        <p:sp>
          <p:nvSpPr>
            <p:cNvPr id="1100" name="曲线"/>
            <p:cNvSpPr/>
            <p:nvPr/>
          </p:nvSpPr>
          <p:spPr>
            <a:xfrm>
              <a:off x="7159583" y="2165504"/>
              <a:ext cx="2820889" cy="1409984"/>
            </a:xfrm>
            <a:custGeom>
              <a:avLst/>
              <a:gdLst>
                <a:gd name="T1" fmla="*/ 0 w 21600"/>
                <a:gd name="T2" fmla="*/ 0 h 21600"/>
                <a:gd name="T3" fmla="*/ 21600 w 21600"/>
                <a:gd name="T4" fmla="*/ 21600 h 21600"/>
              </a:gdLst>
              <a:ahLst/>
              <a:cxnLst/>
              <a:rect l="T1" t="T2" r="T3" b="T4"/>
              <a:pathLst>
                <a:path w="21600" h="21600">
                  <a:moveTo>
                    <a:pt x="10796" y="5294"/>
                  </a:moveTo>
                  <a:lnTo>
                    <a:pt x="10796" y="5294"/>
                  </a:lnTo>
                  <a:lnTo>
                    <a:pt x="11007" y="5308"/>
                  </a:lnTo>
                  <a:lnTo>
                    <a:pt x="11218" y="5322"/>
                  </a:lnTo>
                  <a:lnTo>
                    <a:pt x="11429" y="5364"/>
                  </a:lnTo>
                  <a:lnTo>
                    <a:pt x="11626" y="5392"/>
                  </a:lnTo>
                  <a:lnTo>
                    <a:pt x="11838" y="5435"/>
                  </a:lnTo>
                  <a:lnTo>
                    <a:pt x="12042" y="5491"/>
                  </a:lnTo>
                  <a:lnTo>
                    <a:pt x="12246" y="5547"/>
                  </a:lnTo>
                  <a:lnTo>
                    <a:pt x="12443" y="5632"/>
                  </a:lnTo>
                  <a:lnTo>
                    <a:pt x="12640" y="5716"/>
                  </a:lnTo>
                  <a:lnTo>
                    <a:pt x="12837" y="5829"/>
                  </a:lnTo>
                  <a:lnTo>
                    <a:pt x="13034" y="5928"/>
                  </a:lnTo>
                  <a:lnTo>
                    <a:pt x="13217" y="6040"/>
                  </a:lnTo>
                  <a:lnTo>
                    <a:pt x="13414" y="6153"/>
                  </a:lnTo>
                  <a:lnTo>
                    <a:pt x="13604" y="6294"/>
                  </a:lnTo>
                  <a:lnTo>
                    <a:pt x="13780" y="6434"/>
                  </a:lnTo>
                  <a:lnTo>
                    <a:pt x="13970" y="6589"/>
                  </a:lnTo>
                  <a:lnTo>
                    <a:pt x="14153" y="6744"/>
                  </a:lnTo>
                  <a:lnTo>
                    <a:pt x="14329" y="6899"/>
                  </a:lnTo>
                  <a:lnTo>
                    <a:pt x="14512" y="7082"/>
                  </a:lnTo>
                  <a:lnTo>
                    <a:pt x="14681" y="7265"/>
                  </a:lnTo>
                  <a:lnTo>
                    <a:pt x="14857" y="7462"/>
                  </a:lnTo>
                  <a:lnTo>
                    <a:pt x="15019" y="7674"/>
                  </a:lnTo>
                  <a:lnTo>
                    <a:pt x="15195" y="7871"/>
                  </a:lnTo>
                  <a:lnTo>
                    <a:pt x="15350" y="8096"/>
                  </a:lnTo>
                  <a:lnTo>
                    <a:pt x="15519" y="8321"/>
                  </a:lnTo>
                  <a:lnTo>
                    <a:pt x="15673" y="8547"/>
                  </a:lnTo>
                  <a:lnTo>
                    <a:pt x="15828" y="8786"/>
                  </a:lnTo>
                  <a:lnTo>
                    <a:pt x="15983" y="9025"/>
                  </a:lnTo>
                  <a:lnTo>
                    <a:pt x="16131" y="9279"/>
                  </a:lnTo>
                  <a:lnTo>
                    <a:pt x="16272" y="9532"/>
                  </a:lnTo>
                  <a:lnTo>
                    <a:pt x="16419" y="9800"/>
                  </a:lnTo>
                  <a:lnTo>
                    <a:pt x="16560" y="10067"/>
                  </a:lnTo>
                  <a:lnTo>
                    <a:pt x="16694" y="10363"/>
                  </a:lnTo>
                  <a:lnTo>
                    <a:pt x="16828" y="10645"/>
                  </a:lnTo>
                  <a:lnTo>
                    <a:pt x="16954" y="10940"/>
                  </a:lnTo>
                  <a:lnTo>
                    <a:pt x="17081" y="11222"/>
                  </a:lnTo>
                  <a:lnTo>
                    <a:pt x="17208" y="11546"/>
                  </a:lnTo>
                  <a:lnTo>
                    <a:pt x="17327" y="11841"/>
                  </a:lnTo>
                  <a:lnTo>
                    <a:pt x="17447" y="12179"/>
                  </a:lnTo>
                  <a:lnTo>
                    <a:pt x="17560" y="12489"/>
                  </a:lnTo>
                  <a:lnTo>
                    <a:pt x="17665" y="12813"/>
                  </a:lnTo>
                  <a:lnTo>
                    <a:pt x="17764" y="13151"/>
                  </a:lnTo>
                  <a:lnTo>
                    <a:pt x="17862" y="13489"/>
                  </a:lnTo>
                  <a:lnTo>
                    <a:pt x="17961" y="13841"/>
                  </a:lnTo>
                  <a:lnTo>
                    <a:pt x="18052" y="14179"/>
                  </a:lnTo>
                  <a:lnTo>
                    <a:pt x="18144" y="14531"/>
                  </a:lnTo>
                  <a:lnTo>
                    <a:pt x="18221" y="14883"/>
                  </a:lnTo>
                  <a:lnTo>
                    <a:pt x="18306" y="15249"/>
                  </a:lnTo>
                  <a:lnTo>
                    <a:pt x="18383" y="15629"/>
                  </a:lnTo>
                  <a:lnTo>
                    <a:pt x="18446" y="15995"/>
                  </a:lnTo>
                  <a:lnTo>
                    <a:pt x="18517" y="16376"/>
                  </a:lnTo>
                  <a:lnTo>
                    <a:pt x="18580" y="16756"/>
                  </a:lnTo>
                  <a:lnTo>
                    <a:pt x="18636" y="17136"/>
                  </a:lnTo>
                  <a:lnTo>
                    <a:pt x="18693" y="17530"/>
                  </a:lnTo>
                  <a:lnTo>
                    <a:pt x="18735" y="17924"/>
                  </a:lnTo>
                  <a:lnTo>
                    <a:pt x="18777" y="18319"/>
                  </a:lnTo>
                  <a:lnTo>
                    <a:pt x="18819" y="18713"/>
                  </a:lnTo>
                  <a:lnTo>
                    <a:pt x="18855" y="19121"/>
                  </a:lnTo>
                  <a:lnTo>
                    <a:pt x="18876" y="19530"/>
                  </a:lnTo>
                  <a:lnTo>
                    <a:pt x="18897" y="19938"/>
                  </a:lnTo>
                  <a:lnTo>
                    <a:pt x="18925" y="20332"/>
                  </a:lnTo>
                  <a:lnTo>
                    <a:pt x="18939" y="20755"/>
                  </a:lnTo>
                  <a:lnTo>
                    <a:pt x="18946" y="21177"/>
                  </a:lnTo>
                  <a:lnTo>
                    <a:pt x="18946" y="21600"/>
                  </a:lnTo>
                  <a:lnTo>
                    <a:pt x="21600" y="21600"/>
                  </a:lnTo>
                  <a:lnTo>
                    <a:pt x="21600" y="21600"/>
                  </a:lnTo>
                  <a:lnTo>
                    <a:pt x="21592" y="21050"/>
                  </a:lnTo>
                  <a:lnTo>
                    <a:pt x="21585" y="20487"/>
                  </a:lnTo>
                  <a:lnTo>
                    <a:pt x="21564" y="19938"/>
                  </a:lnTo>
                  <a:lnTo>
                    <a:pt x="21543" y="19389"/>
                  </a:lnTo>
                  <a:lnTo>
                    <a:pt x="21508" y="18854"/>
                  </a:lnTo>
                  <a:lnTo>
                    <a:pt x="21473" y="18319"/>
                  </a:lnTo>
                  <a:lnTo>
                    <a:pt x="21431" y="17770"/>
                  </a:lnTo>
                  <a:lnTo>
                    <a:pt x="21374" y="17249"/>
                  </a:lnTo>
                  <a:lnTo>
                    <a:pt x="21325" y="16728"/>
                  </a:lnTo>
                  <a:lnTo>
                    <a:pt x="21255" y="16192"/>
                  </a:lnTo>
                  <a:lnTo>
                    <a:pt x="21191" y="15686"/>
                  </a:lnTo>
                  <a:lnTo>
                    <a:pt x="21114" y="15179"/>
                  </a:lnTo>
                  <a:lnTo>
                    <a:pt x="21029" y="14658"/>
                  </a:lnTo>
                  <a:lnTo>
                    <a:pt x="20938" y="14165"/>
                  </a:lnTo>
                  <a:lnTo>
                    <a:pt x="20853" y="13672"/>
                  </a:lnTo>
                  <a:lnTo>
                    <a:pt x="20748" y="13193"/>
                  </a:lnTo>
                  <a:lnTo>
                    <a:pt x="20642" y="12714"/>
                  </a:lnTo>
                  <a:lnTo>
                    <a:pt x="20537" y="12236"/>
                  </a:lnTo>
                  <a:lnTo>
                    <a:pt x="20417" y="11771"/>
                  </a:lnTo>
                  <a:lnTo>
                    <a:pt x="20297" y="11306"/>
                  </a:lnTo>
                  <a:lnTo>
                    <a:pt x="20171" y="10856"/>
                  </a:lnTo>
                  <a:lnTo>
                    <a:pt x="20030" y="10405"/>
                  </a:lnTo>
                  <a:lnTo>
                    <a:pt x="19896" y="9955"/>
                  </a:lnTo>
                  <a:lnTo>
                    <a:pt x="19756" y="9518"/>
                  </a:lnTo>
                  <a:lnTo>
                    <a:pt x="19608" y="9096"/>
                  </a:lnTo>
                  <a:lnTo>
                    <a:pt x="19453" y="8673"/>
                  </a:lnTo>
                  <a:lnTo>
                    <a:pt x="19298" y="8265"/>
                  </a:lnTo>
                  <a:lnTo>
                    <a:pt x="19129" y="7871"/>
                  </a:lnTo>
                  <a:lnTo>
                    <a:pt x="18967" y="7462"/>
                  </a:lnTo>
                  <a:lnTo>
                    <a:pt x="18798" y="7068"/>
                  </a:lnTo>
                  <a:lnTo>
                    <a:pt x="18615" y="6688"/>
                  </a:lnTo>
                  <a:lnTo>
                    <a:pt x="18432" y="6322"/>
                  </a:lnTo>
                  <a:lnTo>
                    <a:pt x="18249" y="5956"/>
                  </a:lnTo>
                  <a:lnTo>
                    <a:pt x="18059" y="5618"/>
                  </a:lnTo>
                  <a:lnTo>
                    <a:pt x="17862" y="5266"/>
                  </a:lnTo>
                  <a:lnTo>
                    <a:pt x="17672" y="4942"/>
                  </a:lnTo>
                  <a:lnTo>
                    <a:pt x="17468" y="4604"/>
                  </a:lnTo>
                  <a:lnTo>
                    <a:pt x="17257" y="4294"/>
                  </a:lnTo>
                  <a:lnTo>
                    <a:pt x="17053" y="3970"/>
                  </a:lnTo>
                  <a:lnTo>
                    <a:pt x="16835" y="3689"/>
                  </a:lnTo>
                  <a:lnTo>
                    <a:pt x="16617" y="3407"/>
                  </a:lnTo>
                  <a:lnTo>
                    <a:pt x="16398" y="3125"/>
                  </a:lnTo>
                  <a:lnTo>
                    <a:pt x="16173" y="2872"/>
                  </a:lnTo>
                  <a:lnTo>
                    <a:pt x="15941" y="2604"/>
                  </a:lnTo>
                  <a:lnTo>
                    <a:pt x="15716" y="2351"/>
                  </a:lnTo>
                  <a:lnTo>
                    <a:pt x="15476" y="2126"/>
                  </a:lnTo>
                  <a:lnTo>
                    <a:pt x="15244" y="1900"/>
                  </a:lnTo>
                  <a:lnTo>
                    <a:pt x="15005" y="1689"/>
                  </a:lnTo>
                  <a:lnTo>
                    <a:pt x="14758" y="1506"/>
                  </a:lnTo>
                  <a:lnTo>
                    <a:pt x="14512" y="1309"/>
                  </a:lnTo>
                  <a:lnTo>
                    <a:pt x="14266" y="1140"/>
                  </a:lnTo>
                  <a:lnTo>
                    <a:pt x="14005" y="971"/>
                  </a:lnTo>
                  <a:lnTo>
                    <a:pt x="13752" y="830"/>
                  </a:lnTo>
                  <a:lnTo>
                    <a:pt x="13499" y="675"/>
                  </a:lnTo>
                  <a:lnTo>
                    <a:pt x="13238" y="549"/>
                  </a:lnTo>
                  <a:lnTo>
                    <a:pt x="12971" y="436"/>
                  </a:lnTo>
                  <a:lnTo>
                    <a:pt x="12710" y="323"/>
                  </a:lnTo>
                  <a:lnTo>
                    <a:pt x="12450" y="253"/>
                  </a:lnTo>
                  <a:lnTo>
                    <a:pt x="12175" y="168"/>
                  </a:lnTo>
                  <a:lnTo>
                    <a:pt x="11908" y="98"/>
                  </a:lnTo>
                  <a:lnTo>
                    <a:pt x="11626" y="56"/>
                  </a:lnTo>
                  <a:lnTo>
                    <a:pt x="11359" y="28"/>
                  </a:lnTo>
                  <a:lnTo>
                    <a:pt x="11085" y="0"/>
                  </a:lnTo>
                  <a:lnTo>
                    <a:pt x="10796" y="0"/>
                  </a:lnTo>
                  <a:lnTo>
                    <a:pt x="10796" y="0"/>
                  </a:lnTo>
                  <a:lnTo>
                    <a:pt x="10521" y="0"/>
                  </a:lnTo>
                  <a:lnTo>
                    <a:pt x="10240" y="28"/>
                  </a:lnTo>
                  <a:lnTo>
                    <a:pt x="9973" y="56"/>
                  </a:lnTo>
                  <a:lnTo>
                    <a:pt x="9691" y="98"/>
                  </a:lnTo>
                  <a:lnTo>
                    <a:pt x="9424" y="168"/>
                  </a:lnTo>
                  <a:lnTo>
                    <a:pt x="9156" y="253"/>
                  </a:lnTo>
                  <a:lnTo>
                    <a:pt x="8889" y="323"/>
                  </a:lnTo>
                  <a:lnTo>
                    <a:pt x="8621" y="436"/>
                  </a:lnTo>
                  <a:lnTo>
                    <a:pt x="8361" y="549"/>
                  </a:lnTo>
                  <a:lnTo>
                    <a:pt x="8100" y="675"/>
                  </a:lnTo>
                  <a:lnTo>
                    <a:pt x="7840" y="830"/>
                  </a:lnTo>
                  <a:lnTo>
                    <a:pt x="7594" y="971"/>
                  </a:lnTo>
                  <a:lnTo>
                    <a:pt x="7340" y="1140"/>
                  </a:lnTo>
                  <a:lnTo>
                    <a:pt x="7087" y="1309"/>
                  </a:lnTo>
                  <a:lnTo>
                    <a:pt x="6841" y="1506"/>
                  </a:lnTo>
                  <a:lnTo>
                    <a:pt x="6594" y="1689"/>
                  </a:lnTo>
                  <a:lnTo>
                    <a:pt x="6355" y="1900"/>
                  </a:lnTo>
                  <a:lnTo>
                    <a:pt x="6123" y="2126"/>
                  </a:lnTo>
                  <a:lnTo>
                    <a:pt x="5883" y="2351"/>
                  </a:lnTo>
                  <a:lnTo>
                    <a:pt x="5651" y="2604"/>
                  </a:lnTo>
                  <a:lnTo>
                    <a:pt x="5426" y="2872"/>
                  </a:lnTo>
                  <a:lnTo>
                    <a:pt x="5201" y="3125"/>
                  </a:lnTo>
                  <a:lnTo>
                    <a:pt x="4982" y="3407"/>
                  </a:lnTo>
                  <a:lnTo>
                    <a:pt x="4764" y="3689"/>
                  </a:lnTo>
                  <a:lnTo>
                    <a:pt x="4546" y="3970"/>
                  </a:lnTo>
                  <a:lnTo>
                    <a:pt x="4335" y="4294"/>
                  </a:lnTo>
                  <a:lnTo>
                    <a:pt x="4131" y="4604"/>
                  </a:lnTo>
                  <a:lnTo>
                    <a:pt x="3934" y="4942"/>
                  </a:lnTo>
                  <a:lnTo>
                    <a:pt x="3737" y="5266"/>
                  </a:lnTo>
                  <a:lnTo>
                    <a:pt x="3540" y="5618"/>
                  </a:lnTo>
                  <a:lnTo>
                    <a:pt x="3357" y="5956"/>
                  </a:lnTo>
                  <a:lnTo>
                    <a:pt x="3167" y="6322"/>
                  </a:lnTo>
                  <a:lnTo>
                    <a:pt x="2984" y="6688"/>
                  </a:lnTo>
                  <a:lnTo>
                    <a:pt x="2808" y="7068"/>
                  </a:lnTo>
                  <a:lnTo>
                    <a:pt x="2632" y="7462"/>
                  </a:lnTo>
                  <a:lnTo>
                    <a:pt x="2470" y="7871"/>
                  </a:lnTo>
                  <a:lnTo>
                    <a:pt x="2301" y="8265"/>
                  </a:lnTo>
                  <a:lnTo>
                    <a:pt x="2146" y="8673"/>
                  </a:lnTo>
                  <a:lnTo>
                    <a:pt x="1998" y="9096"/>
                  </a:lnTo>
                  <a:lnTo>
                    <a:pt x="1843" y="9518"/>
                  </a:lnTo>
                  <a:lnTo>
                    <a:pt x="1703" y="9955"/>
                  </a:lnTo>
                  <a:lnTo>
                    <a:pt x="1569" y="10405"/>
                  </a:lnTo>
                  <a:lnTo>
                    <a:pt x="1435" y="10856"/>
                  </a:lnTo>
                  <a:lnTo>
                    <a:pt x="1302" y="11306"/>
                  </a:lnTo>
                  <a:lnTo>
                    <a:pt x="1182" y="11771"/>
                  </a:lnTo>
                  <a:lnTo>
                    <a:pt x="1062" y="12236"/>
                  </a:lnTo>
                  <a:lnTo>
                    <a:pt x="950" y="12714"/>
                  </a:lnTo>
                  <a:lnTo>
                    <a:pt x="844" y="13193"/>
                  </a:lnTo>
                  <a:lnTo>
                    <a:pt x="753" y="13672"/>
                  </a:lnTo>
                  <a:lnTo>
                    <a:pt x="661" y="14165"/>
                  </a:lnTo>
                  <a:lnTo>
                    <a:pt x="570" y="14658"/>
                  </a:lnTo>
                  <a:lnTo>
                    <a:pt x="485" y="15179"/>
                  </a:lnTo>
                  <a:lnTo>
                    <a:pt x="415" y="15686"/>
                  </a:lnTo>
                  <a:lnTo>
                    <a:pt x="344" y="16192"/>
                  </a:lnTo>
                  <a:lnTo>
                    <a:pt x="274" y="16728"/>
                  </a:lnTo>
                  <a:lnTo>
                    <a:pt x="225" y="17249"/>
                  </a:lnTo>
                  <a:lnTo>
                    <a:pt x="175" y="17770"/>
                  </a:lnTo>
                  <a:lnTo>
                    <a:pt x="126" y="18319"/>
                  </a:lnTo>
                  <a:lnTo>
                    <a:pt x="91" y="18854"/>
                  </a:lnTo>
                  <a:lnTo>
                    <a:pt x="63" y="19389"/>
                  </a:lnTo>
                  <a:lnTo>
                    <a:pt x="35" y="19938"/>
                  </a:lnTo>
                  <a:lnTo>
                    <a:pt x="14" y="20487"/>
                  </a:lnTo>
                  <a:lnTo>
                    <a:pt x="7" y="21050"/>
                  </a:lnTo>
                  <a:lnTo>
                    <a:pt x="0" y="21600"/>
                  </a:lnTo>
                  <a:lnTo>
                    <a:pt x="2653" y="21600"/>
                  </a:lnTo>
                  <a:lnTo>
                    <a:pt x="2653" y="21600"/>
                  </a:lnTo>
                  <a:lnTo>
                    <a:pt x="2653" y="21177"/>
                  </a:lnTo>
                  <a:lnTo>
                    <a:pt x="2660" y="20755"/>
                  </a:lnTo>
                  <a:lnTo>
                    <a:pt x="2681" y="20332"/>
                  </a:lnTo>
                  <a:lnTo>
                    <a:pt x="2695" y="19938"/>
                  </a:lnTo>
                  <a:lnTo>
                    <a:pt x="2723" y="19530"/>
                  </a:lnTo>
                  <a:lnTo>
                    <a:pt x="2744" y="19121"/>
                  </a:lnTo>
                  <a:lnTo>
                    <a:pt x="2787" y="18713"/>
                  </a:lnTo>
                  <a:lnTo>
                    <a:pt x="2822" y="18319"/>
                  </a:lnTo>
                  <a:lnTo>
                    <a:pt x="2864" y="17924"/>
                  </a:lnTo>
                  <a:lnTo>
                    <a:pt x="2913" y="17530"/>
                  </a:lnTo>
                  <a:lnTo>
                    <a:pt x="2963" y="17136"/>
                  </a:lnTo>
                  <a:lnTo>
                    <a:pt x="3026" y="16756"/>
                  </a:lnTo>
                  <a:lnTo>
                    <a:pt x="3082" y="16376"/>
                  </a:lnTo>
                  <a:lnTo>
                    <a:pt x="3153" y="15995"/>
                  </a:lnTo>
                  <a:lnTo>
                    <a:pt x="3216" y="15629"/>
                  </a:lnTo>
                  <a:lnTo>
                    <a:pt x="3293" y="15249"/>
                  </a:lnTo>
                  <a:lnTo>
                    <a:pt x="3378" y="14883"/>
                  </a:lnTo>
                  <a:lnTo>
                    <a:pt x="3455" y="14531"/>
                  </a:lnTo>
                  <a:lnTo>
                    <a:pt x="3547" y="14179"/>
                  </a:lnTo>
                  <a:lnTo>
                    <a:pt x="3638" y="13841"/>
                  </a:lnTo>
                  <a:lnTo>
                    <a:pt x="3737" y="13489"/>
                  </a:lnTo>
                  <a:lnTo>
                    <a:pt x="3835" y="13151"/>
                  </a:lnTo>
                  <a:lnTo>
                    <a:pt x="3941" y="12813"/>
                  </a:lnTo>
                  <a:lnTo>
                    <a:pt x="4046" y="12489"/>
                  </a:lnTo>
                  <a:lnTo>
                    <a:pt x="4159" y="12179"/>
                  </a:lnTo>
                  <a:lnTo>
                    <a:pt x="4279" y="11841"/>
                  </a:lnTo>
                  <a:lnTo>
                    <a:pt x="4391" y="11546"/>
                  </a:lnTo>
                  <a:lnTo>
                    <a:pt x="4518" y="11222"/>
                  </a:lnTo>
                  <a:lnTo>
                    <a:pt x="4645" y="10940"/>
                  </a:lnTo>
                  <a:lnTo>
                    <a:pt x="4771" y="10645"/>
                  </a:lnTo>
                  <a:lnTo>
                    <a:pt x="4905" y="10363"/>
                  </a:lnTo>
                  <a:lnTo>
                    <a:pt x="5039" y="10067"/>
                  </a:lnTo>
                  <a:lnTo>
                    <a:pt x="5180" y="9800"/>
                  </a:lnTo>
                  <a:lnTo>
                    <a:pt x="5327" y="9532"/>
                  </a:lnTo>
                  <a:lnTo>
                    <a:pt x="5468" y="9279"/>
                  </a:lnTo>
                  <a:lnTo>
                    <a:pt x="5616" y="9025"/>
                  </a:lnTo>
                  <a:lnTo>
                    <a:pt x="5771" y="8786"/>
                  </a:lnTo>
                  <a:lnTo>
                    <a:pt x="5926" y="8547"/>
                  </a:lnTo>
                  <a:lnTo>
                    <a:pt x="6087" y="8321"/>
                  </a:lnTo>
                  <a:lnTo>
                    <a:pt x="6242" y="8096"/>
                  </a:lnTo>
                  <a:lnTo>
                    <a:pt x="6404" y="7871"/>
                  </a:lnTo>
                  <a:lnTo>
                    <a:pt x="6580" y="7674"/>
                  </a:lnTo>
                  <a:lnTo>
                    <a:pt x="6742" y="7462"/>
                  </a:lnTo>
                  <a:lnTo>
                    <a:pt x="6918" y="7265"/>
                  </a:lnTo>
                  <a:lnTo>
                    <a:pt x="7087" y="7082"/>
                  </a:lnTo>
                  <a:lnTo>
                    <a:pt x="7270" y="6899"/>
                  </a:lnTo>
                  <a:lnTo>
                    <a:pt x="7453" y="6744"/>
                  </a:lnTo>
                  <a:lnTo>
                    <a:pt x="7629" y="6589"/>
                  </a:lnTo>
                  <a:lnTo>
                    <a:pt x="7812" y="6434"/>
                  </a:lnTo>
                  <a:lnTo>
                    <a:pt x="7995" y="6294"/>
                  </a:lnTo>
                  <a:lnTo>
                    <a:pt x="8185" y="6153"/>
                  </a:lnTo>
                  <a:lnTo>
                    <a:pt x="8382" y="6040"/>
                  </a:lnTo>
                  <a:lnTo>
                    <a:pt x="8565" y="5928"/>
                  </a:lnTo>
                  <a:lnTo>
                    <a:pt x="8762" y="5829"/>
                  </a:lnTo>
                  <a:lnTo>
                    <a:pt x="8959" y="5716"/>
                  </a:lnTo>
                  <a:lnTo>
                    <a:pt x="9163" y="5632"/>
                  </a:lnTo>
                  <a:lnTo>
                    <a:pt x="9353" y="5547"/>
                  </a:lnTo>
                  <a:lnTo>
                    <a:pt x="9557" y="5491"/>
                  </a:lnTo>
                  <a:lnTo>
                    <a:pt x="9761" y="5435"/>
                  </a:lnTo>
                  <a:lnTo>
                    <a:pt x="9965" y="5392"/>
                  </a:lnTo>
                  <a:lnTo>
                    <a:pt x="10177" y="5364"/>
                  </a:lnTo>
                  <a:lnTo>
                    <a:pt x="10381" y="5322"/>
                  </a:lnTo>
                  <a:lnTo>
                    <a:pt x="10585" y="5308"/>
                  </a:lnTo>
                  <a:lnTo>
                    <a:pt x="10796" y="5294"/>
                  </a:lnTo>
                  <a:lnTo>
                    <a:pt x="10796" y="5294"/>
                  </a:lnTo>
                  <a:close/>
                </a:path>
              </a:pathLst>
            </a:custGeom>
            <a:solidFill>
              <a:srgbClr val="0072A9"/>
            </a:solidFill>
            <a:ln w="3175" cap="flat" cmpd="sng">
              <a:noFill/>
              <a:prstDash val="solid"/>
              <a:round/>
            </a:ln>
          </p:spPr>
          <p:txBody>
            <a:bodyPr rtlCol="0" anchor="ctr"/>
            <a:lstStyle/>
            <a:p>
              <a:pPr algn="ctr"/>
            </a:p>
          </p:txBody>
        </p:sp>
        <p:sp>
          <p:nvSpPr>
            <p:cNvPr id="1101" name="矩形"/>
            <p:cNvSpPr/>
            <p:nvPr/>
          </p:nvSpPr>
          <p:spPr>
            <a:xfrm>
              <a:off x="1627739" y="4810834"/>
              <a:ext cx="3404680" cy="642025"/>
            </a:xfrm>
            <a:prstGeom prst="rect">
              <a:avLst/>
            </a:prstGeom>
            <a:noFill/>
            <a:scene3d>
              <a:camera prst="legacyObliqueFront"/>
              <a:lightRig rig="legacyFlat4" dir="t"/>
            </a:scene3d>
            <a:sp3d prstMaterial="legacyMatte">
              <a:bevelT w="13500" h="13500" prst="angle"/>
              <a:bevelB w="13500" h="13500" prst="angle"/>
            </a:sp3d>
          </p:spPr>
          <p:txBody>
            <a:bodyPr vert="horz" wrap="none" lIns="0" tIns="0" rIns="0" bIns="0" anchor="t" anchorCtr="0">
              <a:noAutofit/>
            </a:bodyPr>
            <a:lstStyle/>
            <a:p>
              <a:pPr marL="0" indent="0" algn="ctr">
                <a:lnSpc>
                  <a:spcPct val="1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a:t>
              </a:r>
              <a:endPar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牢固树立“安全第一”的思想 </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02" name="矩形"/>
            <p:cNvSpPr/>
            <p:nvPr/>
          </p:nvSpPr>
          <p:spPr>
            <a:xfrm>
              <a:off x="7882140" y="4810834"/>
              <a:ext cx="2847467" cy="733932"/>
            </a:xfrm>
            <a:prstGeom prst="rect">
              <a:avLst/>
            </a:prstGeom>
            <a:noFill/>
            <a:scene3d>
              <a:camera prst="legacyObliqueFront"/>
              <a:lightRig rig="legacyFlat4" dir="t"/>
            </a:scene3d>
            <a:sp3d prstMaterial="legacyMatte">
              <a:bevelT w="13500" h="13500" prst="angle"/>
              <a:bevelB w="13500" h="13500" prst="angle"/>
            </a:sp3d>
          </p:spPr>
          <p:txBody>
            <a:bodyPr vert="horz" wrap="none" lIns="0" tIns="0" rIns="0" bIns="0" anchor="t" anchorCtr="0">
              <a:noAutofit/>
            </a:bodyPr>
            <a:lstStyle/>
            <a:p>
              <a:pPr marL="0" indent="0" algn="ctr">
                <a:lnSpc>
                  <a:spcPct val="1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a:t>
              </a:r>
              <a:endPar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全面落实安全生产责任制 </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03" name="矩形"/>
            <p:cNvSpPr/>
            <p:nvPr/>
          </p:nvSpPr>
          <p:spPr>
            <a:xfrm>
              <a:off x="4509371" y="1259128"/>
              <a:ext cx="3349150" cy="629468"/>
            </a:xfrm>
            <a:prstGeom prst="rect">
              <a:avLst/>
            </a:prstGeom>
            <a:noFill/>
            <a:scene3d>
              <a:camera prst="legacyObliqueFront"/>
              <a:lightRig rig="legacyFlat4" dir="t"/>
            </a:scene3d>
            <a:sp3d prstMaterial="legacyMatte">
              <a:bevelT w="13500" h="13500" prst="angle"/>
              <a:bevelB w="13500" h="13500" prst="angle"/>
            </a:sp3d>
          </p:spPr>
          <p:txBody>
            <a:bodyPr vert="horz" wrap="none" lIns="0" tIns="0" rIns="0" bIns="0" anchor="t" anchorCtr="0">
              <a:noAutofit/>
            </a:bodyPr>
            <a:lstStyle/>
            <a:p>
              <a:pPr marL="0" indent="0" algn="ctr">
                <a:lnSpc>
                  <a:spcPct val="1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a:t>
              </a:r>
              <a:endPar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强化技能培训，提高全员素质 </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04" name="曲线"/>
            <p:cNvSpPr>
              <a:spLocks noChangeAspect="1"/>
            </p:cNvSpPr>
            <p:nvPr/>
          </p:nvSpPr>
          <p:spPr>
            <a:xfrm>
              <a:off x="3046148" y="3046877"/>
              <a:ext cx="1151649" cy="1057222"/>
            </a:xfrm>
            <a:custGeom>
              <a:avLst/>
              <a:gdLst>
                <a:gd name="T1" fmla="*/ 0 w 21600"/>
                <a:gd name="T2" fmla="*/ 0 h 21600"/>
                <a:gd name="T3" fmla="*/ 21600 w 21600"/>
                <a:gd name="T4" fmla="*/ 21600 h 21600"/>
              </a:gdLst>
              <a:ahLst/>
              <a:cxnLst/>
              <a:rect l="T1" t="T2" r="T3" b="T4"/>
              <a:pathLst>
                <a:path w="21600" h="21600">
                  <a:moveTo>
                    <a:pt x="7519" y="13403"/>
                  </a:moveTo>
                  <a:cubicBezTo>
                    <a:pt x="7791" y="13586"/>
                    <a:pt x="8062" y="13678"/>
                    <a:pt x="8333" y="13678"/>
                  </a:cubicBezTo>
                  <a:cubicBezTo>
                    <a:pt x="8333" y="13678"/>
                    <a:pt x="8333" y="13678"/>
                    <a:pt x="8333" y="19463"/>
                  </a:cubicBezTo>
                  <a:cubicBezTo>
                    <a:pt x="8333" y="19922"/>
                    <a:pt x="7971" y="20289"/>
                    <a:pt x="7519" y="20381"/>
                  </a:cubicBezTo>
                  <a:close/>
                  <a:moveTo>
                    <a:pt x="11282" y="13070"/>
                  </a:moveTo>
                  <a:cubicBezTo>
                    <a:pt x="11519" y="13254"/>
                    <a:pt x="11756" y="13346"/>
                    <a:pt x="11994" y="13346"/>
                  </a:cubicBezTo>
                  <a:cubicBezTo>
                    <a:pt x="11994" y="13346"/>
                    <a:pt x="11994" y="13346"/>
                    <a:pt x="11994" y="18669"/>
                  </a:cubicBezTo>
                  <a:cubicBezTo>
                    <a:pt x="11994" y="19128"/>
                    <a:pt x="11677" y="19495"/>
                    <a:pt x="11282" y="19495"/>
                  </a:cubicBezTo>
                  <a:cubicBezTo>
                    <a:pt x="11282" y="19495"/>
                    <a:pt x="11282" y="19495"/>
                    <a:pt x="11282" y="13070"/>
                  </a:cubicBezTo>
                  <a:close/>
                  <a:moveTo>
                    <a:pt x="14841" y="12627"/>
                  </a:moveTo>
                  <a:cubicBezTo>
                    <a:pt x="14986" y="12814"/>
                    <a:pt x="15131" y="12814"/>
                    <a:pt x="15349" y="12907"/>
                  </a:cubicBezTo>
                  <a:cubicBezTo>
                    <a:pt x="15349" y="12907"/>
                    <a:pt x="15349" y="12907"/>
                    <a:pt x="15349" y="17752"/>
                  </a:cubicBezTo>
                  <a:cubicBezTo>
                    <a:pt x="15349" y="18125"/>
                    <a:pt x="15131" y="18405"/>
                    <a:pt x="14841" y="18498"/>
                  </a:cubicBezTo>
                  <a:close/>
                  <a:moveTo>
                    <a:pt x="17790" y="12406"/>
                  </a:moveTo>
                  <a:cubicBezTo>
                    <a:pt x="17964" y="12496"/>
                    <a:pt x="18138" y="12587"/>
                    <a:pt x="18400" y="12587"/>
                  </a:cubicBezTo>
                  <a:cubicBezTo>
                    <a:pt x="18400" y="12587"/>
                    <a:pt x="18400" y="12587"/>
                    <a:pt x="18400" y="16665"/>
                  </a:cubicBezTo>
                  <a:cubicBezTo>
                    <a:pt x="18400" y="17028"/>
                    <a:pt x="18138" y="17300"/>
                    <a:pt x="17790" y="17390"/>
                  </a:cubicBezTo>
                  <a:close/>
                  <a:moveTo>
                    <a:pt x="17993" y="6424"/>
                  </a:moveTo>
                  <a:cubicBezTo>
                    <a:pt x="18078" y="6424"/>
                    <a:pt x="19611" y="6424"/>
                    <a:pt x="19696" y="6424"/>
                  </a:cubicBezTo>
                  <a:cubicBezTo>
                    <a:pt x="19951" y="6424"/>
                    <a:pt x="20122" y="6607"/>
                    <a:pt x="20207" y="6790"/>
                  </a:cubicBezTo>
                  <a:cubicBezTo>
                    <a:pt x="20207" y="6790"/>
                    <a:pt x="20207" y="6790"/>
                    <a:pt x="21569" y="11085"/>
                  </a:cubicBezTo>
                  <a:cubicBezTo>
                    <a:pt x="21654" y="11359"/>
                    <a:pt x="21569" y="11724"/>
                    <a:pt x="21228" y="11816"/>
                  </a:cubicBezTo>
                  <a:cubicBezTo>
                    <a:pt x="20973" y="11907"/>
                    <a:pt x="20632" y="11724"/>
                    <a:pt x="20547" y="11450"/>
                  </a:cubicBezTo>
                  <a:cubicBezTo>
                    <a:pt x="20547" y="11450"/>
                    <a:pt x="20547" y="11450"/>
                    <a:pt x="20122" y="10171"/>
                  </a:cubicBezTo>
                  <a:cubicBezTo>
                    <a:pt x="20122" y="10171"/>
                    <a:pt x="20122" y="10171"/>
                    <a:pt x="20122" y="16659"/>
                  </a:cubicBezTo>
                  <a:cubicBezTo>
                    <a:pt x="20122" y="17025"/>
                    <a:pt x="19866" y="17390"/>
                    <a:pt x="19526" y="17390"/>
                  </a:cubicBezTo>
                  <a:cubicBezTo>
                    <a:pt x="19185" y="17390"/>
                    <a:pt x="18845" y="17025"/>
                    <a:pt x="18845" y="16659"/>
                  </a:cubicBezTo>
                  <a:cubicBezTo>
                    <a:pt x="18845" y="16659"/>
                    <a:pt x="18845" y="16659"/>
                    <a:pt x="18845" y="12547"/>
                  </a:cubicBezTo>
                  <a:cubicBezTo>
                    <a:pt x="18845" y="12547"/>
                    <a:pt x="18845" y="12547"/>
                    <a:pt x="18504" y="12547"/>
                  </a:cubicBezTo>
                  <a:cubicBezTo>
                    <a:pt x="18674" y="12547"/>
                    <a:pt x="18759" y="12547"/>
                    <a:pt x="18845" y="12456"/>
                  </a:cubicBezTo>
                  <a:cubicBezTo>
                    <a:pt x="19355" y="12273"/>
                    <a:pt x="19696" y="11633"/>
                    <a:pt x="19526" y="10993"/>
                  </a:cubicBezTo>
                  <a:cubicBezTo>
                    <a:pt x="19526" y="10993"/>
                    <a:pt x="19526" y="10993"/>
                    <a:pt x="17993" y="6424"/>
                  </a:cubicBezTo>
                  <a:close/>
                  <a:moveTo>
                    <a:pt x="14841" y="5759"/>
                  </a:moveTo>
                  <a:cubicBezTo>
                    <a:pt x="15098" y="5759"/>
                    <a:pt x="15355" y="5759"/>
                    <a:pt x="15613" y="5759"/>
                  </a:cubicBezTo>
                  <a:cubicBezTo>
                    <a:pt x="16213" y="5759"/>
                    <a:pt x="16813" y="5759"/>
                    <a:pt x="16813" y="5759"/>
                  </a:cubicBezTo>
                  <a:cubicBezTo>
                    <a:pt x="17156" y="5759"/>
                    <a:pt x="17413" y="5943"/>
                    <a:pt x="17499" y="6218"/>
                  </a:cubicBezTo>
                  <a:cubicBezTo>
                    <a:pt x="17499" y="6218"/>
                    <a:pt x="17499" y="6218"/>
                    <a:pt x="19042" y="11166"/>
                  </a:cubicBezTo>
                  <a:cubicBezTo>
                    <a:pt x="19213" y="11533"/>
                    <a:pt x="19042" y="11900"/>
                    <a:pt x="18699" y="11991"/>
                  </a:cubicBezTo>
                  <a:cubicBezTo>
                    <a:pt x="18356" y="12175"/>
                    <a:pt x="18013" y="11900"/>
                    <a:pt x="17927" y="11625"/>
                  </a:cubicBezTo>
                  <a:cubicBezTo>
                    <a:pt x="17927" y="11625"/>
                    <a:pt x="17927" y="11625"/>
                    <a:pt x="17413" y="10067"/>
                  </a:cubicBezTo>
                  <a:cubicBezTo>
                    <a:pt x="17413" y="10067"/>
                    <a:pt x="17413" y="10067"/>
                    <a:pt x="17413" y="17673"/>
                  </a:cubicBezTo>
                  <a:cubicBezTo>
                    <a:pt x="17413" y="18131"/>
                    <a:pt x="17070" y="18498"/>
                    <a:pt x="16641" y="18498"/>
                  </a:cubicBezTo>
                  <a:cubicBezTo>
                    <a:pt x="16213" y="18498"/>
                    <a:pt x="15870" y="18131"/>
                    <a:pt x="15870" y="17673"/>
                  </a:cubicBezTo>
                  <a:cubicBezTo>
                    <a:pt x="15870" y="17673"/>
                    <a:pt x="15870" y="17673"/>
                    <a:pt x="15870" y="12816"/>
                  </a:cubicBezTo>
                  <a:cubicBezTo>
                    <a:pt x="16470" y="12541"/>
                    <a:pt x="16813" y="11808"/>
                    <a:pt x="16556" y="11166"/>
                  </a:cubicBezTo>
                  <a:cubicBezTo>
                    <a:pt x="16556" y="11166"/>
                    <a:pt x="16556" y="11166"/>
                    <a:pt x="14841" y="5759"/>
                  </a:cubicBezTo>
                  <a:close/>
                  <a:moveTo>
                    <a:pt x="11384" y="5427"/>
                  </a:moveTo>
                  <a:cubicBezTo>
                    <a:pt x="11384" y="5427"/>
                    <a:pt x="13656" y="5427"/>
                    <a:pt x="13740" y="5427"/>
                  </a:cubicBezTo>
                  <a:cubicBezTo>
                    <a:pt x="14076" y="5427"/>
                    <a:pt x="14329" y="5610"/>
                    <a:pt x="14413" y="5975"/>
                  </a:cubicBezTo>
                  <a:cubicBezTo>
                    <a:pt x="14413" y="5975"/>
                    <a:pt x="14413" y="5975"/>
                    <a:pt x="16180" y="11365"/>
                  </a:cubicBezTo>
                  <a:cubicBezTo>
                    <a:pt x="16265" y="11730"/>
                    <a:pt x="16096" y="12187"/>
                    <a:pt x="15760" y="12278"/>
                  </a:cubicBezTo>
                  <a:cubicBezTo>
                    <a:pt x="15339" y="12461"/>
                    <a:pt x="15002" y="12278"/>
                    <a:pt x="14834" y="11822"/>
                  </a:cubicBezTo>
                  <a:cubicBezTo>
                    <a:pt x="14834" y="11822"/>
                    <a:pt x="14834" y="11822"/>
                    <a:pt x="14329" y="10177"/>
                  </a:cubicBezTo>
                  <a:cubicBezTo>
                    <a:pt x="14329" y="10177"/>
                    <a:pt x="14329" y="10177"/>
                    <a:pt x="14329" y="18581"/>
                  </a:cubicBezTo>
                  <a:cubicBezTo>
                    <a:pt x="14329" y="19038"/>
                    <a:pt x="13992" y="19495"/>
                    <a:pt x="13487" y="19495"/>
                  </a:cubicBezTo>
                  <a:cubicBezTo>
                    <a:pt x="13067" y="19495"/>
                    <a:pt x="12730" y="19038"/>
                    <a:pt x="12730" y="18581"/>
                  </a:cubicBezTo>
                  <a:cubicBezTo>
                    <a:pt x="12730" y="18581"/>
                    <a:pt x="12730" y="18581"/>
                    <a:pt x="12730" y="13192"/>
                  </a:cubicBezTo>
                  <a:cubicBezTo>
                    <a:pt x="12730" y="13192"/>
                    <a:pt x="12730" y="13192"/>
                    <a:pt x="12667" y="13192"/>
                  </a:cubicBezTo>
                  <a:lnTo>
                    <a:pt x="12478" y="13192"/>
                  </a:lnTo>
                  <a:cubicBezTo>
                    <a:pt x="12814" y="13101"/>
                    <a:pt x="13067" y="12826"/>
                    <a:pt x="13235" y="12461"/>
                  </a:cubicBezTo>
                  <a:cubicBezTo>
                    <a:pt x="13403" y="12096"/>
                    <a:pt x="13403" y="11730"/>
                    <a:pt x="13235" y="11365"/>
                  </a:cubicBezTo>
                  <a:cubicBezTo>
                    <a:pt x="13235" y="11365"/>
                    <a:pt x="13235" y="11365"/>
                    <a:pt x="11384" y="5519"/>
                  </a:cubicBezTo>
                  <a:cubicBezTo>
                    <a:pt x="11384" y="5519"/>
                    <a:pt x="11384" y="5427"/>
                    <a:pt x="11384" y="5427"/>
                  </a:cubicBezTo>
                  <a:close/>
                  <a:moveTo>
                    <a:pt x="7723" y="5095"/>
                  </a:moveTo>
                  <a:cubicBezTo>
                    <a:pt x="7723" y="5095"/>
                    <a:pt x="10057" y="5095"/>
                    <a:pt x="10057" y="5095"/>
                  </a:cubicBezTo>
                  <a:cubicBezTo>
                    <a:pt x="10390" y="5095"/>
                    <a:pt x="10723" y="5279"/>
                    <a:pt x="10807" y="5648"/>
                  </a:cubicBezTo>
                  <a:cubicBezTo>
                    <a:pt x="10807" y="5648"/>
                    <a:pt x="10807" y="5648"/>
                    <a:pt x="12640" y="11641"/>
                  </a:cubicBezTo>
                  <a:cubicBezTo>
                    <a:pt x="12807" y="12010"/>
                    <a:pt x="12640" y="12471"/>
                    <a:pt x="12224" y="12655"/>
                  </a:cubicBezTo>
                  <a:cubicBezTo>
                    <a:pt x="11807" y="12839"/>
                    <a:pt x="11390" y="12563"/>
                    <a:pt x="11307" y="12102"/>
                  </a:cubicBezTo>
                  <a:lnTo>
                    <a:pt x="10723" y="10350"/>
                  </a:lnTo>
                  <a:cubicBezTo>
                    <a:pt x="10723" y="10350"/>
                    <a:pt x="10723" y="10350"/>
                    <a:pt x="10723" y="19478"/>
                  </a:cubicBezTo>
                  <a:cubicBezTo>
                    <a:pt x="10723" y="20031"/>
                    <a:pt x="10307" y="20492"/>
                    <a:pt x="9807" y="20492"/>
                  </a:cubicBezTo>
                  <a:cubicBezTo>
                    <a:pt x="9306" y="20492"/>
                    <a:pt x="8973" y="20031"/>
                    <a:pt x="8973" y="19478"/>
                  </a:cubicBezTo>
                  <a:cubicBezTo>
                    <a:pt x="8973" y="19478"/>
                    <a:pt x="8973" y="19478"/>
                    <a:pt x="8973" y="13669"/>
                  </a:cubicBezTo>
                  <a:cubicBezTo>
                    <a:pt x="8973" y="13669"/>
                    <a:pt x="8973" y="13669"/>
                    <a:pt x="8556" y="13669"/>
                  </a:cubicBezTo>
                  <a:cubicBezTo>
                    <a:pt x="8640" y="13669"/>
                    <a:pt x="8723" y="13669"/>
                    <a:pt x="8890" y="13577"/>
                  </a:cubicBezTo>
                  <a:cubicBezTo>
                    <a:pt x="9640" y="13300"/>
                    <a:pt x="9973" y="12378"/>
                    <a:pt x="9723" y="11641"/>
                  </a:cubicBezTo>
                  <a:cubicBezTo>
                    <a:pt x="9723" y="11641"/>
                    <a:pt x="9723" y="11641"/>
                    <a:pt x="7723" y="5095"/>
                  </a:cubicBezTo>
                  <a:close/>
                  <a:moveTo>
                    <a:pt x="2960" y="4652"/>
                  </a:moveTo>
                  <a:cubicBezTo>
                    <a:pt x="3045" y="4652"/>
                    <a:pt x="3812" y="4652"/>
                    <a:pt x="4664" y="4652"/>
                  </a:cubicBezTo>
                  <a:cubicBezTo>
                    <a:pt x="5431" y="4652"/>
                    <a:pt x="6198" y="4652"/>
                    <a:pt x="6283" y="4652"/>
                  </a:cubicBezTo>
                  <a:cubicBezTo>
                    <a:pt x="6624" y="4652"/>
                    <a:pt x="6964" y="4836"/>
                    <a:pt x="7135" y="5204"/>
                  </a:cubicBezTo>
                  <a:cubicBezTo>
                    <a:pt x="7135" y="5204"/>
                    <a:pt x="7135" y="5204"/>
                    <a:pt x="9179" y="11836"/>
                  </a:cubicBezTo>
                  <a:cubicBezTo>
                    <a:pt x="9350" y="12297"/>
                    <a:pt x="9179" y="12849"/>
                    <a:pt x="8668" y="12941"/>
                  </a:cubicBezTo>
                  <a:cubicBezTo>
                    <a:pt x="8242" y="13126"/>
                    <a:pt x="7816" y="12849"/>
                    <a:pt x="7646" y="12389"/>
                  </a:cubicBezTo>
                  <a:cubicBezTo>
                    <a:pt x="7646" y="12389"/>
                    <a:pt x="7646" y="12389"/>
                    <a:pt x="6964" y="10362"/>
                  </a:cubicBezTo>
                  <a:cubicBezTo>
                    <a:pt x="6964" y="10362"/>
                    <a:pt x="6964" y="10362"/>
                    <a:pt x="6964" y="20586"/>
                  </a:cubicBezTo>
                  <a:cubicBezTo>
                    <a:pt x="6964" y="21139"/>
                    <a:pt x="6538" y="21600"/>
                    <a:pt x="6027" y="21600"/>
                  </a:cubicBezTo>
                  <a:cubicBezTo>
                    <a:pt x="5431" y="21600"/>
                    <a:pt x="5005" y="21139"/>
                    <a:pt x="5005" y="20586"/>
                  </a:cubicBezTo>
                  <a:cubicBezTo>
                    <a:pt x="5005" y="20586"/>
                    <a:pt x="5005" y="20586"/>
                    <a:pt x="5005" y="14139"/>
                  </a:cubicBezTo>
                  <a:cubicBezTo>
                    <a:pt x="5005" y="14139"/>
                    <a:pt x="5005" y="14139"/>
                    <a:pt x="4238" y="14139"/>
                  </a:cubicBezTo>
                  <a:cubicBezTo>
                    <a:pt x="4238" y="14139"/>
                    <a:pt x="4238" y="14139"/>
                    <a:pt x="4238" y="20586"/>
                  </a:cubicBezTo>
                  <a:cubicBezTo>
                    <a:pt x="4238" y="21139"/>
                    <a:pt x="3812" y="21600"/>
                    <a:pt x="3216" y="21600"/>
                  </a:cubicBezTo>
                  <a:cubicBezTo>
                    <a:pt x="2704" y="21600"/>
                    <a:pt x="2278" y="21139"/>
                    <a:pt x="2278" y="20586"/>
                  </a:cubicBezTo>
                  <a:cubicBezTo>
                    <a:pt x="2278" y="20586"/>
                    <a:pt x="2278" y="20586"/>
                    <a:pt x="2278" y="10362"/>
                  </a:cubicBezTo>
                  <a:cubicBezTo>
                    <a:pt x="2278" y="10362"/>
                    <a:pt x="2278" y="10362"/>
                    <a:pt x="1597" y="12389"/>
                  </a:cubicBezTo>
                  <a:cubicBezTo>
                    <a:pt x="1427" y="12849"/>
                    <a:pt x="1001" y="13126"/>
                    <a:pt x="575" y="12941"/>
                  </a:cubicBezTo>
                  <a:cubicBezTo>
                    <a:pt x="63" y="12849"/>
                    <a:pt x="-106" y="12297"/>
                    <a:pt x="63" y="11836"/>
                  </a:cubicBezTo>
                  <a:cubicBezTo>
                    <a:pt x="63" y="11836"/>
                    <a:pt x="63" y="11836"/>
                    <a:pt x="2108" y="5204"/>
                  </a:cubicBezTo>
                  <a:cubicBezTo>
                    <a:pt x="2278" y="4836"/>
                    <a:pt x="2619" y="4652"/>
                    <a:pt x="2960" y="4652"/>
                  </a:cubicBezTo>
                  <a:close/>
                  <a:moveTo>
                    <a:pt x="18552" y="3433"/>
                  </a:moveTo>
                  <a:cubicBezTo>
                    <a:pt x="19315" y="3433"/>
                    <a:pt x="19824" y="4054"/>
                    <a:pt x="19824" y="4763"/>
                  </a:cubicBezTo>
                  <a:cubicBezTo>
                    <a:pt x="19824" y="5560"/>
                    <a:pt x="19230" y="6092"/>
                    <a:pt x="18552" y="6092"/>
                  </a:cubicBezTo>
                  <a:cubicBezTo>
                    <a:pt x="17959" y="6092"/>
                    <a:pt x="17281" y="5560"/>
                    <a:pt x="17281" y="4763"/>
                  </a:cubicBezTo>
                  <a:cubicBezTo>
                    <a:pt x="17281" y="4763"/>
                    <a:pt x="17366" y="4763"/>
                    <a:pt x="17366" y="4763"/>
                  </a:cubicBezTo>
                  <a:cubicBezTo>
                    <a:pt x="17366" y="4585"/>
                    <a:pt x="17451" y="4408"/>
                    <a:pt x="17451" y="4142"/>
                  </a:cubicBezTo>
                  <a:cubicBezTo>
                    <a:pt x="17705" y="3788"/>
                    <a:pt x="18129" y="3433"/>
                    <a:pt x="18552" y="3433"/>
                  </a:cubicBezTo>
                  <a:close/>
                  <a:moveTo>
                    <a:pt x="15664" y="2326"/>
                  </a:moveTo>
                  <a:cubicBezTo>
                    <a:pt x="16496" y="2326"/>
                    <a:pt x="17078" y="3060"/>
                    <a:pt x="17078" y="3886"/>
                  </a:cubicBezTo>
                  <a:cubicBezTo>
                    <a:pt x="17078" y="4804"/>
                    <a:pt x="16412" y="5538"/>
                    <a:pt x="15664" y="5538"/>
                  </a:cubicBezTo>
                  <a:cubicBezTo>
                    <a:pt x="15081" y="5538"/>
                    <a:pt x="14499" y="5079"/>
                    <a:pt x="14333" y="4437"/>
                  </a:cubicBezTo>
                  <a:cubicBezTo>
                    <a:pt x="14416" y="4161"/>
                    <a:pt x="14499" y="3794"/>
                    <a:pt x="14499" y="3427"/>
                  </a:cubicBezTo>
                  <a:cubicBezTo>
                    <a:pt x="14499" y="3335"/>
                    <a:pt x="14499" y="3244"/>
                    <a:pt x="14499" y="3060"/>
                  </a:cubicBezTo>
                  <a:cubicBezTo>
                    <a:pt x="14748" y="2601"/>
                    <a:pt x="15165" y="2326"/>
                    <a:pt x="15664" y="2326"/>
                  </a:cubicBezTo>
                  <a:close/>
                  <a:moveTo>
                    <a:pt x="12350" y="1661"/>
                  </a:moveTo>
                  <a:cubicBezTo>
                    <a:pt x="13179" y="1661"/>
                    <a:pt x="13926" y="2474"/>
                    <a:pt x="13926" y="3378"/>
                  </a:cubicBezTo>
                  <a:cubicBezTo>
                    <a:pt x="13926" y="4372"/>
                    <a:pt x="13179" y="5095"/>
                    <a:pt x="12350" y="5095"/>
                  </a:cubicBezTo>
                  <a:cubicBezTo>
                    <a:pt x="11520" y="5095"/>
                    <a:pt x="10856" y="4462"/>
                    <a:pt x="10773" y="3559"/>
                  </a:cubicBezTo>
                  <a:cubicBezTo>
                    <a:pt x="10856" y="3378"/>
                    <a:pt x="10939" y="3107"/>
                    <a:pt x="10939" y="2745"/>
                  </a:cubicBezTo>
                  <a:cubicBezTo>
                    <a:pt x="10939" y="2745"/>
                    <a:pt x="10939" y="2745"/>
                    <a:pt x="10939" y="2655"/>
                  </a:cubicBezTo>
                  <a:cubicBezTo>
                    <a:pt x="11188" y="2113"/>
                    <a:pt x="11686" y="1661"/>
                    <a:pt x="12350" y="1661"/>
                  </a:cubicBezTo>
                  <a:close/>
                  <a:moveTo>
                    <a:pt x="8536" y="886"/>
                  </a:moveTo>
                  <a:cubicBezTo>
                    <a:pt x="9487" y="886"/>
                    <a:pt x="10265" y="1712"/>
                    <a:pt x="10265" y="2723"/>
                  </a:cubicBezTo>
                  <a:cubicBezTo>
                    <a:pt x="10265" y="3825"/>
                    <a:pt x="9487" y="4652"/>
                    <a:pt x="8536" y="4652"/>
                  </a:cubicBezTo>
                  <a:cubicBezTo>
                    <a:pt x="7758" y="4652"/>
                    <a:pt x="7067" y="4193"/>
                    <a:pt x="6808" y="3366"/>
                  </a:cubicBezTo>
                  <a:cubicBezTo>
                    <a:pt x="6981" y="2998"/>
                    <a:pt x="7153" y="2539"/>
                    <a:pt x="7153" y="2080"/>
                  </a:cubicBezTo>
                  <a:cubicBezTo>
                    <a:pt x="7153" y="1896"/>
                    <a:pt x="7067" y="1804"/>
                    <a:pt x="7067" y="1621"/>
                  </a:cubicBezTo>
                  <a:cubicBezTo>
                    <a:pt x="7413" y="1161"/>
                    <a:pt x="7931" y="886"/>
                    <a:pt x="8536" y="886"/>
                  </a:cubicBezTo>
                  <a:close/>
                  <a:moveTo>
                    <a:pt x="4663" y="0"/>
                  </a:moveTo>
                  <a:cubicBezTo>
                    <a:pt x="5667" y="0"/>
                    <a:pt x="6503" y="1006"/>
                    <a:pt x="6503" y="2104"/>
                  </a:cubicBezTo>
                  <a:cubicBezTo>
                    <a:pt x="6503" y="3294"/>
                    <a:pt x="5583" y="4209"/>
                    <a:pt x="4663" y="4209"/>
                  </a:cubicBezTo>
                  <a:cubicBezTo>
                    <a:pt x="3660" y="4209"/>
                    <a:pt x="2740" y="3294"/>
                    <a:pt x="2740" y="2104"/>
                  </a:cubicBezTo>
                  <a:cubicBezTo>
                    <a:pt x="2740" y="1006"/>
                    <a:pt x="3576" y="0"/>
                    <a:pt x="4663" y="0"/>
                  </a:cubicBezTo>
                  <a:close/>
                </a:path>
              </a:pathLst>
            </a:custGeom>
            <a:solidFill>
              <a:schemeClr val="bg1"/>
            </a:solidFill>
            <a:ln w="9525" cap="flat" cmpd="sng">
              <a:noFill/>
              <a:prstDash val="solid"/>
              <a:round/>
            </a:ln>
          </p:spPr>
          <p:txBody>
            <a:bodyPr rtlCol="0" anchor="ctr"/>
            <a:lstStyle/>
            <a:p>
              <a:pPr algn="ctr"/>
            </a:p>
          </p:txBody>
        </p:sp>
        <p:sp>
          <p:nvSpPr>
            <p:cNvPr id="1105" name="曲线"/>
            <p:cNvSpPr>
              <a:spLocks noChangeAspect="1"/>
            </p:cNvSpPr>
            <p:nvPr/>
          </p:nvSpPr>
          <p:spPr>
            <a:xfrm>
              <a:off x="5652235" y="3157705"/>
              <a:ext cx="1063421" cy="946394"/>
            </a:xfrm>
            <a:custGeom>
              <a:avLst/>
              <a:gdLst>
                <a:gd name="T1" fmla="*/ 0 w 21600"/>
                <a:gd name="T2" fmla="*/ 0 h 21600"/>
                <a:gd name="T3" fmla="*/ 21600 w 21600"/>
                <a:gd name="T4" fmla="*/ 21600 h 21600"/>
              </a:gdLst>
              <a:ahLst/>
              <a:cxnLst/>
              <a:rect l="T1" t="T2" r="T3" b="T4"/>
              <a:pathLst>
                <a:path w="21600" h="21600">
                  <a:moveTo>
                    <a:pt x="17982" y="15909"/>
                  </a:moveTo>
                  <a:cubicBezTo>
                    <a:pt x="19352" y="15909"/>
                    <a:pt x="20463" y="17183"/>
                    <a:pt x="20463" y="18754"/>
                  </a:cubicBezTo>
                  <a:cubicBezTo>
                    <a:pt x="20463" y="20326"/>
                    <a:pt x="19352" y="21600"/>
                    <a:pt x="17982" y="21600"/>
                  </a:cubicBezTo>
                  <a:cubicBezTo>
                    <a:pt x="16612" y="21600"/>
                    <a:pt x="15502" y="20326"/>
                    <a:pt x="15502" y="18754"/>
                  </a:cubicBezTo>
                  <a:cubicBezTo>
                    <a:pt x="15502" y="17183"/>
                    <a:pt x="16612" y="15909"/>
                    <a:pt x="17982" y="15909"/>
                  </a:cubicBezTo>
                  <a:close/>
                  <a:moveTo>
                    <a:pt x="10851" y="15909"/>
                  </a:moveTo>
                  <a:cubicBezTo>
                    <a:pt x="12221" y="15909"/>
                    <a:pt x="13332" y="17183"/>
                    <a:pt x="13332" y="18754"/>
                  </a:cubicBezTo>
                  <a:cubicBezTo>
                    <a:pt x="13332" y="20326"/>
                    <a:pt x="12221" y="21600"/>
                    <a:pt x="10851" y="21600"/>
                  </a:cubicBezTo>
                  <a:cubicBezTo>
                    <a:pt x="9481" y="21600"/>
                    <a:pt x="8371" y="20326"/>
                    <a:pt x="8371" y="18754"/>
                  </a:cubicBezTo>
                  <a:cubicBezTo>
                    <a:pt x="8371" y="17183"/>
                    <a:pt x="9481" y="15909"/>
                    <a:pt x="10851" y="15909"/>
                  </a:cubicBezTo>
                  <a:close/>
                  <a:moveTo>
                    <a:pt x="3617" y="15909"/>
                  </a:moveTo>
                  <a:cubicBezTo>
                    <a:pt x="4987" y="15909"/>
                    <a:pt x="6097" y="17183"/>
                    <a:pt x="6097" y="18754"/>
                  </a:cubicBezTo>
                  <a:cubicBezTo>
                    <a:pt x="6097" y="20326"/>
                    <a:pt x="4987" y="21600"/>
                    <a:pt x="3617" y="21600"/>
                  </a:cubicBezTo>
                  <a:cubicBezTo>
                    <a:pt x="2247" y="21600"/>
                    <a:pt x="1136" y="20326"/>
                    <a:pt x="1136" y="18754"/>
                  </a:cubicBezTo>
                  <a:cubicBezTo>
                    <a:pt x="1136" y="17183"/>
                    <a:pt x="2247" y="15909"/>
                    <a:pt x="3617" y="15909"/>
                  </a:cubicBezTo>
                  <a:close/>
                  <a:moveTo>
                    <a:pt x="16639" y="12774"/>
                  </a:moveTo>
                  <a:lnTo>
                    <a:pt x="17155" y="12774"/>
                  </a:lnTo>
                  <a:lnTo>
                    <a:pt x="17155" y="14051"/>
                  </a:lnTo>
                  <a:lnTo>
                    <a:pt x="16639" y="14051"/>
                  </a:lnTo>
                  <a:close/>
                  <a:moveTo>
                    <a:pt x="16897" y="1393"/>
                  </a:moveTo>
                  <a:cubicBezTo>
                    <a:pt x="15727" y="1393"/>
                    <a:pt x="14778" y="2459"/>
                    <a:pt x="14778" y="3774"/>
                  </a:cubicBezTo>
                  <a:cubicBezTo>
                    <a:pt x="14778" y="5089"/>
                    <a:pt x="15727" y="6154"/>
                    <a:pt x="16897" y="6154"/>
                  </a:cubicBezTo>
                  <a:cubicBezTo>
                    <a:pt x="18067" y="6154"/>
                    <a:pt x="19016" y="5089"/>
                    <a:pt x="19016" y="3774"/>
                  </a:cubicBezTo>
                  <a:cubicBezTo>
                    <a:pt x="19016" y="2459"/>
                    <a:pt x="18067" y="1393"/>
                    <a:pt x="16897" y="1393"/>
                  </a:cubicBezTo>
                  <a:close/>
                  <a:moveTo>
                    <a:pt x="0" y="0"/>
                  </a:moveTo>
                  <a:lnTo>
                    <a:pt x="21600" y="0"/>
                  </a:lnTo>
                  <a:lnTo>
                    <a:pt x="21600" y="14051"/>
                  </a:lnTo>
                  <a:lnTo>
                    <a:pt x="18706" y="14051"/>
                  </a:lnTo>
                  <a:lnTo>
                    <a:pt x="18706" y="11845"/>
                  </a:lnTo>
                  <a:lnTo>
                    <a:pt x="18809" y="11845"/>
                  </a:lnTo>
                  <a:lnTo>
                    <a:pt x="18912" y="11032"/>
                  </a:lnTo>
                  <a:lnTo>
                    <a:pt x="19533" y="11032"/>
                  </a:lnTo>
                  <a:lnTo>
                    <a:pt x="19429" y="6619"/>
                  </a:lnTo>
                  <a:lnTo>
                    <a:pt x="17776" y="6387"/>
                  </a:lnTo>
                  <a:lnTo>
                    <a:pt x="17052" y="7548"/>
                  </a:lnTo>
                  <a:lnTo>
                    <a:pt x="16122" y="6387"/>
                  </a:lnTo>
                  <a:lnTo>
                    <a:pt x="11161" y="6387"/>
                  </a:lnTo>
                  <a:lnTo>
                    <a:pt x="11161" y="7664"/>
                  </a:lnTo>
                  <a:lnTo>
                    <a:pt x="14778" y="7664"/>
                  </a:lnTo>
                  <a:lnTo>
                    <a:pt x="14985" y="11845"/>
                  </a:lnTo>
                  <a:lnTo>
                    <a:pt x="15192" y="11845"/>
                  </a:lnTo>
                  <a:lnTo>
                    <a:pt x="15192" y="14051"/>
                  </a:lnTo>
                  <a:lnTo>
                    <a:pt x="0" y="14051"/>
                  </a:lnTo>
                  <a:close/>
                </a:path>
              </a:pathLst>
            </a:custGeom>
            <a:solidFill>
              <a:schemeClr val="bg1"/>
            </a:solidFill>
            <a:ln w="9525" cap="flat" cmpd="sng">
              <a:noFill/>
              <a:prstDash val="solid"/>
              <a:round/>
            </a:ln>
          </p:spPr>
          <p:txBody>
            <a:bodyPr rtlCol="0" anchor="ctr"/>
            <a:lstStyle/>
            <a:p>
              <a:pPr algn="ctr"/>
            </a:p>
          </p:txBody>
        </p:sp>
        <p:sp>
          <p:nvSpPr>
            <p:cNvPr id="1106" name="椭圆"/>
            <p:cNvSpPr/>
            <p:nvPr/>
          </p:nvSpPr>
          <p:spPr>
            <a:xfrm>
              <a:off x="7720666" y="2726410"/>
              <a:ext cx="1698722" cy="1698157"/>
            </a:xfrm>
            <a:prstGeom prst="ellipse">
              <a:avLst/>
            </a:prstGeom>
            <a:solidFill>
              <a:srgbClr val="404040"/>
            </a:solidFill>
            <a:ln w="12700" cap="flat" cmpd="sng">
              <a:noFill/>
              <a:prstDash val="solid"/>
              <a:miter/>
            </a:ln>
          </p:spPr>
          <p:txBody>
            <a:bodyPr rtlCol="0" anchor="ctr"/>
            <a:lstStyle/>
            <a:p>
              <a:pPr algn="ctr"/>
            </a:p>
          </p:txBody>
        </p:sp>
        <p:sp>
          <p:nvSpPr>
            <p:cNvPr id="1107" name="曲线"/>
            <p:cNvSpPr>
              <a:spLocks noChangeAspect="1"/>
            </p:cNvSpPr>
            <p:nvPr/>
          </p:nvSpPr>
          <p:spPr>
            <a:xfrm>
              <a:off x="8162254" y="3074957"/>
              <a:ext cx="815545" cy="1029141"/>
            </a:xfrm>
            <a:custGeom>
              <a:avLst/>
              <a:gdLst>
                <a:gd name="T1" fmla="*/ 0 w 21600"/>
                <a:gd name="T2" fmla="*/ 0 h 21600"/>
                <a:gd name="T3" fmla="*/ 21600 w 21600"/>
                <a:gd name="T4" fmla="*/ 21600 h 21600"/>
              </a:gdLst>
              <a:ahLst/>
              <a:cxnLst/>
              <a:rect l="T1" t="T2" r="T3" b="T4"/>
              <a:pathLst>
                <a:path w="21600" h="21600">
                  <a:moveTo>
                    <a:pt x="8626" y="17932"/>
                  </a:moveTo>
                  <a:cubicBezTo>
                    <a:pt x="8836" y="17932"/>
                    <a:pt x="8941" y="18015"/>
                    <a:pt x="9046" y="18098"/>
                  </a:cubicBezTo>
                  <a:cubicBezTo>
                    <a:pt x="9152" y="18182"/>
                    <a:pt x="9257" y="18265"/>
                    <a:pt x="9257" y="18432"/>
                  </a:cubicBezTo>
                  <a:cubicBezTo>
                    <a:pt x="9257" y="18515"/>
                    <a:pt x="9152" y="18682"/>
                    <a:pt x="9046" y="18765"/>
                  </a:cubicBezTo>
                  <a:cubicBezTo>
                    <a:pt x="8941" y="18849"/>
                    <a:pt x="8836" y="18849"/>
                    <a:pt x="8626" y="18849"/>
                  </a:cubicBezTo>
                  <a:cubicBezTo>
                    <a:pt x="8520" y="18849"/>
                    <a:pt x="8310" y="18849"/>
                    <a:pt x="8205" y="18765"/>
                  </a:cubicBezTo>
                  <a:cubicBezTo>
                    <a:pt x="8100" y="18682"/>
                    <a:pt x="8100" y="18515"/>
                    <a:pt x="8100" y="18432"/>
                  </a:cubicBezTo>
                  <a:cubicBezTo>
                    <a:pt x="8100" y="18265"/>
                    <a:pt x="8100" y="18182"/>
                    <a:pt x="8205" y="18098"/>
                  </a:cubicBezTo>
                  <a:cubicBezTo>
                    <a:pt x="8310" y="18015"/>
                    <a:pt x="8520" y="17932"/>
                    <a:pt x="8626" y="17932"/>
                  </a:cubicBezTo>
                  <a:close/>
                  <a:moveTo>
                    <a:pt x="6171" y="17932"/>
                  </a:moveTo>
                  <a:cubicBezTo>
                    <a:pt x="6278" y="17932"/>
                    <a:pt x="6492" y="18015"/>
                    <a:pt x="6600" y="18098"/>
                  </a:cubicBezTo>
                  <a:cubicBezTo>
                    <a:pt x="6707" y="18182"/>
                    <a:pt x="6814" y="18265"/>
                    <a:pt x="6814" y="18432"/>
                  </a:cubicBezTo>
                  <a:cubicBezTo>
                    <a:pt x="6814" y="18515"/>
                    <a:pt x="6707" y="18682"/>
                    <a:pt x="6600" y="18765"/>
                  </a:cubicBezTo>
                  <a:cubicBezTo>
                    <a:pt x="6492" y="18849"/>
                    <a:pt x="6278" y="18849"/>
                    <a:pt x="6171" y="18849"/>
                  </a:cubicBezTo>
                  <a:cubicBezTo>
                    <a:pt x="5957" y="18849"/>
                    <a:pt x="5850" y="18849"/>
                    <a:pt x="5742" y="18765"/>
                  </a:cubicBezTo>
                  <a:cubicBezTo>
                    <a:pt x="5635" y="18682"/>
                    <a:pt x="5528" y="18515"/>
                    <a:pt x="5528" y="18432"/>
                  </a:cubicBezTo>
                  <a:cubicBezTo>
                    <a:pt x="5528" y="18265"/>
                    <a:pt x="5635" y="18182"/>
                    <a:pt x="5742" y="18098"/>
                  </a:cubicBezTo>
                  <a:cubicBezTo>
                    <a:pt x="5850" y="18015"/>
                    <a:pt x="5957" y="17932"/>
                    <a:pt x="6171" y="17932"/>
                  </a:cubicBezTo>
                  <a:close/>
                  <a:moveTo>
                    <a:pt x="3611" y="17932"/>
                  </a:moveTo>
                  <a:cubicBezTo>
                    <a:pt x="3822" y="17932"/>
                    <a:pt x="3927" y="18015"/>
                    <a:pt x="4032" y="18098"/>
                  </a:cubicBezTo>
                  <a:cubicBezTo>
                    <a:pt x="4137" y="18182"/>
                    <a:pt x="4242" y="18265"/>
                    <a:pt x="4242" y="18432"/>
                  </a:cubicBezTo>
                  <a:cubicBezTo>
                    <a:pt x="4242" y="18515"/>
                    <a:pt x="4137" y="18682"/>
                    <a:pt x="4032" y="18765"/>
                  </a:cubicBezTo>
                  <a:cubicBezTo>
                    <a:pt x="3927" y="18849"/>
                    <a:pt x="3822" y="18849"/>
                    <a:pt x="3611" y="18849"/>
                  </a:cubicBezTo>
                  <a:cubicBezTo>
                    <a:pt x="3506" y="18849"/>
                    <a:pt x="3296" y="18849"/>
                    <a:pt x="3190" y="18765"/>
                  </a:cubicBezTo>
                  <a:cubicBezTo>
                    <a:pt x="3085" y="18682"/>
                    <a:pt x="3085" y="18515"/>
                    <a:pt x="3085" y="18432"/>
                  </a:cubicBezTo>
                  <a:cubicBezTo>
                    <a:pt x="3085" y="18265"/>
                    <a:pt x="3085" y="18182"/>
                    <a:pt x="3190" y="18098"/>
                  </a:cubicBezTo>
                  <a:cubicBezTo>
                    <a:pt x="3296" y="18015"/>
                    <a:pt x="3506" y="17932"/>
                    <a:pt x="3611" y="17932"/>
                  </a:cubicBezTo>
                  <a:close/>
                  <a:moveTo>
                    <a:pt x="5014" y="14773"/>
                  </a:moveTo>
                  <a:lnTo>
                    <a:pt x="5014" y="15283"/>
                  </a:lnTo>
                  <a:lnTo>
                    <a:pt x="16714" y="15283"/>
                  </a:lnTo>
                  <a:lnTo>
                    <a:pt x="16714" y="14773"/>
                  </a:lnTo>
                  <a:close/>
                  <a:moveTo>
                    <a:pt x="10014" y="12226"/>
                  </a:moveTo>
                  <a:cubicBezTo>
                    <a:pt x="10014" y="12226"/>
                    <a:pt x="10014" y="12226"/>
                    <a:pt x="11585" y="12226"/>
                  </a:cubicBezTo>
                  <a:cubicBezTo>
                    <a:pt x="11900" y="12226"/>
                    <a:pt x="12214" y="12393"/>
                    <a:pt x="12214" y="12643"/>
                  </a:cubicBezTo>
                  <a:cubicBezTo>
                    <a:pt x="12214" y="12893"/>
                    <a:pt x="11900" y="13143"/>
                    <a:pt x="11585" y="13143"/>
                  </a:cubicBezTo>
                  <a:cubicBezTo>
                    <a:pt x="11585" y="13143"/>
                    <a:pt x="11585" y="13143"/>
                    <a:pt x="10014" y="13143"/>
                  </a:cubicBezTo>
                  <a:cubicBezTo>
                    <a:pt x="9595" y="13143"/>
                    <a:pt x="9385" y="12893"/>
                    <a:pt x="9385" y="12643"/>
                  </a:cubicBezTo>
                  <a:cubicBezTo>
                    <a:pt x="9385" y="12393"/>
                    <a:pt x="9595" y="12226"/>
                    <a:pt x="10014" y="12226"/>
                  </a:cubicBezTo>
                  <a:close/>
                  <a:moveTo>
                    <a:pt x="6835" y="12226"/>
                  </a:moveTo>
                  <a:cubicBezTo>
                    <a:pt x="6835" y="12226"/>
                    <a:pt x="6835" y="12226"/>
                    <a:pt x="7585" y="12226"/>
                  </a:cubicBezTo>
                  <a:cubicBezTo>
                    <a:pt x="7907" y="12226"/>
                    <a:pt x="8228" y="12393"/>
                    <a:pt x="8228" y="12643"/>
                  </a:cubicBezTo>
                  <a:cubicBezTo>
                    <a:pt x="8228" y="12893"/>
                    <a:pt x="7907" y="13143"/>
                    <a:pt x="7585" y="13143"/>
                  </a:cubicBezTo>
                  <a:cubicBezTo>
                    <a:pt x="7585" y="13143"/>
                    <a:pt x="7585" y="13143"/>
                    <a:pt x="6835" y="13143"/>
                  </a:cubicBezTo>
                  <a:cubicBezTo>
                    <a:pt x="6514" y="13143"/>
                    <a:pt x="6300" y="12893"/>
                    <a:pt x="6300" y="12643"/>
                  </a:cubicBezTo>
                  <a:cubicBezTo>
                    <a:pt x="6300" y="12393"/>
                    <a:pt x="6514" y="12226"/>
                    <a:pt x="6835" y="12226"/>
                  </a:cubicBezTo>
                  <a:close/>
                  <a:moveTo>
                    <a:pt x="14657" y="11717"/>
                  </a:moveTo>
                  <a:cubicBezTo>
                    <a:pt x="14978" y="11717"/>
                    <a:pt x="15300" y="11875"/>
                    <a:pt x="15300" y="12113"/>
                  </a:cubicBezTo>
                  <a:cubicBezTo>
                    <a:pt x="15300" y="12113"/>
                    <a:pt x="15300" y="12113"/>
                    <a:pt x="15300" y="12667"/>
                  </a:cubicBezTo>
                  <a:cubicBezTo>
                    <a:pt x="15300" y="12905"/>
                    <a:pt x="14978" y="13143"/>
                    <a:pt x="14657" y="13143"/>
                  </a:cubicBezTo>
                  <a:cubicBezTo>
                    <a:pt x="14657" y="13143"/>
                    <a:pt x="14657" y="13143"/>
                    <a:pt x="13907" y="13143"/>
                  </a:cubicBezTo>
                  <a:cubicBezTo>
                    <a:pt x="13585" y="13143"/>
                    <a:pt x="13371" y="12905"/>
                    <a:pt x="13371" y="12667"/>
                  </a:cubicBezTo>
                  <a:cubicBezTo>
                    <a:pt x="13371" y="12430"/>
                    <a:pt x="13585" y="12271"/>
                    <a:pt x="13907" y="12271"/>
                  </a:cubicBezTo>
                  <a:cubicBezTo>
                    <a:pt x="13907" y="12271"/>
                    <a:pt x="13907" y="12271"/>
                    <a:pt x="14121" y="12271"/>
                  </a:cubicBezTo>
                  <a:cubicBezTo>
                    <a:pt x="14121" y="12271"/>
                    <a:pt x="14121" y="12271"/>
                    <a:pt x="14121" y="12113"/>
                  </a:cubicBezTo>
                  <a:cubicBezTo>
                    <a:pt x="14121" y="11875"/>
                    <a:pt x="14335" y="11717"/>
                    <a:pt x="14657" y="11717"/>
                  </a:cubicBezTo>
                  <a:close/>
                  <a:moveTo>
                    <a:pt x="14528" y="8660"/>
                  </a:moveTo>
                  <a:lnTo>
                    <a:pt x="14528" y="9679"/>
                  </a:lnTo>
                  <a:lnTo>
                    <a:pt x="14914" y="9679"/>
                  </a:lnTo>
                  <a:lnTo>
                    <a:pt x="14914" y="8660"/>
                  </a:lnTo>
                  <a:close/>
                  <a:moveTo>
                    <a:pt x="3342" y="6928"/>
                  </a:moveTo>
                  <a:cubicBezTo>
                    <a:pt x="3342" y="6928"/>
                    <a:pt x="3342" y="6928"/>
                    <a:pt x="3342" y="15283"/>
                  </a:cubicBezTo>
                  <a:cubicBezTo>
                    <a:pt x="3342" y="15283"/>
                    <a:pt x="3342" y="15283"/>
                    <a:pt x="3872" y="15283"/>
                  </a:cubicBezTo>
                  <a:cubicBezTo>
                    <a:pt x="3872" y="15283"/>
                    <a:pt x="3872" y="15283"/>
                    <a:pt x="3872" y="14270"/>
                  </a:cubicBezTo>
                  <a:cubicBezTo>
                    <a:pt x="3872" y="14017"/>
                    <a:pt x="4190" y="13763"/>
                    <a:pt x="4508" y="13763"/>
                  </a:cubicBezTo>
                  <a:cubicBezTo>
                    <a:pt x="4508" y="13763"/>
                    <a:pt x="4508" y="13763"/>
                    <a:pt x="17220" y="13763"/>
                  </a:cubicBezTo>
                  <a:cubicBezTo>
                    <a:pt x="17644" y="13763"/>
                    <a:pt x="17856" y="14017"/>
                    <a:pt x="17856" y="14270"/>
                  </a:cubicBezTo>
                  <a:cubicBezTo>
                    <a:pt x="17856" y="14270"/>
                    <a:pt x="17856" y="14270"/>
                    <a:pt x="17856" y="15283"/>
                  </a:cubicBezTo>
                  <a:lnTo>
                    <a:pt x="18385" y="15283"/>
                  </a:lnTo>
                  <a:cubicBezTo>
                    <a:pt x="18385" y="15283"/>
                    <a:pt x="18385" y="15283"/>
                    <a:pt x="18385" y="6928"/>
                  </a:cubicBezTo>
                  <a:cubicBezTo>
                    <a:pt x="18385" y="6928"/>
                    <a:pt x="18385" y="6928"/>
                    <a:pt x="16902" y="6928"/>
                  </a:cubicBezTo>
                  <a:cubicBezTo>
                    <a:pt x="16902" y="6928"/>
                    <a:pt x="16902" y="6928"/>
                    <a:pt x="16902" y="8109"/>
                  </a:cubicBezTo>
                  <a:cubicBezTo>
                    <a:pt x="16902" y="8447"/>
                    <a:pt x="16584" y="8616"/>
                    <a:pt x="16267" y="8616"/>
                  </a:cubicBezTo>
                  <a:cubicBezTo>
                    <a:pt x="16267" y="8616"/>
                    <a:pt x="16267" y="8616"/>
                    <a:pt x="16161" y="8616"/>
                  </a:cubicBezTo>
                  <a:cubicBezTo>
                    <a:pt x="16161" y="8616"/>
                    <a:pt x="16161" y="8616"/>
                    <a:pt x="16161" y="10050"/>
                  </a:cubicBezTo>
                  <a:cubicBezTo>
                    <a:pt x="16161" y="10388"/>
                    <a:pt x="15843" y="10557"/>
                    <a:pt x="15525" y="10557"/>
                  </a:cubicBezTo>
                  <a:cubicBezTo>
                    <a:pt x="15525" y="10557"/>
                    <a:pt x="15525" y="10557"/>
                    <a:pt x="15313" y="10557"/>
                  </a:cubicBezTo>
                  <a:cubicBezTo>
                    <a:pt x="15313" y="10557"/>
                    <a:pt x="15313" y="10557"/>
                    <a:pt x="15313" y="10641"/>
                  </a:cubicBezTo>
                  <a:cubicBezTo>
                    <a:pt x="15313" y="10894"/>
                    <a:pt x="14995" y="11147"/>
                    <a:pt x="14678" y="11147"/>
                  </a:cubicBezTo>
                  <a:cubicBezTo>
                    <a:pt x="14360" y="11147"/>
                    <a:pt x="14148" y="10894"/>
                    <a:pt x="14148" y="10641"/>
                  </a:cubicBezTo>
                  <a:cubicBezTo>
                    <a:pt x="14148" y="10641"/>
                    <a:pt x="14148" y="10641"/>
                    <a:pt x="14148" y="10557"/>
                  </a:cubicBezTo>
                  <a:cubicBezTo>
                    <a:pt x="14148" y="10557"/>
                    <a:pt x="14148" y="10557"/>
                    <a:pt x="13936" y="10557"/>
                  </a:cubicBezTo>
                  <a:cubicBezTo>
                    <a:pt x="13512" y="10557"/>
                    <a:pt x="13300" y="10388"/>
                    <a:pt x="13300" y="10050"/>
                  </a:cubicBezTo>
                  <a:cubicBezTo>
                    <a:pt x="13300" y="10050"/>
                    <a:pt x="13300" y="10050"/>
                    <a:pt x="13300" y="8616"/>
                  </a:cubicBezTo>
                  <a:cubicBezTo>
                    <a:pt x="13300" y="8616"/>
                    <a:pt x="13300" y="8616"/>
                    <a:pt x="13089" y="8616"/>
                  </a:cubicBezTo>
                  <a:cubicBezTo>
                    <a:pt x="12771" y="8616"/>
                    <a:pt x="12559" y="8447"/>
                    <a:pt x="12559" y="8109"/>
                  </a:cubicBezTo>
                  <a:cubicBezTo>
                    <a:pt x="12559" y="8109"/>
                    <a:pt x="12559" y="8109"/>
                    <a:pt x="12559" y="6928"/>
                  </a:cubicBezTo>
                  <a:cubicBezTo>
                    <a:pt x="12559" y="6928"/>
                    <a:pt x="12559" y="6928"/>
                    <a:pt x="3342" y="6928"/>
                  </a:cubicBezTo>
                  <a:close/>
                  <a:moveTo>
                    <a:pt x="16971" y="5501"/>
                  </a:moveTo>
                  <a:lnTo>
                    <a:pt x="16971" y="6011"/>
                  </a:lnTo>
                  <a:lnTo>
                    <a:pt x="18385" y="6011"/>
                  </a:lnTo>
                  <a:lnTo>
                    <a:pt x="18385" y="5501"/>
                  </a:lnTo>
                  <a:close/>
                  <a:moveTo>
                    <a:pt x="3342" y="5501"/>
                  </a:moveTo>
                  <a:lnTo>
                    <a:pt x="3342" y="6011"/>
                  </a:lnTo>
                  <a:lnTo>
                    <a:pt x="12600" y="6011"/>
                  </a:lnTo>
                  <a:lnTo>
                    <a:pt x="12600" y="5501"/>
                  </a:lnTo>
                  <a:close/>
                  <a:moveTo>
                    <a:pt x="13757" y="4483"/>
                  </a:moveTo>
                  <a:lnTo>
                    <a:pt x="13757" y="7743"/>
                  </a:lnTo>
                  <a:lnTo>
                    <a:pt x="15685" y="7743"/>
                  </a:lnTo>
                  <a:lnTo>
                    <a:pt x="15685" y="4483"/>
                  </a:lnTo>
                  <a:close/>
                  <a:moveTo>
                    <a:pt x="3342" y="2547"/>
                  </a:moveTo>
                  <a:cubicBezTo>
                    <a:pt x="3342" y="2547"/>
                    <a:pt x="3342" y="2547"/>
                    <a:pt x="3342" y="4584"/>
                  </a:cubicBezTo>
                  <a:cubicBezTo>
                    <a:pt x="3342" y="4584"/>
                    <a:pt x="3342" y="4584"/>
                    <a:pt x="12559" y="4584"/>
                  </a:cubicBezTo>
                  <a:cubicBezTo>
                    <a:pt x="12559" y="4584"/>
                    <a:pt x="12559" y="4584"/>
                    <a:pt x="12559" y="4075"/>
                  </a:cubicBezTo>
                  <a:cubicBezTo>
                    <a:pt x="12559" y="3735"/>
                    <a:pt x="12771" y="3566"/>
                    <a:pt x="13089" y="3566"/>
                  </a:cubicBezTo>
                  <a:cubicBezTo>
                    <a:pt x="13089" y="3566"/>
                    <a:pt x="13089" y="3566"/>
                    <a:pt x="16267" y="3566"/>
                  </a:cubicBezTo>
                  <a:cubicBezTo>
                    <a:pt x="16584" y="3566"/>
                    <a:pt x="16902" y="3735"/>
                    <a:pt x="16902" y="4075"/>
                  </a:cubicBezTo>
                  <a:cubicBezTo>
                    <a:pt x="16902" y="4075"/>
                    <a:pt x="16902" y="4075"/>
                    <a:pt x="16902" y="4584"/>
                  </a:cubicBezTo>
                  <a:cubicBezTo>
                    <a:pt x="16902" y="4584"/>
                    <a:pt x="16902" y="4584"/>
                    <a:pt x="18385" y="4584"/>
                  </a:cubicBezTo>
                  <a:cubicBezTo>
                    <a:pt x="18385" y="4584"/>
                    <a:pt x="18385" y="4584"/>
                    <a:pt x="18385" y="2547"/>
                  </a:cubicBezTo>
                  <a:close/>
                  <a:moveTo>
                    <a:pt x="2701" y="1630"/>
                  </a:moveTo>
                  <a:cubicBezTo>
                    <a:pt x="2701" y="1630"/>
                    <a:pt x="2701" y="1630"/>
                    <a:pt x="19134" y="1630"/>
                  </a:cubicBezTo>
                  <a:cubicBezTo>
                    <a:pt x="19456" y="1630"/>
                    <a:pt x="19671" y="1883"/>
                    <a:pt x="19671" y="2136"/>
                  </a:cubicBezTo>
                  <a:cubicBezTo>
                    <a:pt x="19671" y="2136"/>
                    <a:pt x="19671" y="2136"/>
                    <a:pt x="19671" y="15795"/>
                  </a:cubicBezTo>
                  <a:cubicBezTo>
                    <a:pt x="19671" y="16048"/>
                    <a:pt x="19456" y="16301"/>
                    <a:pt x="19134" y="16301"/>
                  </a:cubicBezTo>
                  <a:cubicBezTo>
                    <a:pt x="19134" y="16301"/>
                    <a:pt x="19134" y="16301"/>
                    <a:pt x="2701" y="16301"/>
                  </a:cubicBezTo>
                  <a:cubicBezTo>
                    <a:pt x="2271" y="16301"/>
                    <a:pt x="2057" y="16048"/>
                    <a:pt x="2057" y="15795"/>
                  </a:cubicBezTo>
                  <a:cubicBezTo>
                    <a:pt x="2057" y="15795"/>
                    <a:pt x="2057" y="15795"/>
                    <a:pt x="2057" y="2136"/>
                  </a:cubicBezTo>
                  <a:cubicBezTo>
                    <a:pt x="2057" y="1883"/>
                    <a:pt x="2271" y="1630"/>
                    <a:pt x="2701" y="1630"/>
                  </a:cubicBezTo>
                  <a:close/>
                  <a:moveTo>
                    <a:pt x="1157" y="917"/>
                  </a:moveTo>
                  <a:lnTo>
                    <a:pt x="1157" y="20683"/>
                  </a:lnTo>
                  <a:lnTo>
                    <a:pt x="20314" y="20683"/>
                  </a:lnTo>
                  <a:lnTo>
                    <a:pt x="20314" y="917"/>
                  </a:lnTo>
                  <a:close/>
                  <a:moveTo>
                    <a:pt x="534" y="0"/>
                  </a:moveTo>
                  <a:cubicBezTo>
                    <a:pt x="534" y="0"/>
                    <a:pt x="534" y="0"/>
                    <a:pt x="21065" y="0"/>
                  </a:cubicBezTo>
                  <a:cubicBezTo>
                    <a:pt x="21386" y="0"/>
                    <a:pt x="21600" y="253"/>
                    <a:pt x="21600" y="506"/>
                  </a:cubicBezTo>
                  <a:cubicBezTo>
                    <a:pt x="21600" y="506"/>
                    <a:pt x="21600" y="506"/>
                    <a:pt x="21600" y="21093"/>
                  </a:cubicBezTo>
                  <a:cubicBezTo>
                    <a:pt x="21600" y="21346"/>
                    <a:pt x="21386" y="21600"/>
                    <a:pt x="21065" y="21600"/>
                  </a:cubicBezTo>
                  <a:cubicBezTo>
                    <a:pt x="21065" y="21600"/>
                    <a:pt x="21065" y="21600"/>
                    <a:pt x="534" y="21600"/>
                  </a:cubicBezTo>
                  <a:cubicBezTo>
                    <a:pt x="213" y="21600"/>
                    <a:pt x="0" y="21346"/>
                    <a:pt x="0" y="21093"/>
                  </a:cubicBezTo>
                  <a:cubicBezTo>
                    <a:pt x="0" y="21093"/>
                    <a:pt x="0" y="21093"/>
                    <a:pt x="0" y="506"/>
                  </a:cubicBezTo>
                  <a:cubicBezTo>
                    <a:pt x="0" y="253"/>
                    <a:pt x="213" y="0"/>
                    <a:pt x="534" y="0"/>
                  </a:cubicBezTo>
                  <a:close/>
                </a:path>
              </a:pathLst>
            </a:custGeom>
            <a:solidFill>
              <a:schemeClr val="bg1"/>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8"/>
                                        </p:tgtEl>
                                        <p:attrNameLst>
                                          <p:attrName>style.visibility</p:attrName>
                                        </p:attrNameLst>
                                      </p:cBhvr>
                                      <p:to>
                                        <p:strVal val="visible"/>
                                      </p:to>
                                    </p:set>
                                    <p:animEffect transition="in" filter="wipe(left)">
                                      <p:cBhvr>
                                        <p:cTn id="7" dur="500"/>
                                        <p:tgtEl>
                                          <p:spTgt spid="108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89"/>
                                        </p:tgtEl>
                                        <p:attrNameLst>
                                          <p:attrName>style.visibility</p:attrName>
                                        </p:attrNameLst>
                                      </p:cBhvr>
                                      <p:to>
                                        <p:strVal val="visible"/>
                                      </p:to>
                                    </p:set>
                                    <p:animEffect transition="in" filter="wipe(right)">
                                      <p:cBhvr>
                                        <p:cTn id="11" dur="500"/>
                                        <p:tgtEl>
                                          <p:spTgt spid="108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92"/>
                                        </p:tgtEl>
                                        <p:attrNameLst>
                                          <p:attrName>style.visibility</p:attrName>
                                        </p:attrNameLst>
                                      </p:cBhvr>
                                      <p:to>
                                        <p:strVal val="visible"/>
                                      </p:to>
                                    </p:set>
                                    <p:animEffect transition="in" filter="fade">
                                      <p:cBhvr>
                                        <p:cTn id="15" dur="500"/>
                                        <p:tgtEl>
                                          <p:spTgt spid="10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94"/>
                                        </p:tgtEl>
                                        <p:attrNameLst>
                                          <p:attrName>style.visibility</p:attrName>
                                        </p:attrNameLst>
                                      </p:cBhvr>
                                      <p:to>
                                        <p:strVal val="visible"/>
                                      </p:to>
                                    </p:set>
                                    <p:animEffect transition="in" filter="wipe(left)">
                                      <p:cBhvr>
                                        <p:cTn id="19" dur="500"/>
                                        <p:tgtEl>
                                          <p:spTgt spid="109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93"/>
                                        </p:tgtEl>
                                        <p:attrNameLst>
                                          <p:attrName>style.visibility</p:attrName>
                                        </p:attrNameLst>
                                      </p:cBhvr>
                                      <p:to>
                                        <p:strVal val="visible"/>
                                      </p:to>
                                    </p:set>
                                    <p:animEffect transition="in" filter="wipe(right)">
                                      <p:cBhvr>
                                        <p:cTn id="23" dur="500"/>
                                        <p:tgtEl>
                                          <p:spTgt spid="109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95"/>
                                        </p:tgtEl>
                                        <p:attrNameLst>
                                          <p:attrName>style.visibility</p:attrName>
                                        </p:attrNameLst>
                                      </p:cBhvr>
                                      <p:to>
                                        <p:strVal val="visible"/>
                                      </p:to>
                                    </p:set>
                                    <p:animEffect transition="in" filter="fade">
                                      <p:cBhvr>
                                        <p:cTn id="27" dur="500"/>
                                        <p:tgtEl>
                                          <p:spTgt spid="109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1108"/>
                                        </p:tgtEl>
                                        <p:attrNameLst>
                                          <p:attrName>style.visibility</p:attrName>
                                        </p:attrNameLst>
                                      </p:cBhvr>
                                      <p:to>
                                        <p:strVal val="visible"/>
                                      </p:to>
                                    </p:set>
                                    <p:animEffect transition="in" filter="barn(outVertical)">
                                      <p:cBhvr>
                                        <p:cTn id="31" dur="1000"/>
                                        <p:tgtEl>
                                          <p:spTgt spid="1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animBg="1"/>
      <p:bldP spid="1089" grpId="0" animBg="1"/>
      <p:bldP spid="1092" grpId="0" animBg="1"/>
      <p:bldP spid="1094" grpId="0" animBg="1"/>
      <p:bldP spid="1093" grpId="0" animBg="1"/>
      <p:bldP spid="1095" grpId="0" animBg="1"/>
      <p:bldP spid="110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1113" name="矩形"/>
          <p:cNvSpPr/>
          <p:nvPr/>
        </p:nvSpPr>
        <p:spPr>
          <a:xfrm>
            <a:off x="5763490" y="253999"/>
            <a:ext cx="6428508" cy="238125"/>
          </a:xfrm>
          <a:prstGeom prst="rect">
            <a:avLst/>
          </a:prstGeom>
          <a:solidFill>
            <a:srgbClr val="044875"/>
          </a:solidFill>
          <a:ln w="12700" cap="flat" cmpd="sng">
            <a:noFill/>
            <a:prstDash val="solid"/>
            <a:round/>
          </a:ln>
        </p:spPr>
        <p:txBody>
          <a:bodyPr rtlCol="0" anchor="ctr"/>
          <a:lstStyle/>
          <a:p>
            <a:pPr algn="ctr"/>
          </a:p>
        </p:txBody>
      </p:sp>
      <p:grpSp>
        <p:nvGrpSpPr>
          <p:cNvPr id="1116" name="组合"/>
          <p:cNvGrpSpPr/>
          <p:nvPr/>
        </p:nvGrpSpPr>
        <p:grpSpPr>
          <a:xfrm>
            <a:off x="550862" y="82550"/>
            <a:ext cx="5212627" cy="577215"/>
            <a:chOff x="550862" y="82550"/>
            <a:chExt cx="5212627" cy="577215"/>
          </a:xfrm>
        </p:grpSpPr>
        <p:sp>
          <p:nvSpPr>
            <p:cNvPr id="1114" name="矩形"/>
            <p:cNvSpPr/>
            <p:nvPr/>
          </p:nvSpPr>
          <p:spPr>
            <a:xfrm>
              <a:off x="1093414" y="110901"/>
              <a:ext cx="4670076"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以人为本切实做好安全工作</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15"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06</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117"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1118"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1119"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1124" name="组合"/>
          <p:cNvGrpSpPr/>
          <p:nvPr/>
        </p:nvGrpSpPr>
        <p:grpSpPr>
          <a:xfrm>
            <a:off x="1498600" y="1820655"/>
            <a:ext cx="9046183" cy="1614792"/>
            <a:chOff x="1498600" y="1820655"/>
            <a:chExt cx="9046183" cy="1614792"/>
          </a:xfrm>
        </p:grpSpPr>
        <p:sp>
          <p:nvSpPr>
            <p:cNvPr id="1120" name="矩形"/>
            <p:cNvSpPr/>
            <p:nvPr/>
          </p:nvSpPr>
          <p:spPr>
            <a:xfrm>
              <a:off x="1498600" y="1820655"/>
              <a:ext cx="418695" cy="1614495"/>
            </a:xfrm>
            <a:prstGeom prst="rect">
              <a:avLst/>
            </a:prstGeom>
            <a:solidFill>
              <a:srgbClr val="044875"/>
            </a:solidFill>
            <a:ln w="12700" cap="flat" cmpd="sng">
              <a:noFill/>
              <a:prstDash val="solid"/>
              <a:round/>
            </a:ln>
          </p:spPr>
          <p:txBody>
            <a:bodyPr rtlCol="0" anchor="ctr"/>
            <a:lstStyle/>
            <a:p>
              <a:pPr algn="ctr"/>
            </a:p>
          </p:txBody>
        </p:sp>
        <p:sp>
          <p:nvSpPr>
            <p:cNvPr id="1121" name="矩形"/>
            <p:cNvSpPr/>
            <p:nvPr/>
          </p:nvSpPr>
          <p:spPr>
            <a:xfrm>
              <a:off x="1917295" y="1820951"/>
              <a:ext cx="8627488" cy="1614495"/>
            </a:xfrm>
            <a:prstGeom prst="rect">
              <a:avLst/>
            </a:prstGeom>
            <a:noFill/>
            <a:ln w="3175" cap="flat" cmpd="sng">
              <a:solidFill>
                <a:srgbClr val="595959"/>
              </a:solidFill>
              <a:prstDash val="solid"/>
              <a:round/>
            </a:ln>
          </p:spPr>
          <p:txBody>
            <a:bodyPr rtlCol="0" anchor="ctr"/>
            <a:lstStyle/>
            <a:p>
              <a:pPr algn="ctr"/>
            </a:p>
          </p:txBody>
        </p:sp>
        <p:sp>
          <p:nvSpPr>
            <p:cNvPr id="1122" name="矩形"/>
            <p:cNvSpPr/>
            <p:nvPr/>
          </p:nvSpPr>
          <p:spPr>
            <a:xfrm>
              <a:off x="2155390" y="2581071"/>
              <a:ext cx="8096900" cy="674370"/>
            </a:xfrm>
            <a:prstGeom prst="rect">
              <a:avLst/>
            </a:prstGeom>
            <a:noFill/>
            <a:ln w="9525" cap="flat" cmpd="sng">
              <a:noFill/>
              <a:prstDash val="solid"/>
              <a:round/>
            </a:ln>
          </p:spPr>
          <p:txBody>
            <a:bodyPr vert="horz" wrap="square" lIns="83820" tIns="41910" rIns="83820" bIns="41910" anchor="t" anchorCtr="0">
              <a:sp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安全教育是安全生产管理工作中一项十分重要的内容，它是提高全体劳动者安全生产素质的一项重要手段</a:t>
              </a:r>
              <a:endPar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23" name="矩形"/>
            <p:cNvSpPr/>
            <p:nvPr/>
          </p:nvSpPr>
          <p:spPr>
            <a:xfrm>
              <a:off x="2155390" y="1915631"/>
              <a:ext cx="2353109" cy="72294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32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安全教育</a:t>
              </a:r>
              <a:endParaRPr lang="zh-CN" altLang="en-US" sz="3200" b="1" i="0" u="none" strike="noStrike" kern="1200" cap="none" spc="0" baseline="0">
                <a:solidFill>
                  <a:srgbClr val="59595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125" name="圆角矩形"/>
          <p:cNvSpPr/>
          <p:nvPr/>
        </p:nvSpPr>
        <p:spPr>
          <a:xfrm>
            <a:off x="1498600" y="3761469"/>
            <a:ext cx="9046183" cy="714828"/>
          </a:xfrm>
          <a:prstGeom prst="roundRect">
            <a:avLst>
              <a:gd name="adj" fmla="val 16666"/>
            </a:avLst>
          </a:prstGeom>
          <a:solidFill>
            <a:srgbClr val="404040"/>
          </a:solidFill>
          <a:ln w="9525" cap="flat" cmpd="sng">
            <a:noFill/>
            <a:prstDash val="solid"/>
            <a:miter/>
          </a:ln>
        </p:spPr>
        <p:txBody>
          <a:bodyPr vert="horz" wrap="square" lIns="95212" tIns="95212" rIns="95212" bIns="95212" anchor="ctr" anchorCtr="0">
            <a:noAutofit/>
          </a:bodyPr>
          <a:lstStyle/>
          <a:p>
            <a:pPr marL="0" indent="0" algn="l">
              <a:lnSpc>
                <a:spcPct val="100000"/>
              </a:lnSpc>
              <a:spcBef>
                <a:spcPts val="0"/>
              </a:spcBef>
              <a:spcAft>
                <a:spcPts val="0"/>
              </a:spcAft>
              <a:buNone/>
            </a:pPr>
            <a:r>
              <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企业安全教育包括：管理人员安全教育、职工安全教育</a:t>
            </a:r>
            <a:endParaRPr lang="zh-CN" altLang="en-US" sz="2000"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2"/>
                                        </p:tgtEl>
                                        <p:attrNameLst>
                                          <p:attrName>style.visibility</p:attrName>
                                        </p:attrNameLst>
                                      </p:cBhvr>
                                      <p:to>
                                        <p:strVal val="visible"/>
                                      </p:to>
                                    </p:set>
                                    <p:animEffect transition="in" filter="wipe(left)">
                                      <p:cBhvr>
                                        <p:cTn id="7" dur="500"/>
                                        <p:tgtEl>
                                          <p:spTgt spid="11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13"/>
                                        </p:tgtEl>
                                        <p:attrNameLst>
                                          <p:attrName>style.visibility</p:attrName>
                                        </p:attrNameLst>
                                      </p:cBhvr>
                                      <p:to>
                                        <p:strVal val="visible"/>
                                      </p:to>
                                    </p:set>
                                    <p:animEffect transition="in" filter="wipe(right)">
                                      <p:cBhvr>
                                        <p:cTn id="11" dur="500"/>
                                        <p:tgtEl>
                                          <p:spTgt spid="11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16"/>
                                        </p:tgtEl>
                                        <p:attrNameLst>
                                          <p:attrName>style.visibility</p:attrName>
                                        </p:attrNameLst>
                                      </p:cBhvr>
                                      <p:to>
                                        <p:strVal val="visible"/>
                                      </p:to>
                                    </p:set>
                                    <p:animEffect transition="in" filter="fade">
                                      <p:cBhvr>
                                        <p:cTn id="15" dur="500"/>
                                        <p:tgtEl>
                                          <p:spTgt spid="11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18"/>
                                        </p:tgtEl>
                                        <p:attrNameLst>
                                          <p:attrName>style.visibility</p:attrName>
                                        </p:attrNameLst>
                                      </p:cBhvr>
                                      <p:to>
                                        <p:strVal val="visible"/>
                                      </p:to>
                                    </p:set>
                                    <p:animEffect transition="in" filter="wipe(left)">
                                      <p:cBhvr>
                                        <p:cTn id="19" dur="500"/>
                                        <p:tgtEl>
                                          <p:spTgt spid="111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117"/>
                                        </p:tgtEl>
                                        <p:attrNameLst>
                                          <p:attrName>style.visibility</p:attrName>
                                        </p:attrNameLst>
                                      </p:cBhvr>
                                      <p:to>
                                        <p:strVal val="visible"/>
                                      </p:to>
                                    </p:set>
                                    <p:animEffect transition="in" filter="wipe(right)">
                                      <p:cBhvr>
                                        <p:cTn id="23" dur="500"/>
                                        <p:tgtEl>
                                          <p:spTgt spid="11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19"/>
                                        </p:tgtEl>
                                        <p:attrNameLst>
                                          <p:attrName>style.visibility</p:attrName>
                                        </p:attrNameLst>
                                      </p:cBhvr>
                                      <p:to>
                                        <p:strVal val="visible"/>
                                      </p:to>
                                    </p:set>
                                    <p:animEffect transition="in" filter="fade">
                                      <p:cBhvr>
                                        <p:cTn id="27" dur="500"/>
                                        <p:tgtEl>
                                          <p:spTgt spid="11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24"/>
                                        </p:tgtEl>
                                        <p:attrNameLst>
                                          <p:attrName>style.visibility</p:attrName>
                                        </p:attrNameLst>
                                      </p:cBhvr>
                                      <p:to>
                                        <p:strVal val="visible"/>
                                      </p:to>
                                    </p:set>
                                    <p:animEffect transition="in" filter="wipe(left)">
                                      <p:cBhvr>
                                        <p:cTn id="31" dur="500"/>
                                        <p:tgtEl>
                                          <p:spTgt spid="112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25"/>
                                        </p:tgtEl>
                                        <p:attrNameLst>
                                          <p:attrName>style.visibility</p:attrName>
                                        </p:attrNameLst>
                                      </p:cBhvr>
                                      <p:to>
                                        <p:strVal val="visible"/>
                                      </p:to>
                                    </p:set>
                                    <p:animEffect transition="in" filter="wipe(down)">
                                      <p:cBhvr>
                                        <p:cTn id="35" dur="500"/>
                                        <p:tgtEl>
                                          <p:spTgt spid="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 grpId="0" animBg="1"/>
      <p:bldP spid="1113" grpId="0" animBg="1"/>
      <p:bldP spid="1116" grpId="0" animBg="1"/>
      <p:bldP spid="1118" grpId="0" animBg="1"/>
      <p:bldP spid="1117" grpId="0" animBg="1"/>
      <p:bldP spid="1119" grpId="0" animBg="1"/>
      <p:bldP spid="1124" grpId="0" animBg="1"/>
      <p:bldP spid="11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1130" name="矩形"/>
          <p:cNvSpPr/>
          <p:nvPr/>
        </p:nvSpPr>
        <p:spPr>
          <a:xfrm>
            <a:off x="5763490" y="253999"/>
            <a:ext cx="6428508" cy="238125"/>
          </a:xfrm>
          <a:prstGeom prst="rect">
            <a:avLst/>
          </a:prstGeom>
          <a:solidFill>
            <a:srgbClr val="044875"/>
          </a:solidFill>
          <a:ln w="12700" cap="flat" cmpd="sng">
            <a:noFill/>
            <a:prstDash val="solid"/>
            <a:round/>
          </a:ln>
        </p:spPr>
        <p:txBody>
          <a:bodyPr rtlCol="0" anchor="ctr"/>
          <a:lstStyle/>
          <a:p>
            <a:pPr algn="ctr"/>
          </a:p>
        </p:txBody>
      </p:sp>
      <p:grpSp>
        <p:nvGrpSpPr>
          <p:cNvPr id="1133" name="组合"/>
          <p:cNvGrpSpPr/>
          <p:nvPr/>
        </p:nvGrpSpPr>
        <p:grpSpPr>
          <a:xfrm>
            <a:off x="550862" y="82550"/>
            <a:ext cx="5212627" cy="577215"/>
            <a:chOff x="550862" y="82550"/>
            <a:chExt cx="5212627" cy="577215"/>
          </a:xfrm>
        </p:grpSpPr>
        <p:sp>
          <p:nvSpPr>
            <p:cNvPr id="1131" name="矩形"/>
            <p:cNvSpPr/>
            <p:nvPr/>
          </p:nvSpPr>
          <p:spPr>
            <a:xfrm>
              <a:off x="1093414" y="110901"/>
              <a:ext cx="4670076"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以人为本切实做好安全工作</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32"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06</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134"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1135"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1136"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1137" name="曲线"/>
          <p:cNvSpPr/>
          <p:nvPr/>
        </p:nvSpPr>
        <p:spPr>
          <a:xfrm>
            <a:off x="1606451" y="3331547"/>
            <a:ext cx="204270" cy="204269"/>
          </a:xfrm>
          <a:custGeom>
            <a:avLst/>
            <a:gdLst>
              <a:gd name="T1" fmla="*/ 0 w 21600"/>
              <a:gd name="T2" fmla="*/ 0 h 21600"/>
              <a:gd name="T3" fmla="*/ 21600 w 21600"/>
              <a:gd name="T4" fmla="*/ 21600 h 21600"/>
            </a:gdLst>
            <a:ahLst/>
            <a:cxnLst/>
            <a:rect l="T1" t="T2" r="T3" b="T4"/>
            <a:pathLst>
              <a:path w="21600" h="21600">
                <a:moveTo>
                  <a:pt x="19871" y="0"/>
                </a:moveTo>
                <a:cubicBezTo>
                  <a:pt x="9503" y="0"/>
                  <a:pt x="0" y="8639"/>
                  <a:pt x="0" y="19872"/>
                </a:cubicBezTo>
                <a:cubicBezTo>
                  <a:pt x="0" y="20735"/>
                  <a:pt x="863" y="21600"/>
                  <a:pt x="1728" y="21600"/>
                </a:cubicBezTo>
                <a:cubicBezTo>
                  <a:pt x="2591" y="21600"/>
                  <a:pt x="3456" y="20735"/>
                  <a:pt x="3456" y="19872"/>
                </a:cubicBezTo>
                <a:cubicBezTo>
                  <a:pt x="3456" y="10367"/>
                  <a:pt x="11231" y="3455"/>
                  <a:pt x="19871" y="3455"/>
                </a:cubicBezTo>
                <a:cubicBezTo>
                  <a:pt x="20736" y="3455"/>
                  <a:pt x="21600" y="2592"/>
                  <a:pt x="21600" y="1727"/>
                </a:cubicBezTo>
                <a:cubicBezTo>
                  <a:pt x="21600" y="864"/>
                  <a:pt x="20736" y="0"/>
                  <a:pt x="19871" y="0"/>
                </a:cubicBezTo>
                <a:close/>
                <a:moveTo>
                  <a:pt x="19871" y="0"/>
                </a:moveTo>
                <a:cubicBezTo>
                  <a:pt x="19871" y="0"/>
                  <a:pt x="19871" y="0"/>
                  <a:pt x="19871" y="0"/>
                </a:cubicBezTo>
                <a:close/>
              </a:path>
            </a:pathLst>
          </a:custGeom>
          <a:solidFill>
            <a:schemeClr val="bg1"/>
          </a:solidFill>
          <a:ln w="9525" cap="flat" cmpd="sng">
            <a:noFill/>
            <a:prstDash val="solid"/>
            <a:round/>
          </a:ln>
        </p:spPr>
        <p:txBody>
          <a:bodyPr rtlCol="0" anchor="ctr"/>
          <a:lstStyle/>
          <a:p>
            <a:pPr algn="ctr"/>
          </a:p>
        </p:txBody>
      </p:sp>
      <p:grpSp>
        <p:nvGrpSpPr>
          <p:cNvPr id="1152" name="组合"/>
          <p:cNvGrpSpPr/>
          <p:nvPr/>
        </p:nvGrpSpPr>
        <p:grpSpPr>
          <a:xfrm>
            <a:off x="1064185" y="1358824"/>
            <a:ext cx="6724913" cy="4156893"/>
            <a:chOff x="1064185" y="1358824"/>
            <a:chExt cx="6724913" cy="4156893"/>
          </a:xfrm>
        </p:grpSpPr>
        <p:sp>
          <p:nvSpPr>
            <p:cNvPr id="1138" name="曲线"/>
            <p:cNvSpPr/>
            <p:nvPr/>
          </p:nvSpPr>
          <p:spPr>
            <a:xfrm>
              <a:off x="3224595" y="3548610"/>
              <a:ext cx="667539" cy="87095"/>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9050" cap="flat" cmpd="sng">
              <a:solidFill>
                <a:srgbClr val="404040"/>
              </a:solidFill>
              <a:prstDash val="dash"/>
              <a:round/>
            </a:ln>
          </p:spPr>
          <p:txBody>
            <a:bodyPr rtlCol="0" anchor="ctr"/>
            <a:lstStyle/>
            <a:p>
              <a:pPr algn="ctr"/>
            </a:p>
          </p:txBody>
        </p:sp>
        <p:sp>
          <p:nvSpPr>
            <p:cNvPr id="1139" name="曲线"/>
            <p:cNvSpPr/>
            <p:nvPr/>
          </p:nvSpPr>
          <p:spPr>
            <a:xfrm rot="19038400">
              <a:off x="2760160" y="2401983"/>
              <a:ext cx="600624" cy="87095"/>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9050" cap="flat" cmpd="sng">
              <a:solidFill>
                <a:srgbClr val="404040"/>
              </a:solidFill>
              <a:prstDash val="dash"/>
              <a:round/>
            </a:ln>
          </p:spPr>
          <p:txBody>
            <a:bodyPr rtlCol="0" anchor="ctr"/>
            <a:lstStyle/>
            <a:p>
              <a:pPr algn="ctr"/>
            </a:p>
          </p:txBody>
        </p:sp>
        <p:sp>
          <p:nvSpPr>
            <p:cNvPr id="1140" name="椭圆"/>
            <p:cNvSpPr/>
            <p:nvPr/>
          </p:nvSpPr>
          <p:spPr>
            <a:xfrm>
              <a:off x="1064185" y="2598335"/>
              <a:ext cx="1900550" cy="1900550"/>
            </a:xfrm>
            <a:prstGeom prst="ellipse">
              <a:avLst/>
            </a:prstGeom>
            <a:solidFill>
              <a:schemeClr val="tx2"/>
            </a:solidFill>
            <a:ln w="19050" cap="flat" cmpd="sng">
              <a:solidFill>
                <a:srgbClr val="FFFFFF"/>
              </a:solidFill>
              <a:prstDash val="solid"/>
              <a:miter/>
            </a:ln>
            <a:effectLst>
              <a:outerShdw blurRad="40000" dist="20000" dir="5400000" rotWithShape="0">
                <a:srgbClr val="000000">
                  <a:alpha val="0"/>
                </a:srgbClr>
              </a:outerShdw>
            </a:effectLst>
          </p:spPr>
          <p:txBody>
            <a:bodyPr rtlCol="0" anchor="ctr"/>
            <a:lstStyle/>
            <a:p>
              <a:pPr algn="ctr"/>
            </a:p>
          </p:txBody>
        </p:sp>
        <p:sp>
          <p:nvSpPr>
            <p:cNvPr id="1141" name="椭圆"/>
            <p:cNvSpPr/>
            <p:nvPr/>
          </p:nvSpPr>
          <p:spPr>
            <a:xfrm>
              <a:off x="3339292" y="4352894"/>
              <a:ext cx="1162822" cy="1162823"/>
            </a:xfrm>
            <a:prstGeom prst="ellipse">
              <a:avLst/>
            </a:prstGeom>
            <a:noFill/>
            <a:ln w="19050" cap="flat" cmpd="sng">
              <a:solidFill>
                <a:srgbClr val="404040"/>
              </a:solidFill>
              <a:prstDash val="dash"/>
              <a:round/>
            </a:ln>
          </p:spPr>
          <p:txBody>
            <a:bodyPr rtlCol="0" anchor="ctr"/>
            <a:lstStyle/>
            <a:p>
              <a:pPr algn="ctr"/>
            </a:p>
          </p:txBody>
        </p:sp>
        <p:sp>
          <p:nvSpPr>
            <p:cNvPr id="1142" name="椭圆"/>
            <p:cNvSpPr/>
            <p:nvPr/>
          </p:nvSpPr>
          <p:spPr>
            <a:xfrm>
              <a:off x="3310728" y="1358824"/>
              <a:ext cx="1162822" cy="1162823"/>
            </a:xfrm>
            <a:prstGeom prst="ellipse">
              <a:avLst/>
            </a:prstGeom>
            <a:noFill/>
            <a:ln w="19050" cap="flat" cmpd="sng">
              <a:solidFill>
                <a:srgbClr val="404040"/>
              </a:solidFill>
              <a:prstDash val="dash"/>
              <a:round/>
            </a:ln>
          </p:spPr>
          <p:txBody>
            <a:bodyPr rtlCol="0" anchor="ctr"/>
            <a:lstStyle/>
            <a:p>
              <a:pPr algn="ctr"/>
            </a:p>
          </p:txBody>
        </p:sp>
        <p:sp>
          <p:nvSpPr>
            <p:cNvPr id="1143" name="椭圆"/>
            <p:cNvSpPr/>
            <p:nvPr/>
          </p:nvSpPr>
          <p:spPr>
            <a:xfrm>
              <a:off x="4128232" y="2854325"/>
              <a:ext cx="1162822" cy="1162823"/>
            </a:xfrm>
            <a:prstGeom prst="ellipse">
              <a:avLst/>
            </a:prstGeom>
            <a:noFill/>
            <a:ln w="19050" cap="flat" cmpd="sng">
              <a:solidFill>
                <a:srgbClr val="404040"/>
              </a:solidFill>
              <a:prstDash val="dash"/>
              <a:round/>
            </a:ln>
          </p:spPr>
          <p:txBody>
            <a:bodyPr rtlCol="0" anchor="ctr"/>
            <a:lstStyle/>
            <a:p>
              <a:pPr algn="ctr"/>
            </a:p>
          </p:txBody>
        </p:sp>
        <p:sp>
          <p:nvSpPr>
            <p:cNvPr id="1144" name="曲线"/>
            <p:cNvSpPr/>
            <p:nvPr/>
          </p:nvSpPr>
          <p:spPr>
            <a:xfrm>
              <a:off x="4501260" y="3132505"/>
              <a:ext cx="416766" cy="606451"/>
            </a:xfrm>
            <a:custGeom>
              <a:avLst/>
              <a:gdLst>
                <a:gd name="T1" fmla="*/ 0 w 21600"/>
                <a:gd name="T2" fmla="*/ 0 h 21600"/>
                <a:gd name="T3" fmla="*/ 21600 w 21600"/>
                <a:gd name="T4" fmla="*/ 21600 h 21600"/>
              </a:gdLst>
              <a:ahLst/>
              <a:cxnLst/>
              <a:rect l="T1" t="T2" r="T3" b="T4"/>
              <a:pathLst>
                <a:path w="21600" h="21600">
                  <a:moveTo>
                    <a:pt x="9656" y="19141"/>
                  </a:moveTo>
                  <a:cubicBezTo>
                    <a:pt x="9656" y="18965"/>
                    <a:pt x="9910" y="18790"/>
                    <a:pt x="10164" y="18790"/>
                  </a:cubicBezTo>
                  <a:cubicBezTo>
                    <a:pt x="11181" y="18790"/>
                    <a:pt x="11181" y="18790"/>
                    <a:pt x="11181" y="18790"/>
                  </a:cubicBezTo>
                  <a:cubicBezTo>
                    <a:pt x="11435" y="18790"/>
                    <a:pt x="11689" y="18965"/>
                    <a:pt x="11689" y="19141"/>
                  </a:cubicBezTo>
                  <a:cubicBezTo>
                    <a:pt x="11689" y="19317"/>
                    <a:pt x="11435" y="19492"/>
                    <a:pt x="11181" y="19492"/>
                  </a:cubicBezTo>
                  <a:cubicBezTo>
                    <a:pt x="10164" y="19492"/>
                    <a:pt x="10164" y="19492"/>
                    <a:pt x="10164" y="19492"/>
                  </a:cubicBezTo>
                  <a:cubicBezTo>
                    <a:pt x="9910" y="19492"/>
                    <a:pt x="9656" y="19317"/>
                    <a:pt x="9656" y="19141"/>
                  </a:cubicBezTo>
                  <a:close/>
                  <a:moveTo>
                    <a:pt x="12197" y="2107"/>
                  </a:moveTo>
                  <a:cubicBezTo>
                    <a:pt x="9402" y="2107"/>
                    <a:pt x="9402" y="2107"/>
                    <a:pt x="9402" y="2107"/>
                  </a:cubicBezTo>
                  <a:cubicBezTo>
                    <a:pt x="9148" y="2107"/>
                    <a:pt x="8894" y="2107"/>
                    <a:pt x="8894" y="2458"/>
                  </a:cubicBezTo>
                  <a:cubicBezTo>
                    <a:pt x="8894" y="2634"/>
                    <a:pt x="9148" y="2634"/>
                    <a:pt x="9402" y="2634"/>
                  </a:cubicBezTo>
                  <a:cubicBezTo>
                    <a:pt x="12197" y="2634"/>
                    <a:pt x="12197" y="2634"/>
                    <a:pt x="12197" y="2634"/>
                  </a:cubicBezTo>
                  <a:cubicBezTo>
                    <a:pt x="12451" y="2634"/>
                    <a:pt x="12705" y="2634"/>
                    <a:pt x="12705" y="2458"/>
                  </a:cubicBezTo>
                  <a:cubicBezTo>
                    <a:pt x="12705" y="2107"/>
                    <a:pt x="12451" y="2107"/>
                    <a:pt x="12197" y="2107"/>
                  </a:cubicBezTo>
                  <a:close/>
                  <a:moveTo>
                    <a:pt x="21600" y="2107"/>
                  </a:moveTo>
                  <a:cubicBezTo>
                    <a:pt x="21600" y="19492"/>
                    <a:pt x="21600" y="19492"/>
                    <a:pt x="21600" y="19492"/>
                  </a:cubicBezTo>
                  <a:cubicBezTo>
                    <a:pt x="21600" y="20721"/>
                    <a:pt x="20075" y="21600"/>
                    <a:pt x="18550" y="21600"/>
                  </a:cubicBezTo>
                  <a:cubicBezTo>
                    <a:pt x="3049" y="21600"/>
                    <a:pt x="3049" y="21600"/>
                    <a:pt x="3049" y="21600"/>
                  </a:cubicBezTo>
                  <a:cubicBezTo>
                    <a:pt x="1270" y="21600"/>
                    <a:pt x="0" y="20721"/>
                    <a:pt x="0" y="19492"/>
                  </a:cubicBezTo>
                  <a:cubicBezTo>
                    <a:pt x="0" y="2107"/>
                    <a:pt x="0" y="2107"/>
                    <a:pt x="0" y="2107"/>
                  </a:cubicBezTo>
                  <a:cubicBezTo>
                    <a:pt x="0" y="878"/>
                    <a:pt x="1270" y="0"/>
                    <a:pt x="3049" y="0"/>
                  </a:cubicBezTo>
                  <a:cubicBezTo>
                    <a:pt x="18550" y="0"/>
                    <a:pt x="18550" y="0"/>
                    <a:pt x="18550" y="0"/>
                  </a:cubicBezTo>
                  <a:cubicBezTo>
                    <a:pt x="20075" y="0"/>
                    <a:pt x="21600" y="878"/>
                    <a:pt x="21600" y="2107"/>
                  </a:cubicBezTo>
                  <a:close/>
                  <a:moveTo>
                    <a:pt x="19567" y="18263"/>
                  </a:moveTo>
                  <a:cubicBezTo>
                    <a:pt x="2032" y="18263"/>
                    <a:pt x="2032" y="18263"/>
                    <a:pt x="2032" y="18263"/>
                  </a:cubicBezTo>
                  <a:cubicBezTo>
                    <a:pt x="2032" y="19492"/>
                    <a:pt x="2032" y="19492"/>
                    <a:pt x="2032" y="19492"/>
                  </a:cubicBezTo>
                  <a:cubicBezTo>
                    <a:pt x="2032" y="19843"/>
                    <a:pt x="2541" y="20195"/>
                    <a:pt x="3049" y="20195"/>
                  </a:cubicBezTo>
                  <a:cubicBezTo>
                    <a:pt x="18550" y="20195"/>
                    <a:pt x="18550" y="20195"/>
                    <a:pt x="18550" y="20195"/>
                  </a:cubicBezTo>
                  <a:cubicBezTo>
                    <a:pt x="19058" y="20195"/>
                    <a:pt x="19567" y="19843"/>
                    <a:pt x="19567" y="19492"/>
                  </a:cubicBezTo>
                  <a:lnTo>
                    <a:pt x="19567" y="18263"/>
                  </a:lnTo>
                  <a:close/>
                  <a:moveTo>
                    <a:pt x="19567" y="4039"/>
                  </a:moveTo>
                  <a:cubicBezTo>
                    <a:pt x="2032" y="4039"/>
                    <a:pt x="2032" y="4039"/>
                    <a:pt x="2032" y="4039"/>
                  </a:cubicBezTo>
                  <a:cubicBezTo>
                    <a:pt x="2032" y="17560"/>
                    <a:pt x="2032" y="17560"/>
                    <a:pt x="2032" y="17560"/>
                  </a:cubicBezTo>
                  <a:cubicBezTo>
                    <a:pt x="19567" y="17560"/>
                    <a:pt x="19567" y="17560"/>
                    <a:pt x="19567" y="17560"/>
                  </a:cubicBezTo>
                  <a:lnTo>
                    <a:pt x="19567" y="4039"/>
                  </a:lnTo>
                  <a:close/>
                  <a:moveTo>
                    <a:pt x="19567" y="2107"/>
                  </a:moveTo>
                  <a:cubicBezTo>
                    <a:pt x="19567" y="1580"/>
                    <a:pt x="19058" y="1404"/>
                    <a:pt x="18550" y="1404"/>
                  </a:cubicBezTo>
                  <a:cubicBezTo>
                    <a:pt x="3049" y="1404"/>
                    <a:pt x="3049" y="1404"/>
                    <a:pt x="3049" y="1404"/>
                  </a:cubicBezTo>
                  <a:cubicBezTo>
                    <a:pt x="2541" y="1404"/>
                    <a:pt x="2032" y="1580"/>
                    <a:pt x="2032" y="2107"/>
                  </a:cubicBezTo>
                  <a:cubicBezTo>
                    <a:pt x="2032" y="3336"/>
                    <a:pt x="2032" y="3336"/>
                    <a:pt x="2032" y="3336"/>
                  </a:cubicBezTo>
                  <a:cubicBezTo>
                    <a:pt x="19567" y="3336"/>
                    <a:pt x="19567" y="3336"/>
                    <a:pt x="19567" y="3336"/>
                  </a:cubicBezTo>
                  <a:lnTo>
                    <a:pt x="19567" y="2107"/>
                  </a:lnTo>
                  <a:close/>
                  <a:moveTo>
                    <a:pt x="19567" y="2107"/>
                  </a:moveTo>
                  <a:cubicBezTo>
                    <a:pt x="19567" y="2107"/>
                    <a:pt x="19567" y="2107"/>
                    <a:pt x="19567" y="2107"/>
                  </a:cubicBezTo>
                  <a:close/>
                </a:path>
              </a:pathLst>
            </a:custGeom>
            <a:solidFill>
              <a:srgbClr val="044875"/>
            </a:solidFill>
            <a:ln w="9525" cap="flat" cmpd="sng">
              <a:noFill/>
              <a:prstDash val="solid"/>
              <a:round/>
            </a:ln>
          </p:spPr>
          <p:txBody>
            <a:bodyPr rtlCol="0" anchor="ctr"/>
            <a:lstStyle/>
            <a:p>
              <a:pPr algn="ctr"/>
            </a:p>
          </p:txBody>
        </p:sp>
        <p:sp>
          <p:nvSpPr>
            <p:cNvPr id="1145" name="曲线"/>
            <p:cNvSpPr/>
            <p:nvPr/>
          </p:nvSpPr>
          <p:spPr>
            <a:xfrm>
              <a:off x="3628989" y="1637005"/>
              <a:ext cx="526300" cy="606451"/>
            </a:xfrm>
            <a:custGeom>
              <a:avLst/>
              <a:gdLst>
                <a:gd name="T1" fmla="*/ 0 w 21600"/>
                <a:gd name="T2" fmla="*/ 0 h 21600"/>
                <a:gd name="T3" fmla="*/ 21600 w 21600"/>
                <a:gd name="T4" fmla="*/ 21600 h 21600"/>
              </a:gdLst>
              <a:ahLst/>
              <a:cxnLst/>
              <a:rect l="T1" t="T2" r="T3" b="T4"/>
              <a:pathLst>
                <a:path w="21600" h="21600">
                  <a:moveTo>
                    <a:pt x="10699" y="0"/>
                  </a:moveTo>
                  <a:cubicBezTo>
                    <a:pt x="5450" y="0"/>
                    <a:pt x="0" y="1404"/>
                    <a:pt x="0" y="4390"/>
                  </a:cubicBezTo>
                  <a:cubicBezTo>
                    <a:pt x="0" y="17209"/>
                    <a:pt x="0" y="17209"/>
                    <a:pt x="0" y="17209"/>
                  </a:cubicBezTo>
                  <a:cubicBezTo>
                    <a:pt x="0" y="20195"/>
                    <a:pt x="5450" y="21600"/>
                    <a:pt x="10699" y="21600"/>
                  </a:cubicBezTo>
                  <a:cubicBezTo>
                    <a:pt x="15947" y="21600"/>
                    <a:pt x="21600" y="20195"/>
                    <a:pt x="21600" y="17209"/>
                  </a:cubicBezTo>
                  <a:cubicBezTo>
                    <a:pt x="21600" y="4390"/>
                    <a:pt x="21600" y="4390"/>
                    <a:pt x="21600" y="4390"/>
                  </a:cubicBezTo>
                  <a:cubicBezTo>
                    <a:pt x="21600" y="1404"/>
                    <a:pt x="15947" y="0"/>
                    <a:pt x="10699" y="0"/>
                  </a:cubicBezTo>
                  <a:close/>
                  <a:moveTo>
                    <a:pt x="19985" y="17209"/>
                  </a:moveTo>
                  <a:cubicBezTo>
                    <a:pt x="19985" y="18790"/>
                    <a:pt x="15947" y="20195"/>
                    <a:pt x="10699" y="20195"/>
                  </a:cubicBezTo>
                  <a:cubicBezTo>
                    <a:pt x="5652" y="20195"/>
                    <a:pt x="1413" y="18790"/>
                    <a:pt x="1413" y="17209"/>
                  </a:cubicBezTo>
                  <a:cubicBezTo>
                    <a:pt x="1413" y="14575"/>
                    <a:pt x="1413" y="14575"/>
                    <a:pt x="1413" y="14575"/>
                  </a:cubicBezTo>
                  <a:cubicBezTo>
                    <a:pt x="3028" y="16156"/>
                    <a:pt x="6863" y="16858"/>
                    <a:pt x="10699" y="16858"/>
                  </a:cubicBezTo>
                  <a:cubicBezTo>
                    <a:pt x="14534" y="16858"/>
                    <a:pt x="18370" y="16156"/>
                    <a:pt x="19985" y="14575"/>
                  </a:cubicBezTo>
                  <a:lnTo>
                    <a:pt x="19985" y="17209"/>
                  </a:lnTo>
                  <a:close/>
                  <a:moveTo>
                    <a:pt x="19985" y="13170"/>
                  </a:moveTo>
                  <a:cubicBezTo>
                    <a:pt x="19985" y="13170"/>
                    <a:pt x="19985" y="13170"/>
                    <a:pt x="19985" y="13170"/>
                  </a:cubicBezTo>
                  <a:cubicBezTo>
                    <a:pt x="19985" y="13170"/>
                    <a:pt x="19985" y="13170"/>
                    <a:pt x="19985" y="13170"/>
                  </a:cubicBezTo>
                  <a:cubicBezTo>
                    <a:pt x="19985" y="14751"/>
                    <a:pt x="15947" y="16156"/>
                    <a:pt x="10699" y="16156"/>
                  </a:cubicBezTo>
                  <a:cubicBezTo>
                    <a:pt x="5652" y="16156"/>
                    <a:pt x="1413" y="14751"/>
                    <a:pt x="1413" y="13170"/>
                  </a:cubicBezTo>
                  <a:cubicBezTo>
                    <a:pt x="1413" y="13170"/>
                    <a:pt x="1413" y="13170"/>
                    <a:pt x="1413" y="13170"/>
                  </a:cubicBezTo>
                  <a:cubicBezTo>
                    <a:pt x="1413" y="10536"/>
                    <a:pt x="1413" y="10536"/>
                    <a:pt x="1413" y="10536"/>
                  </a:cubicBezTo>
                  <a:cubicBezTo>
                    <a:pt x="3028" y="12117"/>
                    <a:pt x="6863" y="12819"/>
                    <a:pt x="10699" y="12819"/>
                  </a:cubicBezTo>
                  <a:cubicBezTo>
                    <a:pt x="14534" y="12819"/>
                    <a:pt x="18370" y="12117"/>
                    <a:pt x="19985" y="10536"/>
                  </a:cubicBezTo>
                  <a:lnTo>
                    <a:pt x="19985" y="13170"/>
                  </a:lnTo>
                  <a:close/>
                  <a:moveTo>
                    <a:pt x="19985" y="9131"/>
                  </a:moveTo>
                  <a:cubicBezTo>
                    <a:pt x="19985" y="9131"/>
                    <a:pt x="19985" y="9131"/>
                    <a:pt x="19985" y="9131"/>
                  </a:cubicBezTo>
                  <a:cubicBezTo>
                    <a:pt x="19985" y="9131"/>
                    <a:pt x="19985" y="9131"/>
                    <a:pt x="19985" y="9131"/>
                  </a:cubicBezTo>
                  <a:cubicBezTo>
                    <a:pt x="19985" y="10712"/>
                    <a:pt x="15947" y="12117"/>
                    <a:pt x="10699" y="12117"/>
                  </a:cubicBezTo>
                  <a:cubicBezTo>
                    <a:pt x="5652" y="12117"/>
                    <a:pt x="1413" y="10712"/>
                    <a:pt x="1413" y="9131"/>
                  </a:cubicBezTo>
                  <a:cubicBezTo>
                    <a:pt x="1413" y="9131"/>
                    <a:pt x="1413" y="9131"/>
                    <a:pt x="1413" y="9131"/>
                  </a:cubicBezTo>
                  <a:cubicBezTo>
                    <a:pt x="1413" y="6848"/>
                    <a:pt x="1413" y="6848"/>
                    <a:pt x="1413" y="6848"/>
                  </a:cubicBezTo>
                  <a:cubicBezTo>
                    <a:pt x="3431" y="8078"/>
                    <a:pt x="7267" y="8780"/>
                    <a:pt x="10699" y="8780"/>
                  </a:cubicBezTo>
                  <a:cubicBezTo>
                    <a:pt x="14332" y="8780"/>
                    <a:pt x="17966" y="8078"/>
                    <a:pt x="19985" y="6848"/>
                  </a:cubicBezTo>
                  <a:lnTo>
                    <a:pt x="19985" y="9131"/>
                  </a:lnTo>
                  <a:close/>
                  <a:moveTo>
                    <a:pt x="10699" y="7375"/>
                  </a:moveTo>
                  <a:cubicBezTo>
                    <a:pt x="5652" y="7375"/>
                    <a:pt x="1413" y="5970"/>
                    <a:pt x="1413" y="4390"/>
                  </a:cubicBezTo>
                  <a:cubicBezTo>
                    <a:pt x="1413" y="2634"/>
                    <a:pt x="5652" y="1404"/>
                    <a:pt x="10699" y="1404"/>
                  </a:cubicBezTo>
                  <a:cubicBezTo>
                    <a:pt x="15947" y="1404"/>
                    <a:pt x="19985" y="2634"/>
                    <a:pt x="19985" y="4390"/>
                  </a:cubicBezTo>
                  <a:cubicBezTo>
                    <a:pt x="19985" y="5970"/>
                    <a:pt x="15947" y="7375"/>
                    <a:pt x="10699" y="7375"/>
                  </a:cubicBezTo>
                  <a:close/>
                  <a:moveTo>
                    <a:pt x="10699" y="7375"/>
                  </a:moveTo>
                  <a:cubicBezTo>
                    <a:pt x="10699" y="7375"/>
                    <a:pt x="10699" y="7375"/>
                    <a:pt x="10699" y="7375"/>
                  </a:cubicBezTo>
                  <a:close/>
                </a:path>
              </a:pathLst>
            </a:custGeom>
            <a:solidFill>
              <a:srgbClr val="044875"/>
            </a:solidFill>
            <a:ln w="9525" cap="flat" cmpd="sng">
              <a:noFill/>
              <a:prstDash val="solid"/>
              <a:round/>
            </a:ln>
          </p:spPr>
          <p:txBody>
            <a:bodyPr rtlCol="0" anchor="ctr"/>
            <a:lstStyle/>
            <a:p>
              <a:pPr algn="ctr"/>
            </a:p>
          </p:txBody>
        </p:sp>
        <p:sp>
          <p:nvSpPr>
            <p:cNvPr id="1146" name="曲线"/>
            <p:cNvSpPr/>
            <p:nvPr/>
          </p:nvSpPr>
          <p:spPr>
            <a:xfrm>
              <a:off x="3628989" y="4642598"/>
              <a:ext cx="606450" cy="569047"/>
            </a:xfrm>
            <a:custGeom>
              <a:avLst/>
              <a:gdLst>
                <a:gd name="T1" fmla="*/ 0 w 21600"/>
                <a:gd name="T2" fmla="*/ 0 h 21600"/>
                <a:gd name="T3" fmla="*/ 21600 w 21600"/>
                <a:gd name="T4" fmla="*/ 21600 h 21600"/>
              </a:gdLst>
              <a:ahLst/>
              <a:cxnLst/>
              <a:rect l="T1" t="T2" r="T3" b="T4"/>
              <a:pathLst>
                <a:path w="21600" h="21600">
                  <a:moveTo>
                    <a:pt x="19492" y="0"/>
                  </a:moveTo>
                  <a:cubicBezTo>
                    <a:pt x="2107" y="0"/>
                    <a:pt x="2107" y="0"/>
                    <a:pt x="2107" y="0"/>
                  </a:cubicBezTo>
                  <a:cubicBezTo>
                    <a:pt x="878" y="0"/>
                    <a:pt x="0" y="939"/>
                    <a:pt x="0" y="2253"/>
                  </a:cubicBezTo>
                  <a:cubicBezTo>
                    <a:pt x="0" y="16528"/>
                    <a:pt x="0" y="16528"/>
                    <a:pt x="0" y="16528"/>
                  </a:cubicBezTo>
                  <a:cubicBezTo>
                    <a:pt x="0" y="17843"/>
                    <a:pt x="878" y="18782"/>
                    <a:pt x="2107" y="18782"/>
                  </a:cubicBezTo>
                  <a:cubicBezTo>
                    <a:pt x="8780" y="18782"/>
                    <a:pt x="8780" y="18782"/>
                    <a:pt x="8780" y="18782"/>
                  </a:cubicBezTo>
                  <a:cubicBezTo>
                    <a:pt x="8780" y="19533"/>
                    <a:pt x="8780" y="19533"/>
                    <a:pt x="8780" y="19533"/>
                  </a:cubicBezTo>
                  <a:cubicBezTo>
                    <a:pt x="4565" y="20285"/>
                    <a:pt x="4565" y="20285"/>
                    <a:pt x="4565" y="20285"/>
                  </a:cubicBezTo>
                  <a:cubicBezTo>
                    <a:pt x="4214" y="20285"/>
                    <a:pt x="4039" y="20473"/>
                    <a:pt x="4039" y="20848"/>
                  </a:cubicBezTo>
                  <a:cubicBezTo>
                    <a:pt x="4039" y="21224"/>
                    <a:pt x="4390" y="21599"/>
                    <a:pt x="4741" y="21599"/>
                  </a:cubicBezTo>
                  <a:cubicBezTo>
                    <a:pt x="16858" y="21599"/>
                    <a:pt x="16858" y="21599"/>
                    <a:pt x="16858" y="21599"/>
                  </a:cubicBezTo>
                  <a:cubicBezTo>
                    <a:pt x="17209" y="21599"/>
                    <a:pt x="17560" y="21224"/>
                    <a:pt x="17560" y="20848"/>
                  </a:cubicBezTo>
                  <a:cubicBezTo>
                    <a:pt x="17560" y="20473"/>
                    <a:pt x="17385" y="20285"/>
                    <a:pt x="17034" y="20285"/>
                  </a:cubicBezTo>
                  <a:cubicBezTo>
                    <a:pt x="12819" y="19533"/>
                    <a:pt x="12819" y="19533"/>
                    <a:pt x="12819" y="19533"/>
                  </a:cubicBezTo>
                  <a:cubicBezTo>
                    <a:pt x="12819" y="18782"/>
                    <a:pt x="12819" y="18782"/>
                    <a:pt x="12819" y="18782"/>
                  </a:cubicBezTo>
                  <a:cubicBezTo>
                    <a:pt x="19492" y="18782"/>
                    <a:pt x="19492" y="18782"/>
                    <a:pt x="19492" y="18782"/>
                  </a:cubicBezTo>
                  <a:cubicBezTo>
                    <a:pt x="20721" y="18782"/>
                    <a:pt x="21600" y="17843"/>
                    <a:pt x="21600" y="16528"/>
                  </a:cubicBezTo>
                  <a:cubicBezTo>
                    <a:pt x="21600" y="2253"/>
                    <a:pt x="21600" y="2253"/>
                    <a:pt x="21600" y="2253"/>
                  </a:cubicBezTo>
                  <a:cubicBezTo>
                    <a:pt x="21600" y="939"/>
                    <a:pt x="20721" y="0"/>
                    <a:pt x="19492" y="0"/>
                  </a:cubicBezTo>
                  <a:close/>
                  <a:moveTo>
                    <a:pt x="20195" y="16528"/>
                  </a:moveTo>
                  <a:cubicBezTo>
                    <a:pt x="20195" y="16904"/>
                    <a:pt x="20019" y="17280"/>
                    <a:pt x="19492" y="17280"/>
                  </a:cubicBezTo>
                  <a:cubicBezTo>
                    <a:pt x="2107" y="17280"/>
                    <a:pt x="2107" y="17280"/>
                    <a:pt x="2107" y="17280"/>
                  </a:cubicBezTo>
                  <a:cubicBezTo>
                    <a:pt x="1756" y="17280"/>
                    <a:pt x="1404" y="16904"/>
                    <a:pt x="1404" y="16528"/>
                  </a:cubicBezTo>
                  <a:cubicBezTo>
                    <a:pt x="1404" y="2253"/>
                    <a:pt x="1404" y="2253"/>
                    <a:pt x="1404" y="2253"/>
                  </a:cubicBezTo>
                  <a:cubicBezTo>
                    <a:pt x="1404" y="1690"/>
                    <a:pt x="1756" y="1502"/>
                    <a:pt x="2107" y="1502"/>
                  </a:cubicBezTo>
                  <a:cubicBezTo>
                    <a:pt x="19492" y="1502"/>
                    <a:pt x="19492" y="1502"/>
                    <a:pt x="19492" y="1502"/>
                  </a:cubicBezTo>
                  <a:cubicBezTo>
                    <a:pt x="20019" y="1502"/>
                    <a:pt x="20195" y="1690"/>
                    <a:pt x="20195" y="2253"/>
                  </a:cubicBezTo>
                  <a:lnTo>
                    <a:pt x="20195" y="16528"/>
                  </a:lnTo>
                  <a:close/>
                  <a:moveTo>
                    <a:pt x="18263" y="2817"/>
                  </a:moveTo>
                  <a:cubicBezTo>
                    <a:pt x="3336" y="2817"/>
                    <a:pt x="3336" y="2817"/>
                    <a:pt x="3336" y="2817"/>
                  </a:cubicBezTo>
                  <a:cubicBezTo>
                    <a:pt x="2985" y="2817"/>
                    <a:pt x="2809" y="3193"/>
                    <a:pt x="2809" y="3568"/>
                  </a:cubicBezTo>
                  <a:cubicBezTo>
                    <a:pt x="2809" y="13711"/>
                    <a:pt x="2809" y="13711"/>
                    <a:pt x="2809" y="13711"/>
                  </a:cubicBezTo>
                  <a:cubicBezTo>
                    <a:pt x="2809" y="14086"/>
                    <a:pt x="2985" y="14462"/>
                    <a:pt x="3336" y="14462"/>
                  </a:cubicBezTo>
                  <a:cubicBezTo>
                    <a:pt x="18263" y="14462"/>
                    <a:pt x="18263" y="14462"/>
                    <a:pt x="18263" y="14462"/>
                  </a:cubicBezTo>
                  <a:cubicBezTo>
                    <a:pt x="18614" y="14462"/>
                    <a:pt x="18965" y="14086"/>
                    <a:pt x="18965" y="13711"/>
                  </a:cubicBezTo>
                  <a:cubicBezTo>
                    <a:pt x="18965" y="3568"/>
                    <a:pt x="18965" y="3568"/>
                    <a:pt x="18965" y="3568"/>
                  </a:cubicBezTo>
                  <a:cubicBezTo>
                    <a:pt x="18965" y="3193"/>
                    <a:pt x="18614" y="2817"/>
                    <a:pt x="18263" y="2817"/>
                  </a:cubicBezTo>
                  <a:close/>
                  <a:moveTo>
                    <a:pt x="18263" y="13711"/>
                  </a:moveTo>
                  <a:cubicBezTo>
                    <a:pt x="3336" y="13711"/>
                    <a:pt x="3336" y="13711"/>
                    <a:pt x="3336" y="13711"/>
                  </a:cubicBezTo>
                  <a:cubicBezTo>
                    <a:pt x="3336" y="3568"/>
                    <a:pt x="3336" y="3568"/>
                    <a:pt x="3336" y="3568"/>
                  </a:cubicBezTo>
                  <a:cubicBezTo>
                    <a:pt x="18263" y="3568"/>
                    <a:pt x="18263" y="3568"/>
                    <a:pt x="18263" y="3568"/>
                  </a:cubicBezTo>
                  <a:lnTo>
                    <a:pt x="18263" y="13711"/>
                  </a:lnTo>
                  <a:close/>
                  <a:moveTo>
                    <a:pt x="18263" y="13711"/>
                  </a:moveTo>
                  <a:cubicBezTo>
                    <a:pt x="18263" y="13711"/>
                    <a:pt x="18263" y="13711"/>
                    <a:pt x="18263" y="13711"/>
                  </a:cubicBezTo>
                  <a:close/>
                </a:path>
              </a:pathLst>
            </a:custGeom>
            <a:solidFill>
              <a:srgbClr val="044875"/>
            </a:solidFill>
            <a:ln w="9525" cap="flat" cmpd="sng">
              <a:noFill/>
              <a:prstDash val="solid"/>
              <a:round/>
            </a:ln>
          </p:spPr>
          <p:txBody>
            <a:bodyPr rtlCol="0" anchor="ctr"/>
            <a:lstStyle/>
            <a:p>
              <a:pPr algn="ctr"/>
            </a:p>
          </p:txBody>
        </p:sp>
        <p:sp>
          <p:nvSpPr>
            <p:cNvPr id="1147" name="矩形"/>
            <p:cNvSpPr/>
            <p:nvPr/>
          </p:nvSpPr>
          <p:spPr>
            <a:xfrm>
              <a:off x="4473551" y="1662144"/>
              <a:ext cx="2498045" cy="556178"/>
            </a:xfrm>
            <a:prstGeom prst="rect">
              <a:avLst/>
            </a:prstGeom>
            <a:noFill/>
            <a:ln w="9525" cap="flat" cmpd="sng">
              <a:noFill/>
              <a:prstDash val="solid"/>
              <a:miter/>
            </a:ln>
          </p:spPr>
          <p:txBody>
            <a:bodyPr vert="horz" wrap="square" lIns="216000" tIns="46800" rIns="90000" bIns="46800" anchor="t" anchorCtr="0">
              <a:no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三级教育   </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48" name="矩形"/>
            <p:cNvSpPr/>
            <p:nvPr/>
          </p:nvSpPr>
          <p:spPr>
            <a:xfrm>
              <a:off x="5291054" y="3157648"/>
              <a:ext cx="2498044" cy="556179"/>
            </a:xfrm>
            <a:prstGeom prst="rect">
              <a:avLst/>
            </a:prstGeom>
            <a:noFill/>
            <a:ln w="9525" cap="flat" cmpd="sng">
              <a:noFill/>
              <a:prstDash val="solid"/>
              <a:miter/>
            </a:ln>
          </p:spPr>
          <p:txBody>
            <a:bodyPr vert="horz" wrap="square" lIns="216000" tIns="46800" rIns="90000" bIns="46800" anchor="t" anchorCtr="0">
              <a:no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特种作业教育</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49" name="矩形"/>
            <p:cNvSpPr/>
            <p:nvPr/>
          </p:nvSpPr>
          <p:spPr>
            <a:xfrm>
              <a:off x="4473551" y="4649036"/>
              <a:ext cx="2498045" cy="556179"/>
            </a:xfrm>
            <a:prstGeom prst="rect">
              <a:avLst/>
            </a:prstGeom>
            <a:noFill/>
            <a:ln w="9525" cap="flat" cmpd="sng">
              <a:noFill/>
              <a:prstDash val="solid"/>
              <a:miter/>
            </a:ln>
          </p:spPr>
          <p:txBody>
            <a:bodyPr vert="horz" wrap="square" lIns="216000" tIns="46800" rIns="90000" bIns="46800" anchor="t" anchorCtr="0">
              <a:no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经常性教育</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50" name="矩形"/>
            <p:cNvSpPr/>
            <p:nvPr/>
          </p:nvSpPr>
          <p:spPr>
            <a:xfrm>
              <a:off x="1200446" y="3344495"/>
              <a:ext cx="1716404" cy="38671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职工安全教育</a:t>
              </a:r>
              <a:endParaRPr lang="zh-CN" altLang="en-US" sz="2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51" name="曲线"/>
            <p:cNvSpPr/>
            <p:nvPr/>
          </p:nvSpPr>
          <p:spPr>
            <a:xfrm rot="12394178">
              <a:off x="2636208" y="4412241"/>
              <a:ext cx="600624" cy="87095"/>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9050" cap="flat" cmpd="sng">
              <a:solidFill>
                <a:srgbClr val="404040"/>
              </a:solidFill>
              <a:prstDash val="dash"/>
              <a:round/>
            </a:ln>
          </p:spPr>
          <p:txBody>
            <a:bodyPr rtlCol="0" anchor="ctr"/>
            <a:lstStyle/>
            <a:p>
              <a:pPr algn="ctr"/>
            </a:p>
          </p:txBody>
        </p:sp>
      </p:grpSp>
      <p:pic>
        <p:nvPicPr>
          <p:cNvPr id="1153" name="图片" descr="https://timgsa.baidu.com/timg?image&amp;quality=80&amp;size=b9999_10000&amp;sec=1494261023810&amp;di=57429bef549b418d0c44168211e6b908&amp;imgtype=0&amp;src=http%3A%2F%2Fg3.tdimg.com%2Fd3a679ba112dc363d0ea9d3364b1a3da%2Fw_2.jpg"/>
          <p:cNvPicPr>
            <a:picLocks noChangeAspect="1"/>
          </p:cNvPicPr>
          <p:nvPr/>
        </p:nvPicPr>
        <p:blipFill>
          <a:blip r:embed="rId1" cstate="print">
            <a:duotone>
              <a:srgbClr val="1D4999"/>
              <a:prstClr val="white"/>
            </a:duotone>
          </a:blip>
          <a:srcRect l="4416" r="4156"/>
          <a:stretch>
            <a:fillRect/>
          </a:stretch>
        </p:blipFill>
        <p:spPr>
          <a:xfrm>
            <a:off x="7498080" y="2235579"/>
            <a:ext cx="3901440" cy="2400301"/>
          </a:xfrm>
          <a:prstGeom prst="roundRect">
            <a:avLst>
              <a:gd name="adj" fmla="val 8592"/>
            </a:avLst>
          </a:prstGeom>
          <a:solidFill>
            <a:srgbClr val="EDEDED"/>
          </a:solidFill>
          <a:ln w="9525" cap="flat" cmpd="sng">
            <a:noFill/>
            <a:prstDash val="solid"/>
            <a:round/>
          </a:ln>
          <a:effectLst>
            <a:reflection blurRad="12700" stA="38000" endA="3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9"/>
                                        </p:tgtEl>
                                        <p:attrNameLst>
                                          <p:attrName>style.visibility</p:attrName>
                                        </p:attrNameLst>
                                      </p:cBhvr>
                                      <p:to>
                                        <p:strVal val="visible"/>
                                      </p:to>
                                    </p:set>
                                    <p:animEffect transition="in" filter="wipe(left)">
                                      <p:cBhvr>
                                        <p:cTn id="7" dur="500"/>
                                        <p:tgtEl>
                                          <p:spTgt spid="112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30"/>
                                        </p:tgtEl>
                                        <p:attrNameLst>
                                          <p:attrName>style.visibility</p:attrName>
                                        </p:attrNameLst>
                                      </p:cBhvr>
                                      <p:to>
                                        <p:strVal val="visible"/>
                                      </p:to>
                                    </p:set>
                                    <p:animEffect transition="in" filter="wipe(right)">
                                      <p:cBhvr>
                                        <p:cTn id="11" dur="500"/>
                                        <p:tgtEl>
                                          <p:spTgt spid="11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33"/>
                                        </p:tgtEl>
                                        <p:attrNameLst>
                                          <p:attrName>style.visibility</p:attrName>
                                        </p:attrNameLst>
                                      </p:cBhvr>
                                      <p:to>
                                        <p:strVal val="visible"/>
                                      </p:to>
                                    </p:set>
                                    <p:animEffect transition="in" filter="fade">
                                      <p:cBhvr>
                                        <p:cTn id="15" dur="500"/>
                                        <p:tgtEl>
                                          <p:spTgt spid="11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35"/>
                                        </p:tgtEl>
                                        <p:attrNameLst>
                                          <p:attrName>style.visibility</p:attrName>
                                        </p:attrNameLst>
                                      </p:cBhvr>
                                      <p:to>
                                        <p:strVal val="visible"/>
                                      </p:to>
                                    </p:set>
                                    <p:animEffect transition="in" filter="wipe(left)">
                                      <p:cBhvr>
                                        <p:cTn id="19" dur="500"/>
                                        <p:tgtEl>
                                          <p:spTgt spid="113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134"/>
                                        </p:tgtEl>
                                        <p:attrNameLst>
                                          <p:attrName>style.visibility</p:attrName>
                                        </p:attrNameLst>
                                      </p:cBhvr>
                                      <p:to>
                                        <p:strVal val="visible"/>
                                      </p:to>
                                    </p:set>
                                    <p:animEffect transition="in" filter="wipe(right)">
                                      <p:cBhvr>
                                        <p:cTn id="23" dur="500"/>
                                        <p:tgtEl>
                                          <p:spTgt spid="11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36"/>
                                        </p:tgtEl>
                                        <p:attrNameLst>
                                          <p:attrName>style.visibility</p:attrName>
                                        </p:attrNameLst>
                                      </p:cBhvr>
                                      <p:to>
                                        <p:strVal val="visible"/>
                                      </p:to>
                                    </p:set>
                                    <p:animEffect transition="in" filter="fade">
                                      <p:cBhvr>
                                        <p:cTn id="27" dur="500"/>
                                        <p:tgtEl>
                                          <p:spTgt spid="113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52"/>
                                        </p:tgtEl>
                                        <p:attrNameLst>
                                          <p:attrName>style.visibility</p:attrName>
                                        </p:attrNameLst>
                                      </p:cBhvr>
                                      <p:to>
                                        <p:strVal val="visible"/>
                                      </p:to>
                                    </p:set>
                                    <p:animEffect transition="in" filter="wipe(left)">
                                      <p:cBhvr>
                                        <p:cTn id="31" dur="1000"/>
                                        <p:tgtEl>
                                          <p:spTgt spid="1152"/>
                                        </p:tgtEl>
                                      </p:cBhvr>
                                    </p:animEffect>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1153"/>
                                        </p:tgtEl>
                                        <p:attrNameLst>
                                          <p:attrName>style.visibility</p:attrName>
                                        </p:attrNameLst>
                                      </p:cBhvr>
                                      <p:to>
                                        <p:strVal val="visible"/>
                                      </p:to>
                                    </p:set>
                                    <p:animEffect transition="in" filter="barn(inVertical)">
                                      <p:cBhvr>
                                        <p:cTn id="35"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animBg="1"/>
      <p:bldP spid="1130" grpId="0" animBg="1"/>
      <p:bldP spid="1133" grpId="0" animBg="1"/>
      <p:bldP spid="1135" grpId="0" animBg="1"/>
      <p:bldP spid="1134" grpId="0" animBg="1"/>
      <p:bldP spid="1136" grpId="0" animBg="1"/>
      <p:bldP spid="115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1158" name="矩形"/>
          <p:cNvSpPr/>
          <p:nvPr/>
        </p:nvSpPr>
        <p:spPr>
          <a:xfrm>
            <a:off x="5763490" y="253999"/>
            <a:ext cx="6428508" cy="238125"/>
          </a:xfrm>
          <a:prstGeom prst="rect">
            <a:avLst/>
          </a:prstGeom>
          <a:solidFill>
            <a:srgbClr val="044875"/>
          </a:solidFill>
          <a:ln w="12700" cap="flat" cmpd="sng">
            <a:noFill/>
            <a:prstDash val="solid"/>
            <a:round/>
          </a:ln>
        </p:spPr>
        <p:txBody>
          <a:bodyPr rtlCol="0" anchor="ctr"/>
          <a:lstStyle/>
          <a:p>
            <a:pPr algn="ctr"/>
          </a:p>
        </p:txBody>
      </p:sp>
      <p:grpSp>
        <p:nvGrpSpPr>
          <p:cNvPr id="1161" name="组合"/>
          <p:cNvGrpSpPr/>
          <p:nvPr/>
        </p:nvGrpSpPr>
        <p:grpSpPr>
          <a:xfrm>
            <a:off x="550862" y="82550"/>
            <a:ext cx="5212627" cy="577215"/>
            <a:chOff x="550862" y="82550"/>
            <a:chExt cx="5212627" cy="577215"/>
          </a:xfrm>
        </p:grpSpPr>
        <p:sp>
          <p:nvSpPr>
            <p:cNvPr id="1159" name="矩形"/>
            <p:cNvSpPr/>
            <p:nvPr/>
          </p:nvSpPr>
          <p:spPr>
            <a:xfrm>
              <a:off x="1093414" y="110901"/>
              <a:ext cx="4670076"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以人为本切实做好安全工作</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60"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06</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162"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1163"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1164"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1165" name="圆角矩形"/>
          <p:cNvSpPr/>
          <p:nvPr/>
        </p:nvSpPr>
        <p:spPr>
          <a:xfrm>
            <a:off x="1554423" y="1892857"/>
            <a:ext cx="2661083" cy="3207599"/>
          </a:xfrm>
          <a:prstGeom prst="roundRect">
            <a:avLst>
              <a:gd name="adj" fmla="val 2398"/>
            </a:avLst>
          </a:prstGeom>
          <a:solidFill>
            <a:srgbClr val="044875"/>
          </a:solidFill>
          <a:ln w="12700" cap="flat" cmpd="sng">
            <a:noFill/>
            <a:prstDash val="solid"/>
            <a:round/>
          </a:ln>
        </p:spPr>
        <p:txBody>
          <a:bodyPr rtlCol="0" anchor="ctr"/>
          <a:lstStyle/>
          <a:p>
            <a:pPr algn="ctr"/>
          </a:p>
        </p:txBody>
      </p:sp>
      <p:sp>
        <p:nvSpPr>
          <p:cNvPr id="1166" name="矩形"/>
          <p:cNvSpPr/>
          <p:nvPr/>
        </p:nvSpPr>
        <p:spPr>
          <a:xfrm>
            <a:off x="1868370" y="5153649"/>
            <a:ext cx="2078790" cy="680681"/>
          </a:xfrm>
          <a:prstGeom prst="rect">
            <a:avLst/>
          </a:prstGeom>
          <a:noFill/>
          <a:ln w="9525" cap="flat" cmpd="sng">
            <a:noFill/>
            <a:prstDash val="solid"/>
            <a:round/>
          </a:ln>
        </p:spPr>
        <p:txBody>
          <a:bodyPr vert="horz" wrap="square" lIns="91440" tIns="45720" rIns="91440" bIns="45720" anchor="t" anchorCtr="0">
            <a:noAutofit/>
          </a:bodyPr>
          <a:lstStyle/>
          <a:p>
            <a:pPr marL="0" indent="0" algn="ctr">
              <a:lnSpc>
                <a:spcPct val="130000"/>
              </a:lnSpc>
              <a:spcBef>
                <a:spcPts val="0"/>
              </a:spcBef>
              <a:spcAft>
                <a:spcPts val="0"/>
              </a:spcAft>
              <a:buNone/>
            </a:pPr>
            <a:r>
              <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职工安全教育</a:t>
            </a:r>
            <a:endParaRPr lang="zh-CN" altLang="en-US" sz="2400" b="1" i="0" u="none" strike="noStrike" kern="1200" cap="none" spc="0" baseline="0">
              <a:solidFill>
                <a:srgbClr val="0072A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67" name="圆角矩形"/>
          <p:cNvSpPr/>
          <p:nvPr/>
        </p:nvSpPr>
        <p:spPr>
          <a:xfrm>
            <a:off x="4960406" y="1853610"/>
            <a:ext cx="5268568" cy="3286808"/>
          </a:xfrm>
          <a:prstGeom prst="roundRect">
            <a:avLst>
              <a:gd name="adj" fmla="val 3953"/>
            </a:avLst>
          </a:prstGeom>
          <a:noFill/>
          <a:ln w="3175" cap="rnd" cmpd="sng">
            <a:solidFill>
              <a:srgbClr val="A6A6A6"/>
            </a:solidFill>
            <a:prstDash val="sysDot"/>
            <a:round/>
          </a:ln>
        </p:spPr>
        <p:txBody>
          <a:bodyPr rtlCol="0" anchor="ctr"/>
          <a:lstStyle/>
          <a:p>
            <a:pPr algn="ctr"/>
          </a:p>
        </p:txBody>
      </p:sp>
      <p:sp>
        <p:nvSpPr>
          <p:cNvPr id="1168" name="矩形"/>
          <p:cNvSpPr/>
          <p:nvPr/>
        </p:nvSpPr>
        <p:spPr>
          <a:xfrm>
            <a:off x="5118849" y="2051008"/>
            <a:ext cx="5109845" cy="3701013"/>
          </a:xfrm>
          <a:prstGeom prst="rect">
            <a:avLst/>
          </a:prstGeom>
          <a:noFill/>
          <a:ln w="9525" cap="flat" cmpd="sng">
            <a:noFill/>
            <a:prstDash val="solid"/>
            <a:miter/>
          </a:ln>
        </p:spPr>
        <p:txBody>
          <a:bodyPr vert="horz" wrap="square" lIns="100566" tIns="50282" rIns="100566" bIns="50282" anchor="t" anchorCtr="0">
            <a:sp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新入厂的职工</a:t>
            </a:r>
            <a:r>
              <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干部和工人</a:t>
            </a:r>
            <a:r>
              <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或调动工作的工人以及 新到厂的临时工、合同工、培训和实习人员等在分配到车间和工作地点以前，要由厂劳资部门组织，安全部门进行初步安全教育。其内容包括国家有关安全生产方针政策和法规，本厂安全生产的一般状况，企业内部特殊危险部位的介绍，一般的机械电气安全知识，入厂安全须知和预防事故的基本知识。经考试合格后，再分配到车间。 </a:t>
            </a:r>
            <a:endPar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endParaRPr lang="en-US" altLang="zh-CN" sz="1315" b="0" i="0" u="none" strike="noStrike" kern="1200" cap="none" spc="0" baseline="0">
              <a:solidFill>
                <a:srgbClr val="7F7F7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endParaRPr lang="en-US" altLang="zh-CN" sz="1315" b="0" i="0" u="none" strike="noStrike" kern="1200" cap="none" spc="0" baseline="0">
              <a:solidFill>
                <a:srgbClr val="7F7F7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endParaRPr lang="zh-CN" altLang="en-US" sz="1320" b="0" i="0" u="none" strike="noStrike" kern="1200" cap="none" spc="0" baseline="0">
              <a:solidFill>
                <a:srgbClr val="7F7F7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pic>
        <p:nvPicPr>
          <p:cNvPr id="1169" name="图片" descr="https://timgsa.baidu.com/timg?image&amp;quality=80&amp;size=b9999_10000&amp;sec=1494233740517&amp;di=3d4f57b988a4ab762d6a46148c2d9777&amp;imgtype=0&amp;src=http%3A%2F%2Ft2.qpic.cn%2Fmblogpic%2F87fc7cfa51ceb1a485f0%2F2000"/>
          <p:cNvPicPr>
            <a:picLocks noChangeAspect="1"/>
          </p:cNvPicPr>
          <p:nvPr/>
        </p:nvPicPr>
        <p:blipFill>
          <a:blip r:embed="rId1" cstate="print">
            <a:duotone>
              <a:srgbClr val="1D4999"/>
              <a:prstClr val="white"/>
            </a:duotone>
          </a:blip>
          <a:stretch>
            <a:fillRect/>
          </a:stretch>
        </p:blipFill>
        <p:spPr>
          <a:xfrm>
            <a:off x="1721182" y="1727488"/>
            <a:ext cx="2661082" cy="3207599"/>
          </a:xfrm>
          <a:prstGeom prst="rect">
            <a:avLst/>
          </a:prstGeom>
          <a:noFill/>
          <a:ln w="9525" cap="flat" cmpd="sng">
            <a:noFill/>
            <a:prstDash val="solid"/>
            <a:round/>
          </a:ln>
          <a:effectLst>
            <a:outerShdw blurRad="190500" algn="tl" rotWithShape="0">
              <a:srgbClr val="000000">
                <a:alpha val="69803"/>
              </a:srgbClr>
            </a:outerShdw>
          </a:effectLst>
        </p:spPr>
      </p:pic>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7"/>
                                        </p:tgtEl>
                                        <p:attrNameLst>
                                          <p:attrName>style.visibility</p:attrName>
                                        </p:attrNameLst>
                                      </p:cBhvr>
                                      <p:to>
                                        <p:strVal val="visible"/>
                                      </p:to>
                                    </p:set>
                                    <p:animEffect transition="in" filter="wipe(left)">
                                      <p:cBhvr>
                                        <p:cTn id="7" dur="500"/>
                                        <p:tgtEl>
                                          <p:spTgt spid="115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58"/>
                                        </p:tgtEl>
                                        <p:attrNameLst>
                                          <p:attrName>style.visibility</p:attrName>
                                        </p:attrNameLst>
                                      </p:cBhvr>
                                      <p:to>
                                        <p:strVal val="visible"/>
                                      </p:to>
                                    </p:set>
                                    <p:animEffect transition="in" filter="wipe(right)">
                                      <p:cBhvr>
                                        <p:cTn id="11" dur="500"/>
                                        <p:tgtEl>
                                          <p:spTgt spid="11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61"/>
                                        </p:tgtEl>
                                        <p:attrNameLst>
                                          <p:attrName>style.visibility</p:attrName>
                                        </p:attrNameLst>
                                      </p:cBhvr>
                                      <p:to>
                                        <p:strVal val="visible"/>
                                      </p:to>
                                    </p:set>
                                    <p:animEffect transition="in" filter="fade">
                                      <p:cBhvr>
                                        <p:cTn id="15" dur="500"/>
                                        <p:tgtEl>
                                          <p:spTgt spid="116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63"/>
                                        </p:tgtEl>
                                        <p:attrNameLst>
                                          <p:attrName>style.visibility</p:attrName>
                                        </p:attrNameLst>
                                      </p:cBhvr>
                                      <p:to>
                                        <p:strVal val="visible"/>
                                      </p:to>
                                    </p:set>
                                    <p:animEffect transition="in" filter="wipe(left)">
                                      <p:cBhvr>
                                        <p:cTn id="19" dur="500"/>
                                        <p:tgtEl>
                                          <p:spTgt spid="116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162"/>
                                        </p:tgtEl>
                                        <p:attrNameLst>
                                          <p:attrName>style.visibility</p:attrName>
                                        </p:attrNameLst>
                                      </p:cBhvr>
                                      <p:to>
                                        <p:strVal val="visible"/>
                                      </p:to>
                                    </p:set>
                                    <p:animEffect transition="in" filter="wipe(right)">
                                      <p:cBhvr>
                                        <p:cTn id="23" dur="500"/>
                                        <p:tgtEl>
                                          <p:spTgt spid="116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64"/>
                                        </p:tgtEl>
                                        <p:attrNameLst>
                                          <p:attrName>style.visibility</p:attrName>
                                        </p:attrNameLst>
                                      </p:cBhvr>
                                      <p:to>
                                        <p:strVal val="visible"/>
                                      </p:to>
                                    </p:set>
                                    <p:animEffect transition="in" filter="fade">
                                      <p:cBhvr>
                                        <p:cTn id="27" dur="500"/>
                                        <p:tgtEl>
                                          <p:spTgt spid="116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65"/>
                                        </p:tgtEl>
                                        <p:attrNameLst>
                                          <p:attrName>style.visibility</p:attrName>
                                        </p:attrNameLst>
                                      </p:cBhvr>
                                      <p:to>
                                        <p:strVal val="visible"/>
                                      </p:to>
                                    </p:set>
                                    <p:animEffect transition="in" filter="fade">
                                      <p:cBhvr>
                                        <p:cTn id="31" dur="250"/>
                                        <p:tgtEl>
                                          <p:spTgt spid="1165"/>
                                        </p:tgtEl>
                                      </p:cBhvr>
                                    </p:animEffect>
                                  </p:childTnLst>
                                </p:cTn>
                              </p:par>
                              <p:par>
                                <p:cTn id="32" presetID="42" presetClass="path" presetSubtype="0" accel="50000" decel="50000" fill="hold" grpId="1" nodeType="withEffect">
                                  <p:stCondLst>
                                    <p:cond delay="0"/>
                                  </p:stCondLst>
                                  <p:childTnLst>
                                    <p:animMotion origin="layout" path="M 0 0 L -0.1224 0.28359" pathEditMode="relative" ptsTypes="">
                                      <p:cBhvr>
                                        <p:cTn id="33" dur="1000" spd="-100000" fill="hold"/>
                                        <p:tgtEl>
                                          <p:spTgt spid="1165"/>
                                        </p:tgtEl>
                                        <p:attrNameLst>
                                          <p:attrName>ppt_x</p:attrName>
                                          <p:attrName>ppt_y</p:attrName>
                                        </p:attrNameLst>
                                      </p:cBhvr>
                                    </p:animMotion>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1169"/>
                                        </p:tgtEl>
                                        <p:attrNameLst>
                                          <p:attrName>style.visibility</p:attrName>
                                        </p:attrNameLst>
                                      </p:cBhvr>
                                      <p:to>
                                        <p:strVal val="visible"/>
                                      </p:to>
                                    </p:set>
                                    <p:animEffect transition="in" filter="barn(inVertical)">
                                      <p:cBhvr>
                                        <p:cTn id="37" dur="500"/>
                                        <p:tgtEl>
                                          <p:spTgt spid="116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166"/>
                                        </p:tgtEl>
                                        <p:attrNameLst>
                                          <p:attrName>style.visibility</p:attrName>
                                        </p:attrNameLst>
                                      </p:cBhvr>
                                      <p:to>
                                        <p:strVal val="visible"/>
                                      </p:to>
                                    </p:set>
                                    <p:anim calcmode="lin" valueType="num">
                                      <p:cBhvr>
                                        <p:cTn id="41" dur="500" fill="hold"/>
                                        <p:tgtEl>
                                          <p:spTgt spid="1166"/>
                                        </p:tgtEl>
                                        <p:attrNameLst>
                                          <p:attrName>ppt_w</p:attrName>
                                        </p:attrNameLst>
                                      </p:cBhvr>
                                      <p:tavLst>
                                        <p:tav tm="0">
                                          <p:val>
                                            <p:fltVal val="0"/>
                                          </p:val>
                                        </p:tav>
                                        <p:tav tm="100000">
                                          <p:val>
                                            <p:strVal val="#ppt_w"/>
                                          </p:val>
                                        </p:tav>
                                      </p:tavLst>
                                    </p:anim>
                                    <p:anim calcmode="lin" valueType="num">
                                      <p:cBhvr>
                                        <p:cTn id="42" dur="500" fill="hold"/>
                                        <p:tgtEl>
                                          <p:spTgt spid="1166"/>
                                        </p:tgtEl>
                                        <p:attrNameLst>
                                          <p:attrName>ppt_h</p:attrName>
                                        </p:attrNameLst>
                                      </p:cBhvr>
                                      <p:tavLst>
                                        <p:tav tm="0">
                                          <p:val>
                                            <p:fltVal val="0"/>
                                          </p:val>
                                        </p:tav>
                                        <p:tav tm="100000">
                                          <p:val>
                                            <p:strVal val="#ppt_h"/>
                                          </p:val>
                                        </p:tav>
                                      </p:tavLst>
                                    </p:anim>
                                    <p:animEffect transition="in" filter="fade">
                                      <p:cBhvr>
                                        <p:cTn id="43" dur="500"/>
                                        <p:tgtEl>
                                          <p:spTgt spid="116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167"/>
                                        </p:tgtEl>
                                        <p:attrNameLst>
                                          <p:attrName>style.visibility</p:attrName>
                                        </p:attrNameLst>
                                      </p:cBhvr>
                                      <p:to>
                                        <p:strVal val="visible"/>
                                      </p:to>
                                    </p:set>
                                    <p:animEffect transition="in" filter="fade">
                                      <p:cBhvr>
                                        <p:cTn id="47" dur="1000"/>
                                        <p:tgtEl>
                                          <p:spTgt spid="1167"/>
                                        </p:tgtEl>
                                      </p:cBhvr>
                                    </p:animEffect>
                                    <p:anim calcmode="lin" valueType="num">
                                      <p:cBhvr>
                                        <p:cTn id="48" dur="1000" fill="hold"/>
                                        <p:tgtEl>
                                          <p:spTgt spid="1167"/>
                                        </p:tgtEl>
                                        <p:attrNameLst>
                                          <p:attrName>ppt_x</p:attrName>
                                        </p:attrNameLst>
                                      </p:cBhvr>
                                      <p:tavLst>
                                        <p:tav tm="0">
                                          <p:val>
                                            <p:strVal val="#ppt_x"/>
                                          </p:val>
                                        </p:tav>
                                        <p:tav tm="100000">
                                          <p:val>
                                            <p:strVal val="#ppt_x"/>
                                          </p:val>
                                        </p:tav>
                                      </p:tavLst>
                                    </p:anim>
                                    <p:anim calcmode="lin" valueType="num">
                                      <p:cBhvr>
                                        <p:cTn id="49" dur="1000" fill="hold"/>
                                        <p:tgtEl>
                                          <p:spTgt spid="116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iterate type="lt">
                                    <p:tmPct val="10000"/>
                                  </p:iterate>
                                  <p:childTnLst>
                                    <p:set>
                                      <p:cBhvr>
                                        <p:cTn id="52" dur="1" fill="hold">
                                          <p:stCondLst>
                                            <p:cond delay="0"/>
                                          </p:stCondLst>
                                        </p:cTn>
                                        <p:tgtEl>
                                          <p:spTgt spid="1168"/>
                                        </p:tgtEl>
                                        <p:attrNameLst>
                                          <p:attrName>style.visibility</p:attrName>
                                        </p:attrNameLst>
                                      </p:cBhvr>
                                      <p:to>
                                        <p:strVal val="visible"/>
                                      </p:to>
                                    </p:set>
                                    <p:animEffect transition="in" filter="fade">
                                      <p:cBhvr>
                                        <p:cTn id="53" dur="250"/>
                                        <p:tgtEl>
                                          <p:spTgt spid="1168"/>
                                        </p:tgtEl>
                                      </p:cBhvr>
                                    </p:animEffect>
                                    <p:anim calcmode="lin" valueType="num">
                                      <p:cBhvr>
                                        <p:cTn id="54" dur="250" fill="hold"/>
                                        <p:tgtEl>
                                          <p:spTgt spid="1168"/>
                                        </p:tgtEl>
                                        <p:attrNameLst>
                                          <p:attrName>ppt_x</p:attrName>
                                        </p:attrNameLst>
                                      </p:cBhvr>
                                      <p:tavLst>
                                        <p:tav tm="0">
                                          <p:val>
                                            <p:strVal val="#ppt_x"/>
                                          </p:val>
                                        </p:tav>
                                        <p:tav tm="100000">
                                          <p:val>
                                            <p:strVal val="#ppt_x"/>
                                          </p:val>
                                        </p:tav>
                                      </p:tavLst>
                                    </p:anim>
                                    <p:anim calcmode="lin" valueType="num">
                                      <p:cBhvr>
                                        <p:cTn id="55" dur="250" fill="hold"/>
                                        <p:tgtEl>
                                          <p:spTgt spid="1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 grpId="0" animBg="1"/>
      <p:bldP spid="1158" grpId="0" animBg="1"/>
      <p:bldP spid="1161" grpId="0" animBg="1"/>
      <p:bldP spid="1163" grpId="0" animBg="1"/>
      <p:bldP spid="1162" grpId="0" animBg="1"/>
      <p:bldP spid="1164" grpId="0" animBg="1"/>
      <p:bldP spid="1165" grpId="0" animBg="1"/>
      <p:bldP spid="1165" grpId="1" animBg="1"/>
      <p:bldP spid="1166" grpId="0"/>
      <p:bldP spid="1167" grpId="0" animBg="1"/>
      <p:bldP spid="116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1175" name="矩形"/>
          <p:cNvSpPr/>
          <p:nvPr/>
        </p:nvSpPr>
        <p:spPr>
          <a:xfrm>
            <a:off x="5763490" y="253999"/>
            <a:ext cx="6428508" cy="238125"/>
          </a:xfrm>
          <a:prstGeom prst="rect">
            <a:avLst/>
          </a:prstGeom>
          <a:solidFill>
            <a:srgbClr val="044875"/>
          </a:solidFill>
          <a:ln w="12700" cap="flat" cmpd="sng">
            <a:noFill/>
            <a:prstDash val="solid"/>
            <a:round/>
          </a:ln>
        </p:spPr>
        <p:txBody>
          <a:bodyPr rtlCol="0" anchor="ctr"/>
          <a:lstStyle/>
          <a:p>
            <a:pPr algn="ctr"/>
          </a:p>
        </p:txBody>
      </p:sp>
      <p:grpSp>
        <p:nvGrpSpPr>
          <p:cNvPr id="1178" name="组合"/>
          <p:cNvGrpSpPr/>
          <p:nvPr/>
        </p:nvGrpSpPr>
        <p:grpSpPr>
          <a:xfrm>
            <a:off x="550862" y="82550"/>
            <a:ext cx="5212627" cy="577215"/>
            <a:chOff x="550862" y="82550"/>
            <a:chExt cx="5212627" cy="577215"/>
          </a:xfrm>
        </p:grpSpPr>
        <p:sp>
          <p:nvSpPr>
            <p:cNvPr id="1176" name="矩形"/>
            <p:cNvSpPr/>
            <p:nvPr/>
          </p:nvSpPr>
          <p:spPr>
            <a:xfrm>
              <a:off x="1093414" y="110901"/>
              <a:ext cx="4670076" cy="523219"/>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以人为本切实做好安全工作</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77"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06</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179"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1180"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1181"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1201" name="组合"/>
          <p:cNvGrpSpPr/>
          <p:nvPr/>
        </p:nvGrpSpPr>
        <p:grpSpPr>
          <a:xfrm>
            <a:off x="695543" y="1247579"/>
            <a:ext cx="10763640" cy="4540377"/>
            <a:chOff x="695543" y="1247579"/>
            <a:chExt cx="10763640" cy="4540377"/>
          </a:xfrm>
        </p:grpSpPr>
        <p:sp>
          <p:nvSpPr>
            <p:cNvPr id="1182" name="矩形"/>
            <p:cNvSpPr/>
            <p:nvPr/>
          </p:nvSpPr>
          <p:spPr>
            <a:xfrm>
              <a:off x="695543" y="1247579"/>
              <a:ext cx="5287661" cy="2184970"/>
            </a:xfrm>
            <a:prstGeom prst="rect">
              <a:avLst/>
            </a:prstGeom>
            <a:noFill/>
            <a:ln w="38100" cap="flat" cmpd="sng">
              <a:solidFill>
                <a:srgbClr val="666666"/>
              </a:solidFill>
              <a:prstDash val="solid"/>
              <a:round/>
            </a:ln>
          </p:spPr>
          <p:txBody>
            <a:bodyPr vert="horz" wrap="square" lIns="91440" tIns="1080000" rIns="91440" bIns="45720" anchor="t" anchorCtr="1">
              <a:noAutofit/>
            </a:bodyPr>
            <a:lstStyle/>
            <a:p>
              <a:pPr marL="0" indent="0" algn="ctr">
                <a:lnSpc>
                  <a:spcPct val="120000"/>
                </a:lnSpc>
                <a:spcBef>
                  <a:spcPts val="0"/>
                </a:spcBef>
                <a:spcAft>
                  <a:spcPts val="0"/>
                </a:spcAft>
                <a:buNone/>
              </a:pPr>
              <a:r>
                <a:rPr lang="zh-CN" altLang="en-US" sz="11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指在新职工或调动工作的工人在分配到车间后进行的安全教育。由车间主管安全的主任负责，车间安全员进行教育。教育内容有本车间的生产概况，安全生产情况，本车间的劳动纪律和生产规则，安全注意事项，车间的危险邻位，危险机电设施、尘毒作业情况，以及必须遵守的安全生产规章制度</a:t>
              </a:r>
              <a:endParaRPr lang="zh-CN" altLang="en-US" sz="11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83" name="右三角"/>
            <p:cNvSpPr/>
            <p:nvPr/>
          </p:nvSpPr>
          <p:spPr>
            <a:xfrm rot="5400000">
              <a:off x="764529" y="1178595"/>
              <a:ext cx="1066714" cy="1204684"/>
            </a:xfrm>
            <a:prstGeom prst="rtTriangle">
              <a:avLst/>
            </a:prstGeom>
            <a:solidFill>
              <a:srgbClr val="404040"/>
            </a:solidFill>
            <a:ln w="38100" cap="flat" cmpd="sng">
              <a:solidFill>
                <a:srgbClr val="404040"/>
              </a:solidFill>
              <a:prstDash val="solid"/>
              <a:round/>
            </a:ln>
          </p:spPr>
          <p:txBody>
            <a:bodyPr rtlCol="0" anchor="ctr"/>
            <a:lstStyle/>
            <a:p>
              <a:pPr algn="ctr"/>
            </a:p>
          </p:txBody>
        </p:sp>
        <p:sp>
          <p:nvSpPr>
            <p:cNvPr id="1184" name="矩形"/>
            <p:cNvSpPr/>
            <p:nvPr/>
          </p:nvSpPr>
          <p:spPr>
            <a:xfrm rot="18900000">
              <a:off x="791879" y="1343163"/>
              <a:ext cx="510199" cy="378224"/>
            </a:xfrm>
            <a:prstGeom prst="rect">
              <a:avLst/>
            </a:prstGeom>
            <a:noFill/>
            <a:ln w="9525" cap="flat" cmpd="sng">
              <a:noFill/>
              <a:prstDash val="solid"/>
              <a:miter/>
            </a:ln>
          </p:spPr>
          <p:txBody>
            <a:bodyPr vert="horz" wrap="none" lIns="91440" tIns="45720" rIns="91440" bIns="45720" anchor="t" anchorCtr="0">
              <a:noAutofit/>
            </a:bodyPr>
            <a:lstStyle/>
            <a:p>
              <a:pPr marL="0" indent="0" algn="ctr">
                <a:lnSpc>
                  <a:spcPct val="100000"/>
                </a:lnSpc>
                <a:spcBef>
                  <a:spcPts val="0"/>
                </a:spcBef>
                <a:spcAft>
                  <a:spcPts val="0"/>
                </a:spcAft>
                <a:buNone/>
              </a:pPr>
              <a:r>
                <a:rPr lang="en-US" altLang="zh-CN"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01</a:t>
              </a:r>
              <a:endParaRPr lang="zh-CN" altLang="en-US" sz="6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85" name="矩形"/>
            <p:cNvSpPr/>
            <p:nvPr/>
          </p:nvSpPr>
          <p:spPr>
            <a:xfrm>
              <a:off x="2639845" y="1513125"/>
              <a:ext cx="1870980" cy="388797"/>
            </a:xfrm>
            <a:prstGeom prst="rect">
              <a:avLst/>
            </a:prstGeom>
            <a:noFill/>
            <a:ln w="9525" cap="flat" cmpd="sng">
              <a:noFill/>
              <a:prstDash val="solid"/>
              <a:miter/>
            </a:ln>
          </p:spPr>
          <p:txBody>
            <a:bodyPr vert="horz" wrap="none" lIns="91440" tIns="45720" rIns="91440" bIns="45720" anchor="t" anchorCtr="0">
              <a:noAutofit/>
            </a:bodyPr>
            <a:lstStyle/>
            <a:p>
              <a:pPr marL="0" indent="0" algn="ctr">
                <a:lnSpc>
                  <a:spcPct val="100000"/>
                </a:lnSpc>
                <a:spcBef>
                  <a:spcPts val="0"/>
                </a:spcBef>
                <a:spcAft>
                  <a:spcPts val="0"/>
                </a:spcAft>
                <a:buNone/>
              </a:pPr>
              <a:r>
                <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车间教育</a:t>
              </a:r>
              <a:endParaRPr lang="zh-CN" altLang="en-US" sz="1865" b="1" i="0" u="none" strike="noStrike" kern="1200" cap="none" spc="0" baseline="0">
                <a:solidFill>
                  <a:schemeClr val="accent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86" name="矩形"/>
            <p:cNvSpPr/>
            <p:nvPr/>
          </p:nvSpPr>
          <p:spPr>
            <a:xfrm>
              <a:off x="6171521" y="1247579"/>
              <a:ext cx="5287661" cy="2184970"/>
            </a:xfrm>
            <a:prstGeom prst="rect">
              <a:avLst/>
            </a:prstGeom>
            <a:noFill/>
            <a:ln w="38100" cap="flat" cmpd="sng">
              <a:solidFill>
                <a:srgbClr val="666666"/>
              </a:solidFill>
              <a:prstDash val="solid"/>
              <a:round/>
            </a:ln>
          </p:spPr>
          <p:txBody>
            <a:bodyPr vert="horz" wrap="square" lIns="91440" tIns="1080000" rIns="91440" bIns="45720" anchor="t" anchorCtr="1">
              <a:noAutofit/>
            </a:bodyPr>
            <a:lstStyle/>
            <a:p>
              <a:pPr marL="0" indent="0" algn="ctr">
                <a:lnSpc>
                  <a:spcPct val="120000"/>
                </a:lnSpc>
                <a:spcBef>
                  <a:spcPts val="0"/>
                </a:spcBef>
                <a:spcAft>
                  <a:spcPts val="0"/>
                </a:spcAft>
                <a:buNone/>
              </a:pPr>
              <a:r>
                <a:rPr lang="zh-CN" altLang="en-US" sz="12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指由工段、班组长对新到岗位工作的工人进行的上岗前安全教育。教育内容有工段、班组安全生产概况，工作性质和职责范围，应知应会，岗位工种的工作性质、机电设备的安全操作方法，各种安全防护设施的性能和作用，工作地点的环境卫生及尘源、毒源、危险机件，危险物的控制方法，个人防护用具的使用方法，以及发生事故时的紧急救灾措施和安全撤退路线。三级安全教育时间不得少于</a:t>
              </a:r>
              <a:r>
                <a:rPr lang="en-US" altLang="zh-CN" sz="12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40</a:t>
              </a:r>
              <a:r>
                <a:rPr lang="zh-CN" altLang="en-US" sz="12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学时。工人经专试合格后，方可独立进行操作</a:t>
              </a:r>
              <a:endParaRPr lang="zh-CN" altLang="en-US" sz="12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89" name="组合"/>
            <p:cNvGrpSpPr/>
            <p:nvPr/>
          </p:nvGrpSpPr>
          <p:grpSpPr>
            <a:xfrm>
              <a:off x="10254201" y="1247580"/>
              <a:ext cx="1204683" cy="1066714"/>
              <a:chOff x="10254201" y="1247580"/>
              <a:chExt cx="1204683" cy="1066714"/>
            </a:xfrm>
          </p:grpSpPr>
          <p:sp>
            <p:nvSpPr>
              <p:cNvPr id="1187" name="右三角"/>
              <p:cNvSpPr/>
              <p:nvPr/>
            </p:nvSpPr>
            <p:spPr>
              <a:xfrm rot="10800000">
                <a:off x="10254201" y="1247580"/>
                <a:ext cx="1204683" cy="1066714"/>
              </a:xfrm>
              <a:prstGeom prst="rtTriangle">
                <a:avLst/>
              </a:prstGeom>
              <a:solidFill>
                <a:srgbClr val="044875"/>
              </a:solidFill>
              <a:ln w="38100" cap="flat" cmpd="sng">
                <a:solidFill>
                  <a:srgbClr val="044875"/>
                </a:solidFill>
                <a:prstDash val="solid"/>
                <a:round/>
              </a:ln>
            </p:spPr>
            <p:txBody>
              <a:bodyPr rtlCol="0" anchor="ctr"/>
              <a:lstStyle/>
              <a:p>
                <a:pPr algn="ctr"/>
              </a:p>
            </p:txBody>
          </p:sp>
          <p:sp>
            <p:nvSpPr>
              <p:cNvPr id="1188" name="矩形"/>
              <p:cNvSpPr/>
              <p:nvPr/>
            </p:nvSpPr>
            <p:spPr>
              <a:xfrm rot="2700000">
                <a:off x="10871581" y="1331402"/>
                <a:ext cx="451765" cy="427144"/>
              </a:xfrm>
              <a:prstGeom prst="rect">
                <a:avLst/>
              </a:prstGeom>
              <a:noFill/>
              <a:ln w="9525" cap="flat" cmpd="sng">
                <a:noFill/>
                <a:prstDash val="solid"/>
                <a:miter/>
              </a:ln>
            </p:spPr>
            <p:txBody>
              <a:bodyPr vert="horz" wrap="none" lIns="91440" tIns="45720" rIns="91440" bIns="45720" anchor="t" anchorCtr="0">
                <a:noAutofit/>
              </a:bodyPr>
              <a:lstStyle/>
              <a:p>
                <a:pPr marL="0" indent="0" algn="ctr">
                  <a:lnSpc>
                    <a:spcPct val="100000"/>
                  </a:lnSpc>
                  <a:spcBef>
                    <a:spcPts val="0"/>
                  </a:spcBef>
                  <a:spcAft>
                    <a:spcPts val="0"/>
                  </a:spcAft>
                  <a:buNone/>
                </a:pPr>
                <a:r>
                  <a:rPr lang="en-US" altLang="zh-CN"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02</a:t>
                </a:r>
                <a:endParaRPr lang="zh-CN" altLang="en-US"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190" name="矩形"/>
            <p:cNvSpPr/>
            <p:nvPr/>
          </p:nvSpPr>
          <p:spPr>
            <a:xfrm>
              <a:off x="695543" y="3602983"/>
              <a:ext cx="5287661" cy="2184969"/>
            </a:xfrm>
            <a:prstGeom prst="rect">
              <a:avLst/>
            </a:prstGeom>
            <a:noFill/>
            <a:ln w="38100" cap="flat" cmpd="sng">
              <a:solidFill>
                <a:srgbClr val="666666"/>
              </a:solidFill>
              <a:prstDash val="solid"/>
              <a:round/>
            </a:ln>
          </p:spPr>
          <p:txBody>
            <a:bodyPr vert="horz" wrap="square" lIns="91440" tIns="1080000" rIns="91440" bIns="45720" anchor="t" anchorCtr="1">
              <a:noAutofit/>
            </a:bodyPr>
            <a:lstStyle/>
            <a:p>
              <a:pPr marL="0" indent="0" algn="ctr">
                <a:lnSpc>
                  <a:spcPct val="120000"/>
                </a:lnSpc>
                <a:spcBef>
                  <a:spcPts val="0"/>
                </a:spcBef>
                <a:spcAft>
                  <a:spcPts val="0"/>
                </a:spcAft>
                <a:buNone/>
              </a:pPr>
              <a:r>
                <a:rPr lang="zh-CN" altLang="en-US" sz="11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指对接触危险性较大的特种作业人员，如电气、焊接、司机、锅护、压力容</a:t>
              </a:r>
              <a:endParaRPr lang="en-US" altLang="zh-CN" sz="11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20000"/>
                </a:lnSpc>
                <a:spcBef>
                  <a:spcPts val="0"/>
                </a:spcBef>
                <a:spcAft>
                  <a:spcPts val="0"/>
                </a:spcAft>
                <a:buNone/>
              </a:pPr>
              <a:r>
                <a:rPr lang="zh-CN" altLang="en-US" sz="11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器等工种的工人所进行的专门安全技术知识培训。特种作业人员必须通过脱产或半脱产培训，并经过严格考试合格后，才能准许操作。这种培训至至少每年一次 。</a:t>
              </a:r>
              <a:endParaRPr lang="zh-CN" altLang="en-US" sz="11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93" name="组合"/>
            <p:cNvGrpSpPr/>
            <p:nvPr/>
          </p:nvGrpSpPr>
          <p:grpSpPr>
            <a:xfrm rot="5400000">
              <a:off x="626559" y="3672944"/>
              <a:ext cx="1204684" cy="1066713"/>
              <a:chOff x="626559" y="3672944"/>
              <a:chExt cx="1204684" cy="1066713"/>
            </a:xfrm>
          </p:grpSpPr>
          <p:sp>
            <p:nvSpPr>
              <p:cNvPr id="1191" name="右三角"/>
              <p:cNvSpPr/>
              <p:nvPr/>
            </p:nvSpPr>
            <p:spPr>
              <a:xfrm>
                <a:off x="626559" y="3672944"/>
                <a:ext cx="1204684" cy="1066713"/>
              </a:xfrm>
              <a:prstGeom prst="rtTriangle">
                <a:avLst/>
              </a:prstGeom>
              <a:solidFill>
                <a:srgbClr val="044875"/>
              </a:solidFill>
              <a:ln w="38100" cap="flat" cmpd="sng">
                <a:solidFill>
                  <a:srgbClr val="044875"/>
                </a:solidFill>
                <a:prstDash val="solid"/>
                <a:round/>
              </a:ln>
            </p:spPr>
            <p:txBody>
              <a:bodyPr rtlCol="0" anchor="ctr"/>
              <a:lstStyle/>
              <a:p>
                <a:pPr algn="ctr"/>
              </a:p>
            </p:txBody>
          </p:sp>
          <p:sp>
            <p:nvSpPr>
              <p:cNvPr id="1192" name="矩形"/>
              <p:cNvSpPr/>
              <p:nvPr/>
            </p:nvSpPr>
            <p:spPr>
              <a:xfrm rot="13497707">
                <a:off x="727519" y="4209382"/>
                <a:ext cx="451767" cy="427143"/>
              </a:xfrm>
              <a:prstGeom prst="rect">
                <a:avLst/>
              </a:prstGeom>
              <a:solidFill>
                <a:srgbClr val="044875"/>
              </a:solidFill>
              <a:ln w="9525" cap="flat" cmpd="sng">
                <a:solidFill>
                  <a:srgbClr val="BF9000"/>
                </a:solidFill>
                <a:prstDash val="solid"/>
                <a:round/>
              </a:ln>
            </p:spPr>
            <p:txBody>
              <a:bodyPr vert="horz" wrap="none" lIns="91440" tIns="45720" rIns="91440" bIns="45720" anchor="t" anchorCtr="0">
                <a:noAutofit/>
              </a:bodyPr>
              <a:lstStyle/>
              <a:p>
                <a:pPr marL="0" indent="0" algn="ctr">
                  <a:lnSpc>
                    <a:spcPct val="100000"/>
                  </a:lnSpc>
                  <a:spcBef>
                    <a:spcPts val="0"/>
                  </a:spcBef>
                  <a:spcAft>
                    <a:spcPts val="0"/>
                  </a:spcAft>
                  <a:buNone/>
                </a:pPr>
                <a:r>
                  <a:rPr lang="en-US" altLang="zh-CN"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03</a:t>
                </a:r>
                <a:endParaRPr lang="zh-CN" altLang="en-US"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194" name="矩形"/>
            <p:cNvSpPr/>
            <p:nvPr/>
          </p:nvSpPr>
          <p:spPr>
            <a:xfrm>
              <a:off x="2639845" y="3911567"/>
              <a:ext cx="1870980" cy="388797"/>
            </a:xfrm>
            <a:prstGeom prst="rect">
              <a:avLst/>
            </a:prstGeom>
            <a:noFill/>
            <a:ln w="9525" cap="flat" cmpd="sng">
              <a:noFill/>
              <a:prstDash val="solid"/>
              <a:miter/>
            </a:ln>
          </p:spPr>
          <p:txBody>
            <a:bodyPr vert="horz" wrap="none" lIns="91440" tIns="45720" rIns="91440" bIns="45720" anchor="t" anchorCtr="0">
              <a:noAutofit/>
            </a:bodyPr>
            <a:lstStyle/>
            <a:p>
              <a:pPr marL="0" indent="0" algn="l">
                <a:lnSpc>
                  <a:spcPct val="100000"/>
                </a:lnSpc>
                <a:spcBef>
                  <a:spcPts val="0"/>
                </a:spcBef>
                <a:spcAft>
                  <a:spcPts val="0"/>
                </a:spcAft>
                <a:buNone/>
              </a:pPr>
              <a:r>
                <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特种作业教育</a:t>
              </a:r>
              <a:endPar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95" name="矩形"/>
            <p:cNvSpPr/>
            <p:nvPr/>
          </p:nvSpPr>
          <p:spPr>
            <a:xfrm>
              <a:off x="6171520" y="3602986"/>
              <a:ext cx="5287661" cy="2184970"/>
            </a:xfrm>
            <a:prstGeom prst="rect">
              <a:avLst/>
            </a:prstGeom>
            <a:noFill/>
            <a:ln w="38100" cap="flat" cmpd="sng">
              <a:solidFill>
                <a:srgbClr val="666666"/>
              </a:solidFill>
              <a:prstDash val="solid"/>
              <a:round/>
            </a:ln>
          </p:spPr>
          <p:txBody>
            <a:bodyPr vert="horz" wrap="square" lIns="91440" tIns="1080000" rIns="91440" bIns="45720" anchor="t" anchorCtr="1">
              <a:noAutofit/>
            </a:bodyPr>
            <a:lstStyle/>
            <a:p>
              <a:pPr marL="0" indent="0" algn="ctr">
                <a:lnSpc>
                  <a:spcPct val="120000"/>
                </a:lnSpc>
                <a:spcBef>
                  <a:spcPts val="0"/>
                </a:spcBef>
                <a:spcAft>
                  <a:spcPts val="0"/>
                </a:spcAft>
                <a:buNone/>
              </a:pPr>
              <a:r>
                <a:rPr lang="zh-CN" altLang="en-US" sz="11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要在生产过程的自始至终坚持不断。一般的教育方法是班前布置、班中检查、班后总结，使安全教育制度化。</a:t>
              </a:r>
              <a:endParaRPr lang="zh-CN" altLang="en-US" sz="11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98" name="组合"/>
            <p:cNvGrpSpPr/>
            <p:nvPr/>
          </p:nvGrpSpPr>
          <p:grpSpPr>
            <a:xfrm>
              <a:off x="10392171" y="3603959"/>
              <a:ext cx="1066714" cy="1204684"/>
              <a:chOff x="10392171" y="3603959"/>
              <a:chExt cx="1066714" cy="1204684"/>
            </a:xfrm>
          </p:grpSpPr>
          <p:sp>
            <p:nvSpPr>
              <p:cNvPr id="1196" name="右三角"/>
              <p:cNvSpPr/>
              <p:nvPr/>
            </p:nvSpPr>
            <p:spPr>
              <a:xfrm rot="10800000">
                <a:off x="10392171" y="3603959"/>
                <a:ext cx="1066714" cy="1204684"/>
              </a:xfrm>
              <a:prstGeom prst="rtTriangle">
                <a:avLst/>
              </a:prstGeom>
              <a:solidFill>
                <a:srgbClr val="404040"/>
              </a:solidFill>
              <a:ln w="38100" cap="flat" cmpd="sng">
                <a:solidFill>
                  <a:srgbClr val="404040"/>
                </a:solidFill>
                <a:prstDash val="solid"/>
                <a:round/>
              </a:ln>
            </p:spPr>
            <p:txBody>
              <a:bodyPr rtlCol="0" anchor="ctr"/>
              <a:lstStyle/>
              <a:p>
                <a:pPr algn="ctr"/>
              </a:p>
            </p:txBody>
          </p:sp>
          <p:sp>
            <p:nvSpPr>
              <p:cNvPr id="1197" name="矩形"/>
              <p:cNvSpPr/>
              <p:nvPr/>
            </p:nvSpPr>
            <p:spPr>
              <a:xfrm rot="2997337">
                <a:off x="10864746" y="3731968"/>
                <a:ext cx="510199" cy="378223"/>
              </a:xfrm>
              <a:prstGeom prst="rect">
                <a:avLst/>
              </a:prstGeom>
              <a:noFill/>
              <a:ln w="9525" cap="flat" cmpd="sng">
                <a:noFill/>
                <a:prstDash val="solid"/>
                <a:miter/>
              </a:ln>
            </p:spPr>
            <p:txBody>
              <a:bodyPr vert="horz" wrap="none" lIns="91440" tIns="45720" rIns="91440" bIns="45720" anchor="t" anchorCtr="0">
                <a:noAutofit/>
              </a:bodyPr>
              <a:lstStyle/>
              <a:p>
                <a:pPr marL="0" indent="0" algn="ctr">
                  <a:lnSpc>
                    <a:spcPct val="100000"/>
                  </a:lnSpc>
                  <a:spcBef>
                    <a:spcPts val="0"/>
                  </a:spcBef>
                  <a:spcAft>
                    <a:spcPts val="0"/>
                  </a:spcAft>
                  <a:buNone/>
                </a:pPr>
                <a:r>
                  <a:rPr lang="en-US" altLang="zh-CN"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04</a:t>
                </a:r>
                <a:endParaRPr lang="zh-CN" altLang="en-US"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199" name="矩形"/>
            <p:cNvSpPr/>
            <p:nvPr/>
          </p:nvSpPr>
          <p:spPr>
            <a:xfrm>
              <a:off x="7879860" y="1513125"/>
              <a:ext cx="1870980" cy="388797"/>
            </a:xfrm>
            <a:prstGeom prst="rect">
              <a:avLst/>
            </a:prstGeom>
            <a:noFill/>
            <a:ln w="9525" cap="flat" cmpd="sng">
              <a:noFill/>
              <a:prstDash val="solid"/>
              <a:miter/>
            </a:ln>
          </p:spPr>
          <p:txBody>
            <a:bodyPr vert="horz" wrap="none" lIns="91440" tIns="45720" rIns="91440" bIns="45720" anchor="t" anchorCtr="0">
              <a:noAutofit/>
            </a:bodyPr>
            <a:lstStyle/>
            <a:p>
              <a:pPr marL="0" indent="0" algn="ctr">
                <a:lnSpc>
                  <a:spcPct val="100000"/>
                </a:lnSpc>
                <a:spcBef>
                  <a:spcPts val="0"/>
                </a:spcBef>
                <a:spcAft>
                  <a:spcPts val="0"/>
                </a:spcAft>
                <a:buNone/>
              </a:pPr>
              <a:r>
                <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岗位教育</a:t>
              </a:r>
              <a:endParaRPr lang="zh-CN" altLang="en-US" sz="1865" b="1" i="0" u="none" strike="noStrike" kern="1200" cap="none" spc="0" baseline="0">
                <a:solidFill>
                  <a:srgbClr val="ED7D3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00" name="矩形"/>
            <p:cNvSpPr/>
            <p:nvPr/>
          </p:nvSpPr>
          <p:spPr>
            <a:xfrm>
              <a:off x="7969524" y="3911567"/>
              <a:ext cx="1870980" cy="388797"/>
            </a:xfrm>
            <a:prstGeom prst="rect">
              <a:avLst/>
            </a:prstGeom>
            <a:noFill/>
            <a:ln w="9525" cap="flat" cmpd="sng">
              <a:noFill/>
              <a:prstDash val="solid"/>
              <a:miter/>
            </a:ln>
          </p:spPr>
          <p:txBody>
            <a:bodyPr vert="horz" wrap="none" lIns="91440" tIns="45720" rIns="91440" bIns="45720" anchor="t" anchorCtr="0">
              <a:noAutofit/>
            </a:bodyPr>
            <a:lstStyle/>
            <a:p>
              <a:pPr marL="0" indent="0" algn="l">
                <a:lnSpc>
                  <a:spcPct val="100000"/>
                </a:lnSpc>
                <a:spcBef>
                  <a:spcPts val="0"/>
                </a:spcBef>
                <a:spcAft>
                  <a:spcPts val="0"/>
                </a:spcAft>
                <a:buNone/>
              </a:pPr>
              <a:r>
                <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经常性教育</a:t>
              </a:r>
              <a:endParaRPr lang="zh-CN" altLang="en-US" sz="20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4"/>
                                        </p:tgtEl>
                                        <p:attrNameLst>
                                          <p:attrName>style.visibility</p:attrName>
                                        </p:attrNameLst>
                                      </p:cBhvr>
                                      <p:to>
                                        <p:strVal val="visible"/>
                                      </p:to>
                                    </p:set>
                                    <p:animEffect transition="in" filter="wipe(left)">
                                      <p:cBhvr>
                                        <p:cTn id="7" dur="500"/>
                                        <p:tgtEl>
                                          <p:spTgt spid="117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75"/>
                                        </p:tgtEl>
                                        <p:attrNameLst>
                                          <p:attrName>style.visibility</p:attrName>
                                        </p:attrNameLst>
                                      </p:cBhvr>
                                      <p:to>
                                        <p:strVal val="visible"/>
                                      </p:to>
                                    </p:set>
                                    <p:animEffect transition="in" filter="wipe(right)">
                                      <p:cBhvr>
                                        <p:cTn id="11" dur="500"/>
                                        <p:tgtEl>
                                          <p:spTgt spid="117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78"/>
                                        </p:tgtEl>
                                        <p:attrNameLst>
                                          <p:attrName>style.visibility</p:attrName>
                                        </p:attrNameLst>
                                      </p:cBhvr>
                                      <p:to>
                                        <p:strVal val="visible"/>
                                      </p:to>
                                    </p:set>
                                    <p:animEffect transition="in" filter="fade">
                                      <p:cBhvr>
                                        <p:cTn id="15" dur="500"/>
                                        <p:tgtEl>
                                          <p:spTgt spid="117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80"/>
                                        </p:tgtEl>
                                        <p:attrNameLst>
                                          <p:attrName>style.visibility</p:attrName>
                                        </p:attrNameLst>
                                      </p:cBhvr>
                                      <p:to>
                                        <p:strVal val="visible"/>
                                      </p:to>
                                    </p:set>
                                    <p:animEffect transition="in" filter="wipe(left)">
                                      <p:cBhvr>
                                        <p:cTn id="19" dur="500"/>
                                        <p:tgtEl>
                                          <p:spTgt spid="118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179"/>
                                        </p:tgtEl>
                                        <p:attrNameLst>
                                          <p:attrName>style.visibility</p:attrName>
                                        </p:attrNameLst>
                                      </p:cBhvr>
                                      <p:to>
                                        <p:strVal val="visible"/>
                                      </p:to>
                                    </p:set>
                                    <p:animEffect transition="in" filter="wipe(right)">
                                      <p:cBhvr>
                                        <p:cTn id="23" dur="500"/>
                                        <p:tgtEl>
                                          <p:spTgt spid="117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81"/>
                                        </p:tgtEl>
                                        <p:attrNameLst>
                                          <p:attrName>style.visibility</p:attrName>
                                        </p:attrNameLst>
                                      </p:cBhvr>
                                      <p:to>
                                        <p:strVal val="visible"/>
                                      </p:to>
                                    </p:set>
                                    <p:animEffect transition="in" filter="fade">
                                      <p:cBhvr>
                                        <p:cTn id="27" dur="500"/>
                                        <p:tgtEl>
                                          <p:spTgt spid="1181"/>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201"/>
                                        </p:tgtEl>
                                        <p:attrNameLst>
                                          <p:attrName>style.visibility</p:attrName>
                                        </p:attrNameLst>
                                      </p:cBhvr>
                                      <p:to>
                                        <p:strVal val="visible"/>
                                      </p:to>
                                    </p:set>
                                    <p:animEffect transition="in" filter="randombar(horizontal)">
                                      <p:cBhvr>
                                        <p:cTn id="31" dur="1000"/>
                                        <p:tgtEl>
                                          <p:spTgt spid="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 grpId="0" animBg="1"/>
      <p:bldP spid="1175" grpId="0" animBg="1"/>
      <p:bldP spid="1178" grpId="0" animBg="1"/>
      <p:bldP spid="1180" grpId="0" animBg="1"/>
      <p:bldP spid="1179" grpId="0" animBg="1"/>
      <p:bldP spid="1181" grpId="0" animBg="1"/>
      <p:bldP spid="120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19720" y="4149090"/>
            <a:ext cx="385191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271" name="矩形"/>
          <p:cNvSpPr/>
          <p:nvPr/>
        </p:nvSpPr>
        <p:spPr>
          <a:xfrm>
            <a:off x="3810000" y="253999"/>
            <a:ext cx="8382000" cy="238125"/>
          </a:xfrm>
          <a:prstGeom prst="rect">
            <a:avLst/>
          </a:prstGeom>
          <a:solidFill>
            <a:srgbClr val="044875"/>
          </a:solidFill>
          <a:ln w="12700" cap="flat" cmpd="sng">
            <a:noFill/>
            <a:prstDash val="solid"/>
            <a:round/>
          </a:ln>
        </p:spPr>
        <p:txBody>
          <a:bodyPr rtlCol="0" anchor="ctr"/>
          <a:lstStyle/>
          <a:p>
            <a:pPr algn="ctr"/>
          </a:p>
        </p:txBody>
      </p:sp>
      <p:grpSp>
        <p:nvGrpSpPr>
          <p:cNvPr id="274" name="组合"/>
          <p:cNvGrpSpPr/>
          <p:nvPr/>
        </p:nvGrpSpPr>
        <p:grpSpPr>
          <a:xfrm>
            <a:off x="550862" y="82550"/>
            <a:ext cx="3541712" cy="577215"/>
            <a:chOff x="550862" y="82550"/>
            <a:chExt cx="3541712" cy="577215"/>
          </a:xfrm>
        </p:grpSpPr>
        <p:sp>
          <p:nvSpPr>
            <p:cNvPr id="272" name="矩形"/>
            <p:cNvSpPr/>
            <p:nvPr/>
          </p:nvSpPr>
          <p:spPr>
            <a:xfrm>
              <a:off x="799511" y="110901"/>
              <a:ext cx="3293064" cy="5200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安全是什么？</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3"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01</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275"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276"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277"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278" name="矩形"/>
          <p:cNvSpPr/>
          <p:nvPr/>
        </p:nvSpPr>
        <p:spPr>
          <a:xfrm>
            <a:off x="4968623" y="1511796"/>
            <a:ext cx="5894893" cy="57721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“无危则安，无缺则全”</a:t>
            </a:r>
            <a:r>
              <a:rPr lang="en-US" altLang="zh-CN"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lang="zh-CN" altLang="en-US"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a:t>
            </a:r>
            <a:endParaRPr lang="zh-CN" altLang="en-US" sz="3200" b="1"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9" name="曲线"/>
          <p:cNvSpPr>
            <a:spLocks noChangeAspect="1"/>
          </p:cNvSpPr>
          <p:nvPr/>
        </p:nvSpPr>
        <p:spPr>
          <a:xfrm>
            <a:off x="1071653" y="1804184"/>
            <a:ext cx="3350194" cy="3303004"/>
          </a:xfrm>
          <a:custGeom>
            <a:avLst/>
            <a:gdLst>
              <a:gd name="T1" fmla="*/ 0 w 21600"/>
              <a:gd name="T2" fmla="*/ 0 h 21600"/>
              <a:gd name="T3" fmla="*/ 21600 w 21600"/>
              <a:gd name="T4" fmla="*/ 21600 h 21600"/>
            </a:gdLst>
            <a:ahLst/>
            <a:cxnLst/>
            <a:rect l="T1" t="T2" r="T3" b="T4"/>
            <a:pathLst>
              <a:path w="21600" h="21600">
                <a:moveTo>
                  <a:pt x="9496" y="4179"/>
                </a:moveTo>
                <a:lnTo>
                  <a:pt x="10582" y="4514"/>
                </a:lnTo>
                <a:cubicBezTo>
                  <a:pt x="10665" y="4598"/>
                  <a:pt x="10749" y="4681"/>
                  <a:pt x="10665" y="4849"/>
                </a:cubicBezTo>
                <a:cubicBezTo>
                  <a:pt x="10665" y="4849"/>
                  <a:pt x="10665" y="4849"/>
                  <a:pt x="10498" y="5436"/>
                </a:cubicBezTo>
                <a:cubicBezTo>
                  <a:pt x="9830" y="5352"/>
                  <a:pt x="9162" y="5687"/>
                  <a:pt x="8828" y="6274"/>
                </a:cubicBezTo>
                <a:cubicBezTo>
                  <a:pt x="8160" y="6022"/>
                  <a:pt x="7909" y="5436"/>
                  <a:pt x="8076" y="4849"/>
                </a:cubicBezTo>
                <a:cubicBezTo>
                  <a:pt x="8327" y="4262"/>
                  <a:pt x="8911" y="4011"/>
                  <a:pt x="9496" y="4179"/>
                </a:cubicBezTo>
                <a:close/>
                <a:moveTo>
                  <a:pt x="15044" y="4114"/>
                </a:moveTo>
                <a:cubicBezTo>
                  <a:pt x="15044" y="4114"/>
                  <a:pt x="15044" y="4114"/>
                  <a:pt x="19582" y="4114"/>
                </a:cubicBezTo>
                <a:cubicBezTo>
                  <a:pt x="20675" y="4114"/>
                  <a:pt x="21600" y="5052"/>
                  <a:pt x="21600" y="6161"/>
                </a:cubicBezTo>
                <a:lnTo>
                  <a:pt x="21600" y="12473"/>
                </a:lnTo>
                <a:cubicBezTo>
                  <a:pt x="21600" y="12985"/>
                  <a:pt x="21179" y="13326"/>
                  <a:pt x="20759" y="13326"/>
                </a:cubicBezTo>
                <a:cubicBezTo>
                  <a:pt x="20255" y="13326"/>
                  <a:pt x="19919" y="12985"/>
                  <a:pt x="19919" y="12473"/>
                </a:cubicBezTo>
                <a:cubicBezTo>
                  <a:pt x="19919" y="12473"/>
                  <a:pt x="19919" y="12473"/>
                  <a:pt x="19919" y="6161"/>
                </a:cubicBezTo>
                <a:cubicBezTo>
                  <a:pt x="19919" y="6076"/>
                  <a:pt x="19835" y="5990"/>
                  <a:pt x="19751" y="5990"/>
                </a:cubicBezTo>
                <a:cubicBezTo>
                  <a:pt x="19667" y="5990"/>
                  <a:pt x="19582" y="6076"/>
                  <a:pt x="19582" y="6161"/>
                </a:cubicBezTo>
                <a:cubicBezTo>
                  <a:pt x="19582" y="6161"/>
                  <a:pt x="19582" y="6161"/>
                  <a:pt x="19582" y="8293"/>
                </a:cubicBezTo>
                <a:cubicBezTo>
                  <a:pt x="19582" y="8293"/>
                  <a:pt x="19582" y="8293"/>
                  <a:pt x="19582" y="20576"/>
                </a:cubicBezTo>
                <a:cubicBezTo>
                  <a:pt x="19582" y="21173"/>
                  <a:pt x="19078" y="21600"/>
                  <a:pt x="18574" y="21600"/>
                </a:cubicBezTo>
                <a:cubicBezTo>
                  <a:pt x="17986" y="21600"/>
                  <a:pt x="17565" y="21173"/>
                  <a:pt x="17565" y="20576"/>
                </a:cubicBezTo>
                <a:cubicBezTo>
                  <a:pt x="17565" y="20576"/>
                  <a:pt x="17565" y="20576"/>
                  <a:pt x="17565" y="12558"/>
                </a:cubicBezTo>
                <a:cubicBezTo>
                  <a:pt x="17565" y="12473"/>
                  <a:pt x="17481" y="12388"/>
                  <a:pt x="17313" y="12388"/>
                </a:cubicBezTo>
                <a:cubicBezTo>
                  <a:pt x="17229" y="12388"/>
                  <a:pt x="17061" y="12473"/>
                  <a:pt x="17061" y="12558"/>
                </a:cubicBezTo>
                <a:cubicBezTo>
                  <a:pt x="17061" y="12558"/>
                  <a:pt x="17061" y="12558"/>
                  <a:pt x="17061" y="20576"/>
                </a:cubicBezTo>
                <a:cubicBezTo>
                  <a:pt x="17061" y="21173"/>
                  <a:pt x="16641" y="21600"/>
                  <a:pt x="16053" y="21600"/>
                </a:cubicBezTo>
                <a:cubicBezTo>
                  <a:pt x="15548" y="21600"/>
                  <a:pt x="15044" y="21173"/>
                  <a:pt x="15044" y="20576"/>
                </a:cubicBezTo>
                <a:cubicBezTo>
                  <a:pt x="15044" y="20576"/>
                  <a:pt x="15044" y="8293"/>
                  <a:pt x="15044" y="6161"/>
                </a:cubicBezTo>
                <a:cubicBezTo>
                  <a:pt x="15044" y="6076"/>
                  <a:pt x="14960" y="5990"/>
                  <a:pt x="14876" y="5990"/>
                </a:cubicBezTo>
                <a:cubicBezTo>
                  <a:pt x="14792" y="5990"/>
                  <a:pt x="14708" y="6076"/>
                  <a:pt x="14708" y="6161"/>
                </a:cubicBezTo>
                <a:cubicBezTo>
                  <a:pt x="14708" y="6161"/>
                  <a:pt x="14708" y="6161"/>
                  <a:pt x="14708" y="9061"/>
                </a:cubicBezTo>
                <a:cubicBezTo>
                  <a:pt x="14708" y="9743"/>
                  <a:pt x="14036" y="10170"/>
                  <a:pt x="13447" y="9829"/>
                </a:cubicBezTo>
                <a:cubicBezTo>
                  <a:pt x="13447" y="9829"/>
                  <a:pt x="13447" y="9829"/>
                  <a:pt x="9917" y="7696"/>
                </a:cubicBezTo>
                <a:cubicBezTo>
                  <a:pt x="9497" y="7440"/>
                  <a:pt x="9329" y="6929"/>
                  <a:pt x="9581" y="6502"/>
                </a:cubicBezTo>
                <a:cubicBezTo>
                  <a:pt x="9833" y="6076"/>
                  <a:pt x="10338" y="5990"/>
                  <a:pt x="10758" y="6246"/>
                </a:cubicBezTo>
                <a:cubicBezTo>
                  <a:pt x="10758" y="6246"/>
                  <a:pt x="10758" y="6246"/>
                  <a:pt x="13027" y="7611"/>
                </a:cubicBezTo>
                <a:cubicBezTo>
                  <a:pt x="13027" y="7611"/>
                  <a:pt x="13027" y="7611"/>
                  <a:pt x="13027" y="6161"/>
                </a:cubicBezTo>
                <a:cubicBezTo>
                  <a:pt x="13027" y="5052"/>
                  <a:pt x="13951" y="4114"/>
                  <a:pt x="15044" y="4114"/>
                </a:cubicBezTo>
                <a:close/>
                <a:moveTo>
                  <a:pt x="5204" y="720"/>
                </a:moveTo>
                <a:cubicBezTo>
                  <a:pt x="5035" y="720"/>
                  <a:pt x="4867" y="900"/>
                  <a:pt x="4867" y="1080"/>
                </a:cubicBezTo>
                <a:cubicBezTo>
                  <a:pt x="4867" y="1350"/>
                  <a:pt x="5035" y="1440"/>
                  <a:pt x="5204" y="1440"/>
                </a:cubicBezTo>
                <a:cubicBezTo>
                  <a:pt x="5204" y="1440"/>
                  <a:pt x="5204" y="1440"/>
                  <a:pt x="8992" y="1440"/>
                </a:cubicBezTo>
                <a:cubicBezTo>
                  <a:pt x="9161" y="1440"/>
                  <a:pt x="9329" y="1350"/>
                  <a:pt x="9329" y="1080"/>
                </a:cubicBezTo>
                <a:cubicBezTo>
                  <a:pt x="9329" y="900"/>
                  <a:pt x="9161" y="720"/>
                  <a:pt x="8992" y="720"/>
                </a:cubicBezTo>
                <a:cubicBezTo>
                  <a:pt x="8992" y="720"/>
                  <a:pt x="8992" y="720"/>
                  <a:pt x="5204" y="720"/>
                </a:cubicBezTo>
                <a:close/>
                <a:moveTo>
                  <a:pt x="17290" y="0"/>
                </a:moveTo>
                <a:cubicBezTo>
                  <a:pt x="18270" y="0"/>
                  <a:pt x="19064" y="805"/>
                  <a:pt x="19064" y="1800"/>
                </a:cubicBezTo>
                <a:cubicBezTo>
                  <a:pt x="19064" y="2794"/>
                  <a:pt x="18270" y="3600"/>
                  <a:pt x="17290" y="3600"/>
                </a:cubicBezTo>
                <a:cubicBezTo>
                  <a:pt x="16309" y="3600"/>
                  <a:pt x="15515" y="2794"/>
                  <a:pt x="15515" y="1800"/>
                </a:cubicBezTo>
                <a:cubicBezTo>
                  <a:pt x="15515" y="805"/>
                  <a:pt x="16309" y="0"/>
                  <a:pt x="17290" y="0"/>
                </a:cubicBezTo>
                <a:close/>
                <a:moveTo>
                  <a:pt x="675" y="0"/>
                </a:moveTo>
                <a:cubicBezTo>
                  <a:pt x="675" y="0"/>
                  <a:pt x="675" y="0"/>
                  <a:pt x="13420" y="0"/>
                </a:cubicBezTo>
                <a:cubicBezTo>
                  <a:pt x="13758" y="0"/>
                  <a:pt x="14095" y="254"/>
                  <a:pt x="14095" y="679"/>
                </a:cubicBezTo>
                <a:cubicBezTo>
                  <a:pt x="14095" y="679"/>
                  <a:pt x="14095" y="679"/>
                  <a:pt x="14095" y="3651"/>
                </a:cubicBezTo>
                <a:cubicBezTo>
                  <a:pt x="13504" y="3820"/>
                  <a:pt x="12998" y="4245"/>
                  <a:pt x="12745" y="4754"/>
                </a:cubicBezTo>
                <a:cubicBezTo>
                  <a:pt x="12745" y="4754"/>
                  <a:pt x="12745" y="4754"/>
                  <a:pt x="12745" y="2207"/>
                </a:cubicBezTo>
                <a:cubicBezTo>
                  <a:pt x="12745" y="2207"/>
                  <a:pt x="12745" y="2207"/>
                  <a:pt x="1350" y="2207"/>
                </a:cubicBezTo>
                <a:cubicBezTo>
                  <a:pt x="1350" y="2207"/>
                  <a:pt x="1350" y="2207"/>
                  <a:pt x="1434" y="11292"/>
                </a:cubicBezTo>
                <a:cubicBezTo>
                  <a:pt x="1434" y="11292"/>
                  <a:pt x="1434" y="11292"/>
                  <a:pt x="2278" y="11292"/>
                </a:cubicBezTo>
                <a:cubicBezTo>
                  <a:pt x="2278" y="11292"/>
                  <a:pt x="2278" y="11292"/>
                  <a:pt x="1772" y="8660"/>
                </a:cubicBezTo>
                <a:cubicBezTo>
                  <a:pt x="1688" y="8406"/>
                  <a:pt x="1941" y="8151"/>
                  <a:pt x="2194" y="8151"/>
                </a:cubicBezTo>
                <a:cubicBezTo>
                  <a:pt x="2194" y="8151"/>
                  <a:pt x="2194" y="8151"/>
                  <a:pt x="2532" y="8151"/>
                </a:cubicBezTo>
                <a:cubicBezTo>
                  <a:pt x="2532" y="8151"/>
                  <a:pt x="2532" y="8151"/>
                  <a:pt x="2278" y="7047"/>
                </a:cubicBezTo>
                <a:cubicBezTo>
                  <a:pt x="2278" y="6877"/>
                  <a:pt x="2278" y="6622"/>
                  <a:pt x="2363" y="6368"/>
                </a:cubicBezTo>
                <a:cubicBezTo>
                  <a:pt x="2363" y="6368"/>
                  <a:pt x="2363" y="6368"/>
                  <a:pt x="2616" y="5943"/>
                </a:cubicBezTo>
                <a:cubicBezTo>
                  <a:pt x="2616" y="5943"/>
                  <a:pt x="2616" y="5943"/>
                  <a:pt x="2363" y="4670"/>
                </a:cubicBezTo>
                <a:cubicBezTo>
                  <a:pt x="2278" y="4415"/>
                  <a:pt x="2447" y="4160"/>
                  <a:pt x="2701" y="4075"/>
                </a:cubicBezTo>
                <a:cubicBezTo>
                  <a:pt x="2954" y="4075"/>
                  <a:pt x="3207" y="4245"/>
                  <a:pt x="3207" y="4500"/>
                </a:cubicBezTo>
                <a:cubicBezTo>
                  <a:pt x="3207" y="4500"/>
                  <a:pt x="3207" y="4500"/>
                  <a:pt x="3460" y="5773"/>
                </a:cubicBezTo>
                <a:cubicBezTo>
                  <a:pt x="3460" y="5773"/>
                  <a:pt x="3460" y="5773"/>
                  <a:pt x="3882" y="6113"/>
                </a:cubicBezTo>
                <a:cubicBezTo>
                  <a:pt x="4051" y="6198"/>
                  <a:pt x="4135" y="6453"/>
                  <a:pt x="4220" y="6707"/>
                </a:cubicBezTo>
                <a:cubicBezTo>
                  <a:pt x="4220" y="6707"/>
                  <a:pt x="4220" y="6707"/>
                  <a:pt x="4473" y="8151"/>
                </a:cubicBezTo>
                <a:cubicBezTo>
                  <a:pt x="4473" y="8151"/>
                  <a:pt x="4473" y="8151"/>
                  <a:pt x="4557" y="8151"/>
                </a:cubicBezTo>
                <a:cubicBezTo>
                  <a:pt x="4557" y="8151"/>
                  <a:pt x="4557" y="8151"/>
                  <a:pt x="5064" y="6113"/>
                </a:cubicBezTo>
                <a:cubicBezTo>
                  <a:pt x="5064" y="6028"/>
                  <a:pt x="5148" y="5943"/>
                  <a:pt x="5233" y="5943"/>
                </a:cubicBezTo>
                <a:cubicBezTo>
                  <a:pt x="5233" y="5943"/>
                  <a:pt x="5233" y="5943"/>
                  <a:pt x="7680" y="6538"/>
                </a:cubicBezTo>
                <a:cubicBezTo>
                  <a:pt x="7765" y="6538"/>
                  <a:pt x="7849" y="6622"/>
                  <a:pt x="7765" y="6707"/>
                </a:cubicBezTo>
                <a:cubicBezTo>
                  <a:pt x="7765" y="6707"/>
                  <a:pt x="7765" y="6707"/>
                  <a:pt x="7427" y="8151"/>
                </a:cubicBezTo>
                <a:cubicBezTo>
                  <a:pt x="7427" y="8151"/>
                  <a:pt x="7427" y="8151"/>
                  <a:pt x="8018" y="8151"/>
                </a:cubicBezTo>
                <a:cubicBezTo>
                  <a:pt x="8271" y="8151"/>
                  <a:pt x="8525" y="8406"/>
                  <a:pt x="8440" y="8660"/>
                </a:cubicBezTo>
                <a:cubicBezTo>
                  <a:pt x="8440" y="8660"/>
                  <a:pt x="8440" y="8660"/>
                  <a:pt x="7934" y="11292"/>
                </a:cubicBezTo>
                <a:cubicBezTo>
                  <a:pt x="7934" y="11292"/>
                  <a:pt x="7934" y="11292"/>
                  <a:pt x="12745" y="11292"/>
                </a:cubicBezTo>
                <a:cubicBezTo>
                  <a:pt x="12745" y="11292"/>
                  <a:pt x="12745" y="11292"/>
                  <a:pt x="12745" y="10274"/>
                </a:cubicBezTo>
                <a:cubicBezTo>
                  <a:pt x="12745" y="10274"/>
                  <a:pt x="12745" y="10274"/>
                  <a:pt x="13082" y="10443"/>
                </a:cubicBezTo>
                <a:cubicBezTo>
                  <a:pt x="13336" y="10613"/>
                  <a:pt x="13758" y="10698"/>
                  <a:pt x="14095" y="10613"/>
                </a:cubicBezTo>
                <a:cubicBezTo>
                  <a:pt x="14095" y="10613"/>
                  <a:pt x="14095" y="10613"/>
                  <a:pt x="14095" y="11972"/>
                </a:cubicBezTo>
                <a:cubicBezTo>
                  <a:pt x="14095" y="12396"/>
                  <a:pt x="13758" y="12651"/>
                  <a:pt x="13420" y="12651"/>
                </a:cubicBezTo>
                <a:cubicBezTo>
                  <a:pt x="13420" y="12651"/>
                  <a:pt x="13420" y="12651"/>
                  <a:pt x="675" y="12651"/>
                </a:cubicBezTo>
                <a:cubicBezTo>
                  <a:pt x="337" y="12651"/>
                  <a:pt x="0" y="12396"/>
                  <a:pt x="0" y="11972"/>
                </a:cubicBezTo>
                <a:cubicBezTo>
                  <a:pt x="0" y="11972"/>
                  <a:pt x="0" y="11972"/>
                  <a:pt x="0" y="679"/>
                </a:cubicBezTo>
                <a:cubicBezTo>
                  <a:pt x="0" y="509"/>
                  <a:pt x="84" y="339"/>
                  <a:pt x="168" y="169"/>
                </a:cubicBezTo>
                <a:cubicBezTo>
                  <a:pt x="337" y="0"/>
                  <a:pt x="506" y="0"/>
                  <a:pt x="675" y="0"/>
                </a:cubicBezTo>
                <a:close/>
              </a:path>
            </a:pathLst>
          </a:custGeom>
          <a:solidFill>
            <a:srgbClr val="0072A9"/>
          </a:solidFill>
          <a:ln w="9525" cap="flat" cmpd="sng">
            <a:noFill/>
            <a:prstDash val="solid"/>
            <a:round/>
          </a:ln>
        </p:spPr>
        <p:txBody>
          <a:bodyPr rtlCol="0" anchor="ctr"/>
          <a:lstStyle/>
          <a:p>
            <a:pPr algn="ctr"/>
          </a:p>
        </p:txBody>
      </p:sp>
      <p:sp>
        <p:nvSpPr>
          <p:cNvPr id="280" name="矩形"/>
          <p:cNvSpPr/>
          <p:nvPr/>
        </p:nvSpPr>
        <p:spPr>
          <a:xfrm>
            <a:off x="4676120" y="2258752"/>
            <a:ext cx="6096000" cy="3044190"/>
          </a:xfrm>
          <a:prstGeom prst="rect">
            <a:avLst/>
          </a:prstGeom>
          <a:noFill/>
          <a:ln w="9525" cap="flat" cmpd="sng">
            <a:noFill/>
            <a:prstDash val="solid"/>
            <a:miter/>
          </a:ln>
        </p:spPr>
        <p:txBody>
          <a:bodyPr vert="horz" wrap="square" lIns="91440" tIns="45720" rIns="91440" bIns="45720" anchor="t" anchorCtr="0">
            <a:spAutoFit/>
          </a:bodyPr>
          <a:lstStyle/>
          <a:p>
            <a:pPr marL="742950" lvl="1" indent="-285750" algn="l">
              <a:lnSpc>
                <a:spcPct val="200000"/>
              </a:lnSpc>
              <a:spcBef>
                <a:spcPts val="0"/>
              </a:spcBef>
              <a:spcAft>
                <a:spcPts val="0"/>
              </a:spcAft>
              <a:buClrTx/>
              <a:buFont typeface="Wingdings" panose="05000000000000000000" pitchFamily="2" charset="2"/>
              <a:buChar char="u"/>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 </a:t>
            </a:r>
            <a:r>
              <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指判明的危险性不超过允许的限度</a:t>
            </a:r>
            <a:endPar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742950" lvl="1" indent="-285750" algn="l">
              <a:lnSpc>
                <a:spcPct val="200000"/>
              </a:lnSpc>
              <a:spcBef>
                <a:spcPts val="0"/>
              </a:spcBef>
              <a:spcAft>
                <a:spcPts val="0"/>
              </a:spcAft>
              <a:buClrTx/>
              <a:buFont typeface="Wingdings" panose="05000000000000000000" pitchFamily="2" charset="2"/>
              <a:buChar char="u"/>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使人不受伤害和危害的影响</a:t>
            </a:r>
            <a:endPar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742950" lvl="1" indent="-285750" algn="l">
              <a:lnSpc>
                <a:spcPct val="200000"/>
              </a:lnSpc>
              <a:spcBef>
                <a:spcPts val="0"/>
              </a:spcBef>
              <a:spcAft>
                <a:spcPts val="0"/>
              </a:spcAft>
              <a:buClrTx/>
              <a:buFont typeface="Wingdings" panose="05000000000000000000" pitchFamily="2" charset="2"/>
              <a:buChar char="u"/>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没有危险或灾难的威胁</a:t>
            </a:r>
            <a:endPar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742950" lvl="1" indent="-285750" algn="l">
              <a:lnSpc>
                <a:spcPct val="200000"/>
              </a:lnSpc>
              <a:spcBef>
                <a:spcPts val="0"/>
              </a:spcBef>
              <a:spcAft>
                <a:spcPts val="0"/>
              </a:spcAft>
              <a:buClrTx/>
              <a:buFont typeface="Wingdings" panose="05000000000000000000" pitchFamily="2" charset="2"/>
              <a:buChar char="u"/>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不受财产损失的威胁的状况</a:t>
            </a:r>
            <a:endParaRPr lang="en-US" altLang="zh-CN"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742950" lvl="1" indent="-285750" algn="l">
              <a:lnSpc>
                <a:spcPct val="200000"/>
              </a:lnSpc>
              <a:spcBef>
                <a:spcPts val="0"/>
              </a:spcBef>
              <a:spcAft>
                <a:spcPts val="0"/>
              </a:spcAft>
              <a:buClrTx/>
              <a:buFont typeface="Wingdings" panose="05000000000000000000" pitchFamily="2" charset="2"/>
              <a:buChar char="u"/>
            </a:pPr>
            <a:r>
              <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没有危险，不产生伤害的一种状态</a:t>
            </a:r>
            <a:endParaRPr lang="zh-CN" altLang="en-US" sz="20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wipe(left)">
                                      <p:cBhvr>
                                        <p:cTn id="7" dur="500"/>
                                        <p:tgtEl>
                                          <p:spTgt spid="27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71"/>
                                        </p:tgtEl>
                                        <p:attrNameLst>
                                          <p:attrName>style.visibility</p:attrName>
                                        </p:attrNameLst>
                                      </p:cBhvr>
                                      <p:to>
                                        <p:strVal val="visible"/>
                                      </p:to>
                                    </p:set>
                                    <p:animEffect transition="in" filter="wipe(right)">
                                      <p:cBhvr>
                                        <p:cTn id="11" dur="500"/>
                                        <p:tgtEl>
                                          <p:spTgt spid="2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4"/>
                                        </p:tgtEl>
                                        <p:attrNameLst>
                                          <p:attrName>style.visibility</p:attrName>
                                        </p:attrNameLst>
                                      </p:cBhvr>
                                      <p:to>
                                        <p:strVal val="visible"/>
                                      </p:to>
                                    </p:set>
                                    <p:animEffect transition="in" filter="fade">
                                      <p:cBhvr>
                                        <p:cTn id="15" dur="500"/>
                                        <p:tgtEl>
                                          <p:spTgt spid="27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6"/>
                                        </p:tgtEl>
                                        <p:attrNameLst>
                                          <p:attrName>style.visibility</p:attrName>
                                        </p:attrNameLst>
                                      </p:cBhvr>
                                      <p:to>
                                        <p:strVal val="visible"/>
                                      </p:to>
                                    </p:set>
                                    <p:animEffect transition="in" filter="wipe(left)">
                                      <p:cBhvr>
                                        <p:cTn id="19" dur="500"/>
                                        <p:tgtEl>
                                          <p:spTgt spid="27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75"/>
                                        </p:tgtEl>
                                        <p:attrNameLst>
                                          <p:attrName>style.visibility</p:attrName>
                                        </p:attrNameLst>
                                      </p:cBhvr>
                                      <p:to>
                                        <p:strVal val="visible"/>
                                      </p:to>
                                    </p:set>
                                    <p:animEffect transition="in" filter="wipe(right)">
                                      <p:cBhvr>
                                        <p:cTn id="23" dur="500"/>
                                        <p:tgtEl>
                                          <p:spTgt spid="27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7"/>
                                        </p:tgtEl>
                                        <p:attrNameLst>
                                          <p:attrName>style.visibility</p:attrName>
                                        </p:attrNameLst>
                                      </p:cBhvr>
                                      <p:to>
                                        <p:strVal val="visible"/>
                                      </p:to>
                                    </p:set>
                                    <p:animEffect transition="in" filter="fade">
                                      <p:cBhvr>
                                        <p:cTn id="27" dur="500"/>
                                        <p:tgtEl>
                                          <p:spTgt spid="277"/>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79"/>
                                        </p:tgtEl>
                                        <p:attrNameLst>
                                          <p:attrName>style.visibility</p:attrName>
                                        </p:attrNameLst>
                                      </p:cBhvr>
                                      <p:to>
                                        <p:strVal val="visible"/>
                                      </p:to>
                                    </p:set>
                                    <p:animEffect transition="in" filter="randombar(horizontal)">
                                      <p:cBhvr>
                                        <p:cTn id="31" dur="500"/>
                                        <p:tgtEl>
                                          <p:spTgt spid="279"/>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278"/>
                                        </p:tgtEl>
                                        <p:attrNameLst>
                                          <p:attrName>style.visibility</p:attrName>
                                        </p:attrNameLst>
                                      </p:cBhvr>
                                      <p:to>
                                        <p:strVal val="visible"/>
                                      </p:to>
                                    </p:set>
                                    <p:animEffect transition="in" filter="barn(inVertical)">
                                      <p:cBhvr>
                                        <p:cTn id="35" dur="500"/>
                                        <p:tgtEl>
                                          <p:spTgt spid="278"/>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80"/>
                                        </p:tgtEl>
                                        <p:attrNameLst>
                                          <p:attrName>style.visibility</p:attrName>
                                        </p:attrNameLst>
                                      </p:cBhvr>
                                      <p:to>
                                        <p:strVal val="visible"/>
                                      </p:to>
                                    </p:set>
                                    <p:animEffect transition="in" filter="randombar(horizontal)">
                                      <p:cBhvr>
                                        <p:cTn id="39"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4" grpId="0" animBg="1"/>
      <p:bldP spid="276" grpId="0" animBg="1"/>
      <p:bldP spid="275" grpId="0" animBg="1"/>
      <p:bldP spid="277" grpId="0" animBg="1"/>
      <p:bldP spid="279" grpId="0" animBg="1"/>
      <p:bldP spid="278" grpId="0"/>
      <p:bldP spid="2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矩形"/>
          <p:cNvSpPr/>
          <p:nvPr/>
        </p:nvSpPr>
        <p:spPr>
          <a:xfrm>
            <a:off x="0" y="2014538"/>
            <a:ext cx="12192000" cy="2849562"/>
          </a:xfrm>
          <a:prstGeom prst="rect">
            <a:avLst/>
          </a:prstGeom>
          <a:solidFill>
            <a:srgbClr val="044875"/>
          </a:solidFill>
          <a:ln w="12700" cap="flat" cmpd="sng">
            <a:noFill/>
            <a:prstDash val="solid"/>
            <a:round/>
          </a:ln>
        </p:spPr>
        <p:txBody>
          <a:bodyPr rtlCol="0" anchor="ctr"/>
          <a:lstStyle/>
          <a:p>
            <a:pPr algn="ctr"/>
          </a:p>
        </p:txBody>
      </p:sp>
      <p:sp>
        <p:nvSpPr>
          <p:cNvPr id="285" name="矩形"/>
          <p:cNvSpPr/>
          <p:nvPr/>
        </p:nvSpPr>
        <p:spPr>
          <a:xfrm>
            <a:off x="0" y="2663825"/>
            <a:ext cx="1096963" cy="541338"/>
          </a:xfrm>
          <a:prstGeom prst="rect">
            <a:avLst/>
          </a:prstGeom>
          <a:solidFill>
            <a:srgbClr val="D6E0E6"/>
          </a:solidFill>
          <a:ln w="12700" cap="flat" cmpd="sng">
            <a:noFill/>
            <a:prstDash val="solid"/>
            <a:round/>
          </a:ln>
        </p:spPr>
        <p:txBody>
          <a:bodyPr rtlCol="0" anchor="ctr"/>
          <a:lstStyle/>
          <a:p>
            <a:pPr algn="ctr"/>
          </a:p>
        </p:txBody>
      </p:sp>
      <p:sp>
        <p:nvSpPr>
          <p:cNvPr id="286" name="矩形"/>
          <p:cNvSpPr/>
          <p:nvPr/>
        </p:nvSpPr>
        <p:spPr>
          <a:xfrm>
            <a:off x="946149" y="2000249"/>
            <a:ext cx="1539875" cy="18345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en-US" altLang="zh-CN"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115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87" name="矩形"/>
          <p:cNvSpPr/>
          <p:nvPr/>
        </p:nvSpPr>
        <p:spPr>
          <a:xfrm>
            <a:off x="419100" y="2638425"/>
            <a:ext cx="571500"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88" name="矩形"/>
          <p:cNvSpPr/>
          <p:nvPr/>
        </p:nvSpPr>
        <p:spPr>
          <a:xfrm>
            <a:off x="2498724" y="2663825"/>
            <a:ext cx="9693275" cy="541338"/>
          </a:xfrm>
          <a:prstGeom prst="rect">
            <a:avLst/>
          </a:prstGeom>
          <a:solidFill>
            <a:srgbClr val="D6E0E6"/>
          </a:solidFill>
          <a:ln w="12700" cap="flat" cmpd="sng">
            <a:noFill/>
            <a:prstDash val="solid"/>
            <a:round/>
          </a:ln>
        </p:spPr>
        <p:txBody>
          <a:bodyPr rtlCol="0" anchor="ctr"/>
          <a:lstStyle/>
          <a:p>
            <a:pPr algn="ctr"/>
          </a:p>
        </p:txBody>
      </p:sp>
      <p:sp>
        <p:nvSpPr>
          <p:cNvPr id="289" name="矩形"/>
          <p:cNvSpPr/>
          <p:nvPr/>
        </p:nvSpPr>
        <p:spPr>
          <a:xfrm>
            <a:off x="2525713" y="2638425"/>
            <a:ext cx="1766887" cy="577215"/>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1" hangingPunct="1">
              <a:lnSpc>
                <a:spcPct val="100000"/>
              </a:lnSpc>
              <a:spcBef>
                <a:spcPts val="0"/>
              </a:spcBef>
              <a:spcAft>
                <a:spcPts val="0"/>
              </a:spcAft>
              <a:buNone/>
            </a:pPr>
            <a:r>
              <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部分</a:t>
            </a:r>
            <a:endParaRPr lang="zh-CN" altLang="en-US" sz="3200" b="1"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90" name="矩形"/>
          <p:cNvSpPr/>
          <p:nvPr/>
        </p:nvSpPr>
        <p:spPr>
          <a:xfrm>
            <a:off x="6096000" y="3540660"/>
            <a:ext cx="5727700" cy="130111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安全为了谁？</a:t>
            </a:r>
            <a:endParaRPr lang="zh-CN" altLang="en-US" sz="80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5"/>
                                        </p:tgtEl>
                                        <p:attrNameLst>
                                          <p:attrName>style.visibility</p:attrName>
                                        </p:attrNameLst>
                                      </p:cBhvr>
                                      <p:to>
                                        <p:strVal val="visible"/>
                                      </p:to>
                                    </p:set>
                                    <p:animEffect transition="in" filter="wipe(left)">
                                      <p:cBhvr>
                                        <p:cTn id="12" dur="500"/>
                                        <p:tgtEl>
                                          <p:spTgt spid="28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88"/>
                                        </p:tgtEl>
                                        <p:attrNameLst>
                                          <p:attrName>style.visibility</p:attrName>
                                        </p:attrNameLst>
                                      </p:cBhvr>
                                      <p:to>
                                        <p:strVal val="visible"/>
                                      </p:to>
                                    </p:set>
                                    <p:animEffect transition="in" filter="wipe(right)">
                                      <p:cBhvr>
                                        <p:cTn id="15" dur="500"/>
                                        <p:tgtEl>
                                          <p:spTgt spid="2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7"/>
                                        </p:tgtEl>
                                        <p:attrNameLst>
                                          <p:attrName>style.visibility</p:attrName>
                                        </p:attrNameLst>
                                      </p:cBhvr>
                                      <p:to>
                                        <p:strVal val="visible"/>
                                      </p:to>
                                    </p:set>
                                    <p:animEffect transition="in" filter="fade">
                                      <p:cBhvr>
                                        <p:cTn id="20" dur="500"/>
                                        <p:tgtEl>
                                          <p:spTgt spid="28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9"/>
                                        </p:tgtEl>
                                        <p:attrNameLst>
                                          <p:attrName>style.visibility</p:attrName>
                                        </p:attrNameLst>
                                      </p:cBhvr>
                                      <p:to>
                                        <p:strVal val="visible"/>
                                      </p:to>
                                    </p:set>
                                    <p:animEffect transition="in" filter="fade">
                                      <p:cBhvr>
                                        <p:cTn id="23" dur="500"/>
                                        <p:tgtEl>
                                          <p:spTgt spid="28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6"/>
                                        </p:tgtEl>
                                        <p:attrNameLst>
                                          <p:attrName>style.visibility</p:attrName>
                                        </p:attrNameLst>
                                      </p:cBhvr>
                                      <p:to>
                                        <p:strVal val="visible"/>
                                      </p:to>
                                    </p:set>
                                    <p:animEffect transition="in" filter="fade">
                                      <p:cBhvr>
                                        <p:cTn id="28" dur="1000"/>
                                        <p:tgtEl>
                                          <p:spTgt spid="286"/>
                                        </p:tgtEl>
                                      </p:cBhvr>
                                    </p:animEffect>
                                    <p:anim calcmode="lin" valueType="num">
                                      <p:cBhvr>
                                        <p:cTn id="29" dur="1000" fill="hold"/>
                                        <p:tgtEl>
                                          <p:spTgt spid="286"/>
                                        </p:tgtEl>
                                        <p:attrNameLst>
                                          <p:attrName>ppt_x</p:attrName>
                                        </p:attrNameLst>
                                      </p:cBhvr>
                                      <p:tavLst>
                                        <p:tav tm="0">
                                          <p:val>
                                            <p:strVal val="#ppt_x"/>
                                          </p:val>
                                        </p:tav>
                                        <p:tav tm="100000">
                                          <p:val>
                                            <p:strVal val="#ppt_x"/>
                                          </p:val>
                                        </p:tav>
                                      </p:tavLst>
                                    </p:anim>
                                    <p:anim calcmode="lin" valueType="num">
                                      <p:cBhvr>
                                        <p:cTn id="30" dur="1000" fill="hold"/>
                                        <p:tgtEl>
                                          <p:spTgt spid="2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iterate type="lt">
                                    <p:tmPct val="10000"/>
                                  </p:iterate>
                                  <p:childTnLst>
                                    <p:set>
                                      <p:cBhvr>
                                        <p:cTn id="34" dur="1" fill="hold">
                                          <p:stCondLst>
                                            <p:cond delay="0"/>
                                          </p:stCondLst>
                                        </p:cTn>
                                        <p:tgtEl>
                                          <p:spTgt spid="290"/>
                                        </p:tgtEl>
                                        <p:attrNameLst>
                                          <p:attrName>style.visibility</p:attrName>
                                        </p:attrNameLst>
                                      </p:cBhvr>
                                      <p:to>
                                        <p:strVal val="visible"/>
                                      </p:to>
                                    </p:set>
                                    <p:anim calcmode="lin" valueType="num">
                                      <p:cBhvr>
                                        <p:cTn id="35" dur="500" fill="hold"/>
                                        <p:tgtEl>
                                          <p:spTgt spid="290"/>
                                        </p:tgtEl>
                                        <p:attrNameLst>
                                          <p:attrName>ppt_w</p:attrName>
                                        </p:attrNameLst>
                                      </p:cBhvr>
                                      <p:tavLst>
                                        <p:tav tm="0">
                                          <p:val>
                                            <p:fltVal val="0"/>
                                          </p:val>
                                        </p:tav>
                                        <p:tav tm="100000">
                                          <p:val>
                                            <p:strVal val="#ppt_w"/>
                                          </p:val>
                                        </p:tav>
                                      </p:tavLst>
                                    </p:anim>
                                    <p:anim calcmode="lin" valueType="num">
                                      <p:cBhvr>
                                        <p:cTn id="36" dur="500" fill="hold"/>
                                        <p:tgtEl>
                                          <p:spTgt spid="290"/>
                                        </p:tgtEl>
                                        <p:attrNameLst>
                                          <p:attrName>ppt_h</p:attrName>
                                        </p:attrNameLst>
                                      </p:cBhvr>
                                      <p:tavLst>
                                        <p:tav tm="0">
                                          <p:val>
                                            <p:fltVal val="0"/>
                                          </p:val>
                                        </p:tav>
                                        <p:tav tm="100000">
                                          <p:val>
                                            <p:strVal val="#ppt_h"/>
                                          </p:val>
                                        </p:tav>
                                      </p:tavLst>
                                    </p:anim>
                                    <p:animEffect transition="in" filter="fade">
                                      <p:cBhvr>
                                        <p:cTn id="3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P spid="285" grpId="0" animBg="1"/>
      <p:bldP spid="288" grpId="0" animBg="1"/>
      <p:bldP spid="287" grpId="0"/>
      <p:bldP spid="289" grpId="0"/>
      <p:bldP spid="286" grpId="0"/>
      <p:bldP spid="2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295" name="矩形"/>
          <p:cNvSpPr/>
          <p:nvPr/>
        </p:nvSpPr>
        <p:spPr>
          <a:xfrm>
            <a:off x="3810000" y="253999"/>
            <a:ext cx="8382000" cy="238125"/>
          </a:xfrm>
          <a:prstGeom prst="rect">
            <a:avLst/>
          </a:prstGeom>
          <a:solidFill>
            <a:srgbClr val="044875"/>
          </a:solidFill>
          <a:ln w="12700" cap="flat" cmpd="sng">
            <a:noFill/>
            <a:prstDash val="solid"/>
            <a:round/>
          </a:ln>
        </p:spPr>
        <p:txBody>
          <a:bodyPr rtlCol="0" anchor="ctr"/>
          <a:lstStyle/>
          <a:p>
            <a:pPr algn="ctr"/>
          </a:p>
        </p:txBody>
      </p:sp>
      <p:grpSp>
        <p:nvGrpSpPr>
          <p:cNvPr id="298" name="组合"/>
          <p:cNvGrpSpPr/>
          <p:nvPr/>
        </p:nvGrpSpPr>
        <p:grpSpPr>
          <a:xfrm>
            <a:off x="550862" y="82550"/>
            <a:ext cx="3541712" cy="577215"/>
            <a:chOff x="550862" y="82550"/>
            <a:chExt cx="3541712" cy="577215"/>
          </a:xfrm>
        </p:grpSpPr>
        <p:sp>
          <p:nvSpPr>
            <p:cNvPr id="296" name="矩形"/>
            <p:cNvSpPr/>
            <p:nvPr/>
          </p:nvSpPr>
          <p:spPr>
            <a:xfrm>
              <a:off x="799511" y="110901"/>
              <a:ext cx="3293064" cy="5200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安全为了谁？</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97"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02</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299"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300"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301"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304" name="组合"/>
          <p:cNvGrpSpPr/>
          <p:nvPr/>
        </p:nvGrpSpPr>
        <p:grpSpPr>
          <a:xfrm>
            <a:off x="1573252" y="1504069"/>
            <a:ext cx="4044778" cy="4367014"/>
            <a:chOff x="1573252" y="1504069"/>
            <a:chExt cx="4044778" cy="4367014"/>
          </a:xfrm>
        </p:grpSpPr>
        <p:sp>
          <p:nvSpPr>
            <p:cNvPr id="302" name="矩形"/>
            <p:cNvSpPr/>
            <p:nvPr/>
          </p:nvSpPr>
          <p:spPr>
            <a:xfrm>
              <a:off x="1573252" y="1504069"/>
              <a:ext cx="4044778" cy="4089009"/>
            </a:xfrm>
            <a:prstGeom prst="rect">
              <a:avLst/>
            </a:prstGeom>
            <a:solidFill>
              <a:srgbClr val="0072A9"/>
            </a:solidFill>
            <a:ln w="12700" cap="flat" cmpd="sng">
              <a:solidFill>
                <a:srgbClr val="BF9000"/>
              </a:solidFill>
              <a:prstDash val="solid"/>
              <a:round/>
            </a:ln>
          </p:spPr>
          <p:txBody>
            <a:bodyPr rtlCol="0" anchor="ctr"/>
            <a:lstStyle/>
            <a:p>
              <a:pPr algn="ctr"/>
            </a:p>
          </p:txBody>
        </p:sp>
        <p:sp>
          <p:nvSpPr>
            <p:cNvPr id="303" name="矩形"/>
            <p:cNvSpPr/>
            <p:nvPr/>
          </p:nvSpPr>
          <p:spPr>
            <a:xfrm>
              <a:off x="1705233" y="1607693"/>
              <a:ext cx="3780816" cy="4263390"/>
            </a:xfrm>
            <a:prstGeom prst="rect">
              <a:avLst/>
            </a:prstGeom>
            <a:solidFill>
              <a:srgbClr val="0072A9"/>
            </a:solidFill>
            <a:ln w="9525" cap="flat" cmpd="sng">
              <a:solidFill>
                <a:srgbClr val="0072A9"/>
              </a:solidFill>
              <a:prstDash val="solid"/>
              <a:round/>
            </a:ln>
          </p:spPr>
          <p:txBody>
            <a:bodyPr vert="horz" wrap="square" lIns="91440" tIns="45720" rIns="91440" bIns="45720" anchor="t" anchorCtr="0">
              <a:spAutoFit/>
            </a:bodyPr>
            <a:lstStyle/>
            <a:p>
              <a:pPr marL="342900" indent="-342900" algn="l">
                <a:lnSpc>
                  <a:spcPct val="150000"/>
                </a:lnSpc>
                <a:spcBef>
                  <a:spcPts val="0"/>
                </a:spcBef>
                <a:spcAft>
                  <a:spcPts val="0"/>
                </a:spcAft>
                <a:buClrTx/>
                <a:buFont typeface="Wingdings" panose="05000000000000000000" pitchFamily="2" charset="2"/>
                <a:buChar char="Ø"/>
              </a:pPr>
              <a:r>
                <a:rPr lang="zh-CN" altLang="en-US" sz="24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没有社会的和谐，就没有企业的发展，职工群众的生活质量就难以提高。</a:t>
              </a:r>
              <a:endParaRPr lang="en-US" altLang="zh-CN" sz="24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42900" indent="-342900" algn="l">
                <a:lnSpc>
                  <a:spcPct val="150000"/>
                </a:lnSpc>
                <a:spcBef>
                  <a:spcPts val="0"/>
                </a:spcBef>
                <a:spcAft>
                  <a:spcPts val="0"/>
                </a:spcAft>
                <a:buClrTx/>
                <a:buFont typeface="Wingdings" panose="05000000000000000000" pitchFamily="2" charset="2"/>
                <a:buChar char="Ø"/>
              </a:pPr>
              <a:r>
                <a:rPr lang="zh-CN" altLang="en-US" sz="24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没有个人的安全保障，事业的发展家庭幸福就无从谈起。</a:t>
              </a:r>
              <a:endParaRPr lang="en-US" altLang="zh-CN" sz="24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00000"/>
                </a:lnSpc>
                <a:spcBef>
                  <a:spcPts val="0"/>
                </a:spcBef>
                <a:spcAft>
                  <a:spcPts val="0"/>
                </a:spcAft>
                <a:buNone/>
              </a:pPr>
              <a:endParaRPr lang="zh-CN" altLang="en-US" sz="24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pic>
        <p:nvPicPr>
          <p:cNvPr id="305" name="图片" descr="http://pic47.nipic.com/20140831/13499006_154654190000_2.jpg"/>
          <p:cNvPicPr>
            <a:picLocks noChangeAspect="1"/>
          </p:cNvPicPr>
          <p:nvPr/>
        </p:nvPicPr>
        <p:blipFill>
          <a:blip r:embed="rId1" cstate="print"/>
          <a:srcRect b="3555"/>
          <a:stretch>
            <a:fillRect/>
          </a:stretch>
        </p:blipFill>
        <p:spPr>
          <a:xfrm>
            <a:off x="5618029" y="1519311"/>
            <a:ext cx="5631892" cy="4073768"/>
          </a:xfrm>
          <a:prstGeom prst="rect">
            <a:avLst/>
          </a:prstGeom>
          <a:noFill/>
          <a:ln w="28575" cap="flat" cmpd="sng">
            <a:solidFill>
              <a:srgbClr val="0072A9"/>
            </a:solidFill>
            <a:prstDash val="solid"/>
            <a:round/>
          </a:ln>
        </p:spPr>
      </p:pic>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wipe(left)">
                                      <p:cBhvr>
                                        <p:cTn id="7" dur="500"/>
                                        <p:tgtEl>
                                          <p:spTgt spid="29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95"/>
                                        </p:tgtEl>
                                        <p:attrNameLst>
                                          <p:attrName>style.visibility</p:attrName>
                                        </p:attrNameLst>
                                      </p:cBhvr>
                                      <p:to>
                                        <p:strVal val="visible"/>
                                      </p:to>
                                    </p:set>
                                    <p:animEffect transition="in" filter="wipe(right)">
                                      <p:cBhvr>
                                        <p:cTn id="11" dur="500"/>
                                        <p:tgtEl>
                                          <p:spTgt spid="29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8"/>
                                        </p:tgtEl>
                                        <p:attrNameLst>
                                          <p:attrName>style.visibility</p:attrName>
                                        </p:attrNameLst>
                                      </p:cBhvr>
                                      <p:to>
                                        <p:strVal val="visible"/>
                                      </p:to>
                                    </p:set>
                                    <p:animEffect transition="in" filter="fade">
                                      <p:cBhvr>
                                        <p:cTn id="15" dur="500"/>
                                        <p:tgtEl>
                                          <p:spTgt spid="29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0"/>
                                        </p:tgtEl>
                                        <p:attrNameLst>
                                          <p:attrName>style.visibility</p:attrName>
                                        </p:attrNameLst>
                                      </p:cBhvr>
                                      <p:to>
                                        <p:strVal val="visible"/>
                                      </p:to>
                                    </p:set>
                                    <p:animEffect transition="in" filter="wipe(left)">
                                      <p:cBhvr>
                                        <p:cTn id="19" dur="500"/>
                                        <p:tgtEl>
                                          <p:spTgt spid="30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99"/>
                                        </p:tgtEl>
                                        <p:attrNameLst>
                                          <p:attrName>style.visibility</p:attrName>
                                        </p:attrNameLst>
                                      </p:cBhvr>
                                      <p:to>
                                        <p:strVal val="visible"/>
                                      </p:to>
                                    </p:set>
                                    <p:animEffect transition="in" filter="wipe(right)">
                                      <p:cBhvr>
                                        <p:cTn id="23" dur="500"/>
                                        <p:tgtEl>
                                          <p:spTgt spid="29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1"/>
                                        </p:tgtEl>
                                        <p:attrNameLst>
                                          <p:attrName>style.visibility</p:attrName>
                                        </p:attrNameLst>
                                      </p:cBhvr>
                                      <p:to>
                                        <p:strVal val="visible"/>
                                      </p:to>
                                    </p:set>
                                    <p:animEffect transition="in" filter="fade">
                                      <p:cBhvr>
                                        <p:cTn id="27" dur="500"/>
                                        <p:tgtEl>
                                          <p:spTgt spid="30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04"/>
                                        </p:tgtEl>
                                        <p:attrNameLst>
                                          <p:attrName>style.visibility</p:attrName>
                                        </p:attrNameLst>
                                      </p:cBhvr>
                                      <p:to>
                                        <p:strVal val="visible"/>
                                      </p:to>
                                    </p:set>
                                    <p:animEffect transition="in" filter="barn(inVertical)">
                                      <p:cBhvr>
                                        <p:cTn id="31" dur="1000"/>
                                        <p:tgtEl>
                                          <p:spTgt spid="304"/>
                                        </p:tgtEl>
                                      </p:cBhvr>
                                    </p:animEffect>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305"/>
                                        </p:tgtEl>
                                        <p:attrNameLst>
                                          <p:attrName>style.visibility</p:attrName>
                                        </p:attrNameLst>
                                      </p:cBhvr>
                                      <p:to>
                                        <p:strVal val="visible"/>
                                      </p:to>
                                    </p:set>
                                    <p:animEffect transition="in" filter="barn(inVertical)">
                                      <p:cBhvr>
                                        <p:cTn id="35"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p:bldP spid="295" grpId="0" animBg="1"/>
      <p:bldP spid="298" grpId="0" animBg="1"/>
      <p:bldP spid="300" grpId="0" animBg="1"/>
      <p:bldP spid="299" grpId="0" animBg="1"/>
      <p:bldP spid="301" grpId="0" animBg="1"/>
      <p:bldP spid="3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310" name="矩形"/>
          <p:cNvSpPr/>
          <p:nvPr/>
        </p:nvSpPr>
        <p:spPr>
          <a:xfrm>
            <a:off x="3810000" y="253999"/>
            <a:ext cx="8382000" cy="238125"/>
          </a:xfrm>
          <a:prstGeom prst="rect">
            <a:avLst/>
          </a:prstGeom>
          <a:solidFill>
            <a:srgbClr val="044875"/>
          </a:solidFill>
          <a:ln w="12700" cap="flat" cmpd="sng">
            <a:noFill/>
            <a:prstDash val="solid"/>
            <a:round/>
          </a:ln>
        </p:spPr>
        <p:txBody>
          <a:bodyPr rtlCol="0" anchor="ctr"/>
          <a:lstStyle/>
          <a:p>
            <a:pPr algn="ctr"/>
          </a:p>
        </p:txBody>
      </p:sp>
      <p:grpSp>
        <p:nvGrpSpPr>
          <p:cNvPr id="313" name="组合"/>
          <p:cNvGrpSpPr/>
          <p:nvPr/>
        </p:nvGrpSpPr>
        <p:grpSpPr>
          <a:xfrm>
            <a:off x="550862" y="82550"/>
            <a:ext cx="3541712" cy="577215"/>
            <a:chOff x="550862" y="82550"/>
            <a:chExt cx="3541712" cy="577215"/>
          </a:xfrm>
        </p:grpSpPr>
        <p:sp>
          <p:nvSpPr>
            <p:cNvPr id="311" name="矩形"/>
            <p:cNvSpPr/>
            <p:nvPr/>
          </p:nvSpPr>
          <p:spPr>
            <a:xfrm>
              <a:off x="799511" y="110901"/>
              <a:ext cx="3293064" cy="5200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安全为了谁？</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12"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02</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314"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315"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316"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grpSp>
        <p:nvGrpSpPr>
          <p:cNvPr id="324" name="组合"/>
          <p:cNvGrpSpPr/>
          <p:nvPr/>
        </p:nvGrpSpPr>
        <p:grpSpPr>
          <a:xfrm>
            <a:off x="846304" y="1451431"/>
            <a:ext cx="7638290" cy="1784137"/>
            <a:chOff x="846304" y="1451431"/>
            <a:chExt cx="7638290" cy="1784137"/>
          </a:xfrm>
        </p:grpSpPr>
        <p:sp>
          <p:nvSpPr>
            <p:cNvPr id="317" name="右箭头"/>
            <p:cNvSpPr/>
            <p:nvPr/>
          </p:nvSpPr>
          <p:spPr>
            <a:xfrm rot="10800000">
              <a:off x="846304" y="1451431"/>
              <a:ext cx="2307122" cy="1784137"/>
            </a:xfrm>
            <a:prstGeom prst="rightArrow">
              <a:avLst>
                <a:gd name="adj1" fmla="val 50000"/>
                <a:gd name="adj2" fmla="val 48749"/>
              </a:avLst>
            </a:prstGeom>
            <a:solidFill>
              <a:srgbClr val="404040"/>
            </a:solidFill>
            <a:ln w="12700" cap="flat" cmpd="sng">
              <a:solidFill>
                <a:srgbClr val="404040"/>
              </a:solidFill>
              <a:prstDash val="solid"/>
              <a:round/>
            </a:ln>
          </p:spPr>
          <p:txBody>
            <a:bodyPr rtlCol="0" anchor="ctr"/>
            <a:lstStyle/>
            <a:p>
              <a:pPr algn="ctr"/>
            </a:p>
          </p:txBody>
        </p:sp>
        <p:grpSp>
          <p:nvGrpSpPr>
            <p:cNvPr id="323" name="组合"/>
            <p:cNvGrpSpPr/>
            <p:nvPr/>
          </p:nvGrpSpPr>
          <p:grpSpPr>
            <a:xfrm>
              <a:off x="1391106" y="1895896"/>
              <a:ext cx="7093488" cy="903574"/>
              <a:chOff x="1391106" y="1895896"/>
              <a:chExt cx="7093488" cy="903574"/>
            </a:xfrm>
          </p:grpSpPr>
          <p:grpSp>
            <p:nvGrpSpPr>
              <p:cNvPr id="320" name="组合"/>
              <p:cNvGrpSpPr/>
              <p:nvPr/>
            </p:nvGrpSpPr>
            <p:grpSpPr>
              <a:xfrm>
                <a:off x="1391106" y="2047945"/>
                <a:ext cx="488471" cy="488472"/>
                <a:chOff x="1391106" y="2047945"/>
                <a:chExt cx="488471" cy="488472"/>
              </a:xfrm>
            </p:grpSpPr>
            <p:sp>
              <p:nvSpPr>
                <p:cNvPr id="318" name="曲线"/>
                <p:cNvSpPr/>
                <p:nvPr/>
              </p:nvSpPr>
              <p:spPr>
                <a:xfrm>
                  <a:off x="1696931" y="2047945"/>
                  <a:ext cx="182645" cy="182646"/>
                </a:xfrm>
                <a:custGeom>
                  <a:avLst/>
                  <a:gdLst>
                    <a:gd name="T1" fmla="*/ 0 w 21600"/>
                    <a:gd name="T2" fmla="*/ 0 h 21600"/>
                    <a:gd name="T3" fmla="*/ 21600 w 21600"/>
                    <a:gd name="T4" fmla="*/ 21600 h 21600"/>
                  </a:gdLst>
                  <a:ahLst/>
                  <a:cxnLst/>
                  <a:rect l="T1" t="T2" r="T3" b="T4"/>
                  <a:pathLst>
                    <a:path w="21600" h="21600">
                      <a:moveTo>
                        <a:pt x="21030" y="8860"/>
                      </a:moveTo>
                      <a:lnTo>
                        <a:pt x="17805" y="8267"/>
                      </a:lnTo>
                      <a:cubicBezTo>
                        <a:pt x="17491" y="8210"/>
                        <a:pt x="17381" y="7946"/>
                        <a:pt x="17558" y="7681"/>
                      </a:cubicBezTo>
                      <a:lnTo>
                        <a:pt x="19408" y="4939"/>
                      </a:lnTo>
                      <a:cubicBezTo>
                        <a:pt x="19588" y="4675"/>
                        <a:pt x="19549" y="4275"/>
                        <a:pt x="19323" y="4051"/>
                      </a:cubicBezTo>
                      <a:lnTo>
                        <a:pt x="17549" y="2275"/>
                      </a:lnTo>
                      <a:cubicBezTo>
                        <a:pt x="17324" y="2052"/>
                        <a:pt x="16924" y="2013"/>
                        <a:pt x="16660" y="2191"/>
                      </a:cubicBezTo>
                      <a:lnTo>
                        <a:pt x="13918" y="4042"/>
                      </a:lnTo>
                      <a:cubicBezTo>
                        <a:pt x="13653" y="4219"/>
                        <a:pt x="13391" y="4108"/>
                        <a:pt x="13332" y="3796"/>
                      </a:cubicBezTo>
                      <a:lnTo>
                        <a:pt x="12738" y="569"/>
                      </a:lnTo>
                      <a:cubicBezTo>
                        <a:pt x="12681" y="254"/>
                        <a:pt x="12373" y="0"/>
                        <a:pt x="12056" y="0"/>
                      </a:cubicBezTo>
                      <a:lnTo>
                        <a:pt x="9544" y="0"/>
                      </a:lnTo>
                      <a:cubicBezTo>
                        <a:pt x="9227" y="0"/>
                        <a:pt x="8918" y="254"/>
                        <a:pt x="8861" y="569"/>
                      </a:cubicBezTo>
                      <a:lnTo>
                        <a:pt x="8267" y="3796"/>
                      </a:lnTo>
                      <a:cubicBezTo>
                        <a:pt x="8209" y="4108"/>
                        <a:pt x="7947" y="4219"/>
                        <a:pt x="7681" y="4041"/>
                      </a:cubicBezTo>
                      <a:lnTo>
                        <a:pt x="4939" y="2191"/>
                      </a:lnTo>
                      <a:cubicBezTo>
                        <a:pt x="4675" y="2013"/>
                        <a:pt x="4275" y="2052"/>
                        <a:pt x="4050" y="2275"/>
                      </a:cubicBezTo>
                      <a:lnTo>
                        <a:pt x="2276" y="4051"/>
                      </a:lnTo>
                      <a:cubicBezTo>
                        <a:pt x="2050" y="4276"/>
                        <a:pt x="2011" y="4677"/>
                        <a:pt x="2191" y="4939"/>
                      </a:cubicBezTo>
                      <a:lnTo>
                        <a:pt x="4041" y="7681"/>
                      </a:lnTo>
                      <a:cubicBezTo>
                        <a:pt x="4220" y="7945"/>
                        <a:pt x="4108" y="8209"/>
                        <a:pt x="3795" y="8267"/>
                      </a:cubicBezTo>
                      <a:lnTo>
                        <a:pt x="569" y="8860"/>
                      </a:lnTo>
                      <a:cubicBezTo>
                        <a:pt x="254" y="8919"/>
                        <a:pt x="0" y="9225"/>
                        <a:pt x="0" y="9545"/>
                      </a:cubicBezTo>
                      <a:lnTo>
                        <a:pt x="0" y="12054"/>
                      </a:lnTo>
                      <a:cubicBezTo>
                        <a:pt x="0" y="12373"/>
                        <a:pt x="254" y="12680"/>
                        <a:pt x="569" y="12739"/>
                      </a:cubicBezTo>
                      <a:lnTo>
                        <a:pt x="3795" y="13333"/>
                      </a:lnTo>
                      <a:cubicBezTo>
                        <a:pt x="4109" y="13389"/>
                        <a:pt x="4219" y="13653"/>
                        <a:pt x="4042" y="13916"/>
                      </a:cubicBezTo>
                      <a:lnTo>
                        <a:pt x="2191" y="16661"/>
                      </a:lnTo>
                      <a:cubicBezTo>
                        <a:pt x="2011" y="16925"/>
                        <a:pt x="2050" y="17324"/>
                        <a:pt x="2276" y="17548"/>
                      </a:cubicBezTo>
                      <a:lnTo>
                        <a:pt x="4050" y="19324"/>
                      </a:lnTo>
                      <a:cubicBezTo>
                        <a:pt x="4275" y="19549"/>
                        <a:pt x="4675" y="19589"/>
                        <a:pt x="4939" y="19409"/>
                      </a:cubicBezTo>
                      <a:lnTo>
                        <a:pt x="7681" y="17558"/>
                      </a:lnTo>
                      <a:cubicBezTo>
                        <a:pt x="7946" y="17380"/>
                        <a:pt x="8208" y="17491"/>
                        <a:pt x="8267" y="17803"/>
                      </a:cubicBezTo>
                      <a:lnTo>
                        <a:pt x="8861" y="21030"/>
                      </a:lnTo>
                      <a:cubicBezTo>
                        <a:pt x="8918" y="21345"/>
                        <a:pt x="9226" y="21600"/>
                        <a:pt x="9544" y="21600"/>
                      </a:cubicBezTo>
                      <a:lnTo>
                        <a:pt x="12056" y="21600"/>
                      </a:lnTo>
                      <a:cubicBezTo>
                        <a:pt x="12373" y="21600"/>
                        <a:pt x="12681" y="21345"/>
                        <a:pt x="12738" y="21030"/>
                      </a:cubicBezTo>
                      <a:lnTo>
                        <a:pt x="13332" y="17803"/>
                      </a:lnTo>
                      <a:cubicBezTo>
                        <a:pt x="13390" y="17491"/>
                        <a:pt x="13652" y="17381"/>
                        <a:pt x="13918" y="17558"/>
                      </a:cubicBezTo>
                      <a:lnTo>
                        <a:pt x="16660" y="19409"/>
                      </a:lnTo>
                      <a:cubicBezTo>
                        <a:pt x="16924" y="19589"/>
                        <a:pt x="17324" y="19549"/>
                        <a:pt x="17549" y="19324"/>
                      </a:cubicBezTo>
                      <a:lnTo>
                        <a:pt x="19323" y="17551"/>
                      </a:lnTo>
                      <a:cubicBezTo>
                        <a:pt x="19549" y="17324"/>
                        <a:pt x="19588" y="16925"/>
                        <a:pt x="19408" y="16661"/>
                      </a:cubicBezTo>
                      <a:lnTo>
                        <a:pt x="17558" y="13916"/>
                      </a:lnTo>
                      <a:cubicBezTo>
                        <a:pt x="17380" y="13654"/>
                        <a:pt x="17490" y="13390"/>
                        <a:pt x="17804" y="13333"/>
                      </a:cubicBezTo>
                      <a:lnTo>
                        <a:pt x="21030" y="12739"/>
                      </a:lnTo>
                      <a:cubicBezTo>
                        <a:pt x="21344" y="12680"/>
                        <a:pt x="21600" y="12374"/>
                        <a:pt x="21600" y="12054"/>
                      </a:cubicBezTo>
                      <a:lnTo>
                        <a:pt x="21600" y="9545"/>
                      </a:lnTo>
                      <a:cubicBezTo>
                        <a:pt x="21600" y="9226"/>
                        <a:pt x="21344" y="8919"/>
                        <a:pt x="21030" y="8860"/>
                      </a:cubicBezTo>
                      <a:close/>
                      <a:moveTo>
                        <a:pt x="10826" y="14159"/>
                      </a:moveTo>
                      <a:cubicBezTo>
                        <a:pt x="8973" y="14159"/>
                        <a:pt x="7472" y="12658"/>
                        <a:pt x="7472" y="10807"/>
                      </a:cubicBezTo>
                      <a:cubicBezTo>
                        <a:pt x="7472" y="8955"/>
                        <a:pt x="8973" y="7456"/>
                        <a:pt x="10826" y="7456"/>
                      </a:cubicBezTo>
                      <a:cubicBezTo>
                        <a:pt x="12677" y="7456"/>
                        <a:pt x="14178" y="8955"/>
                        <a:pt x="14178" y="10807"/>
                      </a:cubicBezTo>
                      <a:cubicBezTo>
                        <a:pt x="14178" y="12658"/>
                        <a:pt x="12677" y="14159"/>
                        <a:pt x="10826" y="14159"/>
                      </a:cubicBezTo>
                      <a:close/>
                      <a:moveTo>
                        <a:pt x="10826" y="14159"/>
                      </a:moveTo>
                      <a:close/>
                    </a:path>
                  </a:pathLst>
                </a:custGeom>
                <a:solidFill>
                  <a:srgbClr val="FFFFFF"/>
                </a:solidFill>
                <a:ln w="9525" cap="flat" cmpd="sng">
                  <a:noFill/>
                  <a:prstDash val="solid"/>
                  <a:round/>
                </a:ln>
              </p:spPr>
              <p:txBody>
                <a:bodyPr rtlCol="0" anchor="ctr"/>
                <a:lstStyle/>
                <a:p>
                  <a:pPr algn="ctr"/>
                </a:p>
              </p:txBody>
            </p:sp>
            <p:sp>
              <p:nvSpPr>
                <p:cNvPr id="319" name="曲线"/>
                <p:cNvSpPr/>
                <p:nvPr/>
              </p:nvSpPr>
              <p:spPr>
                <a:xfrm>
                  <a:off x="1391106" y="2169425"/>
                  <a:ext cx="366141" cy="366991"/>
                </a:xfrm>
                <a:custGeom>
                  <a:avLst/>
                  <a:gdLst>
                    <a:gd name="T1" fmla="*/ 0 w 21600"/>
                    <a:gd name="T2" fmla="*/ 0 h 21600"/>
                    <a:gd name="T3" fmla="*/ 21600 w 21600"/>
                    <a:gd name="T4" fmla="*/ 21600 h 21600"/>
                  </a:gdLst>
                  <a:ahLst/>
                  <a:cxnLst/>
                  <a:rect l="T1" t="T2" r="T3" b="T4"/>
                  <a:pathLst>
                    <a:path w="21600" h="21600">
                      <a:moveTo>
                        <a:pt x="21031" y="8862"/>
                      </a:moveTo>
                      <a:lnTo>
                        <a:pt x="17805" y="8267"/>
                      </a:lnTo>
                      <a:cubicBezTo>
                        <a:pt x="17492" y="8210"/>
                        <a:pt x="17381" y="7946"/>
                        <a:pt x="17560" y="7684"/>
                      </a:cubicBezTo>
                      <a:lnTo>
                        <a:pt x="19409" y="4939"/>
                      </a:lnTo>
                      <a:cubicBezTo>
                        <a:pt x="19588" y="4675"/>
                        <a:pt x="19550" y="4275"/>
                        <a:pt x="19323" y="4050"/>
                      </a:cubicBezTo>
                      <a:lnTo>
                        <a:pt x="17549" y="2275"/>
                      </a:lnTo>
                      <a:cubicBezTo>
                        <a:pt x="17324" y="2050"/>
                        <a:pt x="16924" y="2013"/>
                        <a:pt x="16661" y="2190"/>
                      </a:cubicBezTo>
                      <a:lnTo>
                        <a:pt x="13916" y="4041"/>
                      </a:lnTo>
                      <a:cubicBezTo>
                        <a:pt x="13652" y="4219"/>
                        <a:pt x="13389" y="4107"/>
                        <a:pt x="13332" y="3796"/>
                      </a:cubicBezTo>
                      <a:lnTo>
                        <a:pt x="12739" y="569"/>
                      </a:lnTo>
                      <a:cubicBezTo>
                        <a:pt x="12680" y="255"/>
                        <a:pt x="12373" y="0"/>
                        <a:pt x="12055" y="0"/>
                      </a:cubicBezTo>
                      <a:lnTo>
                        <a:pt x="9544" y="0"/>
                      </a:lnTo>
                      <a:cubicBezTo>
                        <a:pt x="9226" y="0"/>
                        <a:pt x="8919" y="255"/>
                        <a:pt x="8861" y="569"/>
                      </a:cubicBezTo>
                      <a:lnTo>
                        <a:pt x="8267" y="3796"/>
                      </a:lnTo>
                      <a:cubicBezTo>
                        <a:pt x="8210" y="4107"/>
                        <a:pt x="7947" y="4219"/>
                        <a:pt x="7683" y="4041"/>
                      </a:cubicBezTo>
                      <a:lnTo>
                        <a:pt x="4940" y="2190"/>
                      </a:lnTo>
                      <a:cubicBezTo>
                        <a:pt x="4675" y="2013"/>
                        <a:pt x="4275" y="2050"/>
                        <a:pt x="4050" y="2275"/>
                      </a:cubicBezTo>
                      <a:lnTo>
                        <a:pt x="2276" y="4050"/>
                      </a:lnTo>
                      <a:cubicBezTo>
                        <a:pt x="2051" y="4275"/>
                        <a:pt x="2011" y="4677"/>
                        <a:pt x="2190" y="4939"/>
                      </a:cubicBezTo>
                      <a:lnTo>
                        <a:pt x="4039" y="7684"/>
                      </a:lnTo>
                      <a:cubicBezTo>
                        <a:pt x="4218" y="7946"/>
                        <a:pt x="4107" y="8210"/>
                        <a:pt x="3795" y="8267"/>
                      </a:cubicBezTo>
                      <a:lnTo>
                        <a:pt x="568" y="8862"/>
                      </a:lnTo>
                      <a:cubicBezTo>
                        <a:pt x="256" y="8919"/>
                        <a:pt x="0" y="9226"/>
                        <a:pt x="0" y="9544"/>
                      </a:cubicBezTo>
                      <a:lnTo>
                        <a:pt x="0" y="12055"/>
                      </a:lnTo>
                      <a:cubicBezTo>
                        <a:pt x="0" y="12373"/>
                        <a:pt x="256" y="12681"/>
                        <a:pt x="568" y="12738"/>
                      </a:cubicBezTo>
                      <a:lnTo>
                        <a:pt x="3795" y="13333"/>
                      </a:lnTo>
                      <a:cubicBezTo>
                        <a:pt x="4107" y="13390"/>
                        <a:pt x="4218" y="13654"/>
                        <a:pt x="4041" y="13916"/>
                      </a:cubicBezTo>
                      <a:lnTo>
                        <a:pt x="2190" y="16660"/>
                      </a:lnTo>
                      <a:cubicBezTo>
                        <a:pt x="2011" y="16924"/>
                        <a:pt x="2049" y="17323"/>
                        <a:pt x="2276" y="17549"/>
                      </a:cubicBezTo>
                      <a:lnTo>
                        <a:pt x="4050" y="19324"/>
                      </a:lnTo>
                      <a:cubicBezTo>
                        <a:pt x="4275" y="19548"/>
                        <a:pt x="4675" y="19588"/>
                        <a:pt x="4940" y="19410"/>
                      </a:cubicBezTo>
                      <a:lnTo>
                        <a:pt x="7683" y="17560"/>
                      </a:lnTo>
                      <a:cubicBezTo>
                        <a:pt x="7947" y="17382"/>
                        <a:pt x="8210" y="17493"/>
                        <a:pt x="8267" y="17804"/>
                      </a:cubicBezTo>
                      <a:lnTo>
                        <a:pt x="8861" y="21030"/>
                      </a:lnTo>
                      <a:cubicBezTo>
                        <a:pt x="8919" y="21344"/>
                        <a:pt x="9226" y="21600"/>
                        <a:pt x="9544" y="21600"/>
                      </a:cubicBezTo>
                      <a:lnTo>
                        <a:pt x="12055" y="21600"/>
                      </a:lnTo>
                      <a:cubicBezTo>
                        <a:pt x="12373" y="21600"/>
                        <a:pt x="12680" y="21344"/>
                        <a:pt x="12739" y="21030"/>
                      </a:cubicBezTo>
                      <a:lnTo>
                        <a:pt x="13332" y="17804"/>
                      </a:lnTo>
                      <a:cubicBezTo>
                        <a:pt x="13389" y="17491"/>
                        <a:pt x="13652" y="17380"/>
                        <a:pt x="13916" y="17560"/>
                      </a:cubicBezTo>
                      <a:lnTo>
                        <a:pt x="16661" y="19410"/>
                      </a:lnTo>
                      <a:cubicBezTo>
                        <a:pt x="16924" y="19588"/>
                        <a:pt x="17324" y="19550"/>
                        <a:pt x="17549" y="19324"/>
                      </a:cubicBezTo>
                      <a:lnTo>
                        <a:pt x="19323" y="17549"/>
                      </a:lnTo>
                      <a:cubicBezTo>
                        <a:pt x="19548" y="17323"/>
                        <a:pt x="19588" y="16924"/>
                        <a:pt x="19409" y="16660"/>
                      </a:cubicBezTo>
                      <a:lnTo>
                        <a:pt x="17559" y="13916"/>
                      </a:lnTo>
                      <a:cubicBezTo>
                        <a:pt x="17381" y="13654"/>
                        <a:pt x="17492" y="13390"/>
                        <a:pt x="17804" y="13333"/>
                      </a:cubicBezTo>
                      <a:lnTo>
                        <a:pt x="21031" y="12738"/>
                      </a:lnTo>
                      <a:cubicBezTo>
                        <a:pt x="21343" y="12681"/>
                        <a:pt x="21600" y="12373"/>
                        <a:pt x="21600" y="12055"/>
                      </a:cubicBezTo>
                      <a:lnTo>
                        <a:pt x="21600" y="9544"/>
                      </a:lnTo>
                      <a:cubicBezTo>
                        <a:pt x="21600" y="9226"/>
                        <a:pt x="21343" y="8919"/>
                        <a:pt x="21031" y="8862"/>
                      </a:cubicBezTo>
                      <a:close/>
                      <a:moveTo>
                        <a:pt x="10798" y="14712"/>
                      </a:moveTo>
                      <a:cubicBezTo>
                        <a:pt x="8642" y="14712"/>
                        <a:pt x="6896" y="12964"/>
                        <a:pt x="6896" y="10808"/>
                      </a:cubicBezTo>
                      <a:cubicBezTo>
                        <a:pt x="6896" y="8653"/>
                        <a:pt x="8642" y="6907"/>
                        <a:pt x="10798" y="6907"/>
                      </a:cubicBezTo>
                      <a:cubicBezTo>
                        <a:pt x="12954" y="6907"/>
                        <a:pt x="14700" y="8653"/>
                        <a:pt x="14700" y="10808"/>
                      </a:cubicBezTo>
                      <a:cubicBezTo>
                        <a:pt x="14700" y="12964"/>
                        <a:pt x="12954" y="14712"/>
                        <a:pt x="10798" y="14712"/>
                      </a:cubicBezTo>
                      <a:close/>
                      <a:moveTo>
                        <a:pt x="10798" y="14712"/>
                      </a:moveTo>
                      <a:close/>
                    </a:path>
                  </a:pathLst>
                </a:custGeom>
                <a:solidFill>
                  <a:srgbClr val="FFFFFF"/>
                </a:solidFill>
                <a:ln w="9525" cap="flat" cmpd="sng">
                  <a:noFill/>
                  <a:prstDash val="solid"/>
                  <a:round/>
                </a:ln>
              </p:spPr>
              <p:txBody>
                <a:bodyPr rtlCol="0" anchor="ctr"/>
                <a:lstStyle/>
                <a:p>
                  <a:pPr algn="ctr"/>
                </a:p>
              </p:txBody>
            </p:sp>
          </p:grpSp>
          <p:sp>
            <p:nvSpPr>
              <p:cNvPr id="321" name="矩形"/>
              <p:cNvSpPr/>
              <p:nvPr/>
            </p:nvSpPr>
            <p:spPr>
              <a:xfrm>
                <a:off x="3153426" y="1895896"/>
                <a:ext cx="5331168" cy="903574"/>
              </a:xfrm>
              <a:prstGeom prst="rect">
                <a:avLst/>
              </a:prstGeom>
              <a:solidFill>
                <a:srgbClr val="0072A9"/>
              </a:solidFill>
              <a:ln w="9525" cap="flat" cmpd="sng">
                <a:noFill/>
                <a:prstDash val="solid"/>
                <a:miter/>
              </a:ln>
            </p:spPr>
            <p:txBody>
              <a:bodyPr vert="horz" wrap="none" lIns="144000" tIns="0" rIns="144000" bIns="0" anchor="ctr" anchorCtr="0">
                <a:noAutofit/>
              </a:bodyPr>
              <a:lstStyle/>
              <a:p>
                <a:pPr marL="0" indent="0" algn="l">
                  <a:lnSpc>
                    <a:spcPct val="100000"/>
                  </a:lnSpc>
                  <a:spcBef>
                    <a:spcPts val="0"/>
                  </a:spcBef>
                  <a:spcAft>
                    <a:spcPts val="0"/>
                  </a:spcAft>
                  <a:buNone/>
                </a:pPr>
                <a:r>
                  <a:rPr lang="zh-CN" altLang="en-US"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安全是为了社会的稳定。</a:t>
                </a:r>
                <a:endParaRPr lang="en-US" altLang="zh-CN"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00000"/>
                  </a:lnSpc>
                  <a:spcBef>
                    <a:spcPts val="0"/>
                  </a:spcBef>
                  <a:spcAft>
                    <a:spcPts val="0"/>
                  </a:spcAft>
                  <a:buNone/>
                </a:pPr>
                <a:r>
                  <a:rPr lang="zh-CN" altLang="en-US"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为了企业的发展</a:t>
                </a:r>
                <a:endParaRPr lang="zh-CN" altLang="en-US"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22" name="矩形"/>
              <p:cNvSpPr/>
              <p:nvPr/>
            </p:nvSpPr>
            <p:spPr>
              <a:xfrm>
                <a:off x="2227455" y="1957632"/>
                <a:ext cx="802005" cy="81533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4800" b="1" i="0" u="none" strike="noStrike" kern="1200" cap="none" spc="0" baseline="0">
                    <a:solidFill>
                      <a:srgbClr val="F2F2F2"/>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大</a:t>
                </a:r>
                <a:endParaRPr lang="zh-CN" altLang="en-US" sz="3200" b="1" i="0" u="none" strike="noStrike" kern="1200" cap="none" spc="0" baseline="0">
                  <a:solidFill>
                    <a:srgbClr val="F2F2F2"/>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grpSp>
        <p:nvGrpSpPr>
          <p:cNvPr id="335" name="组合"/>
          <p:cNvGrpSpPr/>
          <p:nvPr/>
        </p:nvGrpSpPr>
        <p:grpSpPr>
          <a:xfrm>
            <a:off x="3211712" y="3754873"/>
            <a:ext cx="8182928" cy="1723210"/>
            <a:chOff x="3211712" y="3754873"/>
            <a:chExt cx="8182928" cy="1723210"/>
          </a:xfrm>
        </p:grpSpPr>
        <p:grpSp>
          <p:nvGrpSpPr>
            <p:cNvPr id="327" name="组合"/>
            <p:cNvGrpSpPr/>
            <p:nvPr/>
          </p:nvGrpSpPr>
          <p:grpSpPr>
            <a:xfrm>
              <a:off x="8542880" y="3754873"/>
              <a:ext cx="2307120" cy="1723210"/>
              <a:chOff x="8542880" y="3754873"/>
              <a:chExt cx="2307120" cy="1723210"/>
            </a:xfrm>
          </p:grpSpPr>
          <p:sp>
            <p:nvSpPr>
              <p:cNvPr id="325" name="右箭头"/>
              <p:cNvSpPr/>
              <p:nvPr/>
            </p:nvSpPr>
            <p:spPr>
              <a:xfrm>
                <a:off x="8542880" y="3754873"/>
                <a:ext cx="2307120" cy="1723210"/>
              </a:xfrm>
              <a:prstGeom prst="rightArrow">
                <a:avLst>
                  <a:gd name="adj1" fmla="val 50000"/>
                  <a:gd name="adj2" fmla="val 47963"/>
                </a:avLst>
              </a:prstGeom>
              <a:solidFill>
                <a:srgbClr val="0072A9"/>
              </a:solidFill>
              <a:ln w="28575" cap="flat" cmpd="sng">
                <a:solidFill>
                  <a:srgbClr val="0072A9"/>
                </a:solidFill>
                <a:prstDash val="solid"/>
                <a:round/>
              </a:ln>
            </p:spPr>
            <p:txBody>
              <a:bodyPr rtlCol="0" anchor="ctr"/>
              <a:lstStyle/>
              <a:p>
                <a:pPr algn="ctr"/>
              </a:p>
            </p:txBody>
          </p:sp>
          <p:sp>
            <p:nvSpPr>
              <p:cNvPr id="326" name="椭圆"/>
              <p:cNvSpPr/>
              <p:nvPr/>
            </p:nvSpPr>
            <p:spPr>
              <a:xfrm>
                <a:off x="8601168" y="4172371"/>
                <a:ext cx="806298" cy="864236"/>
              </a:xfrm>
              <a:prstGeom prst="ellipse">
                <a:avLst/>
              </a:prstGeom>
              <a:solidFill>
                <a:srgbClr val="0072A9"/>
              </a:solidFill>
              <a:ln w="41275" cap="flat" cmpd="sng">
                <a:noFill/>
                <a:prstDash val="solid"/>
                <a:round/>
              </a:ln>
            </p:spPr>
            <p:txBody>
              <a:bodyPr vert="horz" wrap="none" lIns="91440" tIns="45720" rIns="91440" bIns="45720" anchor="ctr" anchorCtr="0">
                <a:noAutofit/>
              </a:bodyPr>
              <a:lstStyle/>
              <a:p>
                <a:pPr marL="0" indent="0" algn="ctr">
                  <a:lnSpc>
                    <a:spcPct val="100000"/>
                  </a:lnSpc>
                  <a:spcBef>
                    <a:spcPts val="0"/>
                  </a:spcBef>
                  <a:spcAft>
                    <a:spcPts val="0"/>
                  </a:spcAft>
                  <a:buNone/>
                </a:pPr>
                <a:r>
                  <a:rPr lang="zh-CN" altLang="en-US" sz="48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小</a:t>
                </a:r>
                <a:endParaRPr lang="zh-CN" altLang="en-US" sz="48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nvGrpSpPr>
            <p:cNvPr id="330" name="组合"/>
            <p:cNvGrpSpPr/>
            <p:nvPr/>
          </p:nvGrpSpPr>
          <p:grpSpPr>
            <a:xfrm>
              <a:off x="10999847" y="4132391"/>
              <a:ext cx="394794" cy="488472"/>
              <a:chOff x="10999847" y="4132391"/>
              <a:chExt cx="394794" cy="488472"/>
            </a:xfrm>
          </p:grpSpPr>
          <p:sp>
            <p:nvSpPr>
              <p:cNvPr id="328" name="曲线"/>
              <p:cNvSpPr/>
              <p:nvPr/>
            </p:nvSpPr>
            <p:spPr>
              <a:xfrm>
                <a:off x="11074723" y="4152851"/>
                <a:ext cx="319918" cy="274499"/>
              </a:xfrm>
              <a:custGeom>
                <a:avLst/>
                <a:gdLst>
                  <a:gd name="T1" fmla="*/ 0 w 21600"/>
                  <a:gd name="T2" fmla="*/ 0 h 21600"/>
                  <a:gd name="T3" fmla="*/ 21600 w 21600"/>
                  <a:gd name="T4" fmla="*/ 21600 h 21600"/>
                </a:gdLst>
                <a:ahLst/>
                <a:cxnLst/>
                <a:rect l="T1" t="T2" r="T3" b="T4"/>
                <a:pathLst>
                  <a:path w="21600" h="21600">
                    <a:moveTo>
                      <a:pt x="21256" y="4231"/>
                    </a:moveTo>
                    <a:cubicBezTo>
                      <a:pt x="21256" y="4231"/>
                      <a:pt x="16422" y="4464"/>
                      <a:pt x="13848" y="4831"/>
                    </a:cubicBezTo>
                    <a:cubicBezTo>
                      <a:pt x="12392" y="5040"/>
                      <a:pt x="13304" y="1718"/>
                      <a:pt x="13304" y="1060"/>
                    </a:cubicBezTo>
                    <a:cubicBezTo>
                      <a:pt x="13304" y="-1960"/>
                      <a:pt x="0" y="2437"/>
                      <a:pt x="0" y="2437"/>
                    </a:cubicBezTo>
                    <a:lnTo>
                      <a:pt x="0" y="20235"/>
                    </a:lnTo>
                    <a:cubicBezTo>
                      <a:pt x="0" y="20235"/>
                      <a:pt x="1010" y="20747"/>
                      <a:pt x="2427" y="20121"/>
                    </a:cubicBezTo>
                    <a:cubicBezTo>
                      <a:pt x="6024" y="18530"/>
                      <a:pt x="12242" y="16248"/>
                      <a:pt x="11240" y="20008"/>
                    </a:cubicBezTo>
                    <a:cubicBezTo>
                      <a:pt x="10393" y="23183"/>
                      <a:pt x="20961" y="20629"/>
                      <a:pt x="20961" y="20629"/>
                    </a:cubicBezTo>
                    <a:cubicBezTo>
                      <a:pt x="20961" y="20629"/>
                      <a:pt x="20202" y="14011"/>
                      <a:pt x="21149" y="10167"/>
                    </a:cubicBezTo>
                    <a:cubicBezTo>
                      <a:pt x="22096" y="6324"/>
                      <a:pt x="21256" y="4231"/>
                      <a:pt x="21256" y="4231"/>
                    </a:cubicBezTo>
                    <a:close/>
                    <a:moveTo>
                      <a:pt x="21256" y="4231"/>
                    </a:moveTo>
                    <a:close/>
                  </a:path>
                </a:pathLst>
              </a:custGeom>
              <a:solidFill>
                <a:srgbClr val="FFFFFF"/>
              </a:solidFill>
              <a:ln w="9525" cap="flat" cmpd="sng">
                <a:noFill/>
                <a:prstDash val="solid"/>
                <a:round/>
              </a:ln>
            </p:spPr>
            <p:txBody>
              <a:bodyPr rtlCol="0" anchor="ctr"/>
              <a:lstStyle/>
              <a:p>
                <a:pPr algn="ctr"/>
              </a:p>
            </p:txBody>
          </p:sp>
          <p:sp>
            <p:nvSpPr>
              <p:cNvPr id="329" name="曲线"/>
              <p:cNvSpPr/>
              <p:nvPr/>
            </p:nvSpPr>
            <p:spPr>
              <a:xfrm>
                <a:off x="10999847" y="4132391"/>
                <a:ext cx="47647" cy="488472"/>
              </a:xfrm>
              <a:custGeom>
                <a:avLst/>
                <a:gdLst>
                  <a:gd name="T1" fmla="*/ 0 w 21600"/>
                  <a:gd name="T2" fmla="*/ 0 h 21600"/>
                  <a:gd name="T3" fmla="*/ 21600 w 21600"/>
                  <a:gd name="T4" fmla="*/ 21600 h 21600"/>
                </a:gdLst>
                <a:ahLst/>
                <a:cxnLst/>
                <a:rect l="T1" t="T2" r="T3" b="T4"/>
                <a:pathLst>
                  <a:path w="21600" h="21600">
                    <a:moveTo>
                      <a:pt x="21600" y="1065"/>
                    </a:moveTo>
                    <a:cubicBezTo>
                      <a:pt x="21600" y="476"/>
                      <a:pt x="16762" y="0"/>
                      <a:pt x="10802" y="0"/>
                    </a:cubicBezTo>
                    <a:cubicBezTo>
                      <a:pt x="4833" y="0"/>
                      <a:pt x="0" y="476"/>
                      <a:pt x="0" y="1065"/>
                    </a:cubicBezTo>
                    <a:lnTo>
                      <a:pt x="0" y="21600"/>
                    </a:lnTo>
                    <a:lnTo>
                      <a:pt x="21600" y="21600"/>
                    </a:lnTo>
                    <a:lnTo>
                      <a:pt x="21600" y="1065"/>
                    </a:lnTo>
                    <a:close/>
                    <a:moveTo>
                      <a:pt x="21600" y="1065"/>
                    </a:moveTo>
                    <a:close/>
                  </a:path>
                </a:pathLst>
              </a:custGeom>
              <a:solidFill>
                <a:srgbClr val="FFFFFF"/>
              </a:solidFill>
              <a:ln w="9525" cap="flat" cmpd="sng">
                <a:noFill/>
                <a:prstDash val="solid"/>
                <a:round/>
              </a:ln>
            </p:spPr>
            <p:txBody>
              <a:bodyPr rtlCol="0" anchor="ctr"/>
              <a:lstStyle/>
              <a:p>
                <a:pPr algn="ctr"/>
              </a:p>
            </p:txBody>
          </p:sp>
        </p:grpSp>
        <p:sp>
          <p:nvSpPr>
            <p:cNvPr id="331" name="矩形"/>
            <p:cNvSpPr/>
            <p:nvPr/>
          </p:nvSpPr>
          <p:spPr>
            <a:xfrm>
              <a:off x="3211712" y="4152403"/>
              <a:ext cx="5331166" cy="903600"/>
            </a:xfrm>
            <a:prstGeom prst="rect">
              <a:avLst/>
            </a:prstGeom>
            <a:solidFill>
              <a:srgbClr val="404040"/>
            </a:solidFill>
            <a:ln w="9525" cap="flat" cmpd="sng">
              <a:noFill/>
              <a:prstDash val="solid"/>
              <a:miter/>
            </a:ln>
          </p:spPr>
          <p:txBody>
            <a:bodyPr vert="horz" wrap="none" lIns="144000" tIns="0" rIns="144000" bIns="0" anchor="ctr" anchorCtr="0">
              <a:noAutofit/>
            </a:bodyPr>
            <a:lstStyle/>
            <a:p>
              <a:pPr marL="0" indent="0" algn="ctr">
                <a:lnSpc>
                  <a:spcPct val="100000"/>
                </a:lnSpc>
                <a:spcBef>
                  <a:spcPts val="0"/>
                </a:spcBef>
                <a:spcAft>
                  <a:spcPts val="0"/>
                </a:spcAft>
                <a:buNone/>
              </a:pPr>
              <a:r>
                <a:rPr lang="zh-CN" altLang="en-US"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为了职工的健康，</a:t>
              </a:r>
              <a:endParaRPr lang="en-US" altLang="zh-CN"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a:lnSpc>
                  <a:spcPct val="100000"/>
                </a:lnSpc>
                <a:spcBef>
                  <a:spcPts val="0"/>
                </a:spcBef>
                <a:spcAft>
                  <a:spcPts val="0"/>
                </a:spcAft>
                <a:buNone/>
              </a:pPr>
              <a:r>
                <a:rPr lang="zh-CN" altLang="en-US"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为了家庭的幸福安宁</a:t>
              </a:r>
              <a:endParaRPr lang="zh-CN" altLang="en-US" sz="28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334" name="组合"/>
            <p:cNvGrpSpPr/>
            <p:nvPr/>
          </p:nvGrpSpPr>
          <p:grpSpPr>
            <a:xfrm>
              <a:off x="9671662" y="4290102"/>
              <a:ext cx="488472" cy="488472"/>
              <a:chOff x="9671662" y="4290102"/>
              <a:chExt cx="488472" cy="488472"/>
            </a:xfrm>
          </p:grpSpPr>
          <p:sp>
            <p:nvSpPr>
              <p:cNvPr id="332" name="曲线"/>
              <p:cNvSpPr/>
              <p:nvPr/>
            </p:nvSpPr>
            <p:spPr>
              <a:xfrm>
                <a:off x="9977489" y="4290102"/>
                <a:ext cx="182645" cy="182646"/>
              </a:xfrm>
              <a:custGeom>
                <a:avLst/>
                <a:gdLst>
                  <a:gd name="T1" fmla="*/ 0 w 21600"/>
                  <a:gd name="T2" fmla="*/ 0 h 21600"/>
                  <a:gd name="T3" fmla="*/ 21600 w 21600"/>
                  <a:gd name="T4" fmla="*/ 21600 h 21600"/>
                </a:gdLst>
                <a:ahLst/>
                <a:cxnLst/>
                <a:rect l="T1" t="T2" r="T3" b="T4"/>
                <a:pathLst>
                  <a:path w="21600" h="21600">
                    <a:moveTo>
                      <a:pt x="21031" y="8860"/>
                    </a:moveTo>
                    <a:lnTo>
                      <a:pt x="17805" y="8267"/>
                    </a:lnTo>
                    <a:cubicBezTo>
                      <a:pt x="17491" y="8210"/>
                      <a:pt x="17381" y="7947"/>
                      <a:pt x="17559" y="7682"/>
                    </a:cubicBezTo>
                    <a:lnTo>
                      <a:pt x="19409" y="4938"/>
                    </a:lnTo>
                    <a:cubicBezTo>
                      <a:pt x="19588" y="4675"/>
                      <a:pt x="19548" y="4275"/>
                      <a:pt x="19324" y="4051"/>
                    </a:cubicBezTo>
                    <a:lnTo>
                      <a:pt x="17549" y="2276"/>
                    </a:lnTo>
                    <a:cubicBezTo>
                      <a:pt x="17324" y="2051"/>
                      <a:pt x="16924" y="2013"/>
                      <a:pt x="16661" y="2191"/>
                    </a:cubicBezTo>
                    <a:lnTo>
                      <a:pt x="13917" y="4041"/>
                    </a:lnTo>
                    <a:cubicBezTo>
                      <a:pt x="13653" y="4219"/>
                      <a:pt x="13391" y="4108"/>
                      <a:pt x="13333" y="3796"/>
                    </a:cubicBezTo>
                    <a:lnTo>
                      <a:pt x="12739" y="568"/>
                    </a:lnTo>
                    <a:cubicBezTo>
                      <a:pt x="12680" y="254"/>
                      <a:pt x="12374" y="0"/>
                      <a:pt x="12056" y="0"/>
                    </a:cubicBezTo>
                    <a:lnTo>
                      <a:pt x="9544" y="0"/>
                    </a:lnTo>
                    <a:cubicBezTo>
                      <a:pt x="9227" y="0"/>
                      <a:pt x="8919" y="254"/>
                      <a:pt x="8860" y="568"/>
                    </a:cubicBezTo>
                    <a:lnTo>
                      <a:pt x="8266" y="3796"/>
                    </a:lnTo>
                    <a:cubicBezTo>
                      <a:pt x="8210" y="4108"/>
                      <a:pt x="7947" y="4218"/>
                      <a:pt x="7682" y="4041"/>
                    </a:cubicBezTo>
                    <a:lnTo>
                      <a:pt x="4938" y="2191"/>
                    </a:lnTo>
                    <a:cubicBezTo>
                      <a:pt x="4675" y="2013"/>
                      <a:pt x="4275" y="2051"/>
                      <a:pt x="4050" y="2276"/>
                    </a:cubicBezTo>
                    <a:lnTo>
                      <a:pt x="2275" y="4051"/>
                    </a:lnTo>
                    <a:cubicBezTo>
                      <a:pt x="2051" y="4276"/>
                      <a:pt x="2011" y="4676"/>
                      <a:pt x="2190" y="4938"/>
                    </a:cubicBezTo>
                    <a:lnTo>
                      <a:pt x="4040" y="7682"/>
                    </a:lnTo>
                    <a:cubicBezTo>
                      <a:pt x="4219" y="7946"/>
                      <a:pt x="4108" y="8208"/>
                      <a:pt x="3796" y="8267"/>
                    </a:cubicBezTo>
                    <a:lnTo>
                      <a:pt x="568" y="8860"/>
                    </a:lnTo>
                    <a:cubicBezTo>
                      <a:pt x="254" y="8919"/>
                      <a:pt x="0" y="9225"/>
                      <a:pt x="0" y="9544"/>
                    </a:cubicBezTo>
                    <a:lnTo>
                      <a:pt x="0" y="12055"/>
                    </a:lnTo>
                    <a:cubicBezTo>
                      <a:pt x="0" y="12373"/>
                      <a:pt x="254" y="12680"/>
                      <a:pt x="568" y="12739"/>
                    </a:cubicBezTo>
                    <a:lnTo>
                      <a:pt x="3796" y="13332"/>
                    </a:lnTo>
                    <a:cubicBezTo>
                      <a:pt x="4109" y="13389"/>
                      <a:pt x="4219" y="13652"/>
                      <a:pt x="4042" y="13916"/>
                    </a:cubicBezTo>
                    <a:lnTo>
                      <a:pt x="2190" y="16661"/>
                    </a:lnTo>
                    <a:cubicBezTo>
                      <a:pt x="2011" y="16925"/>
                      <a:pt x="2051" y="17324"/>
                      <a:pt x="2275" y="17548"/>
                    </a:cubicBezTo>
                    <a:lnTo>
                      <a:pt x="4050" y="19323"/>
                    </a:lnTo>
                    <a:cubicBezTo>
                      <a:pt x="4275" y="19549"/>
                      <a:pt x="4675" y="19588"/>
                      <a:pt x="4938" y="19409"/>
                    </a:cubicBezTo>
                    <a:lnTo>
                      <a:pt x="7682" y="17559"/>
                    </a:lnTo>
                    <a:cubicBezTo>
                      <a:pt x="7946" y="17381"/>
                      <a:pt x="8208" y="17492"/>
                      <a:pt x="8266" y="17803"/>
                    </a:cubicBezTo>
                    <a:lnTo>
                      <a:pt x="8860" y="21031"/>
                    </a:lnTo>
                    <a:cubicBezTo>
                      <a:pt x="8919" y="21345"/>
                      <a:pt x="9226" y="21600"/>
                      <a:pt x="9544" y="21600"/>
                    </a:cubicBezTo>
                    <a:lnTo>
                      <a:pt x="12056" y="21600"/>
                    </a:lnTo>
                    <a:cubicBezTo>
                      <a:pt x="12374" y="21600"/>
                      <a:pt x="12680" y="21345"/>
                      <a:pt x="12739" y="21031"/>
                    </a:cubicBezTo>
                    <a:lnTo>
                      <a:pt x="13333" y="17803"/>
                    </a:lnTo>
                    <a:cubicBezTo>
                      <a:pt x="13389" y="17492"/>
                      <a:pt x="13652" y="17381"/>
                      <a:pt x="13917" y="17559"/>
                    </a:cubicBezTo>
                    <a:lnTo>
                      <a:pt x="16661" y="19409"/>
                    </a:lnTo>
                    <a:cubicBezTo>
                      <a:pt x="16924" y="19588"/>
                      <a:pt x="17324" y="19549"/>
                      <a:pt x="17549" y="19323"/>
                    </a:cubicBezTo>
                    <a:lnTo>
                      <a:pt x="19324" y="17550"/>
                    </a:lnTo>
                    <a:cubicBezTo>
                      <a:pt x="19548" y="17324"/>
                      <a:pt x="19588" y="16925"/>
                      <a:pt x="19409" y="16661"/>
                    </a:cubicBezTo>
                    <a:lnTo>
                      <a:pt x="17559" y="13916"/>
                    </a:lnTo>
                    <a:cubicBezTo>
                      <a:pt x="17380" y="13653"/>
                      <a:pt x="17490" y="13391"/>
                      <a:pt x="17803" y="13332"/>
                    </a:cubicBezTo>
                    <a:lnTo>
                      <a:pt x="21031" y="12739"/>
                    </a:lnTo>
                    <a:cubicBezTo>
                      <a:pt x="21343" y="12680"/>
                      <a:pt x="21600" y="12374"/>
                      <a:pt x="21600" y="12055"/>
                    </a:cubicBezTo>
                    <a:lnTo>
                      <a:pt x="21600" y="9544"/>
                    </a:lnTo>
                    <a:cubicBezTo>
                      <a:pt x="21600" y="9226"/>
                      <a:pt x="21343" y="8919"/>
                      <a:pt x="21031" y="8860"/>
                    </a:cubicBezTo>
                    <a:close/>
                    <a:moveTo>
                      <a:pt x="10826" y="14160"/>
                    </a:moveTo>
                    <a:cubicBezTo>
                      <a:pt x="8974" y="14160"/>
                      <a:pt x="7473" y="12658"/>
                      <a:pt x="7473" y="10806"/>
                    </a:cubicBezTo>
                    <a:cubicBezTo>
                      <a:pt x="7473" y="8956"/>
                      <a:pt x="8974" y="7455"/>
                      <a:pt x="10826" y="7455"/>
                    </a:cubicBezTo>
                    <a:cubicBezTo>
                      <a:pt x="12676" y="7455"/>
                      <a:pt x="14177" y="8956"/>
                      <a:pt x="14177" y="10806"/>
                    </a:cubicBezTo>
                    <a:cubicBezTo>
                      <a:pt x="14177" y="12658"/>
                      <a:pt x="12676" y="14160"/>
                      <a:pt x="10826" y="14160"/>
                    </a:cubicBezTo>
                    <a:close/>
                    <a:moveTo>
                      <a:pt x="10826" y="14160"/>
                    </a:moveTo>
                    <a:close/>
                  </a:path>
                </a:pathLst>
              </a:custGeom>
              <a:solidFill>
                <a:srgbClr val="FFFFFF"/>
              </a:solidFill>
              <a:ln w="9525" cap="flat" cmpd="sng">
                <a:noFill/>
                <a:prstDash val="solid"/>
                <a:round/>
              </a:ln>
            </p:spPr>
            <p:txBody>
              <a:bodyPr rtlCol="0" anchor="ctr"/>
              <a:lstStyle/>
              <a:p>
                <a:pPr algn="ctr"/>
              </a:p>
            </p:txBody>
          </p:sp>
          <p:sp>
            <p:nvSpPr>
              <p:cNvPr id="333" name="曲线"/>
              <p:cNvSpPr/>
              <p:nvPr/>
            </p:nvSpPr>
            <p:spPr>
              <a:xfrm>
                <a:off x="9671662" y="4411583"/>
                <a:ext cx="366141" cy="366991"/>
              </a:xfrm>
              <a:custGeom>
                <a:avLst/>
                <a:gdLst>
                  <a:gd name="T1" fmla="*/ 0 w 21600"/>
                  <a:gd name="T2" fmla="*/ 0 h 21600"/>
                  <a:gd name="T3" fmla="*/ 21600 w 21600"/>
                  <a:gd name="T4" fmla="*/ 21600 h 21600"/>
                </a:gdLst>
                <a:ahLst/>
                <a:cxnLst/>
                <a:rect l="T1" t="T2" r="T3" b="T4"/>
                <a:pathLst>
                  <a:path w="21600" h="21600">
                    <a:moveTo>
                      <a:pt x="21031" y="8862"/>
                    </a:moveTo>
                    <a:lnTo>
                      <a:pt x="17805" y="8266"/>
                    </a:lnTo>
                    <a:cubicBezTo>
                      <a:pt x="17492" y="8210"/>
                      <a:pt x="17382" y="7946"/>
                      <a:pt x="17560" y="7683"/>
                    </a:cubicBezTo>
                    <a:lnTo>
                      <a:pt x="19409" y="4939"/>
                    </a:lnTo>
                    <a:cubicBezTo>
                      <a:pt x="19587" y="4675"/>
                      <a:pt x="19549" y="4276"/>
                      <a:pt x="19323" y="4050"/>
                    </a:cubicBezTo>
                    <a:lnTo>
                      <a:pt x="17549" y="2275"/>
                    </a:lnTo>
                    <a:cubicBezTo>
                      <a:pt x="17323" y="2051"/>
                      <a:pt x="16924" y="2012"/>
                      <a:pt x="16660" y="2191"/>
                    </a:cubicBezTo>
                    <a:lnTo>
                      <a:pt x="13917" y="4040"/>
                    </a:lnTo>
                    <a:cubicBezTo>
                      <a:pt x="13653" y="4219"/>
                      <a:pt x="13390" y="4108"/>
                      <a:pt x="13332" y="3796"/>
                    </a:cubicBezTo>
                    <a:lnTo>
                      <a:pt x="12739" y="569"/>
                    </a:lnTo>
                    <a:cubicBezTo>
                      <a:pt x="12680" y="256"/>
                      <a:pt x="12373" y="0"/>
                      <a:pt x="12055" y="0"/>
                    </a:cubicBezTo>
                    <a:lnTo>
                      <a:pt x="9544" y="0"/>
                    </a:lnTo>
                    <a:cubicBezTo>
                      <a:pt x="9226" y="0"/>
                      <a:pt x="8919" y="256"/>
                      <a:pt x="8860" y="569"/>
                    </a:cubicBezTo>
                    <a:lnTo>
                      <a:pt x="8267" y="3796"/>
                    </a:lnTo>
                    <a:cubicBezTo>
                      <a:pt x="8209" y="4108"/>
                      <a:pt x="7946" y="4219"/>
                      <a:pt x="7682" y="4040"/>
                    </a:cubicBezTo>
                    <a:lnTo>
                      <a:pt x="4939" y="2191"/>
                    </a:lnTo>
                    <a:cubicBezTo>
                      <a:pt x="4676" y="2012"/>
                      <a:pt x="4275" y="2051"/>
                      <a:pt x="4051" y="2275"/>
                    </a:cubicBezTo>
                    <a:lnTo>
                      <a:pt x="2276" y="4050"/>
                    </a:lnTo>
                    <a:cubicBezTo>
                      <a:pt x="2051" y="4276"/>
                      <a:pt x="2012" y="4677"/>
                      <a:pt x="2190" y="4939"/>
                    </a:cubicBezTo>
                    <a:lnTo>
                      <a:pt x="4039" y="7683"/>
                    </a:lnTo>
                    <a:cubicBezTo>
                      <a:pt x="4217" y="7946"/>
                      <a:pt x="4108" y="8210"/>
                      <a:pt x="3794" y="8266"/>
                    </a:cubicBezTo>
                    <a:lnTo>
                      <a:pt x="568" y="8862"/>
                    </a:lnTo>
                    <a:cubicBezTo>
                      <a:pt x="255" y="8919"/>
                      <a:pt x="0" y="9227"/>
                      <a:pt x="0" y="9544"/>
                    </a:cubicBezTo>
                    <a:lnTo>
                      <a:pt x="0" y="12055"/>
                    </a:lnTo>
                    <a:cubicBezTo>
                      <a:pt x="0" y="12374"/>
                      <a:pt x="255" y="12680"/>
                      <a:pt x="568" y="12738"/>
                    </a:cubicBezTo>
                    <a:lnTo>
                      <a:pt x="3796" y="13332"/>
                    </a:lnTo>
                    <a:cubicBezTo>
                      <a:pt x="4108" y="13391"/>
                      <a:pt x="4218" y="13653"/>
                      <a:pt x="4040" y="13916"/>
                    </a:cubicBezTo>
                    <a:lnTo>
                      <a:pt x="2190" y="16660"/>
                    </a:lnTo>
                    <a:cubicBezTo>
                      <a:pt x="2012" y="16924"/>
                      <a:pt x="2050" y="17323"/>
                      <a:pt x="2276" y="17549"/>
                    </a:cubicBezTo>
                    <a:lnTo>
                      <a:pt x="4051" y="19324"/>
                    </a:lnTo>
                    <a:cubicBezTo>
                      <a:pt x="4275" y="19548"/>
                      <a:pt x="4676" y="19588"/>
                      <a:pt x="4939" y="19410"/>
                    </a:cubicBezTo>
                    <a:lnTo>
                      <a:pt x="7682" y="17560"/>
                    </a:lnTo>
                    <a:cubicBezTo>
                      <a:pt x="7946" y="17382"/>
                      <a:pt x="8209" y="17493"/>
                      <a:pt x="8267" y="17804"/>
                    </a:cubicBezTo>
                    <a:lnTo>
                      <a:pt x="8860" y="21030"/>
                    </a:lnTo>
                    <a:cubicBezTo>
                      <a:pt x="8919" y="21344"/>
                      <a:pt x="9226" y="21600"/>
                      <a:pt x="9544" y="21600"/>
                    </a:cubicBezTo>
                    <a:lnTo>
                      <a:pt x="12055" y="21600"/>
                    </a:lnTo>
                    <a:cubicBezTo>
                      <a:pt x="12373" y="21600"/>
                      <a:pt x="12680" y="21344"/>
                      <a:pt x="12739" y="21030"/>
                    </a:cubicBezTo>
                    <a:lnTo>
                      <a:pt x="13332" y="17804"/>
                    </a:lnTo>
                    <a:cubicBezTo>
                      <a:pt x="13390" y="17491"/>
                      <a:pt x="13653" y="17380"/>
                      <a:pt x="13917" y="17560"/>
                    </a:cubicBezTo>
                    <a:lnTo>
                      <a:pt x="16660" y="19410"/>
                    </a:lnTo>
                    <a:cubicBezTo>
                      <a:pt x="16924" y="19588"/>
                      <a:pt x="17323" y="19550"/>
                      <a:pt x="17549" y="19324"/>
                    </a:cubicBezTo>
                    <a:lnTo>
                      <a:pt x="19323" y="17549"/>
                    </a:lnTo>
                    <a:cubicBezTo>
                      <a:pt x="19549" y="17323"/>
                      <a:pt x="19587" y="16924"/>
                      <a:pt x="19409" y="16660"/>
                    </a:cubicBezTo>
                    <a:lnTo>
                      <a:pt x="17558" y="13916"/>
                    </a:lnTo>
                    <a:cubicBezTo>
                      <a:pt x="17380" y="13653"/>
                      <a:pt x="17492" y="13391"/>
                      <a:pt x="17803" y="13332"/>
                    </a:cubicBezTo>
                    <a:lnTo>
                      <a:pt x="21031" y="12738"/>
                    </a:lnTo>
                    <a:cubicBezTo>
                      <a:pt x="21344" y="12680"/>
                      <a:pt x="21600" y="12374"/>
                      <a:pt x="21600" y="12055"/>
                    </a:cubicBezTo>
                    <a:lnTo>
                      <a:pt x="21600" y="9544"/>
                    </a:lnTo>
                    <a:cubicBezTo>
                      <a:pt x="21600" y="9227"/>
                      <a:pt x="21344" y="8919"/>
                      <a:pt x="21031" y="8862"/>
                    </a:cubicBezTo>
                    <a:close/>
                    <a:moveTo>
                      <a:pt x="10798" y="14712"/>
                    </a:moveTo>
                    <a:cubicBezTo>
                      <a:pt x="8642" y="14712"/>
                      <a:pt x="6896" y="12964"/>
                      <a:pt x="6896" y="10809"/>
                    </a:cubicBezTo>
                    <a:cubicBezTo>
                      <a:pt x="6896" y="8653"/>
                      <a:pt x="8642" y="6907"/>
                      <a:pt x="10798" y="6907"/>
                    </a:cubicBezTo>
                    <a:cubicBezTo>
                      <a:pt x="12953" y="6907"/>
                      <a:pt x="14701" y="8653"/>
                      <a:pt x="14701" y="10809"/>
                    </a:cubicBezTo>
                    <a:cubicBezTo>
                      <a:pt x="14701" y="12964"/>
                      <a:pt x="12953" y="14712"/>
                      <a:pt x="10798" y="14712"/>
                    </a:cubicBezTo>
                    <a:close/>
                    <a:moveTo>
                      <a:pt x="10798" y="14712"/>
                    </a:moveTo>
                    <a:close/>
                  </a:path>
                </a:pathLst>
              </a:custGeom>
              <a:solidFill>
                <a:srgbClr val="FFFFFF"/>
              </a:solidFill>
              <a:ln w="9525" cap="flat" cmpd="sng">
                <a:noFill/>
                <a:prstDash val="solid"/>
                <a:round/>
              </a:ln>
            </p:spPr>
            <p:txBody>
              <a:bodyPr rtlCol="0"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wipe(left)">
                                      <p:cBhvr>
                                        <p:cTn id="7" dur="500"/>
                                        <p:tgtEl>
                                          <p:spTgt spid="30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10"/>
                                        </p:tgtEl>
                                        <p:attrNameLst>
                                          <p:attrName>style.visibility</p:attrName>
                                        </p:attrNameLst>
                                      </p:cBhvr>
                                      <p:to>
                                        <p:strVal val="visible"/>
                                      </p:to>
                                    </p:set>
                                    <p:animEffect transition="in" filter="wipe(right)">
                                      <p:cBhvr>
                                        <p:cTn id="11" dur="500"/>
                                        <p:tgtEl>
                                          <p:spTgt spid="3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500"/>
                                        <p:tgtEl>
                                          <p:spTgt spid="3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5"/>
                                        </p:tgtEl>
                                        <p:attrNameLst>
                                          <p:attrName>style.visibility</p:attrName>
                                        </p:attrNameLst>
                                      </p:cBhvr>
                                      <p:to>
                                        <p:strVal val="visible"/>
                                      </p:to>
                                    </p:set>
                                    <p:animEffect transition="in" filter="wipe(left)">
                                      <p:cBhvr>
                                        <p:cTn id="19" dur="500"/>
                                        <p:tgtEl>
                                          <p:spTgt spid="31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14"/>
                                        </p:tgtEl>
                                        <p:attrNameLst>
                                          <p:attrName>style.visibility</p:attrName>
                                        </p:attrNameLst>
                                      </p:cBhvr>
                                      <p:to>
                                        <p:strVal val="visible"/>
                                      </p:to>
                                    </p:set>
                                    <p:animEffect transition="in" filter="wipe(right)">
                                      <p:cBhvr>
                                        <p:cTn id="23" dur="500"/>
                                        <p:tgtEl>
                                          <p:spTgt spid="3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6"/>
                                        </p:tgtEl>
                                        <p:attrNameLst>
                                          <p:attrName>style.visibility</p:attrName>
                                        </p:attrNameLst>
                                      </p:cBhvr>
                                      <p:to>
                                        <p:strVal val="visible"/>
                                      </p:to>
                                    </p:set>
                                    <p:animEffect transition="in" filter="fade">
                                      <p:cBhvr>
                                        <p:cTn id="27" dur="500"/>
                                        <p:tgtEl>
                                          <p:spTgt spid="316"/>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24"/>
                                        </p:tgtEl>
                                        <p:attrNameLst>
                                          <p:attrName>style.visibility</p:attrName>
                                        </p:attrNameLst>
                                      </p:cBhvr>
                                      <p:to>
                                        <p:strVal val="visible"/>
                                      </p:to>
                                    </p:set>
                                    <p:animEffect transition="in" filter="wipe(right)">
                                      <p:cBhvr>
                                        <p:cTn id="31" dur="1000"/>
                                        <p:tgtEl>
                                          <p:spTgt spid="324"/>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35"/>
                                        </p:tgtEl>
                                        <p:attrNameLst>
                                          <p:attrName>style.visibility</p:attrName>
                                        </p:attrNameLst>
                                      </p:cBhvr>
                                      <p:to>
                                        <p:strVal val="visible"/>
                                      </p:to>
                                    </p:set>
                                    <p:animEffect transition="in" filter="wipe(left)">
                                      <p:cBhvr>
                                        <p:cTn id="35"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10" grpId="0" animBg="1"/>
      <p:bldP spid="313" grpId="0" animBg="1"/>
      <p:bldP spid="315" grpId="0" animBg="1"/>
      <p:bldP spid="314" grpId="0" animBg="1"/>
      <p:bldP spid="316" grpId="0" animBg="1"/>
      <p:bldP spid="324" grpId="0" animBg="1"/>
      <p:bldP spid="3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矩形"/>
          <p:cNvSpPr/>
          <p:nvPr/>
        </p:nvSpPr>
        <p:spPr>
          <a:xfrm>
            <a:off x="0" y="253999"/>
            <a:ext cx="609600" cy="238125"/>
          </a:xfrm>
          <a:prstGeom prst="rect">
            <a:avLst/>
          </a:prstGeom>
          <a:solidFill>
            <a:srgbClr val="044875"/>
          </a:solidFill>
          <a:ln w="12700" cap="flat" cmpd="sng">
            <a:noFill/>
            <a:prstDash val="solid"/>
            <a:round/>
          </a:ln>
        </p:spPr>
        <p:txBody>
          <a:bodyPr rtlCol="0" anchor="ctr"/>
          <a:lstStyle/>
          <a:p>
            <a:pPr algn="ctr"/>
          </a:p>
        </p:txBody>
      </p:sp>
      <p:sp>
        <p:nvSpPr>
          <p:cNvPr id="340" name="矩形"/>
          <p:cNvSpPr/>
          <p:nvPr/>
        </p:nvSpPr>
        <p:spPr>
          <a:xfrm>
            <a:off x="3810000" y="253999"/>
            <a:ext cx="8382000" cy="238125"/>
          </a:xfrm>
          <a:prstGeom prst="rect">
            <a:avLst/>
          </a:prstGeom>
          <a:solidFill>
            <a:srgbClr val="044875"/>
          </a:solidFill>
          <a:ln w="12700" cap="flat" cmpd="sng">
            <a:noFill/>
            <a:prstDash val="solid"/>
            <a:round/>
          </a:ln>
        </p:spPr>
        <p:txBody>
          <a:bodyPr rtlCol="0" anchor="ctr"/>
          <a:lstStyle/>
          <a:p>
            <a:pPr algn="ctr"/>
          </a:p>
        </p:txBody>
      </p:sp>
      <p:grpSp>
        <p:nvGrpSpPr>
          <p:cNvPr id="343" name="组合"/>
          <p:cNvGrpSpPr/>
          <p:nvPr/>
        </p:nvGrpSpPr>
        <p:grpSpPr>
          <a:xfrm>
            <a:off x="550862" y="82550"/>
            <a:ext cx="3541712" cy="577215"/>
            <a:chOff x="550862" y="82550"/>
            <a:chExt cx="3541712" cy="577215"/>
          </a:xfrm>
        </p:grpSpPr>
        <p:sp>
          <p:nvSpPr>
            <p:cNvPr id="341" name="矩形"/>
            <p:cNvSpPr/>
            <p:nvPr/>
          </p:nvSpPr>
          <p:spPr>
            <a:xfrm>
              <a:off x="799511" y="110901"/>
              <a:ext cx="3293064" cy="520065"/>
            </a:xfrm>
            <a:prstGeom prst="rect">
              <a:avLst/>
            </a:prstGeom>
            <a:noFill/>
            <a:ln w="9525" cap="flat" cmpd="sng">
              <a:noFill/>
              <a:prstDash val="solid"/>
              <a:round/>
            </a:ln>
          </p:spPr>
          <p:txBody>
            <a:bodyPr vert="horz" wrap="square" lIns="91440" tIns="45720" rIns="91440" bIns="45720" anchor="t" anchorCtr="0">
              <a:spAutoFit/>
            </a:bodyPr>
            <a:lstStyle/>
            <a:p>
              <a:pPr marL="0" indent="0" algn="ctr" eaLnBrk="1" hangingPunct="1">
                <a:lnSpc>
                  <a:spcPct val="100000"/>
                </a:lnSpc>
                <a:spcBef>
                  <a:spcPts val="0"/>
                </a:spcBef>
                <a:spcAft>
                  <a:spcPts val="0"/>
                </a:spcAft>
                <a:buNone/>
              </a:pPr>
              <a:r>
                <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安全为了谁？</a:t>
              </a:r>
              <a:endParaRPr lang="zh-CN" altLang="en-US" sz="2800" b="0" i="0" u="none" strike="noStrike" kern="1200" cap="none" spc="0" baseline="0">
                <a:solidFill>
                  <a:srgbClr val="044875"/>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42" name="矩形"/>
            <p:cNvSpPr/>
            <p:nvPr/>
          </p:nvSpPr>
          <p:spPr>
            <a:xfrm>
              <a:off x="550862" y="82550"/>
              <a:ext cx="7239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ctr" eaLnBrk="1" fontAlgn="auto" hangingPunct="1">
                <a:lnSpc>
                  <a:spcPct val="100000"/>
                </a:lnSpc>
                <a:spcBef>
                  <a:spcPts val="0"/>
                </a:spcBef>
                <a:spcAft>
                  <a:spcPts val="0"/>
                </a:spcAft>
                <a:buNone/>
              </a:pPr>
              <a:r>
                <a:rPr lang="en-US" altLang="zh-CN"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02</a:t>
              </a:r>
              <a:endParaRPr lang="zh-CN" altLang="en-US" sz="3200" b="0" i="0" u="none" strike="noStrike" kern="1200" cap="none" spc="0" baseline="0">
                <a:solidFill>
                  <a:srgbClr val="3B3838"/>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344" name="矩形"/>
          <p:cNvSpPr/>
          <p:nvPr/>
        </p:nvSpPr>
        <p:spPr>
          <a:xfrm>
            <a:off x="11566525" y="6621463"/>
            <a:ext cx="625475" cy="236537"/>
          </a:xfrm>
          <a:prstGeom prst="rect">
            <a:avLst/>
          </a:prstGeom>
          <a:solidFill>
            <a:srgbClr val="044875"/>
          </a:solidFill>
          <a:ln w="12700" cap="flat" cmpd="sng">
            <a:noFill/>
            <a:prstDash val="solid"/>
            <a:round/>
          </a:ln>
        </p:spPr>
        <p:txBody>
          <a:bodyPr rtlCol="0" anchor="ctr"/>
          <a:lstStyle/>
          <a:p>
            <a:pPr algn="ctr"/>
          </a:p>
        </p:txBody>
      </p:sp>
      <p:sp>
        <p:nvSpPr>
          <p:cNvPr id="345" name="矩形"/>
          <p:cNvSpPr/>
          <p:nvPr/>
        </p:nvSpPr>
        <p:spPr>
          <a:xfrm>
            <a:off x="0" y="6621463"/>
            <a:ext cx="10439400" cy="236537"/>
          </a:xfrm>
          <a:prstGeom prst="rect">
            <a:avLst/>
          </a:prstGeom>
          <a:solidFill>
            <a:srgbClr val="044875"/>
          </a:solidFill>
          <a:ln w="12700" cap="flat" cmpd="sng">
            <a:noFill/>
            <a:prstDash val="solid"/>
            <a:round/>
          </a:ln>
        </p:spPr>
        <p:txBody>
          <a:bodyPr rtlCol="0" anchor="ctr"/>
          <a:lstStyle/>
          <a:p>
            <a:pPr algn="ctr"/>
          </a:p>
        </p:txBody>
      </p:sp>
      <p:sp>
        <p:nvSpPr>
          <p:cNvPr id="346" name="矩形"/>
          <p:cNvSpPr/>
          <p:nvPr/>
        </p:nvSpPr>
        <p:spPr>
          <a:xfrm>
            <a:off x="10264775" y="6538912"/>
            <a:ext cx="1500187" cy="398780"/>
          </a:xfrm>
          <a:prstGeom prst="rect">
            <a:avLst/>
          </a:prstGeom>
          <a:noFill/>
          <a:ln w="9525" cap="flat" cmpd="sng">
            <a:noFill/>
            <a:prstDash val="solid"/>
            <a:round/>
          </a:ln>
        </p:spPr>
        <p:txBody>
          <a:bodyPr rtlCol="0" anchor="ctr"/>
          <a:lstStyle/>
          <a:p>
            <a:pPr algn="ctr"/>
          </a:p>
        </p:txBody>
      </p:sp>
      <p:sp>
        <p:nvSpPr>
          <p:cNvPr id="347" name="矩形"/>
          <p:cNvSpPr/>
          <p:nvPr/>
        </p:nvSpPr>
        <p:spPr>
          <a:xfrm>
            <a:off x="1755183" y="4145858"/>
            <a:ext cx="2107660" cy="17202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人人重视安全  </a:t>
            </a:r>
            <a:endPar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个个关注安全  </a:t>
            </a:r>
            <a:endPar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a:lnSpc>
                <a:spcPct val="15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事事强调安全</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48" name="曲线"/>
          <p:cNvSpPr>
            <a:spLocks noChangeAspect="1"/>
          </p:cNvSpPr>
          <p:nvPr/>
        </p:nvSpPr>
        <p:spPr>
          <a:xfrm>
            <a:off x="1651148" y="1579599"/>
            <a:ext cx="2315732" cy="2304588"/>
          </a:xfrm>
          <a:custGeom>
            <a:avLst/>
            <a:gdLst>
              <a:gd name="T1" fmla="*/ 0 w 21600"/>
              <a:gd name="T2" fmla="*/ 0 h 21600"/>
              <a:gd name="T3" fmla="*/ 21600 w 21600"/>
              <a:gd name="T4" fmla="*/ 21600 h 21600"/>
            </a:gdLst>
            <a:ahLst/>
            <a:cxnLst/>
            <a:rect l="T1" t="T2" r="T3" b="T4"/>
            <a:pathLst>
              <a:path w="21600" h="21600">
                <a:moveTo>
                  <a:pt x="16096" y="19513"/>
                </a:moveTo>
                <a:lnTo>
                  <a:pt x="16511" y="19930"/>
                </a:lnTo>
                <a:lnTo>
                  <a:pt x="16926" y="19513"/>
                </a:lnTo>
                <a:lnTo>
                  <a:pt x="17757" y="19721"/>
                </a:lnTo>
                <a:lnTo>
                  <a:pt x="17861" y="21495"/>
                </a:lnTo>
                <a:lnTo>
                  <a:pt x="15161" y="21495"/>
                </a:lnTo>
                <a:lnTo>
                  <a:pt x="15161" y="19721"/>
                </a:lnTo>
                <a:close/>
                <a:moveTo>
                  <a:pt x="12357" y="19513"/>
                </a:moveTo>
                <a:lnTo>
                  <a:pt x="12773" y="19930"/>
                </a:lnTo>
                <a:lnTo>
                  <a:pt x="13084" y="19513"/>
                </a:lnTo>
                <a:lnTo>
                  <a:pt x="13915" y="19721"/>
                </a:lnTo>
                <a:lnTo>
                  <a:pt x="14019" y="21495"/>
                </a:lnTo>
                <a:lnTo>
                  <a:pt x="11423" y="21495"/>
                </a:lnTo>
                <a:lnTo>
                  <a:pt x="11423" y="19721"/>
                </a:lnTo>
                <a:close/>
                <a:moveTo>
                  <a:pt x="8515" y="19513"/>
                </a:moveTo>
                <a:lnTo>
                  <a:pt x="8826" y="19930"/>
                </a:lnTo>
                <a:lnTo>
                  <a:pt x="9242" y="19513"/>
                </a:lnTo>
                <a:lnTo>
                  <a:pt x="10073" y="19721"/>
                </a:lnTo>
                <a:lnTo>
                  <a:pt x="10176" y="21495"/>
                </a:lnTo>
                <a:lnTo>
                  <a:pt x="7580" y="21495"/>
                </a:lnTo>
                <a:lnTo>
                  <a:pt x="7580" y="19721"/>
                </a:lnTo>
                <a:close/>
                <a:moveTo>
                  <a:pt x="4776" y="19513"/>
                </a:moveTo>
                <a:lnTo>
                  <a:pt x="5088" y="19930"/>
                </a:lnTo>
                <a:lnTo>
                  <a:pt x="5503" y="19513"/>
                </a:lnTo>
                <a:lnTo>
                  <a:pt x="6438" y="19721"/>
                </a:lnTo>
                <a:lnTo>
                  <a:pt x="6438" y="21600"/>
                </a:lnTo>
                <a:lnTo>
                  <a:pt x="3842" y="21600"/>
                </a:lnTo>
                <a:lnTo>
                  <a:pt x="3842" y="19721"/>
                </a:lnTo>
                <a:close/>
                <a:moveTo>
                  <a:pt x="934" y="19513"/>
                </a:moveTo>
                <a:lnTo>
                  <a:pt x="1350" y="19930"/>
                </a:lnTo>
                <a:lnTo>
                  <a:pt x="1661" y="19513"/>
                </a:lnTo>
                <a:lnTo>
                  <a:pt x="2492" y="19721"/>
                </a:lnTo>
                <a:lnTo>
                  <a:pt x="2596" y="21600"/>
                </a:lnTo>
                <a:lnTo>
                  <a:pt x="0" y="21600"/>
                </a:lnTo>
                <a:lnTo>
                  <a:pt x="0" y="19721"/>
                </a:lnTo>
                <a:close/>
                <a:moveTo>
                  <a:pt x="19938" y="19408"/>
                </a:moveTo>
                <a:lnTo>
                  <a:pt x="20353" y="19826"/>
                </a:lnTo>
                <a:lnTo>
                  <a:pt x="20665" y="19408"/>
                </a:lnTo>
                <a:lnTo>
                  <a:pt x="21496" y="19617"/>
                </a:lnTo>
                <a:lnTo>
                  <a:pt x="21600" y="21495"/>
                </a:lnTo>
                <a:lnTo>
                  <a:pt x="19003" y="21495"/>
                </a:lnTo>
                <a:lnTo>
                  <a:pt x="19003" y="19617"/>
                </a:lnTo>
                <a:close/>
                <a:moveTo>
                  <a:pt x="6193" y="17739"/>
                </a:moveTo>
                <a:cubicBezTo>
                  <a:pt x="6193" y="17739"/>
                  <a:pt x="6193" y="17739"/>
                  <a:pt x="6702" y="17739"/>
                </a:cubicBezTo>
                <a:cubicBezTo>
                  <a:pt x="6702" y="17739"/>
                  <a:pt x="6702" y="17739"/>
                  <a:pt x="6957" y="18082"/>
                </a:cubicBezTo>
                <a:cubicBezTo>
                  <a:pt x="6957" y="18082"/>
                  <a:pt x="6957" y="18082"/>
                  <a:pt x="7212" y="17739"/>
                </a:cubicBezTo>
                <a:cubicBezTo>
                  <a:pt x="7212" y="17739"/>
                  <a:pt x="7212" y="17739"/>
                  <a:pt x="7807" y="17739"/>
                </a:cubicBezTo>
                <a:cubicBezTo>
                  <a:pt x="7722" y="17911"/>
                  <a:pt x="7637" y="18082"/>
                  <a:pt x="7637" y="18340"/>
                </a:cubicBezTo>
                <a:cubicBezTo>
                  <a:pt x="7637" y="18598"/>
                  <a:pt x="7722" y="18942"/>
                  <a:pt x="7892" y="19200"/>
                </a:cubicBezTo>
                <a:cubicBezTo>
                  <a:pt x="7892" y="19200"/>
                  <a:pt x="7892" y="19200"/>
                  <a:pt x="6023" y="19200"/>
                </a:cubicBezTo>
                <a:cubicBezTo>
                  <a:pt x="6193" y="18942"/>
                  <a:pt x="6277" y="18684"/>
                  <a:pt x="6277" y="18340"/>
                </a:cubicBezTo>
                <a:cubicBezTo>
                  <a:pt x="6277" y="18082"/>
                  <a:pt x="6277" y="17911"/>
                  <a:pt x="6193" y="17739"/>
                </a:cubicBezTo>
                <a:close/>
                <a:moveTo>
                  <a:pt x="2438" y="17739"/>
                </a:moveTo>
                <a:cubicBezTo>
                  <a:pt x="2438" y="17739"/>
                  <a:pt x="2438" y="17739"/>
                  <a:pt x="2867" y="17739"/>
                </a:cubicBezTo>
                <a:cubicBezTo>
                  <a:pt x="2867" y="17739"/>
                  <a:pt x="2867" y="17739"/>
                  <a:pt x="3210" y="18082"/>
                </a:cubicBezTo>
                <a:cubicBezTo>
                  <a:pt x="3210" y="18082"/>
                  <a:pt x="3210" y="18082"/>
                  <a:pt x="3467" y="17739"/>
                </a:cubicBezTo>
                <a:cubicBezTo>
                  <a:pt x="3467" y="17739"/>
                  <a:pt x="3467" y="17739"/>
                  <a:pt x="3982" y="17739"/>
                </a:cubicBezTo>
                <a:cubicBezTo>
                  <a:pt x="3982" y="17911"/>
                  <a:pt x="3896" y="18082"/>
                  <a:pt x="3896" y="18340"/>
                </a:cubicBezTo>
                <a:cubicBezTo>
                  <a:pt x="3896" y="18598"/>
                  <a:pt x="3982" y="18942"/>
                  <a:pt x="4153" y="19200"/>
                </a:cubicBezTo>
                <a:cubicBezTo>
                  <a:pt x="4153" y="19200"/>
                  <a:pt x="4153" y="19200"/>
                  <a:pt x="2180" y="19200"/>
                </a:cubicBezTo>
                <a:cubicBezTo>
                  <a:pt x="2438" y="18942"/>
                  <a:pt x="2523" y="18684"/>
                  <a:pt x="2523" y="18340"/>
                </a:cubicBezTo>
                <a:cubicBezTo>
                  <a:pt x="2523" y="18082"/>
                  <a:pt x="2523" y="17911"/>
                  <a:pt x="2438" y="17739"/>
                </a:cubicBezTo>
                <a:close/>
                <a:moveTo>
                  <a:pt x="17606" y="17634"/>
                </a:moveTo>
                <a:cubicBezTo>
                  <a:pt x="17606" y="17634"/>
                  <a:pt x="17606" y="17634"/>
                  <a:pt x="18088" y="17634"/>
                </a:cubicBezTo>
                <a:cubicBezTo>
                  <a:pt x="18088" y="17634"/>
                  <a:pt x="18088" y="17634"/>
                  <a:pt x="18328" y="17978"/>
                </a:cubicBezTo>
                <a:cubicBezTo>
                  <a:pt x="18328" y="17978"/>
                  <a:pt x="18328" y="17978"/>
                  <a:pt x="18569" y="17634"/>
                </a:cubicBezTo>
                <a:cubicBezTo>
                  <a:pt x="18569" y="17634"/>
                  <a:pt x="18569" y="17634"/>
                  <a:pt x="19131" y="17634"/>
                </a:cubicBezTo>
                <a:cubicBezTo>
                  <a:pt x="19051" y="17806"/>
                  <a:pt x="18970" y="17978"/>
                  <a:pt x="18970" y="18236"/>
                </a:cubicBezTo>
                <a:cubicBezTo>
                  <a:pt x="18970" y="18494"/>
                  <a:pt x="19131" y="18837"/>
                  <a:pt x="19211" y="19095"/>
                </a:cubicBezTo>
                <a:cubicBezTo>
                  <a:pt x="19211" y="19095"/>
                  <a:pt x="19211" y="19095"/>
                  <a:pt x="17446" y="19095"/>
                </a:cubicBezTo>
                <a:cubicBezTo>
                  <a:pt x="17606" y="18837"/>
                  <a:pt x="17767" y="18580"/>
                  <a:pt x="17767" y="18236"/>
                </a:cubicBezTo>
                <a:cubicBezTo>
                  <a:pt x="17767" y="17978"/>
                  <a:pt x="17686" y="17806"/>
                  <a:pt x="17606" y="17634"/>
                </a:cubicBezTo>
                <a:close/>
                <a:moveTo>
                  <a:pt x="13861" y="17634"/>
                </a:moveTo>
                <a:cubicBezTo>
                  <a:pt x="13861" y="17634"/>
                  <a:pt x="13861" y="17634"/>
                  <a:pt x="14290" y="17634"/>
                </a:cubicBezTo>
                <a:cubicBezTo>
                  <a:pt x="14290" y="17634"/>
                  <a:pt x="14290" y="17634"/>
                  <a:pt x="14547" y="17982"/>
                </a:cubicBezTo>
                <a:cubicBezTo>
                  <a:pt x="14547" y="17982"/>
                  <a:pt x="14547" y="17982"/>
                  <a:pt x="14890" y="17634"/>
                </a:cubicBezTo>
                <a:cubicBezTo>
                  <a:pt x="14890" y="17634"/>
                  <a:pt x="14890" y="17634"/>
                  <a:pt x="15405" y="17634"/>
                </a:cubicBezTo>
                <a:cubicBezTo>
                  <a:pt x="15319" y="17895"/>
                  <a:pt x="15319" y="18069"/>
                  <a:pt x="15319" y="18243"/>
                </a:cubicBezTo>
                <a:cubicBezTo>
                  <a:pt x="15319" y="18591"/>
                  <a:pt x="15405" y="18852"/>
                  <a:pt x="15576" y="19113"/>
                </a:cubicBezTo>
                <a:lnTo>
                  <a:pt x="15576" y="19200"/>
                </a:lnTo>
                <a:cubicBezTo>
                  <a:pt x="15576" y="19200"/>
                  <a:pt x="15576" y="19200"/>
                  <a:pt x="13603" y="19200"/>
                </a:cubicBezTo>
                <a:cubicBezTo>
                  <a:pt x="13861" y="18939"/>
                  <a:pt x="13947" y="18591"/>
                  <a:pt x="13947" y="18243"/>
                </a:cubicBezTo>
                <a:cubicBezTo>
                  <a:pt x="13947" y="18069"/>
                  <a:pt x="13861" y="17895"/>
                  <a:pt x="13861" y="17634"/>
                </a:cubicBezTo>
                <a:close/>
                <a:moveTo>
                  <a:pt x="9931" y="17634"/>
                </a:moveTo>
                <a:cubicBezTo>
                  <a:pt x="9931" y="17634"/>
                  <a:pt x="9931" y="17634"/>
                  <a:pt x="10441" y="17634"/>
                </a:cubicBezTo>
                <a:cubicBezTo>
                  <a:pt x="10441" y="17634"/>
                  <a:pt x="10441" y="17634"/>
                  <a:pt x="10696" y="17982"/>
                </a:cubicBezTo>
                <a:cubicBezTo>
                  <a:pt x="10696" y="17982"/>
                  <a:pt x="10696" y="17982"/>
                  <a:pt x="10951" y="17634"/>
                </a:cubicBezTo>
                <a:cubicBezTo>
                  <a:pt x="10951" y="17634"/>
                  <a:pt x="10951" y="17634"/>
                  <a:pt x="11545" y="17634"/>
                </a:cubicBezTo>
                <a:cubicBezTo>
                  <a:pt x="11460" y="17895"/>
                  <a:pt x="11375" y="18069"/>
                  <a:pt x="11375" y="18243"/>
                </a:cubicBezTo>
                <a:cubicBezTo>
                  <a:pt x="11375" y="18591"/>
                  <a:pt x="11545" y="18852"/>
                  <a:pt x="11630" y="19113"/>
                </a:cubicBezTo>
                <a:lnTo>
                  <a:pt x="11630" y="19200"/>
                </a:lnTo>
                <a:cubicBezTo>
                  <a:pt x="11630" y="19200"/>
                  <a:pt x="11630" y="19200"/>
                  <a:pt x="9761" y="19200"/>
                </a:cubicBezTo>
                <a:cubicBezTo>
                  <a:pt x="9931" y="18939"/>
                  <a:pt x="10101" y="18591"/>
                  <a:pt x="10101" y="18243"/>
                </a:cubicBezTo>
                <a:cubicBezTo>
                  <a:pt x="10101" y="18069"/>
                  <a:pt x="10016" y="17895"/>
                  <a:pt x="9931" y="17634"/>
                </a:cubicBezTo>
                <a:close/>
                <a:moveTo>
                  <a:pt x="16511" y="17217"/>
                </a:moveTo>
                <a:cubicBezTo>
                  <a:pt x="17085" y="17217"/>
                  <a:pt x="17549" y="17684"/>
                  <a:pt x="17549" y="18260"/>
                </a:cubicBezTo>
                <a:cubicBezTo>
                  <a:pt x="17549" y="18837"/>
                  <a:pt x="17085" y="19304"/>
                  <a:pt x="16511" y="19304"/>
                </a:cubicBezTo>
                <a:cubicBezTo>
                  <a:pt x="15937" y="19304"/>
                  <a:pt x="15473" y="18837"/>
                  <a:pt x="15473" y="18260"/>
                </a:cubicBezTo>
                <a:cubicBezTo>
                  <a:pt x="15473" y="17684"/>
                  <a:pt x="15937" y="17217"/>
                  <a:pt x="16511" y="17217"/>
                </a:cubicBezTo>
                <a:close/>
                <a:moveTo>
                  <a:pt x="12669" y="17217"/>
                </a:moveTo>
                <a:cubicBezTo>
                  <a:pt x="13242" y="17217"/>
                  <a:pt x="13707" y="17684"/>
                  <a:pt x="13707" y="18260"/>
                </a:cubicBezTo>
                <a:cubicBezTo>
                  <a:pt x="13707" y="18837"/>
                  <a:pt x="13242" y="19304"/>
                  <a:pt x="12669" y="19304"/>
                </a:cubicBezTo>
                <a:cubicBezTo>
                  <a:pt x="12095" y="19304"/>
                  <a:pt x="11630" y="18837"/>
                  <a:pt x="11630" y="18260"/>
                </a:cubicBezTo>
                <a:cubicBezTo>
                  <a:pt x="11630" y="17684"/>
                  <a:pt x="12095" y="17217"/>
                  <a:pt x="12669" y="17217"/>
                </a:cubicBezTo>
                <a:close/>
                <a:moveTo>
                  <a:pt x="8878" y="17217"/>
                </a:moveTo>
                <a:cubicBezTo>
                  <a:pt x="9481" y="17217"/>
                  <a:pt x="9969" y="17684"/>
                  <a:pt x="9969" y="18260"/>
                </a:cubicBezTo>
                <a:cubicBezTo>
                  <a:pt x="9969" y="18837"/>
                  <a:pt x="9481" y="19304"/>
                  <a:pt x="8878" y="19304"/>
                </a:cubicBezTo>
                <a:cubicBezTo>
                  <a:pt x="8276" y="19304"/>
                  <a:pt x="7788" y="18837"/>
                  <a:pt x="7788" y="18260"/>
                </a:cubicBezTo>
                <a:cubicBezTo>
                  <a:pt x="7788" y="17684"/>
                  <a:pt x="8276" y="17217"/>
                  <a:pt x="8878" y="17217"/>
                </a:cubicBezTo>
                <a:close/>
                <a:moveTo>
                  <a:pt x="5140" y="17217"/>
                </a:moveTo>
                <a:cubicBezTo>
                  <a:pt x="5685" y="17217"/>
                  <a:pt x="6127" y="17684"/>
                  <a:pt x="6127" y="18260"/>
                </a:cubicBezTo>
                <a:cubicBezTo>
                  <a:pt x="6127" y="18837"/>
                  <a:pt x="5685" y="19304"/>
                  <a:pt x="5140" y="19304"/>
                </a:cubicBezTo>
                <a:cubicBezTo>
                  <a:pt x="4595" y="19304"/>
                  <a:pt x="4153" y="18837"/>
                  <a:pt x="4153" y="18260"/>
                </a:cubicBezTo>
                <a:cubicBezTo>
                  <a:pt x="4153" y="17684"/>
                  <a:pt x="4595" y="17217"/>
                  <a:pt x="5140" y="17217"/>
                </a:cubicBezTo>
                <a:close/>
                <a:moveTo>
                  <a:pt x="1246" y="17217"/>
                </a:moveTo>
                <a:cubicBezTo>
                  <a:pt x="1819" y="17217"/>
                  <a:pt x="2284" y="17684"/>
                  <a:pt x="2284" y="18260"/>
                </a:cubicBezTo>
                <a:cubicBezTo>
                  <a:pt x="2284" y="18837"/>
                  <a:pt x="1819" y="19304"/>
                  <a:pt x="1246" y="19304"/>
                </a:cubicBezTo>
                <a:cubicBezTo>
                  <a:pt x="672" y="19304"/>
                  <a:pt x="207" y="18837"/>
                  <a:pt x="207" y="18260"/>
                </a:cubicBezTo>
                <a:cubicBezTo>
                  <a:pt x="207" y="17684"/>
                  <a:pt x="672" y="17217"/>
                  <a:pt x="1246" y="17217"/>
                </a:cubicBezTo>
                <a:close/>
                <a:moveTo>
                  <a:pt x="20301" y="17113"/>
                </a:moveTo>
                <a:cubicBezTo>
                  <a:pt x="20904" y="17113"/>
                  <a:pt x="21392" y="17603"/>
                  <a:pt x="21392" y="18208"/>
                </a:cubicBezTo>
                <a:cubicBezTo>
                  <a:pt x="21392" y="18813"/>
                  <a:pt x="20904" y="19304"/>
                  <a:pt x="20301" y="19304"/>
                </a:cubicBezTo>
                <a:cubicBezTo>
                  <a:pt x="19699" y="19304"/>
                  <a:pt x="19211" y="18813"/>
                  <a:pt x="19211" y="18208"/>
                </a:cubicBezTo>
                <a:cubicBezTo>
                  <a:pt x="19211" y="17603"/>
                  <a:pt x="19699" y="17113"/>
                  <a:pt x="20301" y="17113"/>
                </a:cubicBezTo>
                <a:close/>
                <a:moveTo>
                  <a:pt x="14486" y="16069"/>
                </a:moveTo>
                <a:cubicBezTo>
                  <a:pt x="14916" y="16069"/>
                  <a:pt x="15265" y="16396"/>
                  <a:pt x="15265" y="16800"/>
                </a:cubicBezTo>
                <a:cubicBezTo>
                  <a:pt x="15265" y="17203"/>
                  <a:pt x="14916" y="17530"/>
                  <a:pt x="14486" y="17530"/>
                </a:cubicBezTo>
                <a:cubicBezTo>
                  <a:pt x="14056" y="17530"/>
                  <a:pt x="13707" y="17203"/>
                  <a:pt x="13707" y="16800"/>
                </a:cubicBezTo>
                <a:cubicBezTo>
                  <a:pt x="13707" y="16396"/>
                  <a:pt x="14056" y="16069"/>
                  <a:pt x="14486" y="16069"/>
                </a:cubicBezTo>
                <a:close/>
                <a:moveTo>
                  <a:pt x="10696" y="16069"/>
                </a:moveTo>
                <a:cubicBezTo>
                  <a:pt x="11097" y="16069"/>
                  <a:pt x="11423" y="16396"/>
                  <a:pt x="11423" y="16800"/>
                </a:cubicBezTo>
                <a:cubicBezTo>
                  <a:pt x="11423" y="17203"/>
                  <a:pt x="11097" y="17530"/>
                  <a:pt x="10696" y="17530"/>
                </a:cubicBezTo>
                <a:cubicBezTo>
                  <a:pt x="10294" y="17530"/>
                  <a:pt x="9969" y="17203"/>
                  <a:pt x="9969" y="16800"/>
                </a:cubicBezTo>
                <a:cubicBezTo>
                  <a:pt x="9969" y="16396"/>
                  <a:pt x="10294" y="16069"/>
                  <a:pt x="10696" y="16069"/>
                </a:cubicBezTo>
                <a:close/>
                <a:moveTo>
                  <a:pt x="7009" y="16069"/>
                </a:moveTo>
                <a:cubicBezTo>
                  <a:pt x="7439" y="16069"/>
                  <a:pt x="7788" y="16396"/>
                  <a:pt x="7788" y="16800"/>
                </a:cubicBezTo>
                <a:cubicBezTo>
                  <a:pt x="7788" y="17203"/>
                  <a:pt x="7439" y="17530"/>
                  <a:pt x="7009" y="17530"/>
                </a:cubicBezTo>
                <a:cubicBezTo>
                  <a:pt x="6579" y="17530"/>
                  <a:pt x="6230" y="17203"/>
                  <a:pt x="6230" y="16800"/>
                </a:cubicBezTo>
                <a:cubicBezTo>
                  <a:pt x="6230" y="16396"/>
                  <a:pt x="6579" y="16069"/>
                  <a:pt x="7009" y="16069"/>
                </a:cubicBezTo>
                <a:close/>
                <a:moveTo>
                  <a:pt x="3063" y="16069"/>
                </a:moveTo>
                <a:cubicBezTo>
                  <a:pt x="3493" y="16069"/>
                  <a:pt x="3842" y="16396"/>
                  <a:pt x="3842" y="16800"/>
                </a:cubicBezTo>
                <a:cubicBezTo>
                  <a:pt x="3842" y="17203"/>
                  <a:pt x="3493" y="17530"/>
                  <a:pt x="3063" y="17530"/>
                </a:cubicBezTo>
                <a:cubicBezTo>
                  <a:pt x="2633" y="17530"/>
                  <a:pt x="2284" y="17203"/>
                  <a:pt x="2284" y="16800"/>
                </a:cubicBezTo>
                <a:cubicBezTo>
                  <a:pt x="2284" y="16396"/>
                  <a:pt x="2633" y="16069"/>
                  <a:pt x="3063" y="16069"/>
                </a:cubicBezTo>
                <a:close/>
                <a:moveTo>
                  <a:pt x="18328" y="15965"/>
                </a:moveTo>
                <a:cubicBezTo>
                  <a:pt x="18759" y="15965"/>
                  <a:pt x="19107" y="16315"/>
                  <a:pt x="19107" y="16747"/>
                </a:cubicBezTo>
                <a:cubicBezTo>
                  <a:pt x="19107" y="17180"/>
                  <a:pt x="18759" y="17530"/>
                  <a:pt x="18328" y="17530"/>
                </a:cubicBezTo>
                <a:cubicBezTo>
                  <a:pt x="17898" y="17530"/>
                  <a:pt x="17549" y="17180"/>
                  <a:pt x="17549" y="16747"/>
                </a:cubicBezTo>
                <a:cubicBezTo>
                  <a:pt x="17549" y="16315"/>
                  <a:pt x="17898" y="15965"/>
                  <a:pt x="18328" y="15965"/>
                </a:cubicBezTo>
                <a:close/>
                <a:moveTo>
                  <a:pt x="19834" y="15234"/>
                </a:moveTo>
                <a:cubicBezTo>
                  <a:pt x="20236" y="15234"/>
                  <a:pt x="20561" y="15561"/>
                  <a:pt x="20561" y="15965"/>
                </a:cubicBezTo>
                <a:cubicBezTo>
                  <a:pt x="20561" y="16368"/>
                  <a:pt x="20236" y="16695"/>
                  <a:pt x="19834" y="16695"/>
                </a:cubicBezTo>
                <a:cubicBezTo>
                  <a:pt x="19433" y="16695"/>
                  <a:pt x="19107" y="16368"/>
                  <a:pt x="19107" y="15965"/>
                </a:cubicBezTo>
                <a:cubicBezTo>
                  <a:pt x="19107" y="15561"/>
                  <a:pt x="19433" y="15234"/>
                  <a:pt x="19834" y="15234"/>
                </a:cubicBezTo>
                <a:close/>
                <a:moveTo>
                  <a:pt x="16511" y="15234"/>
                </a:moveTo>
                <a:cubicBezTo>
                  <a:pt x="16913" y="15234"/>
                  <a:pt x="17238" y="15561"/>
                  <a:pt x="17238" y="15965"/>
                </a:cubicBezTo>
                <a:cubicBezTo>
                  <a:pt x="17238" y="16368"/>
                  <a:pt x="16913" y="16695"/>
                  <a:pt x="16511" y="16695"/>
                </a:cubicBezTo>
                <a:cubicBezTo>
                  <a:pt x="16110" y="16695"/>
                  <a:pt x="15784" y="16368"/>
                  <a:pt x="15784" y="15965"/>
                </a:cubicBezTo>
                <a:cubicBezTo>
                  <a:pt x="15784" y="15561"/>
                  <a:pt x="16110" y="15234"/>
                  <a:pt x="16511" y="15234"/>
                </a:cubicBezTo>
                <a:close/>
                <a:moveTo>
                  <a:pt x="12773" y="15234"/>
                </a:moveTo>
                <a:cubicBezTo>
                  <a:pt x="13174" y="15234"/>
                  <a:pt x="13500" y="15561"/>
                  <a:pt x="13500" y="15965"/>
                </a:cubicBezTo>
                <a:cubicBezTo>
                  <a:pt x="13500" y="16368"/>
                  <a:pt x="13174" y="16695"/>
                  <a:pt x="12773" y="16695"/>
                </a:cubicBezTo>
                <a:cubicBezTo>
                  <a:pt x="12371" y="16695"/>
                  <a:pt x="12046" y="16368"/>
                  <a:pt x="12046" y="15965"/>
                </a:cubicBezTo>
                <a:cubicBezTo>
                  <a:pt x="12046" y="15561"/>
                  <a:pt x="12371" y="15234"/>
                  <a:pt x="12773" y="15234"/>
                </a:cubicBezTo>
                <a:close/>
                <a:moveTo>
                  <a:pt x="8930" y="15234"/>
                </a:moveTo>
                <a:cubicBezTo>
                  <a:pt x="9332" y="15234"/>
                  <a:pt x="9657" y="15561"/>
                  <a:pt x="9657" y="15965"/>
                </a:cubicBezTo>
                <a:cubicBezTo>
                  <a:pt x="9657" y="16368"/>
                  <a:pt x="9332" y="16695"/>
                  <a:pt x="8930" y="16695"/>
                </a:cubicBezTo>
                <a:cubicBezTo>
                  <a:pt x="8529" y="16695"/>
                  <a:pt x="8203" y="16368"/>
                  <a:pt x="8203" y="15965"/>
                </a:cubicBezTo>
                <a:cubicBezTo>
                  <a:pt x="8203" y="15561"/>
                  <a:pt x="8529" y="15234"/>
                  <a:pt x="8930" y="15234"/>
                </a:cubicBezTo>
                <a:close/>
                <a:moveTo>
                  <a:pt x="5088" y="15130"/>
                </a:moveTo>
                <a:cubicBezTo>
                  <a:pt x="5489" y="15130"/>
                  <a:pt x="5815" y="15457"/>
                  <a:pt x="5815" y="15860"/>
                </a:cubicBezTo>
                <a:cubicBezTo>
                  <a:pt x="5815" y="16264"/>
                  <a:pt x="5489" y="16591"/>
                  <a:pt x="5088" y="16591"/>
                </a:cubicBezTo>
                <a:cubicBezTo>
                  <a:pt x="4686" y="16591"/>
                  <a:pt x="4361" y="16264"/>
                  <a:pt x="4361" y="15860"/>
                </a:cubicBezTo>
                <a:cubicBezTo>
                  <a:pt x="4361" y="15457"/>
                  <a:pt x="4686" y="15130"/>
                  <a:pt x="5088" y="15130"/>
                </a:cubicBezTo>
                <a:close/>
                <a:moveTo>
                  <a:pt x="1246" y="15130"/>
                </a:moveTo>
                <a:cubicBezTo>
                  <a:pt x="1647" y="15130"/>
                  <a:pt x="1973" y="15457"/>
                  <a:pt x="1973" y="15860"/>
                </a:cubicBezTo>
                <a:cubicBezTo>
                  <a:pt x="1973" y="16264"/>
                  <a:pt x="1647" y="16591"/>
                  <a:pt x="1246" y="16591"/>
                </a:cubicBezTo>
                <a:cubicBezTo>
                  <a:pt x="844" y="16591"/>
                  <a:pt x="519" y="16264"/>
                  <a:pt x="519" y="15860"/>
                </a:cubicBezTo>
                <a:cubicBezTo>
                  <a:pt x="519" y="15457"/>
                  <a:pt x="844" y="15130"/>
                  <a:pt x="1246" y="15130"/>
                </a:cubicBezTo>
                <a:close/>
                <a:moveTo>
                  <a:pt x="17446" y="10747"/>
                </a:moveTo>
                <a:lnTo>
                  <a:pt x="20146" y="10747"/>
                </a:lnTo>
                <a:lnTo>
                  <a:pt x="20146" y="11791"/>
                </a:lnTo>
                <a:lnTo>
                  <a:pt x="17446" y="11791"/>
                </a:lnTo>
                <a:close/>
                <a:moveTo>
                  <a:pt x="10121" y="9078"/>
                </a:moveTo>
                <a:cubicBezTo>
                  <a:pt x="10121" y="9078"/>
                  <a:pt x="10288" y="9588"/>
                  <a:pt x="10706" y="9588"/>
                </a:cubicBezTo>
                <a:cubicBezTo>
                  <a:pt x="11124" y="9588"/>
                  <a:pt x="11291" y="9078"/>
                  <a:pt x="11291" y="9078"/>
                </a:cubicBezTo>
                <a:cubicBezTo>
                  <a:pt x="11291" y="9078"/>
                  <a:pt x="11291" y="9078"/>
                  <a:pt x="12043" y="9248"/>
                </a:cubicBezTo>
                <a:cubicBezTo>
                  <a:pt x="12043" y="9248"/>
                  <a:pt x="12043" y="9248"/>
                  <a:pt x="12127" y="11205"/>
                </a:cubicBezTo>
                <a:cubicBezTo>
                  <a:pt x="12127" y="11205"/>
                  <a:pt x="12127" y="11205"/>
                  <a:pt x="11709" y="11205"/>
                </a:cubicBezTo>
                <a:cubicBezTo>
                  <a:pt x="11709" y="11205"/>
                  <a:pt x="11709" y="11205"/>
                  <a:pt x="11709" y="11715"/>
                </a:cubicBezTo>
                <a:cubicBezTo>
                  <a:pt x="11709" y="11715"/>
                  <a:pt x="11709" y="11715"/>
                  <a:pt x="11625" y="11715"/>
                </a:cubicBezTo>
                <a:cubicBezTo>
                  <a:pt x="11625" y="11715"/>
                  <a:pt x="11625" y="11715"/>
                  <a:pt x="11625" y="12141"/>
                </a:cubicBezTo>
                <a:cubicBezTo>
                  <a:pt x="11625" y="12141"/>
                  <a:pt x="11625" y="12141"/>
                  <a:pt x="11876" y="12992"/>
                </a:cubicBezTo>
                <a:cubicBezTo>
                  <a:pt x="11876" y="12992"/>
                  <a:pt x="11876" y="12992"/>
                  <a:pt x="11625" y="14098"/>
                </a:cubicBezTo>
                <a:cubicBezTo>
                  <a:pt x="11625" y="14098"/>
                  <a:pt x="11625" y="14098"/>
                  <a:pt x="11709" y="14098"/>
                </a:cubicBezTo>
                <a:cubicBezTo>
                  <a:pt x="11709" y="14098"/>
                  <a:pt x="11876" y="14183"/>
                  <a:pt x="12210" y="14183"/>
                </a:cubicBezTo>
                <a:cubicBezTo>
                  <a:pt x="12461" y="14268"/>
                  <a:pt x="12210" y="14608"/>
                  <a:pt x="12210" y="14608"/>
                </a:cubicBezTo>
                <a:cubicBezTo>
                  <a:pt x="12210" y="14608"/>
                  <a:pt x="12210" y="14608"/>
                  <a:pt x="10873" y="14608"/>
                </a:cubicBezTo>
                <a:cubicBezTo>
                  <a:pt x="10873" y="14608"/>
                  <a:pt x="10873" y="14608"/>
                  <a:pt x="10873" y="14098"/>
                </a:cubicBezTo>
                <a:cubicBezTo>
                  <a:pt x="10873" y="14098"/>
                  <a:pt x="10873" y="14098"/>
                  <a:pt x="11124" y="12992"/>
                </a:cubicBezTo>
                <a:cubicBezTo>
                  <a:pt x="11124" y="12992"/>
                  <a:pt x="11124" y="12992"/>
                  <a:pt x="10873" y="12141"/>
                </a:cubicBezTo>
                <a:cubicBezTo>
                  <a:pt x="10873" y="12141"/>
                  <a:pt x="10873" y="12141"/>
                  <a:pt x="10622" y="12141"/>
                </a:cubicBezTo>
                <a:cubicBezTo>
                  <a:pt x="10622" y="12141"/>
                  <a:pt x="10622" y="12141"/>
                  <a:pt x="10622" y="14608"/>
                </a:cubicBezTo>
                <a:cubicBezTo>
                  <a:pt x="10622" y="14608"/>
                  <a:pt x="10622" y="14608"/>
                  <a:pt x="9285" y="14608"/>
                </a:cubicBezTo>
                <a:cubicBezTo>
                  <a:pt x="9285" y="14608"/>
                  <a:pt x="9034" y="14268"/>
                  <a:pt x="9285" y="14183"/>
                </a:cubicBezTo>
                <a:cubicBezTo>
                  <a:pt x="9619" y="14098"/>
                  <a:pt x="9703" y="14098"/>
                  <a:pt x="9703" y="14098"/>
                </a:cubicBezTo>
                <a:cubicBezTo>
                  <a:pt x="9703" y="14098"/>
                  <a:pt x="9703" y="14098"/>
                  <a:pt x="9786" y="14098"/>
                </a:cubicBezTo>
                <a:cubicBezTo>
                  <a:pt x="9786" y="14098"/>
                  <a:pt x="9786" y="14098"/>
                  <a:pt x="9786" y="11715"/>
                </a:cubicBezTo>
                <a:cubicBezTo>
                  <a:pt x="9786" y="11715"/>
                  <a:pt x="9786" y="11715"/>
                  <a:pt x="9703" y="11290"/>
                </a:cubicBezTo>
                <a:cubicBezTo>
                  <a:pt x="9703" y="11290"/>
                  <a:pt x="9703" y="11290"/>
                  <a:pt x="9368" y="11290"/>
                </a:cubicBezTo>
                <a:cubicBezTo>
                  <a:pt x="9368" y="11290"/>
                  <a:pt x="9368" y="11290"/>
                  <a:pt x="9452" y="9248"/>
                </a:cubicBezTo>
                <a:cubicBezTo>
                  <a:pt x="9452" y="9248"/>
                  <a:pt x="9452" y="9248"/>
                  <a:pt x="10121" y="9078"/>
                </a:cubicBezTo>
                <a:close/>
                <a:moveTo>
                  <a:pt x="2388" y="8452"/>
                </a:moveTo>
                <a:lnTo>
                  <a:pt x="2803" y="8973"/>
                </a:lnTo>
                <a:lnTo>
                  <a:pt x="3323" y="8452"/>
                </a:lnTo>
                <a:lnTo>
                  <a:pt x="4361" y="8660"/>
                </a:lnTo>
                <a:lnTo>
                  <a:pt x="4361" y="10747"/>
                </a:lnTo>
                <a:lnTo>
                  <a:pt x="3946" y="10747"/>
                </a:lnTo>
                <a:lnTo>
                  <a:pt x="3946" y="11269"/>
                </a:lnTo>
                <a:lnTo>
                  <a:pt x="3842" y="11269"/>
                </a:lnTo>
                <a:lnTo>
                  <a:pt x="3842" y="13773"/>
                </a:lnTo>
                <a:lnTo>
                  <a:pt x="3946" y="13773"/>
                </a:lnTo>
                <a:lnTo>
                  <a:pt x="4465" y="13982"/>
                </a:lnTo>
                <a:lnTo>
                  <a:pt x="4465" y="14400"/>
                </a:lnTo>
                <a:lnTo>
                  <a:pt x="4050" y="14400"/>
                </a:lnTo>
                <a:lnTo>
                  <a:pt x="3634" y="14295"/>
                </a:lnTo>
                <a:lnTo>
                  <a:pt x="3634" y="14400"/>
                </a:lnTo>
                <a:lnTo>
                  <a:pt x="3011" y="14400"/>
                </a:lnTo>
                <a:lnTo>
                  <a:pt x="3011" y="11686"/>
                </a:lnTo>
                <a:lnTo>
                  <a:pt x="2700" y="11686"/>
                </a:lnTo>
                <a:lnTo>
                  <a:pt x="2700" y="14400"/>
                </a:lnTo>
                <a:lnTo>
                  <a:pt x="2284" y="14400"/>
                </a:lnTo>
                <a:lnTo>
                  <a:pt x="2180" y="14295"/>
                </a:lnTo>
                <a:lnTo>
                  <a:pt x="1765" y="14400"/>
                </a:lnTo>
                <a:lnTo>
                  <a:pt x="1350" y="14400"/>
                </a:lnTo>
                <a:lnTo>
                  <a:pt x="1350" y="13982"/>
                </a:lnTo>
                <a:lnTo>
                  <a:pt x="1765" y="13773"/>
                </a:lnTo>
                <a:lnTo>
                  <a:pt x="1869" y="13773"/>
                </a:lnTo>
                <a:lnTo>
                  <a:pt x="1869" y="11269"/>
                </a:lnTo>
                <a:lnTo>
                  <a:pt x="1765" y="11269"/>
                </a:lnTo>
                <a:lnTo>
                  <a:pt x="1765" y="10747"/>
                </a:lnTo>
                <a:lnTo>
                  <a:pt x="1350" y="10747"/>
                </a:lnTo>
                <a:lnTo>
                  <a:pt x="1453" y="8660"/>
                </a:lnTo>
                <a:close/>
                <a:moveTo>
                  <a:pt x="5192" y="6469"/>
                </a:moveTo>
                <a:lnTo>
                  <a:pt x="5919" y="6469"/>
                </a:lnTo>
                <a:lnTo>
                  <a:pt x="5919" y="12313"/>
                </a:lnTo>
                <a:lnTo>
                  <a:pt x="9450" y="12313"/>
                </a:lnTo>
                <a:lnTo>
                  <a:pt x="9450" y="12939"/>
                </a:lnTo>
                <a:lnTo>
                  <a:pt x="5192" y="12939"/>
                </a:lnTo>
                <a:close/>
                <a:moveTo>
                  <a:pt x="10183" y="6260"/>
                </a:moveTo>
                <a:cubicBezTo>
                  <a:pt x="10183" y="6260"/>
                  <a:pt x="10183" y="6260"/>
                  <a:pt x="10518" y="6681"/>
                </a:cubicBezTo>
                <a:cubicBezTo>
                  <a:pt x="10518" y="6681"/>
                  <a:pt x="10518" y="6681"/>
                  <a:pt x="10937" y="6260"/>
                </a:cubicBezTo>
                <a:cubicBezTo>
                  <a:pt x="10937" y="6260"/>
                  <a:pt x="10937" y="6260"/>
                  <a:pt x="11188" y="6681"/>
                </a:cubicBezTo>
                <a:cubicBezTo>
                  <a:pt x="11188" y="6681"/>
                  <a:pt x="11188" y="6681"/>
                  <a:pt x="11691" y="6597"/>
                </a:cubicBezTo>
                <a:cubicBezTo>
                  <a:pt x="11691" y="6597"/>
                  <a:pt x="11691" y="6597"/>
                  <a:pt x="11607" y="6934"/>
                </a:cubicBezTo>
                <a:lnTo>
                  <a:pt x="11942" y="7102"/>
                </a:lnTo>
                <a:cubicBezTo>
                  <a:pt x="11942" y="7102"/>
                  <a:pt x="11942" y="7102"/>
                  <a:pt x="11774" y="7438"/>
                </a:cubicBezTo>
                <a:cubicBezTo>
                  <a:pt x="11774" y="7523"/>
                  <a:pt x="11774" y="7607"/>
                  <a:pt x="11774" y="7775"/>
                </a:cubicBezTo>
                <a:cubicBezTo>
                  <a:pt x="11774" y="8364"/>
                  <a:pt x="11356" y="8869"/>
                  <a:pt x="10686" y="8869"/>
                </a:cubicBezTo>
                <a:cubicBezTo>
                  <a:pt x="10099" y="8869"/>
                  <a:pt x="9597" y="8364"/>
                  <a:pt x="9597" y="7775"/>
                </a:cubicBezTo>
                <a:cubicBezTo>
                  <a:pt x="9597" y="7691"/>
                  <a:pt x="9597" y="7607"/>
                  <a:pt x="9597" y="7607"/>
                </a:cubicBezTo>
                <a:cubicBezTo>
                  <a:pt x="9597" y="7523"/>
                  <a:pt x="9681" y="7523"/>
                  <a:pt x="9681" y="7438"/>
                </a:cubicBezTo>
                <a:cubicBezTo>
                  <a:pt x="9681" y="7438"/>
                  <a:pt x="9681" y="7438"/>
                  <a:pt x="9346" y="7186"/>
                </a:cubicBezTo>
                <a:cubicBezTo>
                  <a:pt x="9346" y="7186"/>
                  <a:pt x="9346" y="7186"/>
                  <a:pt x="9764" y="7018"/>
                </a:cubicBezTo>
                <a:cubicBezTo>
                  <a:pt x="9764" y="7018"/>
                  <a:pt x="9764" y="7018"/>
                  <a:pt x="9513" y="6597"/>
                </a:cubicBezTo>
                <a:cubicBezTo>
                  <a:pt x="9513" y="6597"/>
                  <a:pt x="9513" y="6597"/>
                  <a:pt x="10016" y="6765"/>
                </a:cubicBezTo>
                <a:cubicBezTo>
                  <a:pt x="10016" y="6765"/>
                  <a:pt x="10016" y="6765"/>
                  <a:pt x="10183" y="6260"/>
                </a:cubicBezTo>
                <a:close/>
                <a:moveTo>
                  <a:pt x="2907" y="5843"/>
                </a:moveTo>
                <a:cubicBezTo>
                  <a:pt x="3595" y="5843"/>
                  <a:pt x="4153" y="6380"/>
                  <a:pt x="4153" y="7043"/>
                </a:cubicBezTo>
                <a:cubicBezTo>
                  <a:pt x="4153" y="7706"/>
                  <a:pt x="3595" y="8243"/>
                  <a:pt x="2907" y="8243"/>
                </a:cubicBezTo>
                <a:cubicBezTo>
                  <a:pt x="2219" y="8243"/>
                  <a:pt x="1661" y="7706"/>
                  <a:pt x="1661" y="7043"/>
                </a:cubicBezTo>
                <a:cubicBezTo>
                  <a:pt x="1661" y="6380"/>
                  <a:pt x="2219" y="5843"/>
                  <a:pt x="2907" y="5843"/>
                </a:cubicBezTo>
                <a:close/>
                <a:moveTo>
                  <a:pt x="7165" y="3443"/>
                </a:moveTo>
                <a:lnTo>
                  <a:pt x="7165" y="4486"/>
                </a:lnTo>
                <a:lnTo>
                  <a:pt x="8203" y="4486"/>
                </a:lnTo>
                <a:lnTo>
                  <a:pt x="8203" y="3443"/>
                </a:lnTo>
                <a:close/>
                <a:moveTo>
                  <a:pt x="12149" y="2191"/>
                </a:moveTo>
                <a:cubicBezTo>
                  <a:pt x="12149" y="2191"/>
                  <a:pt x="12149" y="2191"/>
                  <a:pt x="21288" y="2191"/>
                </a:cubicBezTo>
                <a:cubicBezTo>
                  <a:pt x="21288" y="2191"/>
                  <a:pt x="21288" y="2191"/>
                  <a:pt x="21288" y="12939"/>
                </a:cubicBezTo>
                <a:cubicBezTo>
                  <a:pt x="21288" y="12939"/>
                  <a:pt x="21288" y="12939"/>
                  <a:pt x="12403" y="12939"/>
                </a:cubicBezTo>
                <a:cubicBezTo>
                  <a:pt x="12403" y="12939"/>
                  <a:pt x="12403" y="12939"/>
                  <a:pt x="12319" y="12515"/>
                </a:cubicBezTo>
                <a:cubicBezTo>
                  <a:pt x="12319" y="12515"/>
                  <a:pt x="12319" y="12515"/>
                  <a:pt x="12234" y="12262"/>
                </a:cubicBezTo>
                <a:cubicBezTo>
                  <a:pt x="12234" y="12262"/>
                  <a:pt x="12234" y="12262"/>
                  <a:pt x="20611" y="12262"/>
                </a:cubicBezTo>
                <a:cubicBezTo>
                  <a:pt x="20611" y="12262"/>
                  <a:pt x="20611" y="12262"/>
                  <a:pt x="20611" y="2868"/>
                </a:cubicBezTo>
                <a:lnTo>
                  <a:pt x="12319" y="2868"/>
                </a:lnTo>
                <a:cubicBezTo>
                  <a:pt x="12234" y="2614"/>
                  <a:pt x="12319" y="2445"/>
                  <a:pt x="12149" y="2191"/>
                </a:cubicBezTo>
                <a:close/>
                <a:moveTo>
                  <a:pt x="7788" y="939"/>
                </a:moveTo>
                <a:cubicBezTo>
                  <a:pt x="7619" y="939"/>
                  <a:pt x="7366" y="939"/>
                  <a:pt x="7197" y="1024"/>
                </a:cubicBezTo>
                <a:cubicBezTo>
                  <a:pt x="7029" y="1109"/>
                  <a:pt x="6944" y="1194"/>
                  <a:pt x="6775" y="1364"/>
                </a:cubicBezTo>
                <a:cubicBezTo>
                  <a:pt x="6691" y="1449"/>
                  <a:pt x="6607" y="1619"/>
                  <a:pt x="6607" y="1704"/>
                </a:cubicBezTo>
                <a:cubicBezTo>
                  <a:pt x="6522" y="1874"/>
                  <a:pt x="6522" y="2044"/>
                  <a:pt x="6438" y="2214"/>
                </a:cubicBezTo>
                <a:cubicBezTo>
                  <a:pt x="6438" y="2214"/>
                  <a:pt x="6438" y="2214"/>
                  <a:pt x="7450" y="2214"/>
                </a:cubicBezTo>
                <a:cubicBezTo>
                  <a:pt x="7450" y="2044"/>
                  <a:pt x="7535" y="1959"/>
                  <a:pt x="7535" y="1874"/>
                </a:cubicBezTo>
                <a:cubicBezTo>
                  <a:pt x="7619" y="1789"/>
                  <a:pt x="7704" y="1789"/>
                  <a:pt x="7788" y="1789"/>
                </a:cubicBezTo>
                <a:cubicBezTo>
                  <a:pt x="7957" y="1789"/>
                  <a:pt x="8041" y="1874"/>
                  <a:pt x="8041" y="2044"/>
                </a:cubicBezTo>
                <a:cubicBezTo>
                  <a:pt x="8041" y="2044"/>
                  <a:pt x="8041" y="2129"/>
                  <a:pt x="8041" y="2129"/>
                </a:cubicBezTo>
                <a:cubicBezTo>
                  <a:pt x="7957" y="2214"/>
                  <a:pt x="7957" y="2214"/>
                  <a:pt x="7872" y="2214"/>
                </a:cubicBezTo>
                <a:cubicBezTo>
                  <a:pt x="7872" y="2299"/>
                  <a:pt x="7788" y="2299"/>
                  <a:pt x="7788" y="2299"/>
                </a:cubicBezTo>
                <a:cubicBezTo>
                  <a:pt x="7704" y="2384"/>
                  <a:pt x="7704" y="2384"/>
                  <a:pt x="7619" y="2384"/>
                </a:cubicBezTo>
                <a:cubicBezTo>
                  <a:pt x="7535" y="2469"/>
                  <a:pt x="7450" y="2469"/>
                  <a:pt x="7450" y="2554"/>
                </a:cubicBezTo>
                <a:cubicBezTo>
                  <a:pt x="7366" y="2639"/>
                  <a:pt x="7366" y="2724"/>
                  <a:pt x="7282" y="2809"/>
                </a:cubicBezTo>
                <a:cubicBezTo>
                  <a:pt x="7282" y="2894"/>
                  <a:pt x="7282" y="2979"/>
                  <a:pt x="7282" y="3064"/>
                </a:cubicBezTo>
                <a:cubicBezTo>
                  <a:pt x="7282" y="3149"/>
                  <a:pt x="7282" y="3234"/>
                  <a:pt x="7282" y="3234"/>
                </a:cubicBezTo>
                <a:cubicBezTo>
                  <a:pt x="7282" y="3234"/>
                  <a:pt x="7282" y="3234"/>
                  <a:pt x="8210" y="3234"/>
                </a:cubicBezTo>
                <a:cubicBezTo>
                  <a:pt x="8210" y="3149"/>
                  <a:pt x="8210" y="3149"/>
                  <a:pt x="8210" y="3064"/>
                </a:cubicBezTo>
                <a:cubicBezTo>
                  <a:pt x="8210" y="3064"/>
                  <a:pt x="8210" y="3064"/>
                  <a:pt x="8210" y="2979"/>
                </a:cubicBezTo>
                <a:cubicBezTo>
                  <a:pt x="8294" y="2979"/>
                  <a:pt x="8294" y="2894"/>
                  <a:pt x="8294" y="2894"/>
                </a:cubicBezTo>
                <a:cubicBezTo>
                  <a:pt x="8379" y="2894"/>
                  <a:pt x="8379" y="2809"/>
                  <a:pt x="8463" y="2809"/>
                </a:cubicBezTo>
                <a:cubicBezTo>
                  <a:pt x="8547" y="2724"/>
                  <a:pt x="8632" y="2724"/>
                  <a:pt x="8716" y="2724"/>
                </a:cubicBezTo>
                <a:cubicBezTo>
                  <a:pt x="8800" y="2639"/>
                  <a:pt x="8800" y="2554"/>
                  <a:pt x="8885" y="2554"/>
                </a:cubicBezTo>
                <a:cubicBezTo>
                  <a:pt x="8969" y="2469"/>
                  <a:pt x="9054" y="2384"/>
                  <a:pt x="9054" y="2299"/>
                </a:cubicBezTo>
                <a:cubicBezTo>
                  <a:pt x="9054" y="2214"/>
                  <a:pt x="9138" y="2044"/>
                  <a:pt x="9138" y="1959"/>
                </a:cubicBezTo>
                <a:cubicBezTo>
                  <a:pt x="9138" y="1789"/>
                  <a:pt x="9054" y="1704"/>
                  <a:pt x="9054" y="1619"/>
                </a:cubicBezTo>
                <a:cubicBezTo>
                  <a:pt x="8969" y="1449"/>
                  <a:pt x="8885" y="1364"/>
                  <a:pt x="8800" y="1279"/>
                </a:cubicBezTo>
                <a:cubicBezTo>
                  <a:pt x="8716" y="1194"/>
                  <a:pt x="8547" y="1109"/>
                  <a:pt x="8379" y="1024"/>
                </a:cubicBezTo>
                <a:cubicBezTo>
                  <a:pt x="8294" y="939"/>
                  <a:pt x="8041" y="939"/>
                  <a:pt x="7788" y="939"/>
                </a:cubicBezTo>
                <a:close/>
                <a:moveTo>
                  <a:pt x="7778" y="0"/>
                </a:moveTo>
                <a:cubicBezTo>
                  <a:pt x="10062" y="0"/>
                  <a:pt x="11838" y="1276"/>
                  <a:pt x="11838" y="2809"/>
                </a:cubicBezTo>
                <a:cubicBezTo>
                  <a:pt x="11838" y="4171"/>
                  <a:pt x="10231" y="5107"/>
                  <a:pt x="8624" y="5618"/>
                </a:cubicBezTo>
                <a:cubicBezTo>
                  <a:pt x="7017" y="6043"/>
                  <a:pt x="4649" y="6469"/>
                  <a:pt x="4649" y="6469"/>
                </a:cubicBezTo>
                <a:cubicBezTo>
                  <a:pt x="4649" y="6469"/>
                  <a:pt x="4649" y="6469"/>
                  <a:pt x="5326" y="5107"/>
                </a:cubicBezTo>
                <a:cubicBezTo>
                  <a:pt x="4311" y="4596"/>
                  <a:pt x="3634" y="3830"/>
                  <a:pt x="3634" y="2809"/>
                </a:cubicBezTo>
                <a:cubicBezTo>
                  <a:pt x="3634" y="1276"/>
                  <a:pt x="5410" y="0"/>
                  <a:pt x="7778" y="0"/>
                </a:cubicBezTo>
                <a:close/>
              </a:path>
            </a:pathLst>
          </a:custGeom>
          <a:solidFill>
            <a:srgbClr val="0072A9"/>
          </a:solidFill>
          <a:ln w="9525" cap="flat" cmpd="sng">
            <a:noFill/>
            <a:prstDash val="solid"/>
            <a:round/>
          </a:ln>
        </p:spPr>
        <p:txBody>
          <a:bodyPr rtlCol="0" anchor="ctr"/>
          <a:lstStyle/>
          <a:p>
            <a:pPr algn="ctr"/>
          </a:p>
        </p:txBody>
      </p:sp>
      <p:grpSp>
        <p:nvGrpSpPr>
          <p:cNvPr id="367" name="组合"/>
          <p:cNvGrpSpPr/>
          <p:nvPr/>
        </p:nvGrpSpPr>
        <p:grpSpPr>
          <a:xfrm>
            <a:off x="4925795" y="1731998"/>
            <a:ext cx="6126906" cy="3224307"/>
            <a:chOff x="4925795" y="1731998"/>
            <a:chExt cx="6126906" cy="3224307"/>
          </a:xfrm>
        </p:grpSpPr>
        <p:grpSp>
          <p:nvGrpSpPr>
            <p:cNvPr id="354" name="组合"/>
            <p:cNvGrpSpPr/>
            <p:nvPr/>
          </p:nvGrpSpPr>
          <p:grpSpPr>
            <a:xfrm>
              <a:off x="4925795" y="3850237"/>
              <a:ext cx="5822101" cy="1106068"/>
              <a:chOff x="4925795" y="3850237"/>
              <a:chExt cx="5822101" cy="1106068"/>
            </a:xfrm>
          </p:grpSpPr>
          <p:grpSp>
            <p:nvGrpSpPr>
              <p:cNvPr id="352" name="组合"/>
              <p:cNvGrpSpPr/>
              <p:nvPr/>
            </p:nvGrpSpPr>
            <p:grpSpPr>
              <a:xfrm>
                <a:off x="4925795" y="3850237"/>
                <a:ext cx="1402333" cy="923431"/>
                <a:chOff x="4925795" y="3850237"/>
                <a:chExt cx="1402333" cy="923431"/>
              </a:xfrm>
            </p:grpSpPr>
            <p:sp>
              <p:nvSpPr>
                <p:cNvPr id="349" name="曲线"/>
                <p:cNvSpPr/>
                <p:nvPr/>
              </p:nvSpPr>
              <p:spPr>
                <a:xfrm>
                  <a:off x="4925795" y="3850237"/>
                  <a:ext cx="1400419" cy="923431"/>
                </a:xfrm>
                <a:custGeom>
                  <a:avLst/>
                  <a:gdLst>
                    <a:gd name="T1" fmla="*/ 0 w 21600"/>
                    <a:gd name="T2" fmla="*/ 0 h 21600"/>
                    <a:gd name="T3" fmla="*/ 21600 w 21600"/>
                    <a:gd name="T4" fmla="*/ 21600 h 21600"/>
                  </a:gdLst>
                  <a:ahLst/>
                  <a:cxnLst/>
                  <a:rect l="T1" t="T2" r="T3" b="T4"/>
                  <a:pathLst>
                    <a:path w="21600" h="21600">
                      <a:moveTo>
                        <a:pt x="9242" y="21600"/>
                      </a:moveTo>
                      <a:lnTo>
                        <a:pt x="9201" y="12825"/>
                      </a:lnTo>
                      <a:lnTo>
                        <a:pt x="0" y="12825"/>
                      </a:lnTo>
                      <a:lnTo>
                        <a:pt x="0" y="0"/>
                      </a:lnTo>
                      <a:lnTo>
                        <a:pt x="21600" y="0"/>
                      </a:lnTo>
                      <a:lnTo>
                        <a:pt x="21600" y="12825"/>
                      </a:lnTo>
                    </a:path>
                  </a:pathLst>
                </a:custGeom>
                <a:solidFill>
                  <a:srgbClr val="404040"/>
                </a:solidFill>
                <a:ln w="12700" cap="flat" cmpd="sng">
                  <a:noFill/>
                  <a:prstDash val="solid"/>
                  <a:miter/>
                </a:ln>
              </p:spPr>
              <p:txBody>
                <a:bodyPr rtlCol="0" anchor="ctr"/>
                <a:lstStyle/>
                <a:p>
                  <a:pPr algn="ctr"/>
                </a:p>
              </p:txBody>
            </p:sp>
            <p:sp>
              <p:nvSpPr>
                <p:cNvPr id="350" name="曲线"/>
                <p:cNvSpPr/>
                <p:nvPr/>
              </p:nvSpPr>
              <p:spPr>
                <a:xfrm>
                  <a:off x="5118801" y="3959763"/>
                  <a:ext cx="208911" cy="313361"/>
                </a:xfrm>
                <a:custGeom>
                  <a:avLst/>
                  <a:gdLst>
                    <a:gd name="T1" fmla="*/ 0 w 21600"/>
                    <a:gd name="T2" fmla="*/ 0 h 21600"/>
                    <a:gd name="T3" fmla="*/ 21600 w 21600"/>
                    <a:gd name="T4" fmla="*/ 21600 h 21600"/>
                  </a:gdLst>
                  <a:ahLst/>
                  <a:cxnLst/>
                  <a:rect l="T1" t="T2" r="T3" b="T4"/>
                  <a:pathLst>
                    <a:path w="21600" h="21600">
                      <a:moveTo>
                        <a:pt x="14849" y="6750"/>
                      </a:moveTo>
                      <a:cubicBezTo>
                        <a:pt x="14490" y="6750"/>
                        <a:pt x="14174" y="6539"/>
                        <a:pt x="14174" y="6300"/>
                      </a:cubicBezTo>
                      <a:cubicBezTo>
                        <a:pt x="14174" y="5330"/>
                        <a:pt x="11918" y="4949"/>
                        <a:pt x="10800" y="4949"/>
                      </a:cubicBezTo>
                      <a:cubicBezTo>
                        <a:pt x="10440" y="4949"/>
                        <a:pt x="10124" y="4739"/>
                        <a:pt x="10124" y="4499"/>
                      </a:cubicBezTo>
                      <a:cubicBezTo>
                        <a:pt x="10124" y="4261"/>
                        <a:pt x="10440" y="4050"/>
                        <a:pt x="10800" y="4050"/>
                      </a:cubicBezTo>
                      <a:cubicBezTo>
                        <a:pt x="12762" y="4050"/>
                        <a:pt x="15524" y="4739"/>
                        <a:pt x="15524" y="6300"/>
                      </a:cubicBezTo>
                      <a:cubicBezTo>
                        <a:pt x="15524" y="6539"/>
                        <a:pt x="15209" y="6750"/>
                        <a:pt x="14849" y="6750"/>
                      </a:cubicBezTo>
                      <a:close/>
                      <a:moveTo>
                        <a:pt x="10800" y="1799"/>
                      </a:moveTo>
                      <a:cubicBezTo>
                        <a:pt x="6981" y="1799"/>
                        <a:pt x="2699" y="3487"/>
                        <a:pt x="2699" y="6300"/>
                      </a:cubicBezTo>
                      <a:cubicBezTo>
                        <a:pt x="2699" y="7200"/>
                        <a:pt x="3247" y="8142"/>
                        <a:pt x="4133" y="8830"/>
                      </a:cubicBezTo>
                      <a:cubicBezTo>
                        <a:pt x="4534" y="9140"/>
                        <a:pt x="4998" y="9436"/>
                        <a:pt x="5421" y="9759"/>
                      </a:cubicBezTo>
                      <a:cubicBezTo>
                        <a:pt x="6918" y="10955"/>
                        <a:pt x="8184" y="12361"/>
                        <a:pt x="8394" y="13950"/>
                      </a:cubicBezTo>
                      <a:lnTo>
                        <a:pt x="13205" y="13950"/>
                      </a:lnTo>
                      <a:cubicBezTo>
                        <a:pt x="13416" y="12361"/>
                        <a:pt x="14681" y="10955"/>
                        <a:pt x="16178" y="9759"/>
                      </a:cubicBezTo>
                      <a:cubicBezTo>
                        <a:pt x="16601" y="9436"/>
                        <a:pt x="17065" y="9140"/>
                        <a:pt x="17465" y="8830"/>
                      </a:cubicBezTo>
                      <a:cubicBezTo>
                        <a:pt x="18351" y="8142"/>
                        <a:pt x="18899" y="7200"/>
                        <a:pt x="18899" y="6300"/>
                      </a:cubicBezTo>
                      <a:cubicBezTo>
                        <a:pt x="18899" y="3487"/>
                        <a:pt x="14617" y="1799"/>
                        <a:pt x="10800" y="1799"/>
                      </a:cubicBezTo>
                      <a:close/>
                      <a:moveTo>
                        <a:pt x="19426" y="10069"/>
                      </a:moveTo>
                      <a:cubicBezTo>
                        <a:pt x="17971" y="11138"/>
                        <a:pt x="16051" y="12642"/>
                        <a:pt x="15884" y="14147"/>
                      </a:cubicBezTo>
                      <a:cubicBezTo>
                        <a:pt x="16494" y="14386"/>
                        <a:pt x="16875" y="14836"/>
                        <a:pt x="16875" y="15299"/>
                      </a:cubicBezTo>
                      <a:cubicBezTo>
                        <a:pt x="16875" y="15637"/>
                        <a:pt x="16685" y="15961"/>
                        <a:pt x="16347" y="16200"/>
                      </a:cubicBezTo>
                      <a:cubicBezTo>
                        <a:pt x="16685" y="16439"/>
                        <a:pt x="16875" y="16762"/>
                        <a:pt x="16875" y="17100"/>
                      </a:cubicBezTo>
                      <a:cubicBezTo>
                        <a:pt x="16875" y="17564"/>
                        <a:pt x="16515" y="17986"/>
                        <a:pt x="15926" y="18239"/>
                      </a:cubicBezTo>
                      <a:cubicBezTo>
                        <a:pt x="16094" y="18436"/>
                        <a:pt x="16199" y="18675"/>
                        <a:pt x="16199" y="18900"/>
                      </a:cubicBezTo>
                      <a:cubicBezTo>
                        <a:pt x="16199" y="19813"/>
                        <a:pt x="15124" y="20250"/>
                        <a:pt x="13901" y="20250"/>
                      </a:cubicBezTo>
                      <a:cubicBezTo>
                        <a:pt x="13351" y="21066"/>
                        <a:pt x="12128" y="21600"/>
                        <a:pt x="10800" y="21600"/>
                      </a:cubicBezTo>
                      <a:cubicBezTo>
                        <a:pt x="9471" y="21600"/>
                        <a:pt x="8248" y="21066"/>
                        <a:pt x="7698" y="20250"/>
                      </a:cubicBezTo>
                      <a:cubicBezTo>
                        <a:pt x="6475" y="20250"/>
                        <a:pt x="5400" y="19813"/>
                        <a:pt x="5400" y="18900"/>
                      </a:cubicBezTo>
                      <a:cubicBezTo>
                        <a:pt x="5400" y="18675"/>
                        <a:pt x="5505" y="18436"/>
                        <a:pt x="5673" y="18239"/>
                      </a:cubicBezTo>
                      <a:cubicBezTo>
                        <a:pt x="5084" y="17986"/>
                        <a:pt x="4724" y="17564"/>
                        <a:pt x="4724" y="17100"/>
                      </a:cubicBezTo>
                      <a:cubicBezTo>
                        <a:pt x="4724" y="16762"/>
                        <a:pt x="4914" y="16439"/>
                        <a:pt x="5252" y="16200"/>
                      </a:cubicBezTo>
                      <a:cubicBezTo>
                        <a:pt x="4914" y="15961"/>
                        <a:pt x="4724" y="15637"/>
                        <a:pt x="4724" y="15299"/>
                      </a:cubicBezTo>
                      <a:cubicBezTo>
                        <a:pt x="4724" y="14836"/>
                        <a:pt x="5104" y="14386"/>
                        <a:pt x="5715" y="14147"/>
                      </a:cubicBezTo>
                      <a:cubicBezTo>
                        <a:pt x="5547" y="12642"/>
                        <a:pt x="3628" y="11138"/>
                        <a:pt x="2173" y="10069"/>
                      </a:cubicBezTo>
                      <a:cubicBezTo>
                        <a:pt x="717" y="9000"/>
                        <a:pt x="0" y="7748"/>
                        <a:pt x="0" y="6300"/>
                      </a:cubicBezTo>
                      <a:cubicBezTo>
                        <a:pt x="0" y="2475"/>
                        <a:pt x="5462" y="0"/>
                        <a:pt x="10800" y="0"/>
                      </a:cubicBezTo>
                      <a:cubicBezTo>
                        <a:pt x="16136" y="0"/>
                        <a:pt x="21600" y="2475"/>
                        <a:pt x="21600" y="6300"/>
                      </a:cubicBezTo>
                      <a:cubicBezTo>
                        <a:pt x="21600" y="7748"/>
                        <a:pt x="20882" y="9000"/>
                        <a:pt x="19426" y="10069"/>
                      </a:cubicBezTo>
                      <a:close/>
                    </a:path>
                  </a:pathLst>
                </a:custGeom>
                <a:solidFill>
                  <a:srgbClr val="FFFFFF"/>
                </a:solidFill>
                <a:ln w="12700" cap="flat" cmpd="sng">
                  <a:noFill/>
                  <a:prstDash val="solid"/>
                  <a:miter/>
                </a:ln>
              </p:spPr>
              <p:txBody>
                <a:bodyPr rtlCol="0" anchor="ctr"/>
                <a:lstStyle/>
                <a:p>
                  <a:pPr algn="ctr"/>
                </a:p>
              </p:txBody>
            </p:sp>
            <p:sp>
              <p:nvSpPr>
                <p:cNvPr id="351" name="右箭头"/>
                <p:cNvSpPr/>
                <p:nvPr/>
              </p:nvSpPr>
              <p:spPr>
                <a:xfrm rot="5400000">
                  <a:off x="6002518" y="4277962"/>
                  <a:ext cx="325610" cy="325610"/>
                </a:xfrm>
                <a:prstGeom prst="rightArrow">
                  <a:avLst>
                    <a:gd name="adj1" fmla="val 32000"/>
                    <a:gd name="adj2" fmla="val 64000"/>
                  </a:avLst>
                </a:prstGeom>
                <a:solidFill>
                  <a:srgbClr val="D9D9D9"/>
                </a:solidFill>
                <a:ln w="12700" cap="flat" cmpd="sng">
                  <a:noFill/>
                  <a:prstDash val="solid"/>
                  <a:miter/>
                </a:ln>
              </p:spPr>
              <p:txBody>
                <a:bodyPr rtlCol="0" anchor="ctr"/>
                <a:lstStyle/>
                <a:p>
                  <a:pPr algn="ctr"/>
                </a:p>
              </p:txBody>
            </p:sp>
          </p:grpSp>
          <p:sp>
            <p:nvSpPr>
              <p:cNvPr id="353" name="矩形"/>
              <p:cNvSpPr/>
              <p:nvPr/>
            </p:nvSpPr>
            <p:spPr>
              <a:xfrm>
                <a:off x="6196065" y="4536181"/>
                <a:ext cx="4551831" cy="420124"/>
              </a:xfrm>
              <a:prstGeom prst="rect">
                <a:avLst/>
              </a:prstGeom>
              <a:noFill/>
              <a:ln w="9525" cap="flat" cmpd="sng">
                <a:noFill/>
                <a:prstDash val="solid"/>
                <a:miter/>
              </a:ln>
            </p:spPr>
            <p:txBody>
              <a:bodyPr vert="horz" wrap="square" lIns="91440" tIns="45720" rIns="91440" bIns="45720" anchor="t" anchorCtr="0">
                <a:noAutofit/>
              </a:bodyPr>
              <a:lstStyle/>
              <a:p>
                <a:pPr marL="0" indent="0" algn="l">
                  <a:lnSpc>
                    <a:spcPct val="120000"/>
                  </a:lnSpc>
                  <a:spcBef>
                    <a:spcPts val="0"/>
                  </a:spcBef>
                  <a:spcAft>
                    <a:spcPts val="0"/>
                  </a:spcAft>
                  <a:buNone/>
                </a:pPr>
                <a:r>
                  <a:rPr lang="zh-CN" altLang="en-US" sz="2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他人的安全我有责</a:t>
                </a:r>
                <a:endParaRPr lang="zh-CN" altLang="en-US" sz="2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nvGrpSpPr>
            <p:cNvPr id="360" name="组合"/>
            <p:cNvGrpSpPr/>
            <p:nvPr/>
          </p:nvGrpSpPr>
          <p:grpSpPr>
            <a:xfrm>
              <a:off x="5967300" y="2791113"/>
              <a:ext cx="4963478" cy="1163669"/>
              <a:chOff x="5967300" y="2791113"/>
              <a:chExt cx="4963478" cy="1163669"/>
            </a:xfrm>
          </p:grpSpPr>
          <p:grpSp>
            <p:nvGrpSpPr>
              <p:cNvPr id="358" name="组合"/>
              <p:cNvGrpSpPr/>
              <p:nvPr/>
            </p:nvGrpSpPr>
            <p:grpSpPr>
              <a:xfrm>
                <a:off x="5967300" y="2791113"/>
                <a:ext cx="1406169" cy="923433"/>
                <a:chOff x="5967300" y="2791113"/>
                <a:chExt cx="1406169" cy="923433"/>
              </a:xfrm>
            </p:grpSpPr>
            <p:sp>
              <p:nvSpPr>
                <p:cNvPr id="355" name="曲线"/>
                <p:cNvSpPr/>
                <p:nvPr/>
              </p:nvSpPr>
              <p:spPr>
                <a:xfrm>
                  <a:off x="5967300" y="2791113"/>
                  <a:ext cx="1400425" cy="923433"/>
                </a:xfrm>
                <a:custGeom>
                  <a:avLst/>
                  <a:gdLst>
                    <a:gd name="T1" fmla="*/ 0 w 21600"/>
                    <a:gd name="T2" fmla="*/ 0 h 21600"/>
                    <a:gd name="T3" fmla="*/ 21600 w 21600"/>
                    <a:gd name="T4" fmla="*/ 21600 h 21600"/>
                  </a:gdLst>
                  <a:ahLst/>
                  <a:cxnLst/>
                  <a:rect l="T1" t="T2" r="T3" b="T4"/>
                  <a:pathLst>
                    <a:path w="21600" h="21600">
                      <a:moveTo>
                        <a:pt x="9241" y="21599"/>
                      </a:moveTo>
                      <a:lnTo>
                        <a:pt x="9202" y="12825"/>
                      </a:lnTo>
                      <a:lnTo>
                        <a:pt x="0" y="12825"/>
                      </a:lnTo>
                      <a:lnTo>
                        <a:pt x="0" y="0"/>
                      </a:lnTo>
                      <a:lnTo>
                        <a:pt x="21600" y="0"/>
                      </a:lnTo>
                      <a:lnTo>
                        <a:pt x="21600" y="12825"/>
                      </a:lnTo>
                    </a:path>
                  </a:pathLst>
                </a:custGeom>
                <a:solidFill>
                  <a:srgbClr val="0072A9"/>
                </a:solidFill>
                <a:ln w="12700" cap="flat" cmpd="sng">
                  <a:noFill/>
                  <a:prstDash val="solid"/>
                  <a:miter/>
                </a:ln>
              </p:spPr>
              <p:txBody>
                <a:bodyPr rtlCol="0" anchor="ctr"/>
                <a:lstStyle/>
                <a:p>
                  <a:pPr algn="ctr"/>
                </a:p>
              </p:txBody>
            </p:sp>
            <p:sp>
              <p:nvSpPr>
                <p:cNvPr id="356" name="曲线"/>
                <p:cNvSpPr/>
                <p:nvPr/>
              </p:nvSpPr>
              <p:spPr>
                <a:xfrm>
                  <a:off x="6196065" y="2910482"/>
                  <a:ext cx="236304" cy="289287"/>
                </a:xfrm>
                <a:custGeom>
                  <a:avLst/>
                  <a:gdLst>
                    <a:gd name="T1" fmla="*/ 0 w 21600"/>
                    <a:gd name="T2" fmla="*/ 0 h 21600"/>
                    <a:gd name="T3" fmla="*/ 21600 w 21600"/>
                    <a:gd name="T4" fmla="*/ 21600 h 21600"/>
                  </a:gdLst>
                  <a:ahLst/>
                  <a:cxnLst/>
                  <a:rect l="T1" t="T2" r="T3" b="T4"/>
                  <a:pathLst>
                    <a:path w="21600" h="21600">
                      <a:moveTo>
                        <a:pt x="9234" y="17634"/>
                      </a:moveTo>
                      <a:lnTo>
                        <a:pt x="6107" y="18620"/>
                      </a:lnTo>
                      <a:cubicBezTo>
                        <a:pt x="5984" y="18659"/>
                        <a:pt x="5848" y="18628"/>
                        <a:pt x="5769" y="18543"/>
                      </a:cubicBezTo>
                      <a:cubicBezTo>
                        <a:pt x="5366" y="18124"/>
                        <a:pt x="4886" y="17709"/>
                        <a:pt x="4123" y="17255"/>
                      </a:cubicBezTo>
                      <a:cubicBezTo>
                        <a:pt x="3359" y="16802"/>
                        <a:pt x="2729" y="16557"/>
                        <a:pt x="2118" y="16372"/>
                      </a:cubicBezTo>
                      <a:cubicBezTo>
                        <a:pt x="1995" y="16335"/>
                        <a:pt x="1917" y="16240"/>
                        <a:pt x="1925" y="16132"/>
                      </a:cubicBezTo>
                      <a:lnTo>
                        <a:pt x="2112" y="13398"/>
                      </a:lnTo>
                      <a:lnTo>
                        <a:pt x="2952" y="12454"/>
                      </a:lnTo>
                      <a:cubicBezTo>
                        <a:pt x="2952" y="12454"/>
                        <a:pt x="4833" y="12243"/>
                        <a:pt x="7289" y="13703"/>
                      </a:cubicBezTo>
                      <a:cubicBezTo>
                        <a:pt x="9740" y="15160"/>
                        <a:pt x="10076" y="16689"/>
                        <a:pt x="10076" y="16689"/>
                      </a:cubicBezTo>
                      <a:cubicBezTo>
                        <a:pt x="10076" y="16689"/>
                        <a:pt x="9234" y="17634"/>
                        <a:pt x="9234" y="17634"/>
                      </a:cubicBezTo>
                      <a:close/>
                      <a:moveTo>
                        <a:pt x="17979" y="1624"/>
                      </a:moveTo>
                      <a:cubicBezTo>
                        <a:pt x="15080" y="-100"/>
                        <a:pt x="13017" y="-62"/>
                        <a:pt x="12233" y="41"/>
                      </a:cubicBezTo>
                      <a:cubicBezTo>
                        <a:pt x="12012" y="69"/>
                        <a:pt x="11827" y="173"/>
                        <a:pt x="11697" y="320"/>
                      </a:cubicBezTo>
                      <a:lnTo>
                        <a:pt x="4625" y="8290"/>
                      </a:lnTo>
                      <a:lnTo>
                        <a:pt x="1161" y="12194"/>
                      </a:lnTo>
                      <a:cubicBezTo>
                        <a:pt x="736" y="12673"/>
                        <a:pt x="492" y="13240"/>
                        <a:pt x="454" y="13829"/>
                      </a:cubicBezTo>
                      <a:lnTo>
                        <a:pt x="1" y="20862"/>
                      </a:lnTo>
                      <a:cubicBezTo>
                        <a:pt x="-31" y="21368"/>
                        <a:pt x="585" y="21734"/>
                        <a:pt x="1164" y="21553"/>
                      </a:cubicBezTo>
                      <a:lnTo>
                        <a:pt x="9210" y="19039"/>
                      </a:lnTo>
                      <a:cubicBezTo>
                        <a:pt x="9888" y="18827"/>
                        <a:pt x="10477" y="18458"/>
                        <a:pt x="10902" y="17978"/>
                      </a:cubicBezTo>
                      <a:lnTo>
                        <a:pt x="13726" y="14795"/>
                      </a:lnTo>
                      <a:lnTo>
                        <a:pt x="21434" y="6106"/>
                      </a:lnTo>
                      <a:cubicBezTo>
                        <a:pt x="21570" y="5952"/>
                        <a:pt x="21626" y="5765"/>
                        <a:pt x="21587" y="5577"/>
                      </a:cubicBezTo>
                      <a:cubicBezTo>
                        <a:pt x="21459" y="4919"/>
                        <a:pt x="20842" y="3324"/>
                        <a:pt x="17979" y="1624"/>
                      </a:cubicBezTo>
                      <a:close/>
                    </a:path>
                  </a:pathLst>
                </a:custGeom>
                <a:solidFill>
                  <a:srgbClr val="FFFFFF"/>
                </a:solidFill>
                <a:ln w="12700" cap="flat" cmpd="sng">
                  <a:noFill/>
                  <a:prstDash val="solid"/>
                  <a:miter/>
                </a:ln>
              </p:spPr>
              <p:txBody>
                <a:bodyPr rtlCol="0" anchor="ctr"/>
                <a:lstStyle/>
                <a:p>
                  <a:pPr algn="ctr"/>
                </a:p>
              </p:txBody>
            </p:sp>
            <p:sp>
              <p:nvSpPr>
                <p:cNvPr id="357" name="右箭头"/>
                <p:cNvSpPr/>
                <p:nvPr/>
              </p:nvSpPr>
              <p:spPr>
                <a:xfrm rot="5400000">
                  <a:off x="7047858" y="3220905"/>
                  <a:ext cx="325611" cy="325611"/>
                </a:xfrm>
                <a:prstGeom prst="rightArrow">
                  <a:avLst>
                    <a:gd name="adj1" fmla="val 32000"/>
                    <a:gd name="adj2" fmla="val 64000"/>
                  </a:avLst>
                </a:prstGeom>
                <a:solidFill>
                  <a:srgbClr val="D9D9D9"/>
                </a:solidFill>
                <a:ln w="12700" cap="flat" cmpd="sng">
                  <a:noFill/>
                  <a:prstDash val="solid"/>
                  <a:miter/>
                </a:ln>
              </p:spPr>
              <p:txBody>
                <a:bodyPr rtlCol="0" anchor="ctr"/>
                <a:lstStyle/>
                <a:p>
                  <a:pPr algn="ctr"/>
                </a:p>
              </p:txBody>
            </p:sp>
          </p:grpSp>
          <p:sp>
            <p:nvSpPr>
              <p:cNvPr id="359" name="矩形"/>
              <p:cNvSpPr/>
              <p:nvPr/>
            </p:nvSpPr>
            <p:spPr>
              <a:xfrm>
                <a:off x="7225217" y="3534658"/>
                <a:ext cx="3705561" cy="420124"/>
              </a:xfrm>
              <a:prstGeom prst="rect">
                <a:avLst/>
              </a:prstGeom>
              <a:noFill/>
              <a:ln w="9525" cap="flat" cmpd="sng">
                <a:noFill/>
                <a:prstDash val="solid"/>
                <a:miter/>
              </a:ln>
            </p:spPr>
            <p:txBody>
              <a:bodyPr vert="horz" wrap="square" lIns="91440" tIns="45720" rIns="91440" bIns="45720" anchor="t" anchorCtr="0">
                <a:noAutofit/>
              </a:bodyPr>
              <a:lstStyle/>
              <a:p>
                <a:pPr marL="0" indent="0" algn="l">
                  <a:lnSpc>
                    <a:spcPct val="100000"/>
                  </a:lnSpc>
                  <a:spcBef>
                    <a:spcPts val="0"/>
                  </a:spcBef>
                  <a:spcAft>
                    <a:spcPts val="0"/>
                  </a:spcAft>
                  <a:buNone/>
                </a:pPr>
                <a:r>
                  <a:rPr lang="zh-CN" altLang="en-US" sz="2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企业的安全我尽责</a:t>
                </a:r>
                <a:endParaRPr lang="zh-CN" altLang="en-US" sz="2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nvGrpSpPr>
            <p:cNvPr id="366" name="组合"/>
            <p:cNvGrpSpPr/>
            <p:nvPr/>
          </p:nvGrpSpPr>
          <p:grpSpPr>
            <a:xfrm>
              <a:off x="6999096" y="1731998"/>
              <a:ext cx="4053605" cy="1165369"/>
              <a:chOff x="6999096" y="1731998"/>
              <a:chExt cx="4053605" cy="1165369"/>
            </a:xfrm>
          </p:grpSpPr>
          <p:grpSp>
            <p:nvGrpSpPr>
              <p:cNvPr id="364" name="组合"/>
              <p:cNvGrpSpPr/>
              <p:nvPr/>
            </p:nvGrpSpPr>
            <p:grpSpPr>
              <a:xfrm>
                <a:off x="6999096" y="1731998"/>
                <a:ext cx="1405146" cy="923424"/>
                <a:chOff x="6999096" y="1731998"/>
                <a:chExt cx="1405146" cy="923424"/>
              </a:xfrm>
            </p:grpSpPr>
            <p:sp>
              <p:nvSpPr>
                <p:cNvPr id="361" name="曲线"/>
                <p:cNvSpPr/>
                <p:nvPr/>
              </p:nvSpPr>
              <p:spPr>
                <a:xfrm>
                  <a:off x="6999096" y="1731998"/>
                  <a:ext cx="1400425" cy="923424"/>
                </a:xfrm>
                <a:custGeom>
                  <a:avLst/>
                  <a:gdLst>
                    <a:gd name="T1" fmla="*/ 0 w 21600"/>
                    <a:gd name="T2" fmla="*/ 0 h 21600"/>
                    <a:gd name="T3" fmla="*/ 21600 w 21600"/>
                    <a:gd name="T4" fmla="*/ 21600 h 21600"/>
                  </a:gdLst>
                  <a:ahLst/>
                  <a:cxnLst/>
                  <a:rect l="T1" t="T2" r="T3" b="T4"/>
                  <a:pathLst>
                    <a:path w="21600" h="21600">
                      <a:moveTo>
                        <a:pt x="9241" y="21600"/>
                      </a:moveTo>
                      <a:lnTo>
                        <a:pt x="9202" y="12827"/>
                      </a:lnTo>
                      <a:lnTo>
                        <a:pt x="0" y="12827"/>
                      </a:lnTo>
                      <a:lnTo>
                        <a:pt x="0" y="0"/>
                      </a:lnTo>
                      <a:lnTo>
                        <a:pt x="21600" y="0"/>
                      </a:lnTo>
                      <a:lnTo>
                        <a:pt x="21600" y="12827"/>
                      </a:lnTo>
                    </a:path>
                  </a:pathLst>
                </a:custGeom>
                <a:solidFill>
                  <a:srgbClr val="404040"/>
                </a:solidFill>
                <a:ln w="12700" cap="flat" cmpd="sng">
                  <a:noFill/>
                  <a:prstDash val="solid"/>
                  <a:miter/>
                </a:ln>
              </p:spPr>
              <p:txBody>
                <a:bodyPr rtlCol="0" anchor="ctr"/>
                <a:lstStyle/>
                <a:p>
                  <a:pPr algn="ctr"/>
                </a:p>
              </p:txBody>
            </p:sp>
            <p:sp>
              <p:nvSpPr>
                <p:cNvPr id="362" name="曲线"/>
                <p:cNvSpPr/>
                <p:nvPr/>
              </p:nvSpPr>
              <p:spPr>
                <a:xfrm>
                  <a:off x="7182499" y="1863633"/>
                  <a:ext cx="280149" cy="280121"/>
                </a:xfrm>
                <a:custGeom>
                  <a:avLst/>
                  <a:gdLst>
                    <a:gd name="T1" fmla="*/ 0 w 21600"/>
                    <a:gd name="T2" fmla="*/ 0 h 21600"/>
                    <a:gd name="T3" fmla="*/ 21600 w 21600"/>
                    <a:gd name="T4" fmla="*/ 21600 h 21600"/>
                  </a:gdLst>
                  <a:ahLst/>
                  <a:cxnLst/>
                  <a:rect l="T1" t="T2" r="T3" b="T4"/>
                  <a:pathLst>
                    <a:path w="21600" h="21600">
                      <a:moveTo>
                        <a:pt x="2603" y="8457"/>
                      </a:moveTo>
                      <a:cubicBezTo>
                        <a:pt x="2603" y="5222"/>
                        <a:pt x="5223" y="2602"/>
                        <a:pt x="8457" y="2602"/>
                      </a:cubicBezTo>
                      <a:cubicBezTo>
                        <a:pt x="11691" y="2602"/>
                        <a:pt x="14573" y="5483"/>
                        <a:pt x="14573" y="8719"/>
                      </a:cubicBezTo>
                      <a:cubicBezTo>
                        <a:pt x="14573" y="11952"/>
                        <a:pt x="11951" y="14574"/>
                        <a:pt x="8718" y="14574"/>
                      </a:cubicBezTo>
                      <a:cubicBezTo>
                        <a:pt x="5484" y="14573"/>
                        <a:pt x="2603" y="11690"/>
                        <a:pt x="2603" y="8457"/>
                      </a:cubicBezTo>
                      <a:close/>
                      <a:moveTo>
                        <a:pt x="21115" y="18274"/>
                      </a:moveTo>
                      <a:lnTo>
                        <a:pt x="15948" y="13108"/>
                      </a:lnTo>
                      <a:cubicBezTo>
                        <a:pt x="16727" y="11829"/>
                        <a:pt x="17177" y="10325"/>
                        <a:pt x="17177" y="8719"/>
                      </a:cubicBezTo>
                      <a:cubicBezTo>
                        <a:pt x="17177" y="4046"/>
                        <a:pt x="13128" y="0"/>
                        <a:pt x="8457" y="0"/>
                      </a:cubicBezTo>
                      <a:cubicBezTo>
                        <a:pt x="3785" y="-1"/>
                        <a:pt x="0" y="3786"/>
                        <a:pt x="0" y="8457"/>
                      </a:cubicBezTo>
                      <a:cubicBezTo>
                        <a:pt x="0" y="13128"/>
                        <a:pt x="4048" y="17176"/>
                        <a:pt x="8718" y="17176"/>
                      </a:cubicBezTo>
                      <a:cubicBezTo>
                        <a:pt x="10272" y="17176"/>
                        <a:pt x="11726" y="16753"/>
                        <a:pt x="12977" y="16022"/>
                      </a:cubicBezTo>
                      <a:lnTo>
                        <a:pt x="18170" y="21219"/>
                      </a:lnTo>
                      <a:cubicBezTo>
                        <a:pt x="18679" y="21726"/>
                        <a:pt x="19503" y="21726"/>
                        <a:pt x="20010" y="21219"/>
                      </a:cubicBezTo>
                      <a:lnTo>
                        <a:pt x="21300" y="19930"/>
                      </a:lnTo>
                      <a:cubicBezTo>
                        <a:pt x="21806" y="19423"/>
                        <a:pt x="21622" y="18781"/>
                        <a:pt x="21115" y="18274"/>
                      </a:cubicBezTo>
                      <a:close/>
                    </a:path>
                  </a:pathLst>
                </a:custGeom>
                <a:solidFill>
                  <a:srgbClr val="FFFFFF"/>
                </a:solidFill>
                <a:ln w="12700" cap="flat" cmpd="sng">
                  <a:noFill/>
                  <a:prstDash val="solid"/>
                  <a:miter/>
                </a:ln>
              </p:spPr>
              <p:txBody>
                <a:bodyPr rtlCol="0" anchor="ctr"/>
                <a:lstStyle/>
                <a:p>
                  <a:pPr algn="ctr"/>
                </a:p>
              </p:txBody>
            </p:sp>
            <p:sp>
              <p:nvSpPr>
                <p:cNvPr id="363" name="右箭头"/>
                <p:cNvSpPr/>
                <p:nvPr/>
              </p:nvSpPr>
              <p:spPr>
                <a:xfrm rot="5400000">
                  <a:off x="8078631" y="2158418"/>
                  <a:ext cx="325611" cy="325611"/>
                </a:xfrm>
                <a:prstGeom prst="rightArrow">
                  <a:avLst>
                    <a:gd name="adj1" fmla="val 32000"/>
                    <a:gd name="adj2" fmla="val 64000"/>
                  </a:avLst>
                </a:prstGeom>
                <a:solidFill>
                  <a:srgbClr val="D9D9D9"/>
                </a:solidFill>
                <a:ln w="12700" cap="flat" cmpd="sng">
                  <a:noFill/>
                  <a:prstDash val="solid"/>
                  <a:miter/>
                </a:ln>
              </p:spPr>
              <p:txBody>
                <a:bodyPr rtlCol="0" anchor="ctr"/>
                <a:lstStyle/>
                <a:p>
                  <a:pPr algn="ctr"/>
                </a:p>
              </p:txBody>
            </p:sp>
          </p:grpSp>
          <p:sp>
            <p:nvSpPr>
              <p:cNvPr id="365" name="矩形"/>
              <p:cNvSpPr/>
              <p:nvPr/>
            </p:nvSpPr>
            <p:spPr>
              <a:xfrm>
                <a:off x="8254370" y="2477244"/>
                <a:ext cx="2798330" cy="420124"/>
              </a:xfrm>
              <a:prstGeom prst="rect">
                <a:avLst/>
              </a:prstGeom>
              <a:noFill/>
              <a:ln w="9525" cap="flat" cmpd="sng">
                <a:noFill/>
                <a:prstDash val="solid"/>
                <a:miter/>
              </a:ln>
            </p:spPr>
            <p:txBody>
              <a:bodyPr vert="horz" wrap="square" lIns="91440" tIns="45720" rIns="91440" bIns="45720" anchor="t" anchorCtr="0">
                <a:noAutofit/>
              </a:bodyPr>
              <a:lstStyle/>
              <a:p>
                <a:pPr marL="0" indent="0" algn="l">
                  <a:lnSpc>
                    <a:spcPct val="100000"/>
                  </a:lnSpc>
                  <a:spcBef>
                    <a:spcPts val="0"/>
                  </a:spcBef>
                  <a:spcAft>
                    <a:spcPts val="0"/>
                  </a:spcAft>
                  <a:buNone/>
                </a:pPr>
                <a:r>
                  <a:rPr lang="zh-CN" altLang="en-US" sz="2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我的安全我负责</a:t>
                </a:r>
                <a:endParaRPr lang="zh-CN" altLang="en-US" sz="28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p14:dur="700" advTm="4000">
        <p:fade/>
      </p:transition>
    </mc:Choice>
    <mc:Fallback>
      <p:transition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wipe(left)">
                                      <p:cBhvr>
                                        <p:cTn id="7" dur="500"/>
                                        <p:tgtEl>
                                          <p:spTgt spid="33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Effect transition="in" filter="wipe(right)">
                                      <p:cBhvr>
                                        <p:cTn id="11" dur="500"/>
                                        <p:tgtEl>
                                          <p:spTgt spid="3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3"/>
                                        </p:tgtEl>
                                        <p:attrNameLst>
                                          <p:attrName>style.visibility</p:attrName>
                                        </p:attrNameLst>
                                      </p:cBhvr>
                                      <p:to>
                                        <p:strVal val="visible"/>
                                      </p:to>
                                    </p:set>
                                    <p:animEffect transition="in" filter="fade">
                                      <p:cBhvr>
                                        <p:cTn id="15" dur="500"/>
                                        <p:tgtEl>
                                          <p:spTgt spid="34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5"/>
                                        </p:tgtEl>
                                        <p:attrNameLst>
                                          <p:attrName>style.visibility</p:attrName>
                                        </p:attrNameLst>
                                      </p:cBhvr>
                                      <p:to>
                                        <p:strVal val="visible"/>
                                      </p:to>
                                    </p:set>
                                    <p:animEffect transition="in" filter="wipe(left)">
                                      <p:cBhvr>
                                        <p:cTn id="19" dur="500"/>
                                        <p:tgtEl>
                                          <p:spTgt spid="34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44"/>
                                        </p:tgtEl>
                                        <p:attrNameLst>
                                          <p:attrName>style.visibility</p:attrName>
                                        </p:attrNameLst>
                                      </p:cBhvr>
                                      <p:to>
                                        <p:strVal val="visible"/>
                                      </p:to>
                                    </p:set>
                                    <p:animEffect transition="in" filter="wipe(right)">
                                      <p:cBhvr>
                                        <p:cTn id="23" dur="500"/>
                                        <p:tgtEl>
                                          <p:spTgt spid="34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6"/>
                                        </p:tgtEl>
                                        <p:attrNameLst>
                                          <p:attrName>style.visibility</p:attrName>
                                        </p:attrNameLst>
                                      </p:cBhvr>
                                      <p:to>
                                        <p:strVal val="visible"/>
                                      </p:to>
                                    </p:set>
                                    <p:animEffect transition="in" filter="fade">
                                      <p:cBhvr>
                                        <p:cTn id="27" dur="500"/>
                                        <p:tgtEl>
                                          <p:spTgt spid="34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48"/>
                                        </p:tgtEl>
                                        <p:attrNameLst>
                                          <p:attrName>style.visibility</p:attrName>
                                        </p:attrNameLst>
                                      </p:cBhvr>
                                      <p:to>
                                        <p:strVal val="visible"/>
                                      </p:to>
                                    </p:set>
                                    <p:animEffect transition="in" filter="barn(inVertical)">
                                      <p:cBhvr>
                                        <p:cTn id="31" dur="500"/>
                                        <p:tgtEl>
                                          <p:spTgt spid="34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47"/>
                                        </p:tgtEl>
                                        <p:attrNameLst>
                                          <p:attrName>style.visibility</p:attrName>
                                        </p:attrNameLst>
                                      </p:cBhvr>
                                      <p:to>
                                        <p:strVal val="visible"/>
                                      </p:to>
                                    </p:set>
                                    <p:animEffect transition="in" filter="wipe(up)">
                                      <p:cBhvr>
                                        <p:cTn id="35" dur="500"/>
                                        <p:tgtEl>
                                          <p:spTgt spid="34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67"/>
                                        </p:tgtEl>
                                        <p:attrNameLst>
                                          <p:attrName>style.visibility</p:attrName>
                                        </p:attrNameLst>
                                      </p:cBhvr>
                                      <p:to>
                                        <p:strVal val="visible"/>
                                      </p:to>
                                    </p:set>
                                    <p:animEffect transition="in" filter="wipe(left)">
                                      <p:cBhvr>
                                        <p:cTn id="39"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40" grpId="0" animBg="1"/>
      <p:bldP spid="343" grpId="0" animBg="1"/>
      <p:bldP spid="345" grpId="0" animBg="1"/>
      <p:bldP spid="344" grpId="0" animBg="1"/>
      <p:bldP spid="346" grpId="0" animBg="1"/>
      <p:bldP spid="348" grpId="0" animBg="1"/>
      <p:bldP spid="347" grpId="0"/>
      <p:bldP spid="367"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1">
  <a:themeElements>
    <a:clrScheme name="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
      <a:majorFont>
        <a:latin typeface=""/>
        <a:ea typeface=""/>
        <a:cs typeface=""/>
      </a:majorFont>
      <a:minorFont>
        <a:latin typeface=""/>
        <a:ea typeface=""/>
        <a:cs typeface=""/>
      </a:minorFont>
    </a:fontScheme>
    <a:fmtScheme name="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2_Office 主题​​">
      <a:majorFont>
        <a:latin typeface=""/>
        <a:ea typeface=""/>
        <a:cs typeface=""/>
      </a:majorFont>
      <a:minorFont>
        <a:latin typeface=""/>
        <a:ea typeface=""/>
        <a:cs typeface=""/>
      </a:minorFont>
    </a:fontScheme>
    <a:fmtScheme name="2_Office 主题​​">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00">
  <a:themeElements>
    <a:clrScheme name="00">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00">
      <a:majorFont>
        <a:latin typeface=""/>
        <a:ea typeface=""/>
        <a:cs typeface=""/>
      </a:majorFont>
      <a:minorFont>
        <a:latin typeface=""/>
        <a:ea typeface=""/>
        <a:cs typeface=""/>
      </a:minorFont>
    </a:fontScheme>
    <a:fmtScheme name="00">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tesMaster1">
  <a:themeElements>
    <a:clrScheme name="notesMaster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handoutMaster1">
  <a:themeElements>
    <a:clrScheme name="handout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4213</Words>
  <Application>WPS 演示</Application>
  <PresentationFormat/>
  <Paragraphs>693</Paragraphs>
  <Slides>45</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45</vt:i4>
      </vt:variant>
    </vt:vector>
  </HeadingPairs>
  <TitlesOfParts>
    <vt:vector size="58" baseType="lpstr">
      <vt:lpstr>Arial</vt:lpstr>
      <vt:lpstr>宋体</vt:lpstr>
      <vt:lpstr>Wingdings</vt:lpstr>
      <vt:lpstr>Calibri</vt:lpstr>
      <vt:lpstr>Times New Roman</vt:lpstr>
      <vt:lpstr>微软雅黑</vt:lpstr>
      <vt:lpstr>Arial Unicode MS</vt:lpstr>
      <vt:lpstr>楷体</vt:lpstr>
      <vt:lpstr>汉仪旗黑-85S</vt:lpstr>
      <vt:lpstr>黑体</vt:lpstr>
      <vt:lpstr>1</vt:lpstr>
      <vt:lpstr>2_Office 主题​​</vt:lpstr>
      <vt:lpstr>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little fairy</cp:lastModifiedBy>
  <cp:revision>2</cp:revision>
  <dcterms:created xsi:type="dcterms:W3CDTF">2022-04-26T08:56:00Z</dcterms:created>
  <dcterms:modified xsi:type="dcterms:W3CDTF">2024-05-30T02:39:39Z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7DA2ECB96D274E97BEBA5D51EAE6F8B1_13</vt:lpwstr>
  </property>
  <property fmtid="{D5CDD505-2E9C-101B-9397-08002B2CF9AE}" pid="3" name="KSOProductBuildVer">
    <vt:lpwstr>2052-12.1.0.16929</vt:lpwstr>
  </property>
</Properties>
</file>