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740" r:id="rId3"/>
    <p:sldId id="769" r:id="rId4"/>
    <p:sldId id="711" r:id="rId5"/>
    <p:sldId id="712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727" r:id="rId21"/>
    <p:sldId id="728" r:id="rId22"/>
    <p:sldId id="729" r:id="rId23"/>
    <p:sldId id="730" r:id="rId24"/>
    <p:sldId id="731" r:id="rId25"/>
    <p:sldId id="732" r:id="rId26"/>
    <p:sldId id="733" r:id="rId27"/>
    <p:sldId id="734" r:id="rId28"/>
    <p:sldId id="735" r:id="rId29"/>
    <p:sldId id="736" r:id="rId30"/>
    <p:sldId id="737" r:id="rId31"/>
    <p:sldId id="739" r:id="rId32"/>
    <p:sldId id="771" r:id="rId33"/>
  </p:sldIdLst>
  <p:sldSz cx="9144000" cy="6858000" type="screen4x3"/>
  <p:notesSz cx="6663055" cy="9906000"/>
  <p:custDataLst>
    <p:tags r:id="rId4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9"/>
  </p:normalViewPr>
  <p:slideViewPr>
    <p:cSldViewPr showGuides="1">
      <p:cViewPr varScale="1">
        <p:scale>
          <a:sx n="72" d="100"/>
          <a:sy n="72" d="100"/>
        </p:scale>
        <p:origin x="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20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7525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8E6EC0-DEE5-4A52-8169-9C12D0D2E75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Rot="1" noTextEdit="1"/>
          </p:cNvSpPr>
          <p:nvPr>
            <p:ph type="sldImg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0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B3FB2F-2BCA-47D0-830E-FA93FC7284A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E8668D-6693-47FB-96C6-D80A9118815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381E4-74B0-4BAA-BDA2-F959C79DB98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34449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4" name="日期占位符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28AB31-7FC3-43BE-A2C0-80AD2657D67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2"/>
          <p:cNvSpPr>
            <a:spLocks noChangeShapeType="1"/>
          </p:cNvSpPr>
          <p:nvPr/>
        </p:nvSpPr>
        <p:spPr bwMode="auto">
          <a:xfrm>
            <a:off x="514350" y="60197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30B72B-5105-4807-9171-70EBA7810D7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2" name="日期占位符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6993E3-820A-499D-BB72-3FAFE753960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直接连接符 6"/>
          <p:cNvSpPr>
            <a:spLocks noChangeShapeType="1"/>
          </p:cNvSpPr>
          <p:nvPr userDrawn="1"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文本占位符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8DDD7-C52E-4849-9DD3-AD81B9E1BAB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直接连接符 8"/>
          <p:cNvSpPr>
            <a:spLocks noChangeShapeType="1"/>
          </p:cNvSpPr>
          <p:nvPr userDrawn="1"/>
        </p:nvSpPr>
        <p:spPr bwMode="auto">
          <a:xfrm>
            <a:off x="514350" y="1050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 userDrawn="1"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35.jpeg"/><Relationship Id="rId4" Type="http://schemas.openxmlformats.org/officeDocument/2006/relationships/tags" Target="../tags/tag17.xml"/><Relationship Id="rId3" Type="http://schemas.openxmlformats.org/officeDocument/2006/relationships/image" Target="../media/image34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41437"/>
            <a:ext cx="9144000" cy="201136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非</a:t>
            </a:r>
            <a:r>
              <a:rPr kumimoji="0" lang="zh-CN" altLang="en-US" sz="7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煤矿山</a:t>
            </a:r>
            <a:r>
              <a:rPr kumimoji="0" lang="zh-CN" altLang="en-US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隐患识别</a:t>
            </a:r>
            <a:br>
              <a:rPr kumimoji="0" lang="en-US" altLang="zh-CN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</a:br>
            <a:r>
              <a:rPr kumimoji="0" lang="zh-CN" altLang="en-US" sz="7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教案</a:t>
            </a:r>
            <a:endParaRPr kumimoji="0" lang="zh-CN" altLang="en-US" sz="72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sp>
        <p:nvSpPr>
          <p:cNvPr id="9219" name="副标题 2"/>
          <p:cNvSpPr txBox="1"/>
          <p:nvPr/>
        </p:nvSpPr>
        <p:spPr>
          <a:xfrm>
            <a:off x="0" y="0"/>
            <a:ext cx="2016125" cy="647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zh-CN" altLang="en-US" sz="3200" dirty="0">
                <a:solidFill>
                  <a:srgbClr val="FFC000"/>
                </a:solidFill>
                <a:latin typeface="华文行楷" pitchFamily="2" charset="-122"/>
                <a:ea typeface="华文行楷" pitchFamily="2" charset="-122"/>
              </a:rPr>
              <a:t>内部培训</a:t>
            </a:r>
            <a:endParaRPr lang="zh-CN" altLang="en-US" sz="3200" dirty="0">
              <a:solidFill>
                <a:srgbClr val="FFC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156484" y="47965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818984" y="573247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751320" y="57329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83656" y="57324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7410" name="Picture 2" descr="08"/>
          <p:cNvPicPr>
            <a:picLocks noChangeAspect="1"/>
          </p:cNvPicPr>
          <p:nvPr/>
        </p:nvPicPr>
        <p:blipFill>
          <a:blip r:embed="rId1"/>
          <a:srcRect t="3833"/>
          <a:stretch>
            <a:fillRect/>
          </a:stretch>
        </p:blipFill>
        <p:spPr>
          <a:xfrm>
            <a:off x="1435100" y="115888"/>
            <a:ext cx="6273800" cy="6437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8434" name="Picture 2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475" y="115888"/>
            <a:ext cx="6115050" cy="652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9458" name="Picture 2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838" y="188913"/>
            <a:ext cx="6451600" cy="6370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0482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3688" y="115888"/>
            <a:ext cx="6016625" cy="652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1506" name="Picture 2" descr="12"/>
          <p:cNvPicPr>
            <a:picLocks noChangeAspect="1"/>
          </p:cNvPicPr>
          <p:nvPr/>
        </p:nvPicPr>
        <p:blipFill>
          <a:blip r:embed="rId1"/>
          <a:srcRect t="3525"/>
          <a:stretch>
            <a:fillRect/>
          </a:stretch>
        </p:blipFill>
        <p:spPr>
          <a:xfrm>
            <a:off x="1663700" y="476250"/>
            <a:ext cx="5816600" cy="6135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2530" name="Picture 2" descr="13"/>
          <p:cNvPicPr>
            <a:picLocks noChangeAspect="1"/>
          </p:cNvPicPr>
          <p:nvPr/>
        </p:nvPicPr>
        <p:blipFill>
          <a:blip r:embed="rId1"/>
          <a:srcRect t="3638"/>
          <a:stretch>
            <a:fillRect/>
          </a:stretch>
        </p:blipFill>
        <p:spPr>
          <a:xfrm>
            <a:off x="1457325" y="26988"/>
            <a:ext cx="6273800" cy="657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3554" name="Picture 2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2738" y="333375"/>
            <a:ext cx="5978525" cy="638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4578" name="Picture 2" descr="15"/>
          <p:cNvPicPr>
            <a:picLocks noChangeAspect="1"/>
          </p:cNvPicPr>
          <p:nvPr/>
        </p:nvPicPr>
        <p:blipFill>
          <a:blip r:embed="rId1"/>
          <a:srcRect t="4692"/>
          <a:stretch>
            <a:fillRect/>
          </a:stretch>
        </p:blipFill>
        <p:spPr>
          <a:xfrm>
            <a:off x="1106488" y="322263"/>
            <a:ext cx="6911975" cy="650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5602" name="Picture 2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188913"/>
            <a:ext cx="6840538" cy="6278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6626" name="Picture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188913"/>
            <a:ext cx="6762750" cy="6453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460" y="1714500"/>
            <a:ext cx="590677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7650" name="Picture 2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15888"/>
            <a:ext cx="6286500" cy="638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8674" name="Picture 2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15888"/>
            <a:ext cx="6061075" cy="610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29698" name="Picture 2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15888"/>
            <a:ext cx="6359525" cy="652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0722" name="Picture 2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975" y="0"/>
            <a:ext cx="6791325" cy="652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1746" name="Picture 2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188913"/>
            <a:ext cx="6527800" cy="638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2770" name="Picture 2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7975" y="188913"/>
            <a:ext cx="5988050" cy="652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3794" name="Picture 2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1775" y="260350"/>
            <a:ext cx="6140450" cy="638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4818" name="Picture 2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988" y="333375"/>
            <a:ext cx="6296025" cy="652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5842" name="Picture 2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254000"/>
            <a:ext cx="6264275" cy="6275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36866" name="Picture 3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265113"/>
            <a:ext cx="6518275" cy="638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7" descr="01"/>
          <p:cNvPicPr>
            <a:picLocks noChangeAspect="1"/>
          </p:cNvPicPr>
          <p:nvPr/>
        </p:nvPicPr>
        <p:blipFill>
          <a:blip r:embed="rId1"/>
          <a:srcRect t="2547"/>
          <a:stretch>
            <a:fillRect/>
          </a:stretch>
        </p:blipFill>
        <p:spPr>
          <a:xfrm>
            <a:off x="1290638" y="369888"/>
            <a:ext cx="6376987" cy="628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619523" name="Rectangle 3"/>
          <p:cNvSpPr>
            <a:spLocks noRot="1"/>
          </p:cNvSpPr>
          <p:nvPr/>
        </p:nvSpPr>
        <p:spPr>
          <a:xfrm>
            <a:off x="827088" y="1341438"/>
            <a:ext cx="7772400" cy="33829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SzTx/>
            </a:pPr>
            <a:r>
              <a:rPr lang="zh-CN" altLang="en-US" sz="5000" dirty="0">
                <a:solidFill>
                  <a:schemeClr val="tx2"/>
                </a:solidFill>
                <a:latin typeface="Arial" panose="020B0604020202020204" pitchFamily="34" charset="0"/>
                <a:ea typeface="华文新魏" pitchFamily="2" charset="-122"/>
              </a:rPr>
              <a:t>您的岗位是否存在这些隐患？是没有检查？还是没有检查出来？还是熟视无睹</a:t>
            </a:r>
            <a:r>
              <a:rPr lang="en-US" altLang="zh-CN" sz="5000" dirty="0">
                <a:solidFill>
                  <a:schemeClr val="tx2"/>
                </a:solidFill>
                <a:latin typeface="Arial" panose="020B0604020202020204" pitchFamily="34" charset="0"/>
                <a:ea typeface="华文新魏" pitchFamily="2" charset="-122"/>
              </a:rPr>
              <a:t>……</a:t>
            </a:r>
            <a:br>
              <a:rPr lang="en-US" altLang="zh-CN" sz="5000" dirty="0">
                <a:solidFill>
                  <a:schemeClr val="tx2"/>
                </a:solidFill>
                <a:latin typeface="Arial" panose="020B0604020202020204" pitchFamily="34" charset="0"/>
                <a:ea typeface="华文新魏" pitchFamily="2" charset="-122"/>
              </a:rPr>
            </a:br>
            <a:endParaRPr lang="en-US" altLang="zh-CN" sz="3000" dirty="0">
              <a:solidFill>
                <a:schemeClr val="tx2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9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53430" y="3968750"/>
            <a:ext cx="297561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71845" y="4231005"/>
            <a:ext cx="102171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13575" y="4907915"/>
            <a:ext cx="74485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1266" name="Picture 2" descr="02"/>
          <p:cNvPicPr>
            <a:picLocks noChangeAspect="1"/>
          </p:cNvPicPr>
          <p:nvPr/>
        </p:nvPicPr>
        <p:blipFill>
          <a:blip r:embed="rId1"/>
          <a:srcRect t="3851"/>
          <a:stretch>
            <a:fillRect/>
          </a:stretch>
        </p:blipFill>
        <p:spPr>
          <a:xfrm>
            <a:off x="839788" y="115888"/>
            <a:ext cx="7489825" cy="661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2290" name="Picture 2" descr="03"/>
          <p:cNvPicPr>
            <a:picLocks noChangeAspect="1"/>
          </p:cNvPicPr>
          <p:nvPr/>
        </p:nvPicPr>
        <p:blipFill>
          <a:blip r:embed="rId1"/>
          <a:srcRect t="3313"/>
          <a:stretch>
            <a:fillRect/>
          </a:stretch>
        </p:blipFill>
        <p:spPr>
          <a:xfrm>
            <a:off x="1206500" y="115888"/>
            <a:ext cx="6731000" cy="657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3314" name="Picture 2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333375"/>
            <a:ext cx="6121400" cy="640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338" name="Picture 2" descr="05"/>
          <p:cNvPicPr>
            <a:picLocks noChangeAspect="1"/>
          </p:cNvPicPr>
          <p:nvPr/>
        </p:nvPicPr>
        <p:blipFill>
          <a:blip r:embed="rId1"/>
          <a:srcRect t="4375"/>
          <a:stretch>
            <a:fillRect/>
          </a:stretch>
        </p:blipFill>
        <p:spPr>
          <a:xfrm>
            <a:off x="1547813" y="115888"/>
            <a:ext cx="6159500" cy="654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5362" name="Picture 2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963" y="404813"/>
            <a:ext cx="5718175" cy="630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5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</a:pPr>
            <a:fld id="{9A0DB2DC-4C9A-4742-B13C-FB6460FD3503}" type="slidenum">
              <a:rPr lang="en-US" altLang="zh-CN" sz="1200" dirty="0">
                <a:solidFill>
                  <a:srgbClr val="D38E27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6386" name="Picture 2" descr="07"/>
          <p:cNvPicPr>
            <a:picLocks noChangeAspect="1"/>
          </p:cNvPicPr>
          <p:nvPr/>
        </p:nvPicPr>
        <p:blipFill>
          <a:blip r:embed="rId1"/>
          <a:srcRect t="3896"/>
          <a:stretch>
            <a:fillRect/>
          </a:stretch>
        </p:blipFill>
        <p:spPr>
          <a:xfrm>
            <a:off x="1325563" y="115888"/>
            <a:ext cx="6492875" cy="659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d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SLIDE_MODEL_TYPE" val="cover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WPS 演示</Application>
  <PresentationFormat>全屏显示(4:3)</PresentationFormat>
  <Paragraphs>94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Franklin Gothic Medium</vt:lpstr>
      <vt:lpstr>隶书</vt:lpstr>
      <vt:lpstr>微软雅黑</vt:lpstr>
      <vt:lpstr>Franklin Gothic Book</vt:lpstr>
      <vt:lpstr>华文楷体</vt:lpstr>
      <vt:lpstr>Wingdings 2</vt:lpstr>
      <vt:lpstr>Wingdings</vt:lpstr>
      <vt:lpstr>华文行楷</vt:lpstr>
      <vt:lpstr>华文新魏</vt:lpstr>
      <vt:lpstr>Wingdings 2</vt:lpstr>
      <vt:lpstr>Arial Unicode MS</vt:lpstr>
      <vt:lpstr>楷体</vt:lpstr>
      <vt:lpstr>华文楷体</vt:lpstr>
      <vt:lpstr>汉仪旗黑-85S</vt:lpstr>
      <vt:lpstr>黑体</vt:lpstr>
      <vt:lpstr>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公众号:安全生产管理</dc:title>
  <dc:creator>公众号:安全生产管理</dc:creator>
  <cp:keywords>公众号:安全生产管理</cp:keywords>
  <dc:description>公众号:安全生产管理</dc:description>
  <dc:subject>公众号:安全生产管理</dc:subject>
  <cp:category>公众号:安全生产管理</cp:category>
  <cp:lastModifiedBy>little fairy</cp:lastModifiedBy>
  <cp:revision>3</cp:revision>
  <dcterms:created xsi:type="dcterms:W3CDTF">2019-07-25T13:07:31Z</dcterms:created>
  <dcterms:modified xsi:type="dcterms:W3CDTF">2024-05-09T07:41:57Z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69584F1B0E504419BCACF41EDE31EBBB_13</vt:lpwstr>
  </property>
</Properties>
</file>