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5" r:id="rId5"/>
  </p:sldMasterIdLst>
  <p:notesMasterIdLst>
    <p:notesMasterId r:id="rId7"/>
  </p:notesMasterIdLst>
  <p:handoutMasterIdLst>
    <p:handoutMasterId r:id="rId70"/>
  </p:handoutMasterIdLst>
  <p:sldIdLst>
    <p:sldId id="257" r:id="rId6"/>
    <p:sldId id="659" r:id="rId8"/>
    <p:sldId id="598" r:id="rId9"/>
    <p:sldId id="593" r:id="rId10"/>
    <p:sldId id="590" r:id="rId11"/>
    <p:sldId id="591" r:id="rId12"/>
    <p:sldId id="592" r:id="rId13"/>
    <p:sldId id="433" r:id="rId14"/>
    <p:sldId id="427" r:id="rId15"/>
    <p:sldId id="428" r:id="rId16"/>
    <p:sldId id="429" r:id="rId17"/>
    <p:sldId id="438" r:id="rId18"/>
    <p:sldId id="571" r:id="rId19"/>
    <p:sldId id="566" r:id="rId20"/>
    <p:sldId id="561" r:id="rId21"/>
    <p:sldId id="562" r:id="rId22"/>
    <p:sldId id="563" r:id="rId23"/>
    <p:sldId id="589" r:id="rId24"/>
    <p:sldId id="594" r:id="rId25"/>
    <p:sldId id="439" r:id="rId26"/>
    <p:sldId id="572" r:id="rId27"/>
    <p:sldId id="573" r:id="rId28"/>
    <p:sldId id="574" r:id="rId29"/>
    <p:sldId id="575" r:id="rId30"/>
    <p:sldId id="595" r:id="rId31"/>
    <p:sldId id="496" r:id="rId32"/>
    <p:sldId id="499" r:id="rId33"/>
    <p:sldId id="500" r:id="rId34"/>
    <p:sldId id="501" r:id="rId35"/>
    <p:sldId id="519" r:id="rId36"/>
    <p:sldId id="512" r:id="rId37"/>
    <p:sldId id="514" r:id="rId38"/>
    <p:sldId id="553" r:id="rId39"/>
    <p:sldId id="596" r:id="rId40"/>
    <p:sldId id="522" r:id="rId41"/>
    <p:sldId id="577" r:id="rId42"/>
    <p:sldId id="524" r:id="rId43"/>
    <p:sldId id="525" r:id="rId44"/>
    <p:sldId id="526" r:id="rId45"/>
    <p:sldId id="528" r:id="rId46"/>
    <p:sldId id="529" r:id="rId47"/>
    <p:sldId id="530" r:id="rId48"/>
    <p:sldId id="531" r:id="rId49"/>
    <p:sldId id="578" r:id="rId50"/>
    <p:sldId id="533" r:id="rId51"/>
    <p:sldId id="579" r:id="rId52"/>
    <p:sldId id="534" r:id="rId53"/>
    <p:sldId id="597" r:id="rId54"/>
    <p:sldId id="580" r:id="rId55"/>
    <p:sldId id="588" r:id="rId56"/>
    <p:sldId id="538" r:id="rId57"/>
    <p:sldId id="539" r:id="rId58"/>
    <p:sldId id="540" r:id="rId59"/>
    <p:sldId id="541" r:id="rId60"/>
    <p:sldId id="582" r:id="rId61"/>
    <p:sldId id="583" r:id="rId62"/>
    <p:sldId id="544" r:id="rId63"/>
    <p:sldId id="545" r:id="rId64"/>
    <p:sldId id="587" r:id="rId65"/>
    <p:sldId id="586" r:id="rId66"/>
    <p:sldId id="585" r:id="rId67"/>
    <p:sldId id="584" r:id="rId68"/>
    <p:sldId id="661" r:id="rId69"/>
  </p:sldIdLst>
  <p:sldSz cx="12192000" cy="6858000"/>
  <p:notesSz cx="6858000" cy="9144000"/>
  <p:custDataLst>
    <p:tags r:id="rId75"/>
  </p:custDataLst>
  <p:defaultTextStyle>
    <a:defPPr>
      <a:defRPr lang="zh-TW"/>
    </a:defPPr>
    <a:lvl1pPr marL="0" lvl="0" indent="0" algn="l" defTabSz="914400" rtl="0" eaLnBrk="0" fontAlgn="base" latinLnBrk="0" hangingPunct="0">
      <a:lnSpc>
        <a:spcPct val="100000"/>
      </a:lnSpc>
      <a:spcBef>
        <a:spcPct val="0"/>
      </a:spcBef>
      <a:spcAft>
        <a:spcPct val="0"/>
      </a:spcAft>
      <a:buNone/>
      <a:defRPr sz="2800" b="1" i="0" u="none" kern="1200" baseline="0">
        <a:solidFill>
          <a:schemeClr val="bg1"/>
        </a:solidFill>
        <a:latin typeface="Arial" panose="020B0604020202020204" pitchFamily="34" charset="0"/>
        <a:ea typeface="文鼎霹雳体" pitchFamily="33" charset="-122"/>
        <a:cs typeface="+mn-cs"/>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bg1"/>
        </a:solidFill>
        <a:latin typeface="Arial" panose="020B0604020202020204" pitchFamily="34" charset="0"/>
        <a:ea typeface="文鼎霹雳体" pitchFamily="33" charset="-122"/>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bg1"/>
        </a:solidFill>
        <a:latin typeface="Arial" panose="020B0604020202020204" pitchFamily="34" charset="0"/>
        <a:ea typeface="文鼎霹雳体" pitchFamily="33" charset="-122"/>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bg1"/>
        </a:solidFill>
        <a:latin typeface="Arial" panose="020B0604020202020204" pitchFamily="34" charset="0"/>
        <a:ea typeface="文鼎霹雳体" pitchFamily="33" charset="-122"/>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bg1"/>
        </a:solidFill>
        <a:latin typeface="Arial" panose="020B0604020202020204" pitchFamily="34" charset="0"/>
        <a:ea typeface="文鼎霹雳体" pitchFamily="33" charset="-122"/>
        <a:cs typeface="+mn-cs"/>
      </a:defRPr>
    </a:lvl5pPr>
    <a:lvl6pPr marL="2286000" lvl="5" indent="0" algn="l" defTabSz="914400" rtl="0" eaLnBrk="0" fontAlgn="base" latinLnBrk="0" hangingPunct="0">
      <a:lnSpc>
        <a:spcPct val="100000"/>
      </a:lnSpc>
      <a:spcBef>
        <a:spcPct val="0"/>
      </a:spcBef>
      <a:spcAft>
        <a:spcPct val="0"/>
      </a:spcAft>
      <a:buNone/>
      <a:defRPr sz="2800" b="1" i="0" u="none" kern="1200" baseline="0">
        <a:solidFill>
          <a:schemeClr val="bg1"/>
        </a:solidFill>
        <a:latin typeface="Arial" panose="020B0604020202020204" pitchFamily="34" charset="0"/>
        <a:ea typeface="文鼎霹雳体" pitchFamily="33" charset="-122"/>
        <a:cs typeface="+mn-cs"/>
      </a:defRPr>
    </a:lvl6pPr>
    <a:lvl7pPr marL="2743200" lvl="6" indent="0" algn="l" defTabSz="914400" rtl="0" eaLnBrk="0" fontAlgn="base" latinLnBrk="0" hangingPunct="0">
      <a:lnSpc>
        <a:spcPct val="100000"/>
      </a:lnSpc>
      <a:spcBef>
        <a:spcPct val="0"/>
      </a:spcBef>
      <a:spcAft>
        <a:spcPct val="0"/>
      </a:spcAft>
      <a:buNone/>
      <a:defRPr sz="2800" b="1" i="0" u="none" kern="1200" baseline="0">
        <a:solidFill>
          <a:schemeClr val="bg1"/>
        </a:solidFill>
        <a:latin typeface="Arial" panose="020B0604020202020204" pitchFamily="34" charset="0"/>
        <a:ea typeface="文鼎霹雳体" pitchFamily="33" charset="-122"/>
        <a:cs typeface="+mn-cs"/>
      </a:defRPr>
    </a:lvl7pPr>
    <a:lvl8pPr marL="3200400" lvl="7" indent="0" algn="l" defTabSz="914400" rtl="0" eaLnBrk="0" fontAlgn="base" latinLnBrk="0" hangingPunct="0">
      <a:lnSpc>
        <a:spcPct val="100000"/>
      </a:lnSpc>
      <a:spcBef>
        <a:spcPct val="0"/>
      </a:spcBef>
      <a:spcAft>
        <a:spcPct val="0"/>
      </a:spcAft>
      <a:buNone/>
      <a:defRPr sz="2800" b="1" i="0" u="none" kern="1200" baseline="0">
        <a:solidFill>
          <a:schemeClr val="bg1"/>
        </a:solidFill>
        <a:latin typeface="Arial" panose="020B0604020202020204" pitchFamily="34" charset="0"/>
        <a:ea typeface="文鼎霹雳体" pitchFamily="33" charset="-122"/>
        <a:cs typeface="+mn-cs"/>
      </a:defRPr>
    </a:lvl8pPr>
    <a:lvl9pPr marL="3657600" lvl="8" indent="0" algn="l" defTabSz="914400" rtl="0" eaLnBrk="0" fontAlgn="base" latinLnBrk="0" hangingPunct="0">
      <a:lnSpc>
        <a:spcPct val="100000"/>
      </a:lnSpc>
      <a:spcBef>
        <a:spcPct val="0"/>
      </a:spcBef>
      <a:spcAft>
        <a:spcPct val="0"/>
      </a:spcAft>
      <a:buNone/>
      <a:defRPr sz="2800" b="1" i="0" u="none" kern="1200" baseline="0">
        <a:solidFill>
          <a:schemeClr val="bg1"/>
        </a:solidFill>
        <a:latin typeface="Arial" panose="020B0604020202020204" pitchFamily="34" charset="0"/>
        <a:ea typeface="文鼎霹雳体" pitchFamily="33"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80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00"/>
    <a:srgbClr val="FF7575"/>
    <a:srgbClr val="E60000"/>
    <a:srgbClr val="FEF6F0"/>
    <a:srgbClr val="FFFFFF"/>
    <a:srgbClr val="FFFF00"/>
    <a:srgbClr val="FF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05"/>
    <p:restoredTop sz="94402"/>
  </p:normalViewPr>
  <p:slideViewPr>
    <p:cSldViewPr snapToGrid="0" showGuides="1">
      <p:cViewPr varScale="1">
        <p:scale>
          <a:sx n="89" d="100"/>
          <a:sy n="89" d="100"/>
        </p:scale>
        <p:origin x="102" y="504"/>
      </p:cViewPr>
      <p:guideLst>
        <p:guide orient="horz" pos="2160"/>
        <p:guide pos="3840"/>
        <p:guide pos="80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2532"/>
    </p:cViewPr>
  </p:sorterViewPr>
  <p:gridSpacing cx="45005" cy="45005"/>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5" Type="http://schemas.openxmlformats.org/officeDocument/2006/relationships/tags" Target="tags/tag19.xml"/><Relationship Id="rId74" Type="http://schemas.openxmlformats.org/officeDocument/2006/relationships/commentAuthors" Target="commentAuthors.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notesMaster" Target="notesMasters/notesMaster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spcBef>
                <a:spcPct val="0"/>
              </a:spcBef>
              <a:defRPr kumimoji="1" sz="1200" b="0">
                <a:solidFill>
                  <a:schemeClr val="tx1"/>
                </a:solidFill>
                <a:effectLst/>
                <a:ea typeface="PMingLiU" panose="02020500000000000000"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5632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spcBef>
                <a:spcPct val="0"/>
              </a:spcBef>
              <a:defRPr kumimoji="1" sz="1200" b="0">
                <a:solidFill>
                  <a:schemeClr val="tx1"/>
                </a:solidFill>
                <a:effectLst/>
                <a:ea typeface="PMingLiU" panose="02020500000000000000"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26A9880-CFB6-495E-8B3C-77E8E506081C}" type="datetime1">
              <a:rPr kumimoji="1" lang="zh-TW" altLang="en-US" sz="12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2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5632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spcBef>
                <a:spcPct val="0"/>
              </a:spcBef>
              <a:defRPr kumimoji="1" sz="1200" b="0">
                <a:solidFill>
                  <a:schemeClr val="tx1"/>
                </a:solidFill>
                <a:effectLst/>
                <a:ea typeface="PMingLiU" panose="02020500000000000000"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ea typeface="PMingLiU" panose="02020500000000000000" pitchFamily="18" charset="-120"/>
              </a:rPr>
            </a:fld>
            <a:endParaRPr lang="zh-CN" altLang="en-US" sz="1200" b="0" dirty="0">
              <a:solidFill>
                <a:schemeClr val="tx1"/>
              </a:solidFill>
              <a:ea typeface="PMingLiU" panose="02020500000000000000" pitchFamily="18" charset="-12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spcBef>
                <a:spcPct val="0"/>
              </a:spcBef>
              <a:defRPr kumimoji="1" sz="1200" b="0">
                <a:solidFill>
                  <a:schemeClr val="tx1"/>
                </a:solidFill>
                <a:effectLst/>
                <a:ea typeface="PMingLiU" panose="02020500000000000000"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spcBef>
                <a:spcPct val="0"/>
              </a:spcBef>
              <a:defRPr kumimoji="1" sz="1200" b="0">
                <a:solidFill>
                  <a:schemeClr val="tx1"/>
                </a:solidFill>
                <a:effectLst/>
                <a:ea typeface="PMingLiU" panose="02020500000000000000"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4C9E0C-4ACD-47F6-B84D-12025A668BC0}" type="datetime1">
              <a:rPr kumimoji="1" lang="zh-TW" altLang="en-US" sz="12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TW" sz="12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37892" name="Rectangle 4"/>
          <p:cNvSpPr>
            <a:spLocks noRo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按一下以編輯母片</a:t>
            </a:r>
            <a:endParaRPr kumimoji="0" lang="zh-TW"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第二層</a:t>
            </a:r>
            <a:endParaRPr kumimoji="0" lang="zh-TW"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第三層</a:t>
            </a:r>
            <a:endParaRPr kumimoji="0" lang="zh-TW"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第四層</a:t>
            </a:r>
            <a:endParaRPr kumimoji="0" lang="zh-TW"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第五層</a:t>
            </a:r>
            <a:endParaRPr kumimoji="0" lang="zh-TW"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spcBef>
                <a:spcPct val="0"/>
              </a:spcBef>
              <a:defRPr kumimoji="1" sz="1200" b="0">
                <a:solidFill>
                  <a:schemeClr val="tx1"/>
                </a:solidFill>
                <a:effectLst/>
                <a:ea typeface="PMingLiU" panose="02020500000000000000"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40963" name="Rectangle 2"/>
          <p:cNvSpPr>
            <a:spLocks noRot="1" noTextEdit="1"/>
          </p:cNvSpPr>
          <p:nvPr>
            <p:ph type="sldImg"/>
          </p:nvPr>
        </p:nvSpPr>
        <p:spPr>
          <a:ln/>
        </p:spPr>
      </p:sp>
      <p:sp>
        <p:nvSpPr>
          <p:cNvPr id="40964"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65539" name="Rectangle 2"/>
          <p:cNvSpPr>
            <a:spLocks noRot="1" noTextEdit="1"/>
          </p:cNvSpPr>
          <p:nvPr>
            <p:ph type="sldImg"/>
          </p:nvPr>
        </p:nvSpPr>
        <p:spPr>
          <a:ln/>
        </p:spPr>
      </p:sp>
      <p:sp>
        <p:nvSpPr>
          <p:cNvPr id="65540"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69635" name="Rectangle 2"/>
          <p:cNvSpPr>
            <a:spLocks noRot="1" noTextEdit="1"/>
          </p:cNvSpPr>
          <p:nvPr>
            <p:ph type="sldImg"/>
          </p:nvPr>
        </p:nvSpPr>
        <p:spPr>
          <a:ln/>
        </p:spPr>
      </p:sp>
      <p:sp>
        <p:nvSpPr>
          <p:cNvPr id="69636"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76803" name="Rectangle 2"/>
          <p:cNvSpPr>
            <a:spLocks noRot="1" noTextEdit="1"/>
          </p:cNvSpPr>
          <p:nvPr>
            <p:ph type="sldImg"/>
          </p:nvPr>
        </p:nvSpPr>
        <p:spPr>
          <a:ln/>
        </p:spPr>
      </p:sp>
      <p:sp>
        <p:nvSpPr>
          <p:cNvPr id="76804"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78851" name="Rectangle 2"/>
          <p:cNvSpPr>
            <a:spLocks noRot="1" noTextEdit="1"/>
          </p:cNvSpPr>
          <p:nvPr>
            <p:ph type="sldImg"/>
          </p:nvPr>
        </p:nvSpPr>
        <p:spPr>
          <a:ln/>
        </p:spPr>
      </p:sp>
      <p:sp>
        <p:nvSpPr>
          <p:cNvPr id="78852"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80899" name="Rectangle 2"/>
          <p:cNvSpPr>
            <a:spLocks noRot="1" noTextEdit="1"/>
          </p:cNvSpPr>
          <p:nvPr>
            <p:ph type="sldImg"/>
          </p:nvPr>
        </p:nvSpPr>
        <p:spPr>
          <a:ln/>
        </p:spPr>
      </p:sp>
      <p:sp>
        <p:nvSpPr>
          <p:cNvPr id="80900"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82947" name="Rectangle 2"/>
          <p:cNvSpPr>
            <a:spLocks noRot="1" noTextEdit="1"/>
          </p:cNvSpPr>
          <p:nvPr>
            <p:ph type="sldImg"/>
          </p:nvPr>
        </p:nvSpPr>
        <p:spPr>
          <a:ln/>
        </p:spPr>
      </p:sp>
      <p:sp>
        <p:nvSpPr>
          <p:cNvPr id="82948"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84995" name="Rectangle 2"/>
          <p:cNvSpPr>
            <a:spLocks noRot="1" noTextEdit="1"/>
          </p:cNvSpPr>
          <p:nvPr>
            <p:ph type="sldImg"/>
          </p:nvPr>
        </p:nvSpPr>
        <p:spPr>
          <a:ln/>
        </p:spPr>
      </p:sp>
      <p:sp>
        <p:nvSpPr>
          <p:cNvPr id="84996"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幻灯片图像占位符 1"/>
          <p:cNvSpPr>
            <a:spLocks noGrp="1" noRot="1" noChangeAspect="1" noTextEdit="1"/>
          </p:cNvSpPr>
          <p:nvPr>
            <p:ph type="sldImg"/>
          </p:nvPr>
        </p:nvSpPr>
        <p:spPr>
          <a:ln/>
        </p:spPr>
      </p:sp>
      <p:sp>
        <p:nvSpPr>
          <p:cNvPr id="91139" name="备注占位符 2"/>
          <p:cNvSpPr>
            <a:spLocks noGrp="1"/>
          </p:cNvSpPr>
          <p:nvPr>
            <p:ph type="body" idx="1"/>
          </p:nvPr>
        </p:nvSpPr>
        <p:spPr>
          <a:ln/>
        </p:spPr>
        <p:txBody>
          <a:bodyPr wrap="square" lIns="91440" tIns="45720" rIns="91440" bIns="45720" anchor="t" anchorCtr="0"/>
          <a:p>
            <a:pPr lvl="0"/>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108547" name="Rectangle 2"/>
          <p:cNvSpPr>
            <a:spLocks noRot="1" noTextEdit="1"/>
          </p:cNvSpPr>
          <p:nvPr>
            <p:ph type="sldImg"/>
          </p:nvPr>
        </p:nvSpPr>
        <p:spPr>
          <a:ln/>
        </p:spPr>
      </p:sp>
      <p:sp>
        <p:nvSpPr>
          <p:cNvPr id="108548"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110595" name="Rectangle 2"/>
          <p:cNvSpPr>
            <a:spLocks noRot="1" noTextEdit="1"/>
          </p:cNvSpPr>
          <p:nvPr>
            <p:ph type="sldImg"/>
          </p:nvPr>
        </p:nvSpPr>
        <p:spPr>
          <a:ln/>
        </p:spPr>
      </p:sp>
      <p:sp>
        <p:nvSpPr>
          <p:cNvPr id="110596"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48131" name="Rectangle 2"/>
          <p:cNvSpPr>
            <a:spLocks noRot="1" noTextEdit="1"/>
          </p:cNvSpPr>
          <p:nvPr>
            <p:ph type="sldImg"/>
          </p:nvPr>
        </p:nvSpPr>
        <p:spPr>
          <a:ln/>
        </p:spPr>
      </p:sp>
      <p:sp>
        <p:nvSpPr>
          <p:cNvPr id="48132"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112643" name="Rectangle 2"/>
          <p:cNvSpPr>
            <a:spLocks noRot="1" noTextEdit="1"/>
          </p:cNvSpPr>
          <p:nvPr>
            <p:ph type="sldImg"/>
          </p:nvPr>
        </p:nvSpPr>
        <p:spPr>
          <a:ln/>
        </p:spPr>
      </p:sp>
      <p:sp>
        <p:nvSpPr>
          <p:cNvPr id="112644"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114691" name="Rectangle 2"/>
          <p:cNvSpPr>
            <a:spLocks noRot="1" noTextEdit="1"/>
          </p:cNvSpPr>
          <p:nvPr>
            <p:ph type="sldImg"/>
          </p:nvPr>
        </p:nvSpPr>
        <p:spPr>
          <a:ln/>
        </p:spPr>
      </p:sp>
      <p:sp>
        <p:nvSpPr>
          <p:cNvPr id="114692"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118787" name="Rectangle 2"/>
          <p:cNvSpPr>
            <a:spLocks noRot="1" noTextEdit="1"/>
          </p:cNvSpPr>
          <p:nvPr>
            <p:ph type="sldImg"/>
          </p:nvPr>
        </p:nvSpPr>
        <p:spPr>
          <a:ln/>
        </p:spPr>
      </p:sp>
      <p:sp>
        <p:nvSpPr>
          <p:cNvPr id="118788"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50179" name="Rectangle 2"/>
          <p:cNvSpPr>
            <a:spLocks noRot="1" noTextEdit="1"/>
          </p:cNvSpPr>
          <p:nvPr>
            <p:ph type="sldImg"/>
          </p:nvPr>
        </p:nvSpPr>
        <p:spPr>
          <a:ln/>
        </p:spPr>
      </p:sp>
      <p:sp>
        <p:nvSpPr>
          <p:cNvPr id="50180"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52227" name="Rectangle 2"/>
          <p:cNvSpPr>
            <a:spLocks noRot="1" noTextEdit="1"/>
          </p:cNvSpPr>
          <p:nvPr>
            <p:ph type="sldImg"/>
          </p:nvPr>
        </p:nvSpPr>
        <p:spPr>
          <a:ln/>
        </p:spPr>
      </p:sp>
      <p:sp>
        <p:nvSpPr>
          <p:cNvPr id="52228"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54275" name="Rectangle 2"/>
          <p:cNvSpPr>
            <a:spLocks noRot="1" noTextEdit="1"/>
          </p:cNvSpPr>
          <p:nvPr>
            <p:ph type="sldImg"/>
          </p:nvPr>
        </p:nvSpPr>
        <p:spPr>
          <a:ln/>
        </p:spPr>
      </p:sp>
      <p:sp>
        <p:nvSpPr>
          <p:cNvPr id="54276"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56323" name="Rectangle 2"/>
          <p:cNvSpPr>
            <a:spLocks noRot="1" noTextEdit="1"/>
          </p:cNvSpPr>
          <p:nvPr>
            <p:ph type="sldImg"/>
          </p:nvPr>
        </p:nvSpPr>
        <p:spPr>
          <a:ln/>
        </p:spPr>
      </p:sp>
      <p:sp>
        <p:nvSpPr>
          <p:cNvPr id="56324"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59395" name="Rectangle 2"/>
          <p:cNvSpPr>
            <a:spLocks noRot="1" noTextEdit="1"/>
          </p:cNvSpPr>
          <p:nvPr>
            <p:ph type="sldImg"/>
          </p:nvPr>
        </p:nvSpPr>
        <p:spPr>
          <a:ln/>
        </p:spPr>
      </p:sp>
      <p:sp>
        <p:nvSpPr>
          <p:cNvPr id="59396"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61443" name="Rectangle 2"/>
          <p:cNvSpPr>
            <a:spLocks noRot="1" noTextEdit="1"/>
          </p:cNvSpPr>
          <p:nvPr>
            <p:ph type="sldImg"/>
          </p:nvPr>
        </p:nvSpPr>
        <p:spPr>
          <a:ln/>
        </p:spPr>
      </p:sp>
      <p:sp>
        <p:nvSpPr>
          <p:cNvPr id="61444"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TW" sz="1200" b="0" dirty="0">
                <a:solidFill>
                  <a:schemeClr val="tx1"/>
                </a:solidFill>
                <a:ea typeface="PMingLiU" panose="02020500000000000000" pitchFamily="18" charset="-120"/>
              </a:rPr>
            </a:fld>
            <a:endParaRPr lang="en-US" altLang="zh-TW" sz="1200" b="0" dirty="0">
              <a:solidFill>
                <a:schemeClr val="tx1"/>
              </a:solidFill>
              <a:ea typeface="PMingLiU" panose="02020500000000000000" pitchFamily="18" charset="-120"/>
            </a:endParaRPr>
          </a:p>
        </p:txBody>
      </p:sp>
      <p:sp>
        <p:nvSpPr>
          <p:cNvPr id="63491" name="Rectangle 2"/>
          <p:cNvSpPr>
            <a:spLocks noRot="1" noTextEdit="1"/>
          </p:cNvSpPr>
          <p:nvPr>
            <p:ph type="sldImg"/>
          </p:nvPr>
        </p:nvSpPr>
        <p:spPr>
          <a:ln/>
        </p:spPr>
      </p:sp>
      <p:sp>
        <p:nvSpPr>
          <p:cNvPr id="63492"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Rectangle 6"/>
          <p:cNvSpPr>
            <a:spLocks noChangeArrowheads="1"/>
          </p:cNvSpPr>
          <p:nvPr/>
        </p:nvSpPr>
        <p:spPr bwMode="auto">
          <a:xfrm>
            <a:off x="2255838" y="6327775"/>
            <a:ext cx="8534400" cy="530225"/>
          </a:xfrm>
          <a:prstGeom prst="rect">
            <a:avLst/>
          </a:prstGeom>
          <a:noFill/>
          <a:ln>
            <a:noFill/>
          </a:ln>
          <a:effectLst/>
        </p:spPr>
        <p:txBody>
          <a:bodyPr/>
          <a:lstStyle>
            <a:lvl1pPr>
              <a:spcBef>
                <a:spcPct val="50000"/>
              </a:spcBef>
              <a:defRPr sz="2800" b="1">
                <a:solidFill>
                  <a:schemeClr val="bg1"/>
                </a:solidFill>
                <a:latin typeface="Arial" panose="020B0604020202020204" pitchFamily="34" charset="0"/>
                <a:ea typeface="文鼎霹雳体" pitchFamily="33" charset="-122"/>
              </a:defRPr>
            </a:lvl1pPr>
            <a:lvl2pPr marL="742950" indent="-285750">
              <a:spcBef>
                <a:spcPct val="50000"/>
              </a:spcBef>
              <a:defRPr sz="2800" b="1">
                <a:solidFill>
                  <a:schemeClr val="bg1"/>
                </a:solidFill>
                <a:latin typeface="Arial" panose="020B0604020202020204" pitchFamily="34" charset="0"/>
                <a:ea typeface="文鼎霹雳体" pitchFamily="33" charset="-122"/>
              </a:defRPr>
            </a:lvl2pPr>
            <a:lvl3pPr marL="1143000" indent="-228600">
              <a:spcBef>
                <a:spcPct val="50000"/>
              </a:spcBef>
              <a:defRPr sz="2800" b="1">
                <a:solidFill>
                  <a:schemeClr val="bg1"/>
                </a:solidFill>
                <a:latin typeface="Arial" panose="020B0604020202020204" pitchFamily="34" charset="0"/>
                <a:ea typeface="文鼎霹雳体" pitchFamily="33" charset="-122"/>
              </a:defRPr>
            </a:lvl3pPr>
            <a:lvl4pPr marL="1600200" indent="-228600">
              <a:spcBef>
                <a:spcPct val="50000"/>
              </a:spcBef>
              <a:defRPr sz="2800" b="1">
                <a:solidFill>
                  <a:schemeClr val="bg1"/>
                </a:solidFill>
                <a:latin typeface="Arial" panose="020B0604020202020204" pitchFamily="34" charset="0"/>
                <a:ea typeface="文鼎霹雳体" pitchFamily="33" charset="-122"/>
              </a:defRPr>
            </a:lvl4pPr>
            <a:lvl5pPr marL="2057400" indent="-228600">
              <a:spcBef>
                <a:spcPct val="50000"/>
              </a:spcBef>
              <a:defRPr sz="2800" b="1">
                <a:solidFill>
                  <a:schemeClr val="bg1"/>
                </a:solidFill>
                <a:latin typeface="Arial" panose="020B0604020202020204" pitchFamily="34" charset="0"/>
                <a:ea typeface="文鼎霹雳体" pitchFamily="33" charset="-122"/>
              </a:defRPr>
            </a:lvl5pPr>
            <a:lvl6pPr marL="25146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6pPr>
            <a:lvl7pPr marL="29718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7pPr>
            <a:lvl8pPr marL="34290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8pPr>
            <a:lvl9pPr marL="38862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600" b="0" i="0" u="none" strike="noStrike" kern="1200" cap="none" spc="0" normalizeH="0" baseline="0" noProof="0">
                <a:ln>
                  <a:noFill/>
                </a:ln>
                <a:solidFill>
                  <a:srgbClr val="FF3300"/>
                </a:solidFill>
                <a:effectLst/>
                <a:uLnTx/>
                <a:uFillTx/>
                <a:latin typeface="Arial" panose="020B0604020202020204" pitchFamily="34" charset="0"/>
                <a:ea typeface="草檀斋毛泽东字体" pitchFamily="2" charset="-122"/>
                <a:cs typeface="+mn-cs"/>
              </a:rPr>
              <a:t>山东建大   </a:t>
            </a:r>
            <a:r>
              <a:rPr kumimoji="1" lang="en-US" altLang="zh-CN" sz="1600" b="0" i="0" u="none" strike="noStrike" kern="1200" cap="none" spc="0" normalizeH="0" baseline="0" noProof="0">
                <a:ln>
                  <a:noFill/>
                </a:ln>
                <a:solidFill>
                  <a:srgbClr val="FF3300"/>
                </a:solidFill>
                <a:effectLst/>
                <a:uLnTx/>
                <a:uFillTx/>
                <a:latin typeface="Arial" panose="020B0604020202020204" pitchFamily="34" charset="0"/>
                <a:ea typeface="草檀斋毛泽东字体" pitchFamily="2" charset="-122"/>
                <a:cs typeface="+mn-cs"/>
              </a:rPr>
              <a:t>0531</a:t>
            </a:r>
            <a:r>
              <a:rPr kumimoji="1" lang="zh-CN" altLang="en-US" sz="1600" b="0" i="0" u="none" strike="noStrike" kern="1200" cap="none" spc="0" normalizeH="0" baseline="0" noProof="0">
                <a:ln>
                  <a:noFill/>
                </a:ln>
                <a:solidFill>
                  <a:srgbClr val="FF3300"/>
                </a:solidFill>
                <a:effectLst/>
                <a:uLnTx/>
                <a:uFillTx/>
                <a:latin typeface="Arial" panose="020B0604020202020204" pitchFamily="34" charset="0"/>
                <a:ea typeface="草檀斋毛泽东字体" pitchFamily="2" charset="-122"/>
                <a:cs typeface="+mn-cs"/>
              </a:rPr>
              <a:t>－</a:t>
            </a:r>
            <a:r>
              <a:rPr kumimoji="1" lang="en-US" altLang="zh-CN" sz="1600" b="0" i="0" u="none" strike="noStrike" kern="1200" cap="none" spc="0" normalizeH="0" baseline="0" noProof="0">
                <a:ln>
                  <a:noFill/>
                </a:ln>
                <a:solidFill>
                  <a:srgbClr val="FF3300"/>
                </a:solidFill>
                <a:effectLst/>
                <a:uLnTx/>
                <a:uFillTx/>
                <a:latin typeface="Arial" panose="020B0604020202020204" pitchFamily="34" charset="0"/>
                <a:ea typeface="草檀斋毛泽东字体" pitchFamily="2" charset="-122"/>
                <a:cs typeface="+mn-cs"/>
              </a:rPr>
              <a:t>86564088</a:t>
            </a:r>
            <a:endParaRPr kumimoji="1" lang="en-US" altLang="zh-CN" sz="1600" b="0" i="0" u="none" strike="noStrike" kern="1200" cap="none" spc="0" normalizeH="0" baseline="0" noProof="0">
              <a:ln>
                <a:noFill/>
              </a:ln>
              <a:solidFill>
                <a:srgbClr val="FF3300"/>
              </a:solidFill>
              <a:effectLst/>
              <a:uLnTx/>
              <a:uFillTx/>
              <a:latin typeface="Arial" panose="020B0604020202020204" pitchFamily="34" charset="0"/>
              <a:ea typeface="草檀斋毛泽东字体" pitchFamily="2" charset="-122"/>
              <a:cs typeface="+mn-cs"/>
            </a:endParaRPr>
          </a:p>
        </p:txBody>
      </p:sp>
      <p:sp>
        <p:nvSpPr>
          <p:cNvPr id="3" name="Text Box 7"/>
          <p:cNvSpPr txBox="1">
            <a:spLocks noChangeArrowheads="1"/>
          </p:cNvSpPr>
          <p:nvPr/>
        </p:nvSpPr>
        <p:spPr bwMode="auto">
          <a:xfrm>
            <a:off x="10223500" y="404813"/>
            <a:ext cx="1633538" cy="366713"/>
          </a:xfrm>
          <a:prstGeom prst="rect">
            <a:avLst/>
          </a:prstGeom>
          <a:noFill/>
          <a:ln>
            <a:noFill/>
          </a:ln>
          <a:effectLst/>
        </p:spPr>
        <p:txBody>
          <a:bodyPr>
            <a:spAutoFit/>
          </a:bodyPr>
          <a:lstStyle>
            <a:lvl1pPr>
              <a:spcBef>
                <a:spcPct val="50000"/>
              </a:spcBef>
              <a:defRPr sz="2800" b="1">
                <a:solidFill>
                  <a:schemeClr val="bg1"/>
                </a:solidFill>
                <a:latin typeface="Arial" panose="020B0604020202020204" pitchFamily="34" charset="0"/>
                <a:ea typeface="文鼎霹雳体" pitchFamily="33" charset="-122"/>
              </a:defRPr>
            </a:lvl1pPr>
            <a:lvl2pPr marL="742950" indent="-285750">
              <a:spcBef>
                <a:spcPct val="50000"/>
              </a:spcBef>
              <a:defRPr sz="2800" b="1">
                <a:solidFill>
                  <a:schemeClr val="bg1"/>
                </a:solidFill>
                <a:latin typeface="Arial" panose="020B0604020202020204" pitchFamily="34" charset="0"/>
                <a:ea typeface="文鼎霹雳体" pitchFamily="33" charset="-122"/>
              </a:defRPr>
            </a:lvl2pPr>
            <a:lvl3pPr marL="1143000" indent="-228600">
              <a:spcBef>
                <a:spcPct val="50000"/>
              </a:spcBef>
              <a:defRPr sz="2800" b="1">
                <a:solidFill>
                  <a:schemeClr val="bg1"/>
                </a:solidFill>
                <a:latin typeface="Arial" panose="020B0604020202020204" pitchFamily="34" charset="0"/>
                <a:ea typeface="文鼎霹雳体" pitchFamily="33" charset="-122"/>
              </a:defRPr>
            </a:lvl3pPr>
            <a:lvl4pPr marL="1600200" indent="-228600">
              <a:spcBef>
                <a:spcPct val="50000"/>
              </a:spcBef>
              <a:defRPr sz="2800" b="1">
                <a:solidFill>
                  <a:schemeClr val="bg1"/>
                </a:solidFill>
                <a:latin typeface="Arial" panose="020B0604020202020204" pitchFamily="34" charset="0"/>
                <a:ea typeface="文鼎霹雳体" pitchFamily="33" charset="-122"/>
              </a:defRPr>
            </a:lvl4pPr>
            <a:lvl5pPr marL="2057400" indent="-228600">
              <a:spcBef>
                <a:spcPct val="50000"/>
              </a:spcBef>
              <a:defRPr sz="2800" b="1">
                <a:solidFill>
                  <a:schemeClr val="bg1"/>
                </a:solidFill>
                <a:latin typeface="Arial" panose="020B0604020202020204" pitchFamily="34" charset="0"/>
                <a:ea typeface="文鼎霹雳体" pitchFamily="33" charset="-122"/>
              </a:defRPr>
            </a:lvl5pPr>
            <a:lvl6pPr marL="25146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6pPr>
            <a:lvl7pPr marL="29718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7pPr>
            <a:lvl8pPr marL="34290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8pPr>
            <a:lvl9pPr marL="38862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1800" b="0" i="0" u="none" strike="noStrike" kern="1200" cap="none" spc="0" normalizeH="0" baseline="0" noProof="0">
                <a:ln>
                  <a:noFill/>
                </a:ln>
                <a:solidFill>
                  <a:schemeClr val="accent1"/>
                </a:solidFill>
                <a:effectLst/>
                <a:uLnTx/>
                <a:uFillTx/>
                <a:latin typeface="Arial" panose="020B0604020202020204" pitchFamily="34" charset="0"/>
                <a:ea typeface="草檀斋毛泽东字体" pitchFamily="2" charset="-122"/>
                <a:cs typeface="+mn-cs"/>
              </a:rPr>
              <a:t>山东建大</a:t>
            </a:r>
            <a:endParaRPr kumimoji="1" lang="zh-CN" altLang="en-US" sz="1800" b="0" i="0" u="none" strike="noStrike" kern="1200" cap="none" spc="0" normalizeH="0" baseline="0" noProof="0">
              <a:ln>
                <a:noFill/>
              </a:ln>
              <a:solidFill>
                <a:schemeClr val="accent1"/>
              </a:solidFill>
              <a:effectLst/>
              <a:uLnTx/>
              <a:uFillTx/>
              <a:latin typeface="Arial" panose="020B0604020202020204" pitchFamily="34" charset="0"/>
              <a:ea typeface="草檀斋毛泽东字体" pitchFamily="2" charset="-122"/>
              <a:cs typeface="+mn-cs"/>
            </a:endParaRPr>
          </a:p>
        </p:txBody>
      </p:sp>
      <p:sp>
        <p:nvSpPr>
          <p:cNvPr id="4" name="Line 8"/>
          <p:cNvSpPr>
            <a:spLocks noChangeShapeType="1"/>
          </p:cNvSpPr>
          <p:nvPr/>
        </p:nvSpPr>
        <p:spPr bwMode="auto">
          <a:xfrm>
            <a:off x="8401050" y="6524625"/>
            <a:ext cx="3263900"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5" name="Line 9"/>
          <p:cNvSpPr>
            <a:spLocks noChangeShapeType="1"/>
          </p:cNvSpPr>
          <p:nvPr/>
        </p:nvSpPr>
        <p:spPr bwMode="auto">
          <a:xfrm flipV="1">
            <a:off x="11664950" y="692150"/>
            <a:ext cx="0" cy="5832475"/>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 name="Line 10"/>
          <p:cNvSpPr>
            <a:spLocks noChangeShapeType="1"/>
          </p:cNvSpPr>
          <p:nvPr/>
        </p:nvSpPr>
        <p:spPr bwMode="auto">
          <a:xfrm flipH="1">
            <a:off x="431800" y="6524625"/>
            <a:ext cx="4127500"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7" name="Line 11"/>
          <p:cNvSpPr>
            <a:spLocks noChangeShapeType="1"/>
          </p:cNvSpPr>
          <p:nvPr/>
        </p:nvSpPr>
        <p:spPr bwMode="auto">
          <a:xfrm flipV="1">
            <a:off x="431800" y="620713"/>
            <a:ext cx="0" cy="5903913"/>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Line 12"/>
          <p:cNvSpPr>
            <a:spLocks noChangeShapeType="1"/>
          </p:cNvSpPr>
          <p:nvPr/>
        </p:nvSpPr>
        <p:spPr bwMode="auto">
          <a:xfrm flipH="1">
            <a:off x="431800" y="620713"/>
            <a:ext cx="9791700"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9" name="Line 13"/>
          <p:cNvSpPr>
            <a:spLocks noChangeShapeType="1"/>
          </p:cNvSpPr>
          <p:nvPr/>
        </p:nvSpPr>
        <p:spPr bwMode="auto">
          <a:xfrm flipH="1">
            <a:off x="431800" y="620713"/>
            <a:ext cx="9409113"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pic>
        <p:nvPicPr>
          <p:cNvPr id="3082" name="Picture 14" descr="0011"/>
          <p:cNvPicPr>
            <a:picLocks noChangeAspect="1"/>
          </p:cNvPicPr>
          <p:nvPr userDrawn="1"/>
        </p:nvPicPr>
        <p:blipFill>
          <a:blip r:embed="rId3"/>
          <a:stretch>
            <a:fillRect/>
          </a:stretch>
        </p:blipFill>
        <p:spPr>
          <a:xfrm>
            <a:off x="239713" y="476250"/>
            <a:ext cx="622300" cy="496888"/>
          </a:xfrm>
          <a:prstGeom prst="rect">
            <a:avLst/>
          </a:prstGeom>
          <a:noFill/>
          <a:ln w="9525">
            <a:noFill/>
          </a:ln>
        </p:spPr>
      </p:pic>
      <p:sp>
        <p:nvSpPr>
          <p:cNvPr id="64514" name="Rectangle 2"/>
          <p:cNvSpPr>
            <a:spLocks noGrp="1" noChangeArrowheads="1"/>
          </p:cNvSpPr>
          <p:nvPr>
            <p:ph type="subTitle" sz="quarter" idx="1"/>
          </p:nvPr>
        </p:nvSpPr>
        <p:spPr bwMode="auto">
          <a:xfrm>
            <a:off x="1828800" y="3886200"/>
            <a:ext cx="8534400" cy="1752600"/>
          </a:xfrm>
          <a:prstGeom prst="rect">
            <a:avLst/>
          </a:prstGeom>
          <a:noFill/>
        </p:spPr>
        <p:txBody>
          <a:bodyPr vert="horz" wrap="square" lIns="91440" tIns="45720" rIns="91440" bIns="45720" numCol="1" anchor="t" anchorCtr="0" compatLnSpc="1"/>
          <a:lstStyle>
            <a:lvl1pPr marL="0" indent="0" algn="ctr">
              <a:buFont typeface="Wingdings" panose="05000000000000000000" pitchFamily="2" charset="2"/>
              <a:buNone/>
              <a:defRPr/>
            </a:lvl1pPr>
          </a:lstStyle>
          <a:p>
            <a:pPr lvl="0"/>
            <a:r>
              <a:rPr lang="zh-CN" altLang="en-US" noProof="0"/>
              <a:t>单击此处编辑母版副标题样式</a:t>
            </a:r>
            <a:endParaRPr lang="zh-CN" altLang="en-US" noProof="0"/>
          </a:p>
        </p:txBody>
      </p:sp>
      <p:sp>
        <p:nvSpPr>
          <p:cNvPr id="64517" name="Rectangle 5"/>
          <p:cNvSpPr>
            <a:spLocks noGrp="1" noChangeArrowheads="1"/>
          </p:cNvSpPr>
          <p:nvPr>
            <p:ph type="ctrTitle" sz="quarter"/>
          </p:nvPr>
        </p:nvSpPr>
        <p:spPr bwMode="auto">
          <a:xfrm>
            <a:off x="914400" y="1768476"/>
            <a:ext cx="10363200" cy="1736725"/>
          </a:xfrm>
          <a:prstGeom prst="rect">
            <a:avLst/>
          </a:prstGeom>
          <a:noFill/>
        </p:spPr>
        <p:txBody>
          <a:bodyPr vert="horz" wrap="square" lIns="91440" tIns="45720" rIns="91440" bIns="45720" numCol="1" anchor="b" anchorCtr="1" compatLnSpc="1"/>
          <a:lstStyle>
            <a:lvl1pPr>
              <a:defRPr sz="5400"/>
            </a:lvl1pPr>
          </a:lstStyle>
          <a:p>
            <a:pPr lvl="0"/>
            <a:r>
              <a:rPr lang="zh-CN" altLang="en-US" noProof="0"/>
              <a:t>单击此处编辑母版标题样式</a:t>
            </a:r>
            <a:endParaRPr lang="zh-CN" altLang="en-US" noProof="0"/>
          </a:p>
        </p:txBody>
      </p:sp>
      <p:sp>
        <p:nvSpPr>
          <p:cNvPr id="11" name="Rectangle 3"/>
          <p:cNvSpPr>
            <a:spLocks noGrp="1" noChangeArrowheads="1"/>
          </p:cNvSpPr>
          <p:nvPr>
            <p:ph type="dt" sz="quarter" idx="2"/>
          </p:nvPr>
        </p:nvSpPr>
        <p:spPr bwMode="auto">
          <a:xfrm>
            <a:off x="609600" y="6248400"/>
            <a:ext cx="2844800" cy="457200"/>
          </a:xfrm>
          <a:prstGeom prst="rect">
            <a:avLst/>
          </a:prstGeom>
        </p:spPr>
        <p:txBody>
          <a:bodyPr vert="horz" wrap="square" lIns="91440" tIns="45720" rIns="91440" bIns="45720" numCol="1" anchor="b" anchorCtr="0" compatLnSpc="1"/>
          <a:lstStyle>
            <a:lvl1pPr eaLnBrk="1" hangingPunct="1">
              <a:spcBef>
                <a:spcPct val="0"/>
              </a:spcBef>
              <a:defRPr sz="1200" b="0">
                <a:solidFill>
                  <a:schemeClr val="tx1"/>
                </a:solidFill>
                <a:effectLst>
                  <a:outerShdw blurRad="38100" dist="38100" dir="2700000" algn="tl">
                    <a:srgbClr val="C0C0C0"/>
                  </a:outerShdw>
                </a:effectLst>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F60F0AE-7359-40E6-B1E2-35FEC0552576}" type="datetime5">
              <a:rPr kumimoji="0" lang="zh-CN" alt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12" name="Rectangle 4"/>
          <p:cNvSpPr>
            <a:spLocks noGrp="1" noChangeArrowheads="1"/>
          </p:cNvSpPr>
          <p:nvPr>
            <p:ph type="sldNum" sz="quarter" idx="4"/>
          </p:nvPr>
        </p:nvSpPr>
        <p:spPr bwMode="auto">
          <a:xfrm>
            <a:off x="8737600" y="6248400"/>
            <a:ext cx="2844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b="0" dirty="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rPr>
            </a:fld>
            <a:endParaRPr lang="zh-CN" altLang="en-US" sz="1200" b="0" dirty="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4"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D0CC4D9-72F7-4546-A883-702820205F68}"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5E8E627-DA39-4C70-A4B5-C7EF90AEE835}"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14"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C45F62B-A94A-4C51-A63D-513F97AABD39}"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Rectangle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2C1EE26-20F8-4E46-8F6E-0E68FCB44B42}"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Rectangle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4EEEB36-3B33-47C2-A0BB-714D64A51AC5}"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1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1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4"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02D60D4-CFE9-4B9B-89F5-37D3CDF64773}"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536B26A-F314-47E9-957E-192B5460E7F3}"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4" name="Rectangle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44374FE-924D-4311-A208-CA4D91978A1C}"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4" name="Rectangle 4"/>
          <p:cNvSpPr>
            <a:spLocks noGrp="1" noChangeArrowheads="1"/>
          </p:cNvSpPr>
          <p:nvPr>
            <p:ph type="dt" sz="half" idx="1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DADC3B3-C692-4F27-97A9-ADF501D40314}"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18FF9EE-1C78-4470-9270-7753D9CD0540}"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 name="Rectangle 4"/>
          <p:cNvSpPr>
            <a:spLocks noGrp="1" noChangeArrowheads="1"/>
          </p:cNvSpPr>
          <p:nvPr>
            <p:ph type="dt" sz="half" idx="2"/>
          </p:nvPr>
        </p:nvSpPr>
        <p:spPr bwMode="auto">
          <a:xfrm>
            <a:off x="609600" y="6245225"/>
            <a:ext cx="2844800"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A8E9E06-7789-49AF-8AB4-C268B94D3B0D}"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5" name="Rectangle 5"/>
          <p:cNvSpPr>
            <a:spLocks noGrp="1" noChangeArrowheads="1"/>
          </p:cNvSpPr>
          <p:nvPr>
            <p:ph type="ftr" sz="quarter" idx="3"/>
          </p:nvPr>
        </p:nvSpPr>
        <p:spPr bwMode="auto">
          <a:xfrm>
            <a:off x="4165600" y="6245225"/>
            <a:ext cx="38608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Rectangle 6"/>
          <p:cNvSpPr>
            <a:spLocks noGrp="1" noChangeArrowheads="1"/>
          </p:cNvSpPr>
          <p:nvPr>
            <p:ph type="sldNum" sz="quarter" idx="4"/>
          </p:nvPr>
        </p:nvSpPr>
        <p:spPr bwMode="auto">
          <a:xfrm>
            <a:off x="8737600" y="6245225"/>
            <a:ext cx="28448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dirty="0">
                <a:ea typeface="PMingLiU" panose="02020500000000000000" pitchFamily="18" charset="-120"/>
              </a:rPr>
            </a:fld>
            <a:endParaRPr lang="zh-CN" altLang="en-US" dirty="0">
              <a:ea typeface="PMingLiU" panose="02020500000000000000" pitchFamily="18" charset="-12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6"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8" name="Footer Placeholder 4"/>
          <p:cNvSpPr>
            <a:spLocks noGrp="1"/>
          </p:cNvSpPr>
          <p:nvPr>
            <p:ph type="ftr" sz="quarter" idx="1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9" name="Slide Number Placeholder 5"/>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3"/>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4"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5"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3"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6"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PMingLiU" panose="02020500000000000000" pitchFamily="18" charset="-120"/>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PMingLiU" panose="02020500000000000000" pitchFamily="18" charset="-120"/>
              <a:cs typeface="+mn-cs"/>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6"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764DE79-268F-4C1A-8933-263129D2AF90}" type="datetimeFigureOut">
              <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rPr>
            </a:fld>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bg1"/>
              </a:solidFill>
              <a:effectLst/>
              <a:uLnTx/>
              <a:uFillTx/>
              <a:latin typeface="Arial" panose="020B0604020202020204" pitchFamily="34" charset="0"/>
              <a:ea typeface="文鼎霹雳体" pitchFamily="33"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a:fld id="{9A0DB2DC-4C9A-4742-B13C-FB6460FD3503}" type="slidenum">
              <a:rPr lang="en-US" altLang="zh-CN" dirty="0"/>
            </a:fld>
            <a:endParaRPr lang="en-US" altLang="zh-CN"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6" name="Date Placeholder 3"/>
          <p:cNvSpPr>
            <a:spLocks noGrp="1"/>
          </p:cNvSpPr>
          <p:nvPr>
            <p:ph type="dt" sz="half" idx="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524DADD4-85CD-4266-9ECD-8950E125CBA5}"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Date Placeholder 3"/>
          <p:cNvSpPr>
            <a:spLocks noGrp="1"/>
          </p:cNvSpPr>
          <p:nvPr>
            <p:ph type="dt" sz="half" idx="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9EE1EFF7-0E8C-414A-8FA2-BD5DA6D2CF11}"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6" name="Date Placeholder 3"/>
          <p:cNvSpPr>
            <a:spLocks noGrp="1"/>
          </p:cNvSpPr>
          <p:nvPr>
            <p:ph type="dt" sz="half" idx="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69E2D66C-8213-4546-AD43-6EBE7155C430}"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Date Placeholder 4"/>
          <p:cNvSpPr>
            <a:spLocks noGrp="1"/>
          </p:cNvSpPr>
          <p:nvPr>
            <p:ph type="dt" sz="half" idx="1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62F36FB0-5978-4991-9EDB-CD5F09C27B1B}"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65907DEE-D5AD-41F6-88D4-6AD5ADF21BC3}"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6" name="Date Placeholder 2"/>
          <p:cNvSpPr>
            <a:spLocks noGrp="1"/>
          </p:cNvSpPr>
          <p:nvPr>
            <p:ph type="dt" sz="half" idx="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0F65D169-2D4F-4D33-B51B-84BE0FD3203C}"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3"/>
          <p:cNvSpPr>
            <a:spLocks noGrp="1"/>
          </p:cNvSpPr>
          <p:nvPr>
            <p:ph type="ftr" sz="quarter" idx="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21F50C3D-03F3-4B8D-9F67-6CBF1E18C3A5}"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2"/>
          <p:cNvSpPr>
            <a:spLocks noGrp="1"/>
          </p:cNvSpPr>
          <p:nvPr>
            <p:ph type="ftr" sz="quarter" idx="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6" name="Date Placeholder 4"/>
          <p:cNvSpPr>
            <a:spLocks noGrp="1"/>
          </p:cNvSpPr>
          <p:nvPr>
            <p:ph type="dt" sz="half" idx="1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759B31ED-645B-4041-A567-0BEFBC0B0C6B}"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PMingLiU" panose="02020500000000000000" pitchFamily="18" charset="-120"/>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PMingLiU" panose="02020500000000000000" pitchFamily="18" charset="-120"/>
              <a:cs typeface="+mn-cs"/>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6" name="Date Placeholder 4"/>
          <p:cNvSpPr>
            <a:spLocks noGrp="1"/>
          </p:cNvSpPr>
          <p:nvPr>
            <p:ph type="dt" sz="half" idx="1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250A8F3E-E64A-4FA2-B828-02AFFE4324F6}"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5"/>
          <p:cNvSpPr>
            <a:spLocks noGrp="1"/>
          </p:cNvSpPr>
          <p:nvPr>
            <p:ph type="ftr" sz="quarter" idx="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Date Placeholder 3"/>
          <p:cNvSpPr>
            <a:spLocks noGrp="1"/>
          </p:cNvSpPr>
          <p:nvPr>
            <p:ph type="dt" sz="half" idx="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905B01F9-4261-4321-B657-48C40BB92B29}"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6" name="Date Placeholder 3"/>
          <p:cNvSpPr>
            <a:spLocks noGrp="1"/>
          </p:cNvSpPr>
          <p:nvPr>
            <p:ph type="dt" sz="half" idx="2"/>
          </p:nvPr>
        </p:nvSpPr>
        <p:spPr>
          <a:xfrm>
            <a:off x="838200" y="6356350"/>
            <a:ext cx="27432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fld id="{8FD5CCAF-10A3-476F-8B69-33A010E292FF}" type="datetime5">
              <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rPr>
            </a:fld>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eaLnBrk="1" hangingPunct="1">
              <a:spcBef>
                <a:spcPct val="50000"/>
              </a:spcBef>
              <a:defRPr>
                <a:effectLst>
                  <a:outerShdw blurRad="38100" dist="38100" dir="2700000" algn="tl">
                    <a:srgbClr val="000000">
                      <a:alpha val="43137"/>
                    </a:srgbClr>
                  </a:outerShdw>
                </a:effectLst>
              </a:defRPr>
            </a:lvl1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altLang="zh-CN"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hangingPunct="1">
              <a:spcBef>
                <a:spcPct val="50000"/>
              </a:spcBef>
            </a:pP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1" lang="zh-CN" altLang="en-US" sz="3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media/image3.png"/><Relationship Id="rId13" Type="http://schemas.openxmlformats.org/officeDocument/2006/relationships/image" Target="../media/image1.jpe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6" Type="http://schemas.openxmlformats.org/officeDocument/2006/relationships/theme" Target="../theme/theme4.xml"/><Relationship Id="rId15" Type="http://schemas.openxmlformats.org/officeDocument/2006/relationships/image" Target="../media/image3.png"/><Relationship Id="rId14" Type="http://schemas.openxmlformats.org/officeDocument/2006/relationships/image" Target="../media/image4.png"/><Relationship Id="rId13" Type="http://schemas.openxmlformats.org/officeDocument/2006/relationships/image" Target="../media/image1.jpeg"/><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kumimoji="1" sz="4400"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anose="020B0604030504040204" pitchFamily="34" charset="0"/>
          <a:ea typeface="PMingLiU" panose="02020500000000000000"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anose="020B0604030504040204" pitchFamily="34" charset="0"/>
          <a:ea typeface="PMingLiU" panose="02020500000000000000"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anose="020B0604030504040204" pitchFamily="34" charset="0"/>
          <a:ea typeface="PMingLiU" panose="02020500000000000000"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anose="020B0604030504040204" pitchFamily="34" charset="0"/>
          <a:ea typeface="PMingLiU" panose="02020500000000000000"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C0C0C0"/>
            </a:outerShdw>
          </a:effectLst>
          <a:latin typeface="Tahoma" panose="020B0604030504040204" pitchFamily="34" charset="0"/>
          <a:ea typeface="PMingLiU" panose="02020500000000000000"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C0C0C0"/>
            </a:outerShdw>
          </a:effectLst>
          <a:latin typeface="Tahoma" panose="020B0604030504040204" pitchFamily="34" charset="0"/>
          <a:ea typeface="PMingLiU" panose="02020500000000000000"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C0C0C0"/>
            </a:outerShdw>
          </a:effectLst>
          <a:latin typeface="Tahoma" panose="020B0604030504040204" pitchFamily="34" charset="0"/>
          <a:ea typeface="PMingLiU" panose="02020500000000000000"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C0C0C0"/>
            </a:outerShdw>
          </a:effectLst>
          <a:latin typeface="Tahoma" panose="020B0604030504040204" pitchFamily="34" charset="0"/>
          <a:ea typeface="PMingLiU" panose="02020500000000000000" pitchFamily="18" charset="-12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kumimoji="1" sz="3200" kern="1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kern="1200">
          <a:solidFill>
            <a:schemeClr val="tx1"/>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kumimoji="1" sz="2400" kern="1200">
          <a:solidFill>
            <a:schemeClr val="tx1"/>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kumimoji="1"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8372"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spcBef>
                <a:spcPct val="0"/>
              </a:spcBef>
              <a:defRPr kumimoji="1" sz="1400" b="0">
                <a:solidFill>
                  <a:schemeClr val="tx1"/>
                </a:solidFill>
                <a:effectLst/>
                <a:ea typeface="PMingLiU" panose="02020500000000000000"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92EF965-192D-4206-900A-3CDEDDD3CAE5}" type="datetime5">
              <a:rPr kumimoji="1" lang="zh-CN" altLang="en-US"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rPr>
            </a:fld>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58373"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spcBef>
                <a:spcPct val="0"/>
              </a:spcBef>
              <a:defRPr kumimoji="1" sz="1400" b="0">
                <a:solidFill>
                  <a:schemeClr val="tx1"/>
                </a:solidFill>
                <a:effectLst/>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374"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b="0">
                <a:solidFill>
                  <a:schemeClr val="tx1"/>
                </a:solidFill>
                <a:ea typeface="PMingLiU" panose="02020500000000000000" pitchFamily="18" charset="-120"/>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58375" name="Rectangle 7"/>
          <p:cNvSpPr>
            <a:spLocks noChangeArrowheads="1"/>
          </p:cNvSpPr>
          <p:nvPr/>
        </p:nvSpPr>
        <p:spPr bwMode="auto">
          <a:xfrm>
            <a:off x="2255838" y="6327775"/>
            <a:ext cx="8534400" cy="530225"/>
          </a:xfrm>
          <a:prstGeom prst="rect">
            <a:avLst/>
          </a:prstGeom>
          <a:noFill/>
          <a:ln>
            <a:noFill/>
          </a:ln>
          <a:effec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山东建大   </a:t>
            </a:r>
            <a:r>
              <a:rPr kumimoji="0" lang="en-US" altLang="zh-CN"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0531</a:t>
            </a:r>
            <a:r>
              <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86564088</a:t>
            </a:r>
            <a:endParaRPr kumimoji="0" lang="en-US" altLang="zh-CN" sz="3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2" name="Text Box 8"/>
          <p:cNvSpPr txBox="1">
            <a:spLocks noChangeArrowheads="1"/>
          </p:cNvSpPr>
          <p:nvPr/>
        </p:nvSpPr>
        <p:spPr bwMode="auto">
          <a:xfrm>
            <a:off x="10223500" y="404813"/>
            <a:ext cx="1633538" cy="366713"/>
          </a:xfrm>
          <a:prstGeom prst="rect">
            <a:avLst/>
          </a:prstGeom>
          <a:noFill/>
          <a:ln>
            <a:noFill/>
          </a:ln>
          <a:effectLst/>
        </p:spPr>
        <p:txBody>
          <a:bodyPr>
            <a:spAutoFit/>
          </a:bodyPr>
          <a:lstStyle>
            <a:lvl1pPr>
              <a:spcBef>
                <a:spcPct val="50000"/>
              </a:spcBef>
              <a:defRPr sz="2800" b="1">
                <a:solidFill>
                  <a:schemeClr val="bg1"/>
                </a:solidFill>
                <a:latin typeface="Arial" panose="020B0604020202020204" pitchFamily="34" charset="0"/>
                <a:ea typeface="文鼎霹雳体" pitchFamily="33" charset="-122"/>
              </a:defRPr>
            </a:lvl1pPr>
            <a:lvl2pPr marL="742950" indent="-285750">
              <a:spcBef>
                <a:spcPct val="50000"/>
              </a:spcBef>
              <a:defRPr sz="2800" b="1">
                <a:solidFill>
                  <a:schemeClr val="bg1"/>
                </a:solidFill>
                <a:latin typeface="Arial" panose="020B0604020202020204" pitchFamily="34" charset="0"/>
                <a:ea typeface="文鼎霹雳体" pitchFamily="33" charset="-122"/>
              </a:defRPr>
            </a:lvl2pPr>
            <a:lvl3pPr marL="1143000" indent="-228600">
              <a:spcBef>
                <a:spcPct val="50000"/>
              </a:spcBef>
              <a:defRPr sz="2800" b="1">
                <a:solidFill>
                  <a:schemeClr val="bg1"/>
                </a:solidFill>
                <a:latin typeface="Arial" panose="020B0604020202020204" pitchFamily="34" charset="0"/>
                <a:ea typeface="文鼎霹雳体" pitchFamily="33" charset="-122"/>
              </a:defRPr>
            </a:lvl3pPr>
            <a:lvl4pPr marL="1600200" indent="-228600">
              <a:spcBef>
                <a:spcPct val="50000"/>
              </a:spcBef>
              <a:defRPr sz="2800" b="1">
                <a:solidFill>
                  <a:schemeClr val="bg1"/>
                </a:solidFill>
                <a:latin typeface="Arial" panose="020B0604020202020204" pitchFamily="34" charset="0"/>
                <a:ea typeface="文鼎霹雳体" pitchFamily="33" charset="-122"/>
              </a:defRPr>
            </a:lvl4pPr>
            <a:lvl5pPr marL="2057400" indent="-228600">
              <a:spcBef>
                <a:spcPct val="50000"/>
              </a:spcBef>
              <a:defRPr sz="2800" b="1">
                <a:solidFill>
                  <a:schemeClr val="bg1"/>
                </a:solidFill>
                <a:latin typeface="Arial" panose="020B0604020202020204" pitchFamily="34" charset="0"/>
                <a:ea typeface="文鼎霹雳体" pitchFamily="33" charset="-122"/>
              </a:defRPr>
            </a:lvl5pPr>
            <a:lvl6pPr marL="25146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6pPr>
            <a:lvl7pPr marL="29718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7pPr>
            <a:lvl8pPr marL="34290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8pPr>
            <a:lvl9pPr marL="38862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zh-CN" altLang="en-US" sz="1800" b="0" i="0" u="none" strike="noStrike" kern="1200" cap="none" spc="0" normalizeH="0" baseline="0" noProof="0">
                <a:ln>
                  <a:noFill/>
                </a:ln>
                <a:solidFill>
                  <a:schemeClr val="accent1"/>
                </a:solidFill>
                <a:effectLst/>
                <a:uLnTx/>
                <a:uFillTx/>
                <a:latin typeface="Arial" panose="020B0604020202020204" pitchFamily="34" charset="0"/>
                <a:ea typeface="草檀斋毛泽东字体" pitchFamily="2" charset="-122"/>
                <a:cs typeface="+mn-cs"/>
              </a:rPr>
              <a:t>山东建大</a:t>
            </a:r>
            <a:endParaRPr kumimoji="1" lang="zh-CN" altLang="en-US" sz="1800" b="0" i="0" u="none" strike="noStrike" kern="1200" cap="none" spc="0" normalizeH="0" baseline="0" noProof="0">
              <a:ln>
                <a:noFill/>
              </a:ln>
              <a:solidFill>
                <a:schemeClr val="accent1"/>
              </a:solidFill>
              <a:effectLst/>
              <a:uLnTx/>
              <a:uFillTx/>
              <a:latin typeface="Arial" panose="020B0604020202020204" pitchFamily="34" charset="0"/>
              <a:ea typeface="草檀斋毛泽东字体" pitchFamily="2" charset="-122"/>
              <a:cs typeface="+mn-cs"/>
            </a:endParaRPr>
          </a:p>
        </p:txBody>
      </p:sp>
      <p:sp>
        <p:nvSpPr>
          <p:cNvPr id="58377" name="Line 9"/>
          <p:cNvSpPr>
            <a:spLocks noChangeShapeType="1"/>
          </p:cNvSpPr>
          <p:nvPr/>
        </p:nvSpPr>
        <p:spPr bwMode="auto">
          <a:xfrm>
            <a:off x="8401050" y="6524625"/>
            <a:ext cx="3263900"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58378" name="Line 10"/>
          <p:cNvSpPr>
            <a:spLocks noChangeShapeType="1"/>
          </p:cNvSpPr>
          <p:nvPr/>
        </p:nvSpPr>
        <p:spPr bwMode="auto">
          <a:xfrm flipV="1">
            <a:off x="11664950" y="692150"/>
            <a:ext cx="0" cy="5832475"/>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58379" name="Line 11"/>
          <p:cNvSpPr>
            <a:spLocks noChangeShapeType="1"/>
          </p:cNvSpPr>
          <p:nvPr/>
        </p:nvSpPr>
        <p:spPr bwMode="auto">
          <a:xfrm flipH="1">
            <a:off x="431800" y="6524625"/>
            <a:ext cx="4127500"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58380" name="Line 12"/>
          <p:cNvSpPr>
            <a:spLocks noChangeShapeType="1"/>
          </p:cNvSpPr>
          <p:nvPr/>
        </p:nvSpPr>
        <p:spPr bwMode="auto">
          <a:xfrm flipV="1">
            <a:off x="431800" y="620713"/>
            <a:ext cx="0" cy="5903913"/>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58381" name="Line 13"/>
          <p:cNvSpPr>
            <a:spLocks noChangeShapeType="1"/>
          </p:cNvSpPr>
          <p:nvPr/>
        </p:nvSpPr>
        <p:spPr bwMode="auto">
          <a:xfrm flipH="1">
            <a:off x="431800" y="620713"/>
            <a:ext cx="9791700" cy="0"/>
          </a:xfrm>
          <a:prstGeom prst="line">
            <a:avLst/>
          </a:prstGeom>
          <a:noFill/>
          <a:ln w="19050">
            <a:solidFill>
              <a:schemeClr val="accent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PMingLiU" panose="02020500000000000000" pitchFamily="18" charset="-120"/>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PMingLiU" panose="02020500000000000000" pitchFamily="18" charset="-12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PMingLiU"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PMingLiU"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PMingLiU"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PMingLiU"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7" name="Rectangle 5"/>
          <p:cNvSpPr>
            <a:spLocks noChangeArrowheads="1"/>
          </p:cNvSpPr>
          <p:nvPr userDrawn="1"/>
        </p:nvSpPr>
        <p:spPr bwMode="auto">
          <a:xfrm>
            <a:off x="2968625" y="279400"/>
            <a:ext cx="7448550" cy="719138"/>
          </a:xfrm>
          <a:prstGeom prst="rect">
            <a:avLst/>
          </a:prstGeom>
          <a:solidFill>
            <a:srgbClr val="003366">
              <a:alpha val="0"/>
            </a:srgbClr>
          </a:solidFill>
          <a:ln>
            <a:noFill/>
          </a:ln>
          <a:effectLst/>
        </p:spPr>
        <p:txBody>
          <a:bodyPr anchor="ctr"/>
          <a:lstStyle>
            <a:lvl1pPr algn="ctr">
              <a:spcBef>
                <a:spcPct val="0"/>
              </a:spcBef>
              <a:defRPr sz="4400">
                <a:solidFill>
                  <a:schemeClr val="tx2"/>
                </a:solidFill>
                <a:latin typeface="Arial" panose="020B0604020202020204" pitchFamily="34" charset="0"/>
                <a:ea typeface="宋体" panose="02010600030101010101" pitchFamily="2" charset="-122"/>
              </a:defRPr>
            </a:lvl1pPr>
            <a:lvl2pPr algn="ctr">
              <a:spcBef>
                <a:spcPct val="0"/>
              </a:spcBef>
              <a:defRPr sz="4400">
                <a:solidFill>
                  <a:schemeClr val="tx2"/>
                </a:solidFill>
                <a:latin typeface="Arial" panose="020B0604020202020204" pitchFamily="34" charset="0"/>
                <a:ea typeface="宋体" panose="02010600030101010101" pitchFamily="2" charset="-122"/>
              </a:defRPr>
            </a:lvl2pPr>
            <a:lvl3pPr algn="ctr">
              <a:spcBef>
                <a:spcPct val="0"/>
              </a:spcBef>
              <a:defRPr sz="4400">
                <a:solidFill>
                  <a:schemeClr val="tx2"/>
                </a:solidFill>
                <a:latin typeface="Arial" panose="020B0604020202020204" pitchFamily="34" charset="0"/>
                <a:ea typeface="宋体" panose="02010600030101010101" pitchFamily="2" charset="-122"/>
              </a:defRPr>
            </a:lvl3pPr>
            <a:lvl4pPr algn="ctr">
              <a:spcBef>
                <a:spcPct val="0"/>
              </a:spcBef>
              <a:defRPr sz="4400">
                <a:solidFill>
                  <a:schemeClr val="tx2"/>
                </a:solidFill>
                <a:latin typeface="Arial" panose="020B0604020202020204" pitchFamily="34" charset="0"/>
                <a:ea typeface="宋体" panose="02010600030101010101" pitchFamily="2" charset="-122"/>
              </a:defRPr>
            </a:lvl4pPr>
            <a:lvl5pPr algn="ctr">
              <a:spcBef>
                <a:spcPct val="0"/>
              </a:spcBef>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黑体" panose="02010609060101010101" pitchFamily="49" charset="-122"/>
                <a:cs typeface="+mn-cs"/>
              </a:rPr>
              <a:t> </a:t>
            </a:r>
            <a:r>
              <a:rPr kumimoji="0" lang="zh-CN" altLang="en-US" sz="36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黑体" panose="02010609060101010101" pitchFamily="49" charset="-122"/>
                <a:cs typeface="+mn-cs"/>
              </a:rPr>
              <a:t>英国核设施安全咨询委员会的定义</a:t>
            </a:r>
            <a:endParaRPr kumimoji="0" lang="en-US" altLang="zh-CN" sz="36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黑体" panose="02010609060101010101" pitchFamily="49" charset="-122"/>
              <a:cs typeface="+mn-cs"/>
            </a:endParaRPr>
          </a:p>
        </p:txBody>
      </p:sp>
      <p:sp>
        <p:nvSpPr>
          <p:cNvPr id="9" name="矩形 8"/>
          <p:cNvSpPr/>
          <p:nvPr userDrawn="1"/>
        </p:nvSpPr>
        <p:spPr>
          <a:xfrm>
            <a:off x="0" y="279400"/>
            <a:ext cx="12192000" cy="7889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10" name="矩形 9"/>
          <p:cNvSpPr/>
          <p:nvPr userDrawn="1"/>
        </p:nvSpPr>
        <p:spPr>
          <a:xfrm>
            <a:off x="0" y="0"/>
            <a:ext cx="1295400" cy="1068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pic>
        <p:nvPicPr>
          <p:cNvPr id="2053" name="图片 10"/>
          <p:cNvPicPr>
            <a:picLocks noChangeAspect="1"/>
          </p:cNvPicPr>
          <p:nvPr userDrawn="1"/>
        </p:nvPicPr>
        <p:blipFill>
          <a:blip r:embed="rId14"/>
          <a:srcRect l="42216" t="3255" r="41306" b="83318"/>
          <a:stretch>
            <a:fillRect/>
          </a:stretch>
        </p:blipFill>
        <p:spPr>
          <a:xfrm>
            <a:off x="-38100" y="0"/>
            <a:ext cx="1446213" cy="1179513"/>
          </a:xfrm>
          <a:prstGeom prst="rect">
            <a:avLst/>
          </a:prstGeom>
          <a:noFill/>
          <a:ln w="9525">
            <a:noFill/>
          </a:ln>
        </p:spPr>
      </p:pic>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03195" y="33718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PMingLiU" panose="02020500000000000000" pitchFamily="18" charset="-120"/>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PMingLiU" panose="02020500000000000000"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PMingLiU" panose="02020500000000000000" pitchFamily="18" charset="-120"/>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PMingLiU"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PMingLiU"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PMingLiU"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PMingLiU"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6.xml"/><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6.xml"/><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tags" Target="../tags/tag13.xml"/><Relationship Id="rId4" Type="http://schemas.openxmlformats.org/officeDocument/2006/relationships/image" Target="../media/image3.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1" Type="http://schemas.openxmlformats.org/officeDocument/2006/relationships/notesSlide" Target="../notesSlides/notesSlide13.xml"/><Relationship Id="rId10" Type="http://schemas.openxmlformats.org/officeDocument/2006/relationships/slideLayout" Target="../slideLayouts/slideLayout36.xml"/><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6.xml"/><Relationship Id="rId1" Type="http://schemas.openxmlformats.org/officeDocument/2006/relationships/image" Target="../media/image3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42.jpeg"/><Relationship Id="rId1"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43.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hyperlink" Target="http://news.sohu.com/52/15/news211441552.s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4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4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image" Target="../media/image14.jpeg"/><Relationship Id="rId7" Type="http://schemas.openxmlformats.org/officeDocument/2006/relationships/hyperlink" Target="http://bbs.higame.com.cn/read.php?tid=25162" TargetMode="Externa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hyperlink" Target="http://news3.xinhuanet.com/ziliao/2006-04/26/xinsimple_422040326143950016711.ht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6.xml"/><Relationship Id="rId1" Type="http://schemas.openxmlformats.org/officeDocument/2006/relationships/image" Target="../media/image50.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6.xml"/><Relationship Id="rId2" Type="http://schemas.openxmlformats.org/officeDocument/2006/relationships/image" Target="../media/image52.jpeg"/><Relationship Id="rId1" Type="http://schemas.openxmlformats.org/officeDocument/2006/relationships/image" Target="../media/image51.jpe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6.xml"/><Relationship Id="rId2" Type="http://schemas.openxmlformats.org/officeDocument/2006/relationships/image" Target="../media/image54.png"/><Relationship Id="rId1"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56.jpeg"/><Relationship Id="rId1" Type="http://schemas.openxmlformats.org/officeDocument/2006/relationships/image" Target="../media/image5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image" Target="../media/image18.jpeg"/><Relationship Id="rId7" Type="http://schemas.openxmlformats.org/officeDocument/2006/relationships/hyperlink" Target="http://bbs.godeyes.cn/showtopic-311479.aspx" TargetMode="External"/><Relationship Id="rId6" Type="http://schemas.openxmlformats.org/officeDocument/2006/relationships/image" Target="../media/image17.jpeg"/><Relationship Id="rId5" Type="http://schemas.openxmlformats.org/officeDocument/2006/relationships/hyperlink" Target="http://www.shm.com.cn/newscenter/2006-04/24/content_1520143.htm" TargetMode="External"/><Relationship Id="rId4" Type="http://schemas.openxmlformats.org/officeDocument/2006/relationships/image" Target="../media/image16.jpeg"/><Relationship Id="rId3" Type="http://schemas.openxmlformats.org/officeDocument/2006/relationships/hyperlink" Target="http://news.sina.com.cn/w/p/2006-04-19/18069664706.shtml" TargetMode="External"/><Relationship Id="rId2" Type="http://schemas.openxmlformats.org/officeDocument/2006/relationships/image" Target="../media/image15.jpeg"/><Relationship Id="rId1" Type="http://schemas.openxmlformats.org/officeDocument/2006/relationships/hyperlink" Target="http://www.gznet.com/news/zhuanti/Chernoby/"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58.jpeg"/><Relationship Id="rId4" Type="http://schemas.openxmlformats.org/officeDocument/2006/relationships/tags" Target="../tags/tag16.xml"/><Relationship Id="rId3" Type="http://schemas.openxmlformats.org/officeDocument/2006/relationships/image" Target="../media/image57.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6.xml"/><Relationship Id="rId7" Type="http://schemas.openxmlformats.org/officeDocument/2006/relationships/image" Target="../media/image22.jpeg"/><Relationship Id="rId6" Type="http://schemas.openxmlformats.org/officeDocument/2006/relationships/hyperlink" Target="http://news3.xinhuanet.com/photo/2007-04/27/content_6032854.htm" TargetMode="External"/><Relationship Id="rId5" Type="http://schemas.openxmlformats.org/officeDocument/2006/relationships/image" Target="../media/image21.png"/><Relationship Id="rId4" Type="http://schemas.openxmlformats.org/officeDocument/2006/relationships/hyperlink" Target="http://news.sohu.com/20060426/homepage_n.shtml" TargetMode="External"/><Relationship Id="rId3" Type="http://schemas.openxmlformats.org/officeDocument/2006/relationships/image" Target="../media/image20.jpeg"/><Relationship Id="rId2" Type="http://schemas.openxmlformats.org/officeDocument/2006/relationships/hyperlink" Target="http://news.cepee.com/text.php?FT_Id=%&amp;NewsId=29216" TargetMode="External"/><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6.xml"/><Relationship Id="rId1"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任意多边形 4"/>
          <p:cNvSpPr/>
          <p:nvPr/>
        </p:nvSpPr>
        <p:spPr>
          <a:xfrm>
            <a:off x="4876800" y="-38100"/>
            <a:ext cx="7315200" cy="6915150"/>
          </a:xfrm>
          <a:custGeom>
            <a:avLst/>
            <a:gdLst>
              <a:gd name="connsiteX0" fmla="*/ 0 w 7115175"/>
              <a:gd name="connsiteY0" fmla="*/ 47625 h 6915150"/>
              <a:gd name="connsiteX1" fmla="*/ 1371600 w 7115175"/>
              <a:gd name="connsiteY1" fmla="*/ 5257800 h 6915150"/>
              <a:gd name="connsiteX2" fmla="*/ 800100 w 7115175"/>
              <a:gd name="connsiteY2" fmla="*/ 6915150 h 6915150"/>
              <a:gd name="connsiteX3" fmla="*/ 7115175 w 7115175"/>
              <a:gd name="connsiteY3" fmla="*/ 6896100 h 6915150"/>
              <a:gd name="connsiteX4" fmla="*/ 7115175 w 7115175"/>
              <a:gd name="connsiteY4" fmla="*/ 0 h 6915150"/>
              <a:gd name="connsiteX5" fmla="*/ 0 w 7115175"/>
              <a:gd name="connsiteY5" fmla="*/ 47625 h 6915150"/>
              <a:gd name="connsiteX0-1" fmla="*/ 240911 w 7356086"/>
              <a:gd name="connsiteY0-2" fmla="*/ 47625 h 6915150"/>
              <a:gd name="connsiteX1-3" fmla="*/ 1612511 w 7356086"/>
              <a:gd name="connsiteY1-4" fmla="*/ 5257800 h 6915150"/>
              <a:gd name="connsiteX2-5" fmla="*/ 1041011 w 7356086"/>
              <a:gd name="connsiteY2-6" fmla="*/ 6915150 h 6915150"/>
              <a:gd name="connsiteX3-7" fmla="*/ 7356086 w 7356086"/>
              <a:gd name="connsiteY3-8" fmla="*/ 6896100 h 6915150"/>
              <a:gd name="connsiteX4-9" fmla="*/ 7356086 w 7356086"/>
              <a:gd name="connsiteY4-10" fmla="*/ 0 h 6915150"/>
              <a:gd name="connsiteX5-11" fmla="*/ 240911 w 7356086"/>
              <a:gd name="connsiteY5-12" fmla="*/ 47625 h 6915150"/>
              <a:gd name="connsiteX0-13" fmla="*/ 240911 w 7356086"/>
              <a:gd name="connsiteY0-14" fmla="*/ 47625 h 6915150"/>
              <a:gd name="connsiteX1-15" fmla="*/ 1612511 w 7356086"/>
              <a:gd name="connsiteY1-16" fmla="*/ 5257800 h 6915150"/>
              <a:gd name="connsiteX2-17" fmla="*/ 1041011 w 7356086"/>
              <a:gd name="connsiteY2-18" fmla="*/ 6915150 h 6915150"/>
              <a:gd name="connsiteX3-19" fmla="*/ 7356086 w 7356086"/>
              <a:gd name="connsiteY3-20" fmla="*/ 6896100 h 6915150"/>
              <a:gd name="connsiteX4-21" fmla="*/ 7356086 w 7356086"/>
              <a:gd name="connsiteY4-22" fmla="*/ 0 h 6915150"/>
              <a:gd name="connsiteX5-23" fmla="*/ 240911 w 7356086"/>
              <a:gd name="connsiteY5-24" fmla="*/ 47625 h 6915150"/>
              <a:gd name="connsiteX0-25" fmla="*/ 245796 w 7360971"/>
              <a:gd name="connsiteY0-26" fmla="*/ 47625 h 6915150"/>
              <a:gd name="connsiteX1-27" fmla="*/ 1560246 w 7360971"/>
              <a:gd name="connsiteY1-28" fmla="*/ 4552950 h 6915150"/>
              <a:gd name="connsiteX2-29" fmla="*/ 1045896 w 7360971"/>
              <a:gd name="connsiteY2-30" fmla="*/ 6915150 h 6915150"/>
              <a:gd name="connsiteX3-31" fmla="*/ 7360971 w 7360971"/>
              <a:gd name="connsiteY3-32" fmla="*/ 6896100 h 6915150"/>
              <a:gd name="connsiteX4-33" fmla="*/ 7360971 w 7360971"/>
              <a:gd name="connsiteY4-34" fmla="*/ 0 h 6915150"/>
              <a:gd name="connsiteX5-35" fmla="*/ 245796 w 7360971"/>
              <a:gd name="connsiteY5-36" fmla="*/ 47625 h 6915150"/>
              <a:gd name="connsiteX0-37" fmla="*/ 281590 w 7396765"/>
              <a:gd name="connsiteY0-38" fmla="*/ 47625 h 6915150"/>
              <a:gd name="connsiteX1-39" fmla="*/ 1596040 w 7396765"/>
              <a:gd name="connsiteY1-40" fmla="*/ 4552950 h 6915150"/>
              <a:gd name="connsiteX2-41" fmla="*/ 1081690 w 7396765"/>
              <a:gd name="connsiteY2-42" fmla="*/ 6915150 h 6915150"/>
              <a:gd name="connsiteX3-43" fmla="*/ 7396765 w 7396765"/>
              <a:gd name="connsiteY3-44" fmla="*/ 6896100 h 6915150"/>
              <a:gd name="connsiteX4-45" fmla="*/ 7396765 w 7396765"/>
              <a:gd name="connsiteY4-46" fmla="*/ 0 h 6915150"/>
              <a:gd name="connsiteX5-47" fmla="*/ 281590 w 7396765"/>
              <a:gd name="connsiteY5-48" fmla="*/ 47625 h 6915150"/>
              <a:gd name="connsiteX0-49" fmla="*/ 204823 w 7319998"/>
              <a:gd name="connsiteY0-50" fmla="*/ 47625 h 6915150"/>
              <a:gd name="connsiteX1-51" fmla="*/ 1519273 w 7319998"/>
              <a:gd name="connsiteY1-52" fmla="*/ 4552950 h 6915150"/>
              <a:gd name="connsiteX2-53" fmla="*/ 1004923 w 7319998"/>
              <a:gd name="connsiteY2-54" fmla="*/ 6915150 h 6915150"/>
              <a:gd name="connsiteX3-55" fmla="*/ 7319998 w 7319998"/>
              <a:gd name="connsiteY3-56" fmla="*/ 6896100 h 6915150"/>
              <a:gd name="connsiteX4-57" fmla="*/ 7319998 w 7319998"/>
              <a:gd name="connsiteY4-58" fmla="*/ 0 h 6915150"/>
              <a:gd name="connsiteX5-59" fmla="*/ 204823 w 7319998"/>
              <a:gd name="connsiteY5-60" fmla="*/ 47625 h 6915150"/>
              <a:gd name="connsiteX0-61" fmla="*/ 214274 w 7329449"/>
              <a:gd name="connsiteY0-62" fmla="*/ 47625 h 6915150"/>
              <a:gd name="connsiteX1-63" fmla="*/ 1433474 w 7329449"/>
              <a:gd name="connsiteY1-64" fmla="*/ 3990975 h 6915150"/>
              <a:gd name="connsiteX2-65" fmla="*/ 1014374 w 7329449"/>
              <a:gd name="connsiteY2-66" fmla="*/ 6915150 h 6915150"/>
              <a:gd name="connsiteX3-67" fmla="*/ 7329449 w 7329449"/>
              <a:gd name="connsiteY3-68" fmla="*/ 6896100 h 6915150"/>
              <a:gd name="connsiteX4-69" fmla="*/ 7329449 w 7329449"/>
              <a:gd name="connsiteY4-70" fmla="*/ 0 h 6915150"/>
              <a:gd name="connsiteX5-71" fmla="*/ 214274 w 7329449"/>
              <a:gd name="connsiteY5-72" fmla="*/ 47625 h 6915150"/>
              <a:gd name="connsiteX0-73" fmla="*/ 186092 w 7301267"/>
              <a:gd name="connsiteY0-74" fmla="*/ 47625 h 6915150"/>
              <a:gd name="connsiteX1-75" fmla="*/ 1405292 w 7301267"/>
              <a:gd name="connsiteY1-76" fmla="*/ 3990975 h 6915150"/>
              <a:gd name="connsiteX2-77" fmla="*/ 986192 w 7301267"/>
              <a:gd name="connsiteY2-78" fmla="*/ 6915150 h 6915150"/>
              <a:gd name="connsiteX3-79" fmla="*/ 7301267 w 7301267"/>
              <a:gd name="connsiteY3-80" fmla="*/ 6896100 h 6915150"/>
              <a:gd name="connsiteX4-81" fmla="*/ 7301267 w 7301267"/>
              <a:gd name="connsiteY4-82" fmla="*/ 0 h 6915150"/>
              <a:gd name="connsiteX5-83" fmla="*/ 186092 w 7301267"/>
              <a:gd name="connsiteY5-84" fmla="*/ 47625 h 6915150"/>
              <a:gd name="connsiteX0-85" fmla="*/ 176031 w 7291206"/>
              <a:gd name="connsiteY0-86" fmla="*/ 47625 h 6915150"/>
              <a:gd name="connsiteX1-87" fmla="*/ 1528581 w 7291206"/>
              <a:gd name="connsiteY1-88" fmla="*/ 4248150 h 6915150"/>
              <a:gd name="connsiteX2-89" fmla="*/ 976131 w 7291206"/>
              <a:gd name="connsiteY2-90" fmla="*/ 6915150 h 6915150"/>
              <a:gd name="connsiteX3-91" fmla="*/ 7291206 w 7291206"/>
              <a:gd name="connsiteY3-92" fmla="*/ 6896100 h 6915150"/>
              <a:gd name="connsiteX4-93" fmla="*/ 7291206 w 7291206"/>
              <a:gd name="connsiteY4-94" fmla="*/ 0 h 6915150"/>
              <a:gd name="connsiteX5-95" fmla="*/ 176031 w 7291206"/>
              <a:gd name="connsiteY5-96" fmla="*/ 47625 h 6915150"/>
              <a:gd name="connsiteX0-97" fmla="*/ 199651 w 7314826"/>
              <a:gd name="connsiteY0-98" fmla="*/ 47625 h 6915150"/>
              <a:gd name="connsiteX1-99" fmla="*/ 1552201 w 7314826"/>
              <a:gd name="connsiteY1-100" fmla="*/ 4248150 h 6915150"/>
              <a:gd name="connsiteX2-101" fmla="*/ 999751 w 7314826"/>
              <a:gd name="connsiteY2-102" fmla="*/ 6915150 h 6915150"/>
              <a:gd name="connsiteX3-103" fmla="*/ 7314826 w 7314826"/>
              <a:gd name="connsiteY3-104" fmla="*/ 6896100 h 6915150"/>
              <a:gd name="connsiteX4-105" fmla="*/ 7314826 w 7314826"/>
              <a:gd name="connsiteY4-106" fmla="*/ 0 h 6915150"/>
              <a:gd name="connsiteX5-107" fmla="*/ 199651 w 7314826"/>
              <a:gd name="connsiteY5-108" fmla="*/ 47625 h 6915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314826" h="6915150">
                <a:moveTo>
                  <a:pt x="199651" y="47625"/>
                </a:moveTo>
                <a:cubicBezTo>
                  <a:pt x="-557586" y="2828925"/>
                  <a:pt x="1047376" y="2855913"/>
                  <a:pt x="1552201" y="4248150"/>
                </a:cubicBezTo>
                <a:cubicBezTo>
                  <a:pt x="2057026" y="5640387"/>
                  <a:pt x="1195013" y="6289675"/>
                  <a:pt x="999751" y="6915150"/>
                </a:cubicBezTo>
                <a:lnTo>
                  <a:pt x="7314826" y="6896100"/>
                </a:lnTo>
                <a:lnTo>
                  <a:pt x="7314826" y="0"/>
                </a:lnTo>
                <a:lnTo>
                  <a:pt x="199651" y="4762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9939" name="矩形 1"/>
          <p:cNvSpPr/>
          <p:nvPr/>
        </p:nvSpPr>
        <p:spPr>
          <a:xfrm>
            <a:off x="6446838" y="1076325"/>
            <a:ext cx="5281612" cy="2471738"/>
          </a:xfrm>
          <a:prstGeom prst="rect">
            <a:avLst/>
          </a:prstGeom>
          <a:noFill/>
          <a:ln w="9525">
            <a:noFill/>
          </a:ln>
        </p:spPr>
        <p:txBody>
          <a:bodyPr wrap="none">
            <a:spAutoFit/>
          </a:bodyPr>
          <a:p>
            <a:pPr algn="r">
              <a:lnSpc>
                <a:spcPct val="120000"/>
              </a:lnSpc>
            </a:pPr>
            <a:r>
              <a:rPr lang="zh-CN" altLang="en-US" sz="6600" dirty="0">
                <a:latin typeface="方正小标宋简体" pitchFamily="2" charset="-122"/>
                <a:ea typeface="方正小标宋简体" pitchFamily="2" charset="-122"/>
              </a:rPr>
              <a:t>企业安全文化</a:t>
            </a:r>
            <a:endParaRPr lang="en-US" altLang="zh-CN" sz="6600" dirty="0">
              <a:latin typeface="方正小标宋简体" pitchFamily="2" charset="-122"/>
              <a:ea typeface="方正小标宋简体" pitchFamily="2" charset="-122"/>
            </a:endParaRPr>
          </a:p>
          <a:p>
            <a:pPr algn="r">
              <a:lnSpc>
                <a:spcPct val="120000"/>
              </a:lnSpc>
            </a:pPr>
            <a:r>
              <a:rPr lang="zh-CN" altLang="en-US" sz="6600" dirty="0">
                <a:latin typeface="方正小标宋简体" pitchFamily="2" charset="-122"/>
                <a:ea typeface="方正小标宋简体" pitchFamily="2" charset="-122"/>
              </a:rPr>
              <a:t>建设综述</a:t>
            </a:r>
            <a:endParaRPr lang="zh-CN" altLang="en-US" sz="6600" dirty="0">
              <a:latin typeface="方正小标宋简体" pitchFamily="2" charset="-122"/>
              <a:ea typeface="方正小标宋简体" pitchFamily="2" charset="-122"/>
            </a:endParaRPr>
          </a:p>
        </p:txBody>
      </p:sp>
      <p:pic>
        <p:nvPicPr>
          <p:cNvPr id="39940" name="图片 5"/>
          <p:cNvPicPr>
            <a:picLocks noChangeAspect="1"/>
          </p:cNvPicPr>
          <p:nvPr/>
        </p:nvPicPr>
        <p:blipFill>
          <a:blip r:embed="rId1"/>
          <a:stretch>
            <a:fillRect/>
          </a:stretch>
        </p:blipFill>
        <p:spPr>
          <a:xfrm>
            <a:off x="0" y="1114425"/>
            <a:ext cx="8607425" cy="5724525"/>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2"/>
            </p:custDataLst>
          </p:nvPr>
        </p:nvSpPr>
        <p:spPr>
          <a:xfrm>
            <a:off x="8255635" y="391591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7805635" y="516384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9048750" y="516445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10291865" y="516384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51202" name="图片 2"/>
          <p:cNvPicPr>
            <a:picLocks noChangeAspect="1"/>
          </p:cNvPicPr>
          <p:nvPr/>
        </p:nvPicPr>
        <p:blipFill>
          <a:blip r:embed="rId1"/>
          <a:srcRect b="29210"/>
          <a:stretch>
            <a:fillRect/>
          </a:stretch>
        </p:blipFill>
        <p:spPr>
          <a:xfrm>
            <a:off x="0" y="1101725"/>
            <a:ext cx="12192000" cy="5756275"/>
          </a:xfrm>
          <a:prstGeom prst="rect">
            <a:avLst/>
          </a:prstGeom>
          <a:noFill/>
          <a:ln w="9525">
            <a:noFill/>
          </a:ln>
        </p:spPr>
      </p:pic>
      <p:sp>
        <p:nvSpPr>
          <p:cNvPr id="51203" name="Rectangle 5"/>
          <p:cNvSpPr/>
          <p:nvPr/>
        </p:nvSpPr>
        <p:spPr>
          <a:xfrm>
            <a:off x="1033463" y="312738"/>
            <a:ext cx="7021512" cy="719137"/>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 英国某安全文化研究机构的定义</a:t>
            </a:r>
            <a:endParaRPr lang="en-US" altLang="zh-CN" sz="3200" dirty="0">
              <a:latin typeface="华文中宋" pitchFamily="2" charset="-122"/>
              <a:ea typeface="华文中宋" pitchFamily="2" charset="-122"/>
            </a:endParaRPr>
          </a:p>
        </p:txBody>
      </p:sp>
      <p:sp>
        <p:nvSpPr>
          <p:cNvPr id="2" name="矩形 1"/>
          <p:cNvSpPr/>
          <p:nvPr/>
        </p:nvSpPr>
        <p:spPr>
          <a:xfrm>
            <a:off x="463550" y="2609850"/>
            <a:ext cx="6096000" cy="2243138"/>
          </a:xfrm>
          <a:prstGeom prst="rect">
            <a:avLst/>
          </a:prstGeom>
        </p:spPr>
        <p:txBody>
          <a:bodyPr>
            <a:spAutoFit/>
          </a:body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安全文化是指一种氛围  或一种工作方式，它决定着人的行为方式。它由共同的理念、态度和实践活动  组成，文化氛围的产生，会形成一种无形的约束，约束人们的行为。</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585788" y="3062288"/>
            <a:ext cx="11020425" cy="34671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53251" name="Rectangle 5"/>
          <p:cNvSpPr/>
          <p:nvPr/>
        </p:nvSpPr>
        <p:spPr>
          <a:xfrm>
            <a:off x="1201738" y="293688"/>
            <a:ext cx="8605837" cy="719137"/>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美国安全工程师协会的全面安全文化定义</a:t>
            </a:r>
            <a:endParaRPr lang="zh-CN" altLang="en-US" sz="3200" dirty="0">
              <a:latin typeface="华文中宋" pitchFamily="2" charset="-122"/>
              <a:ea typeface="华文中宋" pitchFamily="2" charset="-122"/>
            </a:endParaRPr>
          </a:p>
        </p:txBody>
      </p:sp>
      <p:sp>
        <p:nvSpPr>
          <p:cNvPr id="53252" name="Text Box 23"/>
          <p:cNvSpPr txBox="1"/>
          <p:nvPr/>
        </p:nvSpPr>
        <p:spPr>
          <a:xfrm>
            <a:off x="4573588" y="6550025"/>
            <a:ext cx="3873500" cy="396875"/>
          </a:xfrm>
          <a:prstGeom prst="rect">
            <a:avLst/>
          </a:prstGeom>
          <a:noFill/>
          <a:ln w="9525">
            <a:noFill/>
          </a:ln>
        </p:spPr>
        <p:txBody>
          <a:bodyPr>
            <a:spAutoFit/>
          </a:bodyPr>
          <a:p>
            <a:pPr eaLnBrk="1" hangingPunct="1">
              <a:spcBef>
                <a:spcPct val="50000"/>
              </a:spcBef>
            </a:pPr>
            <a:r>
              <a:rPr lang="en-US" altLang="zh-CN" sz="2000" b="0" dirty="0">
                <a:latin typeface="Arial Black" panose="020B0A04020102020204" pitchFamily="34" charset="0"/>
              </a:rPr>
              <a:t>www.anquan123.com</a:t>
            </a:r>
            <a:endParaRPr lang="en-US" altLang="zh-CN" sz="2000" b="0" dirty="0">
              <a:latin typeface="Arial Black" panose="020B0A04020102020204" pitchFamily="34" charset="0"/>
            </a:endParaRPr>
          </a:p>
        </p:txBody>
      </p:sp>
      <p:sp>
        <p:nvSpPr>
          <p:cNvPr id="2" name="矩形 1"/>
          <p:cNvSpPr/>
          <p:nvPr/>
        </p:nvSpPr>
        <p:spPr>
          <a:xfrm>
            <a:off x="668338" y="3133725"/>
            <a:ext cx="10855325" cy="3324225"/>
          </a:xfrm>
          <a:prstGeom prst="rect">
            <a:avLst/>
          </a:prstGeom>
        </p:spPr>
        <p:txBody>
          <a:bodyPr>
            <a:spAutoFit/>
          </a:bodyPr>
          <a:lstStyle/>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全面安全文化更强调应用安全心理科学  和安全行为科学  的理论和方法，从根本上激励人们重视安全与健康。</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在一个全面安全文化的氛围中，员工不仅对自身的安全有责任感，而且对同事的安全  也有责任感，企业支持员工承担职工责任。</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每个人在组织中都有恰当的状态（如自尊、群体归属、自我控制等）来积极关心同事的安全。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组织的正式管理系统和领导者的非正式管理表现，能够激励和增强员工的这种积极关心他人安全 的行为。</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53254" name="图片 2"/>
          <p:cNvPicPr>
            <a:picLocks noChangeAspect="1"/>
          </p:cNvPicPr>
          <p:nvPr/>
        </p:nvPicPr>
        <p:blipFill>
          <a:blip r:embed="rId1"/>
          <a:stretch>
            <a:fillRect/>
          </a:stretch>
        </p:blipFill>
        <p:spPr>
          <a:xfrm>
            <a:off x="3679825" y="701675"/>
            <a:ext cx="4632325" cy="272732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298" name="Rectangle 5"/>
          <p:cNvSpPr/>
          <p:nvPr/>
        </p:nvSpPr>
        <p:spPr>
          <a:xfrm>
            <a:off x="1177925" y="284163"/>
            <a:ext cx="6030913" cy="719137"/>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几种定义相同点</a:t>
            </a:r>
            <a:endParaRPr lang="zh-CN" altLang="en-US" sz="3200" dirty="0">
              <a:latin typeface="华文中宋" pitchFamily="2" charset="-122"/>
              <a:ea typeface="华文中宋" pitchFamily="2" charset="-122"/>
            </a:endParaRPr>
          </a:p>
        </p:txBody>
      </p:sp>
      <p:sp>
        <p:nvSpPr>
          <p:cNvPr id="2" name="矩形 1"/>
          <p:cNvSpPr/>
          <p:nvPr/>
        </p:nvSpPr>
        <p:spPr>
          <a:xfrm>
            <a:off x="4533900" y="1943100"/>
            <a:ext cx="7010400" cy="4246563"/>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(1)</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 都具有“安全第一”的哲学思想。</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(2) </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安全文化是存在于单位和个人的，是一个综合性系统工程。</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(3) </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安全文化是以具体的形式、制度和实体表现出来的，并分不同的层次。</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(4)</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安全文化具有社会文化的属性和特点，是社会文化的组成部分，属于文化的范畴，具有文化的功能。</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(5) </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安全文化把企业要实现的生产价值和人的价值统一起来，以保护人的安全与健康为目的，实现安全价值观和安全行为准则的统一。</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grpSp>
        <p:nvGrpSpPr>
          <p:cNvPr id="55300" name="组合 2"/>
          <p:cNvGrpSpPr/>
          <p:nvPr/>
        </p:nvGrpSpPr>
        <p:grpSpPr>
          <a:xfrm>
            <a:off x="449263" y="2143125"/>
            <a:ext cx="3532187" cy="3867150"/>
            <a:chOff x="492125" y="2160588"/>
            <a:chExt cx="3373438" cy="3694112"/>
          </a:xfrm>
        </p:grpSpPr>
        <p:sp>
          <p:nvSpPr>
            <p:cNvPr id="13" name="Freeform 7"/>
            <p:cNvSpPr/>
            <p:nvPr/>
          </p:nvSpPr>
          <p:spPr bwMode="auto">
            <a:xfrm>
              <a:off x="1883953" y="4232081"/>
              <a:ext cx="392683" cy="999352"/>
            </a:xfrm>
            <a:custGeom>
              <a:avLst/>
              <a:gdLst>
                <a:gd name="T0" fmla="*/ 193 w 219"/>
                <a:gd name="T1" fmla="*/ 76 h 557"/>
                <a:gd name="T2" fmla="*/ 168 w 219"/>
                <a:gd name="T3" fmla="*/ 76 h 557"/>
                <a:gd name="T4" fmla="*/ 168 w 219"/>
                <a:gd name="T5" fmla="*/ 0 h 557"/>
                <a:gd name="T6" fmla="*/ 168 w 219"/>
                <a:gd name="T7" fmla="*/ 0 h 557"/>
                <a:gd name="T8" fmla="*/ 109 w 219"/>
                <a:gd name="T9" fmla="*/ 7 h 557"/>
                <a:gd name="T10" fmla="*/ 109 w 219"/>
                <a:gd name="T11" fmla="*/ 76 h 557"/>
                <a:gd name="T12" fmla="*/ 83 w 219"/>
                <a:gd name="T13" fmla="*/ 76 h 557"/>
                <a:gd name="T14" fmla="*/ 0 w 219"/>
                <a:gd name="T15" fmla="*/ 171 h 557"/>
                <a:gd name="T16" fmla="*/ 0 w 219"/>
                <a:gd name="T17" fmla="*/ 614 h 557"/>
                <a:gd name="T18" fmla="*/ 83 w 219"/>
                <a:gd name="T19" fmla="*/ 710 h 557"/>
                <a:gd name="T20" fmla="*/ 193 w 219"/>
                <a:gd name="T21" fmla="*/ 710 h 557"/>
                <a:gd name="T22" fmla="*/ 279 w 219"/>
                <a:gd name="T23" fmla="*/ 614 h 557"/>
                <a:gd name="T24" fmla="*/ 279 w 219"/>
                <a:gd name="T25" fmla="*/ 171 h 557"/>
                <a:gd name="T26" fmla="*/ 193 w 219"/>
                <a:gd name="T27" fmla="*/ 76 h 5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557">
                  <a:moveTo>
                    <a:pt x="152" y="59"/>
                  </a:moveTo>
                  <a:cubicBezTo>
                    <a:pt x="132" y="59"/>
                    <a:pt x="132" y="59"/>
                    <a:pt x="132" y="59"/>
                  </a:cubicBezTo>
                  <a:cubicBezTo>
                    <a:pt x="132" y="0"/>
                    <a:pt x="132" y="0"/>
                    <a:pt x="132" y="0"/>
                  </a:cubicBezTo>
                  <a:cubicBezTo>
                    <a:pt x="132" y="0"/>
                    <a:pt x="132" y="0"/>
                    <a:pt x="132" y="0"/>
                  </a:cubicBezTo>
                  <a:cubicBezTo>
                    <a:pt x="118" y="1"/>
                    <a:pt x="99" y="4"/>
                    <a:pt x="86" y="5"/>
                  </a:cubicBezTo>
                  <a:cubicBezTo>
                    <a:pt x="86" y="59"/>
                    <a:pt x="86" y="59"/>
                    <a:pt x="86" y="59"/>
                  </a:cubicBezTo>
                  <a:cubicBezTo>
                    <a:pt x="66" y="59"/>
                    <a:pt x="66" y="59"/>
                    <a:pt x="66" y="59"/>
                  </a:cubicBezTo>
                  <a:cubicBezTo>
                    <a:pt x="29" y="59"/>
                    <a:pt x="0" y="93"/>
                    <a:pt x="0" y="134"/>
                  </a:cubicBezTo>
                  <a:cubicBezTo>
                    <a:pt x="0" y="482"/>
                    <a:pt x="0" y="482"/>
                    <a:pt x="0" y="482"/>
                  </a:cubicBezTo>
                  <a:cubicBezTo>
                    <a:pt x="0" y="523"/>
                    <a:pt x="29" y="557"/>
                    <a:pt x="66" y="557"/>
                  </a:cubicBezTo>
                  <a:cubicBezTo>
                    <a:pt x="152" y="557"/>
                    <a:pt x="152" y="557"/>
                    <a:pt x="152" y="557"/>
                  </a:cubicBezTo>
                  <a:cubicBezTo>
                    <a:pt x="189" y="557"/>
                    <a:pt x="219" y="523"/>
                    <a:pt x="219" y="482"/>
                  </a:cubicBezTo>
                  <a:cubicBezTo>
                    <a:pt x="219" y="134"/>
                    <a:pt x="219" y="134"/>
                    <a:pt x="219" y="134"/>
                  </a:cubicBezTo>
                  <a:cubicBezTo>
                    <a:pt x="219" y="93"/>
                    <a:pt x="189" y="59"/>
                    <a:pt x="152" y="59"/>
                  </a:cubicBezTo>
                  <a:close/>
                </a:path>
              </a:pathLst>
            </a:custGeom>
            <a:solidFill>
              <a:srgbClr val="C0000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4" name="Freeform 8"/>
            <p:cNvSpPr/>
            <p:nvPr/>
          </p:nvSpPr>
          <p:spPr bwMode="auto">
            <a:xfrm>
              <a:off x="492125" y="4094083"/>
              <a:ext cx="371457" cy="265381"/>
            </a:xfrm>
            <a:custGeom>
              <a:avLst/>
              <a:gdLst>
                <a:gd name="T0" fmla="*/ 246 w 207"/>
                <a:gd name="T1" fmla="*/ 26 h 148"/>
                <a:gd name="T2" fmla="*/ 161 w 207"/>
                <a:gd name="T3" fmla="*/ 42 h 148"/>
                <a:gd name="T4" fmla="*/ 131 w 207"/>
                <a:gd name="T5" fmla="*/ 14 h 148"/>
                <a:gd name="T6" fmla="*/ 131 w 207"/>
                <a:gd name="T7" fmla="*/ 14 h 148"/>
                <a:gd name="T8" fmla="*/ 130 w 207"/>
                <a:gd name="T9" fmla="*/ 14 h 148"/>
                <a:gd name="T10" fmla="*/ 68 w 207"/>
                <a:gd name="T11" fmla="*/ 6 h 148"/>
                <a:gd name="T12" fmla="*/ 0 w 207"/>
                <a:gd name="T13" fmla="*/ 67 h 148"/>
                <a:gd name="T14" fmla="*/ 83 w 207"/>
                <a:gd name="T15" fmla="*/ 47 h 148"/>
                <a:gd name="T16" fmla="*/ 106 w 207"/>
                <a:gd name="T17" fmla="*/ 62 h 148"/>
                <a:gd name="T18" fmla="*/ 118 w 207"/>
                <a:gd name="T19" fmla="*/ 113 h 148"/>
                <a:gd name="T20" fmla="*/ 104 w 207"/>
                <a:gd name="T21" fmla="*/ 137 h 148"/>
                <a:gd name="T22" fmla="*/ 20 w 207"/>
                <a:gd name="T23" fmla="*/ 155 h 148"/>
                <a:gd name="T24" fmla="*/ 106 w 207"/>
                <a:gd name="T25" fmla="*/ 182 h 148"/>
                <a:gd name="T26" fmla="*/ 176 w 207"/>
                <a:gd name="T27" fmla="*/ 111 h 148"/>
                <a:gd name="T28" fmla="*/ 261 w 207"/>
                <a:gd name="T29" fmla="*/ 95 h 148"/>
                <a:gd name="T30" fmla="*/ 265 w 207"/>
                <a:gd name="T31" fmla="*/ 100 h 148"/>
                <a:gd name="T32" fmla="*/ 246 w 207"/>
                <a:gd name="T33" fmla="*/ 18 h 148"/>
                <a:gd name="T34" fmla="*/ 246 w 207"/>
                <a:gd name="T35" fmla="*/ 26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148">
                  <a:moveTo>
                    <a:pt x="193" y="20"/>
                  </a:moveTo>
                  <a:cubicBezTo>
                    <a:pt x="126" y="33"/>
                    <a:pt x="126" y="33"/>
                    <a:pt x="126" y="33"/>
                  </a:cubicBezTo>
                  <a:cubicBezTo>
                    <a:pt x="120" y="24"/>
                    <a:pt x="113" y="17"/>
                    <a:pt x="103" y="11"/>
                  </a:cubicBezTo>
                  <a:cubicBezTo>
                    <a:pt x="103" y="11"/>
                    <a:pt x="103" y="11"/>
                    <a:pt x="103" y="11"/>
                  </a:cubicBezTo>
                  <a:cubicBezTo>
                    <a:pt x="102" y="11"/>
                    <a:pt x="102" y="11"/>
                    <a:pt x="102" y="11"/>
                  </a:cubicBezTo>
                  <a:cubicBezTo>
                    <a:pt x="87" y="3"/>
                    <a:pt x="70" y="0"/>
                    <a:pt x="53" y="4"/>
                  </a:cubicBezTo>
                  <a:cubicBezTo>
                    <a:pt x="27" y="9"/>
                    <a:pt x="7" y="28"/>
                    <a:pt x="0" y="52"/>
                  </a:cubicBezTo>
                  <a:cubicBezTo>
                    <a:pt x="65" y="37"/>
                    <a:pt x="65" y="37"/>
                    <a:pt x="65" y="37"/>
                  </a:cubicBezTo>
                  <a:cubicBezTo>
                    <a:pt x="73" y="35"/>
                    <a:pt x="82" y="41"/>
                    <a:pt x="83" y="49"/>
                  </a:cubicBezTo>
                  <a:cubicBezTo>
                    <a:pt x="92" y="89"/>
                    <a:pt x="92" y="89"/>
                    <a:pt x="92" y="89"/>
                  </a:cubicBezTo>
                  <a:cubicBezTo>
                    <a:pt x="94" y="97"/>
                    <a:pt x="89" y="105"/>
                    <a:pt x="81" y="107"/>
                  </a:cubicBezTo>
                  <a:cubicBezTo>
                    <a:pt x="16" y="121"/>
                    <a:pt x="16" y="121"/>
                    <a:pt x="16" y="121"/>
                  </a:cubicBezTo>
                  <a:cubicBezTo>
                    <a:pt x="32" y="139"/>
                    <a:pt x="58" y="148"/>
                    <a:pt x="83" y="143"/>
                  </a:cubicBezTo>
                  <a:cubicBezTo>
                    <a:pt x="112" y="136"/>
                    <a:pt x="132" y="114"/>
                    <a:pt x="138" y="87"/>
                  </a:cubicBezTo>
                  <a:cubicBezTo>
                    <a:pt x="204" y="74"/>
                    <a:pt x="204" y="74"/>
                    <a:pt x="204" y="74"/>
                  </a:cubicBezTo>
                  <a:cubicBezTo>
                    <a:pt x="205" y="75"/>
                    <a:pt x="206" y="77"/>
                    <a:pt x="207" y="79"/>
                  </a:cubicBezTo>
                  <a:cubicBezTo>
                    <a:pt x="199" y="62"/>
                    <a:pt x="195" y="38"/>
                    <a:pt x="193" y="14"/>
                  </a:cubicBezTo>
                  <a:cubicBezTo>
                    <a:pt x="193" y="16"/>
                    <a:pt x="193" y="18"/>
                    <a:pt x="193" y="20"/>
                  </a:cubicBezTo>
                  <a:close/>
                </a:path>
              </a:pathLst>
            </a:custGeom>
            <a:solidFill>
              <a:srgbClr val="C0000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5" name="Freeform 9"/>
            <p:cNvSpPr/>
            <p:nvPr/>
          </p:nvSpPr>
          <p:spPr bwMode="auto">
            <a:xfrm>
              <a:off x="837808" y="3997029"/>
              <a:ext cx="0" cy="4549"/>
            </a:xfrm>
            <a:custGeom>
              <a:avLst/>
              <a:gdLst>
                <a:gd name="T0" fmla="*/ 0 h 3"/>
                <a:gd name="T1" fmla="*/ 3 h 3"/>
                <a:gd name="T2" fmla="*/ 0 h 3"/>
                <a:gd name="T3" fmla="*/ 0 60000 65536"/>
                <a:gd name="T4" fmla="*/ 0 60000 65536"/>
                <a:gd name="T5" fmla="*/ 0 60000 65536"/>
              </a:gdLst>
              <a:ahLst/>
              <a:cxnLst>
                <a:cxn ang="T3">
                  <a:pos x="0" y="T0"/>
                </a:cxn>
                <a:cxn ang="T4">
                  <a:pos x="0" y="T1"/>
                </a:cxn>
                <a:cxn ang="T5">
                  <a:pos x="0" y="T2"/>
                </a:cxn>
              </a:cxnLst>
              <a:rect l="0" t="0" r="r" b="b"/>
              <a:pathLst>
                <a:path h="3">
                  <a:moveTo>
                    <a:pt x="0" y="0"/>
                  </a:moveTo>
                  <a:cubicBezTo>
                    <a:pt x="0" y="1"/>
                    <a:pt x="0" y="2"/>
                    <a:pt x="0" y="3"/>
                  </a:cubicBezTo>
                  <a:cubicBezTo>
                    <a:pt x="0" y="1"/>
                    <a:pt x="0" y="0"/>
                    <a:pt x="0" y="0"/>
                  </a:cubicBezTo>
                  <a:close/>
                </a:path>
              </a:pathLst>
            </a:custGeom>
            <a:solidFill>
              <a:srgbClr val="C0000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6" name="Freeform 10"/>
            <p:cNvSpPr/>
            <p:nvPr/>
          </p:nvSpPr>
          <p:spPr bwMode="auto">
            <a:xfrm>
              <a:off x="1188038" y="2591264"/>
              <a:ext cx="589784" cy="341205"/>
            </a:xfrm>
            <a:custGeom>
              <a:avLst/>
              <a:gdLst>
                <a:gd name="T0" fmla="*/ 393 w 329"/>
                <a:gd name="T1" fmla="*/ 0 h 190"/>
                <a:gd name="T2" fmla="*/ 27 w 329"/>
                <a:gd name="T3" fmla="*/ 0 h 190"/>
                <a:gd name="T4" fmla="*/ 6 w 329"/>
                <a:gd name="T5" fmla="*/ 0 h 190"/>
                <a:gd name="T6" fmla="*/ 3 w 329"/>
                <a:gd name="T7" fmla="*/ 0 h 190"/>
                <a:gd name="T8" fmla="*/ 7 w 329"/>
                <a:gd name="T9" fmla="*/ 70 h 190"/>
                <a:gd name="T10" fmla="*/ 188 w 329"/>
                <a:gd name="T11" fmla="*/ 235 h 190"/>
                <a:gd name="T12" fmla="*/ 401 w 329"/>
                <a:gd name="T13" fmla="*/ 109 h 190"/>
                <a:gd name="T14" fmla="*/ 415 w 329"/>
                <a:gd name="T15" fmla="*/ 0 h 190"/>
                <a:gd name="T16" fmla="*/ 412 w 329"/>
                <a:gd name="T17" fmla="*/ 0 h 190"/>
                <a:gd name="T18" fmla="*/ 393 w 329"/>
                <a:gd name="T19" fmla="*/ 0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9" h="190">
                  <a:moveTo>
                    <a:pt x="308" y="0"/>
                  </a:moveTo>
                  <a:cubicBezTo>
                    <a:pt x="21" y="0"/>
                    <a:pt x="21" y="0"/>
                    <a:pt x="21" y="0"/>
                  </a:cubicBezTo>
                  <a:cubicBezTo>
                    <a:pt x="4" y="0"/>
                    <a:pt x="4" y="0"/>
                    <a:pt x="4" y="0"/>
                  </a:cubicBezTo>
                  <a:cubicBezTo>
                    <a:pt x="3" y="0"/>
                    <a:pt x="3" y="0"/>
                    <a:pt x="3" y="0"/>
                  </a:cubicBezTo>
                  <a:cubicBezTo>
                    <a:pt x="0" y="18"/>
                    <a:pt x="0" y="37"/>
                    <a:pt x="5" y="55"/>
                  </a:cubicBezTo>
                  <a:cubicBezTo>
                    <a:pt x="20" y="124"/>
                    <a:pt x="79" y="178"/>
                    <a:pt x="147" y="184"/>
                  </a:cubicBezTo>
                  <a:cubicBezTo>
                    <a:pt x="219" y="190"/>
                    <a:pt x="286" y="151"/>
                    <a:pt x="314" y="85"/>
                  </a:cubicBezTo>
                  <a:cubicBezTo>
                    <a:pt x="325" y="57"/>
                    <a:pt x="329" y="28"/>
                    <a:pt x="325" y="0"/>
                  </a:cubicBezTo>
                  <a:cubicBezTo>
                    <a:pt x="322" y="0"/>
                    <a:pt x="322" y="0"/>
                    <a:pt x="322" y="0"/>
                  </a:cubicBezTo>
                  <a:lnTo>
                    <a:pt x="308" y="0"/>
                  </a:lnTo>
                  <a:close/>
                </a:path>
              </a:pathLst>
            </a:custGeom>
            <a:solidFill>
              <a:srgbClr val="0070C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7" name="Freeform 11"/>
            <p:cNvSpPr/>
            <p:nvPr/>
          </p:nvSpPr>
          <p:spPr bwMode="auto">
            <a:xfrm>
              <a:off x="1145586" y="2160588"/>
              <a:ext cx="673172" cy="406413"/>
            </a:xfrm>
            <a:custGeom>
              <a:avLst/>
              <a:gdLst>
                <a:gd name="T0" fmla="*/ 31 w 375"/>
                <a:gd name="T1" fmla="*/ 289 h 227"/>
                <a:gd name="T2" fmla="*/ 33 w 375"/>
                <a:gd name="T3" fmla="*/ 289 h 227"/>
                <a:gd name="T4" fmla="*/ 35 w 375"/>
                <a:gd name="T5" fmla="*/ 289 h 227"/>
                <a:gd name="T6" fmla="*/ 57 w 375"/>
                <a:gd name="T7" fmla="*/ 289 h 227"/>
                <a:gd name="T8" fmla="*/ 424 w 375"/>
                <a:gd name="T9" fmla="*/ 289 h 227"/>
                <a:gd name="T10" fmla="*/ 442 w 375"/>
                <a:gd name="T11" fmla="*/ 289 h 227"/>
                <a:gd name="T12" fmla="*/ 449 w 375"/>
                <a:gd name="T13" fmla="*/ 289 h 227"/>
                <a:gd name="T14" fmla="*/ 451 w 375"/>
                <a:gd name="T15" fmla="*/ 289 h 227"/>
                <a:gd name="T16" fmla="*/ 479 w 375"/>
                <a:gd name="T17" fmla="*/ 257 h 227"/>
                <a:gd name="T18" fmla="*/ 449 w 375"/>
                <a:gd name="T19" fmla="*/ 227 h 227"/>
                <a:gd name="T20" fmla="*/ 451 w 375"/>
                <a:gd name="T21" fmla="*/ 227 h 227"/>
                <a:gd name="T22" fmla="*/ 300 w 375"/>
                <a:gd name="T23" fmla="*/ 37 h 227"/>
                <a:gd name="T24" fmla="*/ 295 w 375"/>
                <a:gd name="T25" fmla="*/ 90 h 227"/>
                <a:gd name="T26" fmla="*/ 284 w 375"/>
                <a:gd name="T27" fmla="*/ 249 h 227"/>
                <a:gd name="T28" fmla="*/ 272 w 375"/>
                <a:gd name="T29" fmla="*/ 249 h 227"/>
                <a:gd name="T30" fmla="*/ 272 w 375"/>
                <a:gd name="T31" fmla="*/ 86 h 227"/>
                <a:gd name="T32" fmla="*/ 272 w 375"/>
                <a:gd name="T33" fmla="*/ 68 h 227"/>
                <a:gd name="T34" fmla="*/ 272 w 375"/>
                <a:gd name="T35" fmla="*/ 30 h 227"/>
                <a:gd name="T36" fmla="*/ 272 w 375"/>
                <a:gd name="T37" fmla="*/ 30 h 227"/>
                <a:gd name="T38" fmla="*/ 233 w 375"/>
                <a:gd name="T39" fmla="*/ 0 h 227"/>
                <a:gd name="T40" fmla="*/ 193 w 375"/>
                <a:gd name="T41" fmla="*/ 29 h 227"/>
                <a:gd name="T42" fmla="*/ 192 w 375"/>
                <a:gd name="T43" fmla="*/ 29 h 227"/>
                <a:gd name="T44" fmla="*/ 192 w 375"/>
                <a:gd name="T45" fmla="*/ 67 h 227"/>
                <a:gd name="T46" fmla="*/ 192 w 375"/>
                <a:gd name="T47" fmla="*/ 89 h 227"/>
                <a:gd name="T48" fmla="*/ 192 w 375"/>
                <a:gd name="T49" fmla="*/ 246 h 227"/>
                <a:gd name="T50" fmla="*/ 192 w 375"/>
                <a:gd name="T51" fmla="*/ 249 h 227"/>
                <a:gd name="T52" fmla="*/ 180 w 375"/>
                <a:gd name="T53" fmla="*/ 249 h 227"/>
                <a:gd name="T54" fmla="*/ 180 w 375"/>
                <a:gd name="T55" fmla="*/ 238 h 227"/>
                <a:gd name="T56" fmla="*/ 172 w 375"/>
                <a:gd name="T57" fmla="*/ 97 h 227"/>
                <a:gd name="T58" fmla="*/ 167 w 375"/>
                <a:gd name="T59" fmla="*/ 34 h 227"/>
                <a:gd name="T60" fmla="*/ 29 w 375"/>
                <a:gd name="T61" fmla="*/ 227 h 227"/>
                <a:gd name="T62" fmla="*/ 31 w 375"/>
                <a:gd name="T63" fmla="*/ 227 h 227"/>
                <a:gd name="T64" fmla="*/ 0 w 375"/>
                <a:gd name="T65" fmla="*/ 257 h 227"/>
                <a:gd name="T66" fmla="*/ 31 w 375"/>
                <a:gd name="T67" fmla="*/ 289 h 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5" h="227">
                  <a:moveTo>
                    <a:pt x="24" y="227"/>
                  </a:moveTo>
                  <a:cubicBezTo>
                    <a:pt x="26" y="227"/>
                    <a:pt x="26" y="227"/>
                    <a:pt x="26" y="227"/>
                  </a:cubicBezTo>
                  <a:cubicBezTo>
                    <a:pt x="27" y="227"/>
                    <a:pt x="27" y="227"/>
                    <a:pt x="27" y="227"/>
                  </a:cubicBezTo>
                  <a:cubicBezTo>
                    <a:pt x="44" y="227"/>
                    <a:pt x="44" y="227"/>
                    <a:pt x="44" y="227"/>
                  </a:cubicBezTo>
                  <a:cubicBezTo>
                    <a:pt x="332" y="227"/>
                    <a:pt x="332" y="227"/>
                    <a:pt x="332" y="227"/>
                  </a:cubicBezTo>
                  <a:cubicBezTo>
                    <a:pt x="346" y="227"/>
                    <a:pt x="346" y="227"/>
                    <a:pt x="346" y="227"/>
                  </a:cubicBezTo>
                  <a:cubicBezTo>
                    <a:pt x="351" y="227"/>
                    <a:pt x="351" y="227"/>
                    <a:pt x="351" y="227"/>
                  </a:cubicBezTo>
                  <a:cubicBezTo>
                    <a:pt x="352" y="227"/>
                    <a:pt x="352" y="227"/>
                    <a:pt x="353" y="227"/>
                  </a:cubicBezTo>
                  <a:cubicBezTo>
                    <a:pt x="365" y="226"/>
                    <a:pt x="375" y="215"/>
                    <a:pt x="375" y="202"/>
                  </a:cubicBezTo>
                  <a:cubicBezTo>
                    <a:pt x="375" y="189"/>
                    <a:pt x="364" y="178"/>
                    <a:pt x="351" y="178"/>
                  </a:cubicBezTo>
                  <a:cubicBezTo>
                    <a:pt x="353" y="178"/>
                    <a:pt x="353" y="178"/>
                    <a:pt x="353" y="178"/>
                  </a:cubicBezTo>
                  <a:cubicBezTo>
                    <a:pt x="343" y="146"/>
                    <a:pt x="321" y="53"/>
                    <a:pt x="234" y="29"/>
                  </a:cubicBezTo>
                  <a:cubicBezTo>
                    <a:pt x="231" y="71"/>
                    <a:pt x="231" y="71"/>
                    <a:pt x="231" y="71"/>
                  </a:cubicBezTo>
                  <a:cubicBezTo>
                    <a:pt x="222" y="196"/>
                    <a:pt x="222" y="196"/>
                    <a:pt x="222" y="196"/>
                  </a:cubicBezTo>
                  <a:cubicBezTo>
                    <a:pt x="213" y="196"/>
                    <a:pt x="213" y="196"/>
                    <a:pt x="213" y="196"/>
                  </a:cubicBezTo>
                  <a:cubicBezTo>
                    <a:pt x="213" y="67"/>
                    <a:pt x="213" y="67"/>
                    <a:pt x="213" y="67"/>
                  </a:cubicBezTo>
                  <a:cubicBezTo>
                    <a:pt x="213" y="53"/>
                    <a:pt x="213" y="53"/>
                    <a:pt x="213" y="53"/>
                  </a:cubicBezTo>
                  <a:cubicBezTo>
                    <a:pt x="213" y="24"/>
                    <a:pt x="213" y="24"/>
                    <a:pt x="213" y="24"/>
                  </a:cubicBezTo>
                  <a:cubicBezTo>
                    <a:pt x="213" y="24"/>
                    <a:pt x="213" y="24"/>
                    <a:pt x="213" y="24"/>
                  </a:cubicBezTo>
                  <a:cubicBezTo>
                    <a:pt x="207" y="10"/>
                    <a:pt x="196" y="0"/>
                    <a:pt x="182" y="0"/>
                  </a:cubicBezTo>
                  <a:cubicBezTo>
                    <a:pt x="168" y="0"/>
                    <a:pt x="157" y="9"/>
                    <a:pt x="151" y="23"/>
                  </a:cubicBezTo>
                  <a:cubicBezTo>
                    <a:pt x="151" y="23"/>
                    <a:pt x="151" y="23"/>
                    <a:pt x="150" y="23"/>
                  </a:cubicBezTo>
                  <a:cubicBezTo>
                    <a:pt x="150" y="52"/>
                    <a:pt x="150" y="52"/>
                    <a:pt x="150" y="52"/>
                  </a:cubicBezTo>
                  <a:cubicBezTo>
                    <a:pt x="150" y="70"/>
                    <a:pt x="150" y="70"/>
                    <a:pt x="150" y="70"/>
                  </a:cubicBezTo>
                  <a:cubicBezTo>
                    <a:pt x="150" y="193"/>
                    <a:pt x="150" y="193"/>
                    <a:pt x="150" y="193"/>
                  </a:cubicBezTo>
                  <a:cubicBezTo>
                    <a:pt x="150" y="196"/>
                    <a:pt x="150" y="196"/>
                    <a:pt x="150" y="196"/>
                  </a:cubicBezTo>
                  <a:cubicBezTo>
                    <a:pt x="141" y="196"/>
                    <a:pt x="141" y="196"/>
                    <a:pt x="141" y="196"/>
                  </a:cubicBezTo>
                  <a:cubicBezTo>
                    <a:pt x="141" y="187"/>
                    <a:pt x="141" y="187"/>
                    <a:pt x="141" y="187"/>
                  </a:cubicBezTo>
                  <a:cubicBezTo>
                    <a:pt x="134" y="76"/>
                    <a:pt x="134" y="76"/>
                    <a:pt x="134" y="76"/>
                  </a:cubicBezTo>
                  <a:cubicBezTo>
                    <a:pt x="131" y="27"/>
                    <a:pt x="131" y="27"/>
                    <a:pt x="131" y="27"/>
                  </a:cubicBezTo>
                  <a:cubicBezTo>
                    <a:pt x="39" y="51"/>
                    <a:pt x="27" y="155"/>
                    <a:pt x="23" y="178"/>
                  </a:cubicBezTo>
                  <a:cubicBezTo>
                    <a:pt x="24" y="178"/>
                    <a:pt x="24" y="178"/>
                    <a:pt x="24" y="178"/>
                  </a:cubicBezTo>
                  <a:cubicBezTo>
                    <a:pt x="11" y="178"/>
                    <a:pt x="0" y="189"/>
                    <a:pt x="0" y="202"/>
                  </a:cubicBezTo>
                  <a:cubicBezTo>
                    <a:pt x="0" y="216"/>
                    <a:pt x="11" y="227"/>
                    <a:pt x="24" y="227"/>
                  </a:cubicBezTo>
                  <a:close/>
                </a:path>
              </a:pathLst>
            </a:custGeom>
            <a:solidFill>
              <a:srgbClr val="0070C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8" name="Freeform 12"/>
            <p:cNvSpPr/>
            <p:nvPr/>
          </p:nvSpPr>
          <p:spPr bwMode="auto">
            <a:xfrm>
              <a:off x="1040972" y="4168389"/>
              <a:ext cx="74291" cy="160745"/>
            </a:xfrm>
            <a:custGeom>
              <a:avLst/>
              <a:gdLst>
                <a:gd name="T0" fmla="*/ 12 w 42"/>
                <a:gd name="T1" fmla="*/ 8 h 89"/>
                <a:gd name="T2" fmla="*/ 0 w 42"/>
                <a:gd name="T3" fmla="*/ 115 h 89"/>
                <a:gd name="T4" fmla="*/ 10 w 42"/>
                <a:gd name="T5" fmla="*/ 85 h 89"/>
                <a:gd name="T6" fmla="*/ 53 w 42"/>
                <a:gd name="T7" fmla="*/ 76 h 89"/>
                <a:gd name="T8" fmla="*/ 53 w 42"/>
                <a:gd name="T9" fmla="*/ 0 h 89"/>
                <a:gd name="T10" fmla="*/ 12 w 42"/>
                <a:gd name="T11" fmla="*/ 8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89">
                  <a:moveTo>
                    <a:pt x="10" y="6"/>
                  </a:moveTo>
                  <a:cubicBezTo>
                    <a:pt x="10" y="6"/>
                    <a:pt x="15" y="58"/>
                    <a:pt x="0" y="89"/>
                  </a:cubicBezTo>
                  <a:cubicBezTo>
                    <a:pt x="3" y="82"/>
                    <a:pt x="6" y="74"/>
                    <a:pt x="8" y="66"/>
                  </a:cubicBezTo>
                  <a:cubicBezTo>
                    <a:pt x="42" y="59"/>
                    <a:pt x="42" y="59"/>
                    <a:pt x="42" y="59"/>
                  </a:cubicBezTo>
                  <a:cubicBezTo>
                    <a:pt x="42" y="0"/>
                    <a:pt x="42" y="0"/>
                    <a:pt x="42" y="0"/>
                  </a:cubicBezTo>
                  <a:lnTo>
                    <a:pt x="10" y="6"/>
                  </a:lnTo>
                  <a:close/>
                </a:path>
              </a:pathLst>
            </a:custGeom>
            <a:solidFill>
              <a:srgbClr val="C0000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9" name="Freeform 13"/>
            <p:cNvSpPr/>
            <p:nvPr/>
          </p:nvSpPr>
          <p:spPr bwMode="auto">
            <a:xfrm>
              <a:off x="801420" y="2982513"/>
              <a:ext cx="1429731" cy="2872187"/>
            </a:xfrm>
            <a:custGeom>
              <a:avLst/>
              <a:gdLst>
                <a:gd name="T0" fmla="*/ 1014 w 796"/>
                <a:gd name="T1" fmla="*/ 877 h 1601"/>
                <a:gd name="T2" fmla="*/ 969 w 796"/>
                <a:gd name="T3" fmla="*/ 452 h 1601"/>
                <a:gd name="T4" fmla="*/ 947 w 796"/>
                <a:gd name="T5" fmla="*/ 249 h 1601"/>
                <a:gd name="T6" fmla="*/ 764 w 796"/>
                <a:gd name="T7" fmla="*/ 17 h 1601"/>
                <a:gd name="T8" fmla="*/ 764 w 796"/>
                <a:gd name="T9" fmla="*/ 17 h 1601"/>
                <a:gd name="T10" fmla="*/ 696 w 796"/>
                <a:gd name="T11" fmla="*/ 1 h 1601"/>
                <a:gd name="T12" fmla="*/ 545 w 796"/>
                <a:gd name="T13" fmla="*/ 0 h 1601"/>
                <a:gd name="T14" fmla="*/ 545 w 796"/>
                <a:gd name="T15" fmla="*/ 24 h 1601"/>
                <a:gd name="T16" fmla="*/ 512 w 796"/>
                <a:gd name="T17" fmla="*/ 89 h 1601"/>
                <a:gd name="T18" fmla="*/ 508 w 796"/>
                <a:gd name="T19" fmla="*/ 104 h 1601"/>
                <a:gd name="T20" fmla="*/ 538 w 796"/>
                <a:gd name="T21" fmla="*/ 635 h 1601"/>
                <a:gd name="T22" fmla="*/ 485 w 796"/>
                <a:gd name="T23" fmla="*/ 696 h 1601"/>
                <a:gd name="T24" fmla="*/ 483 w 796"/>
                <a:gd name="T25" fmla="*/ 696 h 1601"/>
                <a:gd name="T26" fmla="*/ 482 w 796"/>
                <a:gd name="T27" fmla="*/ 696 h 1601"/>
                <a:gd name="T28" fmla="*/ 427 w 796"/>
                <a:gd name="T29" fmla="*/ 635 h 1601"/>
                <a:gd name="T30" fmla="*/ 459 w 796"/>
                <a:gd name="T31" fmla="*/ 104 h 1601"/>
                <a:gd name="T32" fmla="*/ 453 w 796"/>
                <a:gd name="T33" fmla="*/ 89 h 1601"/>
                <a:gd name="T34" fmla="*/ 422 w 796"/>
                <a:gd name="T35" fmla="*/ 24 h 1601"/>
                <a:gd name="T36" fmla="*/ 422 w 796"/>
                <a:gd name="T37" fmla="*/ 0 h 1601"/>
                <a:gd name="T38" fmla="*/ 277 w 796"/>
                <a:gd name="T39" fmla="*/ 1 h 1601"/>
                <a:gd name="T40" fmla="*/ 6 w 796"/>
                <a:gd name="T41" fmla="*/ 219 h 1601"/>
                <a:gd name="T42" fmla="*/ 0 w 796"/>
                <a:gd name="T43" fmla="*/ 232 h 1601"/>
                <a:gd name="T44" fmla="*/ 0 w 796"/>
                <a:gd name="T45" fmla="*/ 790 h 1601"/>
                <a:gd name="T46" fmla="*/ 0 w 796"/>
                <a:gd name="T47" fmla="*/ 790 h 1601"/>
                <a:gd name="T48" fmla="*/ 0 w 796"/>
                <a:gd name="T49" fmla="*/ 793 h 1601"/>
                <a:gd name="T50" fmla="*/ 0 w 796"/>
                <a:gd name="T51" fmla="*/ 882 h 1601"/>
                <a:gd name="T52" fmla="*/ 19 w 796"/>
                <a:gd name="T53" fmla="*/ 967 h 1601"/>
                <a:gd name="T54" fmla="*/ 66 w 796"/>
                <a:gd name="T55" fmla="*/ 999 h 1601"/>
                <a:gd name="T56" fmla="*/ 170 w 796"/>
                <a:gd name="T57" fmla="*/ 957 h 1601"/>
                <a:gd name="T58" fmla="*/ 183 w 796"/>
                <a:gd name="T59" fmla="*/ 852 h 1601"/>
                <a:gd name="T60" fmla="*/ 183 w 796"/>
                <a:gd name="T61" fmla="*/ 364 h 1601"/>
                <a:gd name="T62" fmla="*/ 183 w 796"/>
                <a:gd name="T63" fmla="*/ 330 h 1601"/>
                <a:gd name="T64" fmla="*/ 224 w 796"/>
                <a:gd name="T65" fmla="*/ 330 h 1601"/>
                <a:gd name="T66" fmla="*/ 224 w 796"/>
                <a:gd name="T67" fmla="*/ 369 h 1601"/>
                <a:gd name="T68" fmla="*/ 224 w 796"/>
                <a:gd name="T69" fmla="*/ 844 h 1601"/>
                <a:gd name="T70" fmla="*/ 224 w 796"/>
                <a:gd name="T71" fmla="*/ 920 h 1601"/>
                <a:gd name="T72" fmla="*/ 224 w 796"/>
                <a:gd name="T73" fmla="*/ 1893 h 1601"/>
                <a:gd name="T74" fmla="*/ 228 w 796"/>
                <a:gd name="T75" fmla="*/ 1958 h 1601"/>
                <a:gd name="T76" fmla="*/ 312 w 796"/>
                <a:gd name="T77" fmla="*/ 2044 h 1601"/>
                <a:gd name="T78" fmla="*/ 373 w 796"/>
                <a:gd name="T79" fmla="*/ 2044 h 1601"/>
                <a:gd name="T80" fmla="*/ 467 w 796"/>
                <a:gd name="T81" fmla="*/ 1895 h 1601"/>
                <a:gd name="T82" fmla="*/ 466 w 796"/>
                <a:gd name="T83" fmla="*/ 1034 h 1601"/>
                <a:gd name="T84" fmla="*/ 466 w 796"/>
                <a:gd name="T85" fmla="*/ 997 h 1601"/>
                <a:gd name="T86" fmla="*/ 508 w 796"/>
                <a:gd name="T87" fmla="*/ 997 h 1601"/>
                <a:gd name="T88" fmla="*/ 508 w 796"/>
                <a:gd name="T89" fmla="*/ 1034 h 1601"/>
                <a:gd name="T90" fmla="*/ 507 w 796"/>
                <a:gd name="T91" fmla="*/ 1890 h 1601"/>
                <a:gd name="T92" fmla="*/ 599 w 796"/>
                <a:gd name="T93" fmla="*/ 2044 h 1601"/>
                <a:gd name="T94" fmla="*/ 661 w 796"/>
                <a:gd name="T95" fmla="*/ 2044 h 1601"/>
                <a:gd name="T96" fmla="*/ 752 w 796"/>
                <a:gd name="T97" fmla="*/ 1894 h 1601"/>
                <a:gd name="T98" fmla="*/ 752 w 796"/>
                <a:gd name="T99" fmla="*/ 372 h 1601"/>
                <a:gd name="T100" fmla="*/ 752 w 796"/>
                <a:gd name="T101" fmla="*/ 348 h 1601"/>
                <a:gd name="T102" fmla="*/ 752 w 796"/>
                <a:gd name="T103" fmla="*/ 330 h 1601"/>
                <a:gd name="T104" fmla="*/ 752 w 796"/>
                <a:gd name="T105" fmla="*/ 315 h 1601"/>
                <a:gd name="T106" fmla="*/ 773 w 796"/>
                <a:gd name="T107" fmla="*/ 315 h 1601"/>
                <a:gd name="T108" fmla="*/ 776 w 796"/>
                <a:gd name="T109" fmla="*/ 351 h 1601"/>
                <a:gd name="T110" fmla="*/ 831 w 796"/>
                <a:gd name="T111" fmla="*/ 864 h 1601"/>
                <a:gd name="T112" fmla="*/ 838 w 796"/>
                <a:gd name="T113" fmla="*/ 906 h 1601"/>
                <a:gd name="T114" fmla="*/ 901 w 796"/>
                <a:gd name="T115" fmla="*/ 973 h 1601"/>
                <a:gd name="T116" fmla="*/ 901 w 796"/>
                <a:gd name="T117" fmla="*/ 973 h 1601"/>
                <a:gd name="T118" fmla="*/ 962 w 796"/>
                <a:gd name="T119" fmla="*/ 966 h 1601"/>
                <a:gd name="T120" fmla="*/ 1014 w 796"/>
                <a:gd name="T121" fmla="*/ 877 h 16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6" h="1601">
                  <a:moveTo>
                    <a:pt x="793" y="687"/>
                  </a:moveTo>
                  <a:cubicBezTo>
                    <a:pt x="782" y="576"/>
                    <a:pt x="770" y="465"/>
                    <a:pt x="758" y="354"/>
                  </a:cubicBezTo>
                  <a:cubicBezTo>
                    <a:pt x="753" y="301"/>
                    <a:pt x="747" y="248"/>
                    <a:pt x="741" y="195"/>
                  </a:cubicBezTo>
                  <a:cubicBezTo>
                    <a:pt x="732" y="108"/>
                    <a:pt x="681" y="42"/>
                    <a:pt x="598" y="13"/>
                  </a:cubicBezTo>
                  <a:cubicBezTo>
                    <a:pt x="598" y="13"/>
                    <a:pt x="598" y="13"/>
                    <a:pt x="598" y="13"/>
                  </a:cubicBezTo>
                  <a:cubicBezTo>
                    <a:pt x="581" y="4"/>
                    <a:pt x="560" y="1"/>
                    <a:pt x="545" y="1"/>
                  </a:cubicBezTo>
                  <a:cubicBezTo>
                    <a:pt x="505" y="1"/>
                    <a:pt x="466" y="0"/>
                    <a:pt x="426" y="0"/>
                  </a:cubicBezTo>
                  <a:cubicBezTo>
                    <a:pt x="426" y="19"/>
                    <a:pt x="426" y="19"/>
                    <a:pt x="426" y="19"/>
                  </a:cubicBezTo>
                  <a:cubicBezTo>
                    <a:pt x="401" y="70"/>
                    <a:pt x="401" y="70"/>
                    <a:pt x="401" y="70"/>
                  </a:cubicBezTo>
                  <a:cubicBezTo>
                    <a:pt x="397" y="81"/>
                    <a:pt x="397" y="81"/>
                    <a:pt x="397" y="81"/>
                  </a:cubicBezTo>
                  <a:cubicBezTo>
                    <a:pt x="421" y="497"/>
                    <a:pt x="421" y="497"/>
                    <a:pt x="421" y="497"/>
                  </a:cubicBezTo>
                  <a:cubicBezTo>
                    <a:pt x="379" y="545"/>
                    <a:pt x="379" y="545"/>
                    <a:pt x="379" y="545"/>
                  </a:cubicBezTo>
                  <a:cubicBezTo>
                    <a:pt x="378" y="545"/>
                    <a:pt x="378" y="545"/>
                    <a:pt x="378" y="545"/>
                  </a:cubicBezTo>
                  <a:cubicBezTo>
                    <a:pt x="377" y="545"/>
                    <a:pt x="377" y="545"/>
                    <a:pt x="377" y="545"/>
                  </a:cubicBezTo>
                  <a:cubicBezTo>
                    <a:pt x="334" y="497"/>
                    <a:pt x="334" y="497"/>
                    <a:pt x="334" y="497"/>
                  </a:cubicBezTo>
                  <a:cubicBezTo>
                    <a:pt x="359" y="81"/>
                    <a:pt x="359" y="81"/>
                    <a:pt x="359" y="81"/>
                  </a:cubicBezTo>
                  <a:cubicBezTo>
                    <a:pt x="355" y="70"/>
                    <a:pt x="355" y="70"/>
                    <a:pt x="355" y="70"/>
                  </a:cubicBezTo>
                  <a:cubicBezTo>
                    <a:pt x="330" y="19"/>
                    <a:pt x="330" y="19"/>
                    <a:pt x="330" y="19"/>
                  </a:cubicBezTo>
                  <a:cubicBezTo>
                    <a:pt x="330" y="0"/>
                    <a:pt x="330" y="0"/>
                    <a:pt x="330" y="0"/>
                  </a:cubicBezTo>
                  <a:cubicBezTo>
                    <a:pt x="292" y="0"/>
                    <a:pt x="255" y="0"/>
                    <a:pt x="217" y="1"/>
                  </a:cubicBezTo>
                  <a:cubicBezTo>
                    <a:pt x="106" y="2"/>
                    <a:pt x="30" y="64"/>
                    <a:pt x="4" y="172"/>
                  </a:cubicBezTo>
                  <a:cubicBezTo>
                    <a:pt x="3" y="175"/>
                    <a:pt x="2" y="178"/>
                    <a:pt x="0" y="181"/>
                  </a:cubicBezTo>
                  <a:cubicBezTo>
                    <a:pt x="0" y="327"/>
                    <a:pt x="0" y="473"/>
                    <a:pt x="0" y="619"/>
                  </a:cubicBezTo>
                  <a:cubicBezTo>
                    <a:pt x="0" y="619"/>
                    <a:pt x="0" y="619"/>
                    <a:pt x="0" y="619"/>
                  </a:cubicBezTo>
                  <a:cubicBezTo>
                    <a:pt x="0" y="619"/>
                    <a:pt x="0" y="620"/>
                    <a:pt x="0" y="621"/>
                  </a:cubicBezTo>
                  <a:cubicBezTo>
                    <a:pt x="0" y="644"/>
                    <a:pt x="0" y="668"/>
                    <a:pt x="0" y="691"/>
                  </a:cubicBezTo>
                  <a:cubicBezTo>
                    <a:pt x="2" y="715"/>
                    <a:pt x="6" y="741"/>
                    <a:pt x="15" y="758"/>
                  </a:cubicBezTo>
                  <a:cubicBezTo>
                    <a:pt x="24" y="769"/>
                    <a:pt x="35" y="778"/>
                    <a:pt x="51" y="782"/>
                  </a:cubicBezTo>
                  <a:cubicBezTo>
                    <a:pt x="87" y="790"/>
                    <a:pt x="117" y="777"/>
                    <a:pt x="133" y="750"/>
                  </a:cubicBezTo>
                  <a:cubicBezTo>
                    <a:pt x="148" y="719"/>
                    <a:pt x="143" y="667"/>
                    <a:pt x="143" y="667"/>
                  </a:cubicBezTo>
                  <a:cubicBezTo>
                    <a:pt x="143" y="540"/>
                    <a:pt x="143" y="412"/>
                    <a:pt x="143" y="285"/>
                  </a:cubicBezTo>
                  <a:cubicBezTo>
                    <a:pt x="143" y="276"/>
                    <a:pt x="143" y="267"/>
                    <a:pt x="143" y="258"/>
                  </a:cubicBezTo>
                  <a:cubicBezTo>
                    <a:pt x="154" y="258"/>
                    <a:pt x="163" y="258"/>
                    <a:pt x="175" y="258"/>
                  </a:cubicBezTo>
                  <a:cubicBezTo>
                    <a:pt x="175" y="269"/>
                    <a:pt x="175" y="279"/>
                    <a:pt x="175" y="289"/>
                  </a:cubicBezTo>
                  <a:cubicBezTo>
                    <a:pt x="175" y="413"/>
                    <a:pt x="175" y="537"/>
                    <a:pt x="175" y="661"/>
                  </a:cubicBezTo>
                  <a:cubicBezTo>
                    <a:pt x="175" y="720"/>
                    <a:pt x="175" y="720"/>
                    <a:pt x="175" y="720"/>
                  </a:cubicBezTo>
                  <a:cubicBezTo>
                    <a:pt x="175" y="974"/>
                    <a:pt x="175" y="1228"/>
                    <a:pt x="175" y="1482"/>
                  </a:cubicBezTo>
                  <a:cubicBezTo>
                    <a:pt x="175" y="1499"/>
                    <a:pt x="176" y="1517"/>
                    <a:pt x="179" y="1534"/>
                  </a:cubicBezTo>
                  <a:cubicBezTo>
                    <a:pt x="187" y="1569"/>
                    <a:pt x="214" y="1587"/>
                    <a:pt x="244" y="1601"/>
                  </a:cubicBezTo>
                  <a:cubicBezTo>
                    <a:pt x="260" y="1601"/>
                    <a:pt x="276" y="1601"/>
                    <a:pt x="292" y="1601"/>
                  </a:cubicBezTo>
                  <a:cubicBezTo>
                    <a:pt x="347" y="1582"/>
                    <a:pt x="365" y="1541"/>
                    <a:pt x="365" y="1484"/>
                  </a:cubicBezTo>
                  <a:cubicBezTo>
                    <a:pt x="364" y="1260"/>
                    <a:pt x="364" y="1035"/>
                    <a:pt x="364" y="810"/>
                  </a:cubicBezTo>
                  <a:cubicBezTo>
                    <a:pt x="364" y="801"/>
                    <a:pt x="364" y="792"/>
                    <a:pt x="364" y="781"/>
                  </a:cubicBezTo>
                  <a:cubicBezTo>
                    <a:pt x="376" y="781"/>
                    <a:pt x="385" y="781"/>
                    <a:pt x="397" y="781"/>
                  </a:cubicBezTo>
                  <a:cubicBezTo>
                    <a:pt x="397" y="791"/>
                    <a:pt x="397" y="801"/>
                    <a:pt x="397" y="810"/>
                  </a:cubicBezTo>
                  <a:cubicBezTo>
                    <a:pt x="397" y="1034"/>
                    <a:pt x="398" y="1258"/>
                    <a:pt x="396" y="1481"/>
                  </a:cubicBezTo>
                  <a:cubicBezTo>
                    <a:pt x="396" y="1539"/>
                    <a:pt x="413" y="1580"/>
                    <a:pt x="469" y="1601"/>
                  </a:cubicBezTo>
                  <a:cubicBezTo>
                    <a:pt x="485" y="1601"/>
                    <a:pt x="501" y="1601"/>
                    <a:pt x="517" y="1601"/>
                  </a:cubicBezTo>
                  <a:cubicBezTo>
                    <a:pt x="572" y="1581"/>
                    <a:pt x="588" y="1539"/>
                    <a:pt x="588" y="1483"/>
                  </a:cubicBezTo>
                  <a:cubicBezTo>
                    <a:pt x="587" y="1086"/>
                    <a:pt x="588" y="688"/>
                    <a:pt x="588" y="291"/>
                  </a:cubicBezTo>
                  <a:cubicBezTo>
                    <a:pt x="588" y="285"/>
                    <a:pt x="588" y="279"/>
                    <a:pt x="588" y="273"/>
                  </a:cubicBezTo>
                  <a:cubicBezTo>
                    <a:pt x="588" y="268"/>
                    <a:pt x="588" y="263"/>
                    <a:pt x="588" y="258"/>
                  </a:cubicBezTo>
                  <a:cubicBezTo>
                    <a:pt x="588" y="247"/>
                    <a:pt x="588" y="247"/>
                    <a:pt x="588" y="247"/>
                  </a:cubicBezTo>
                  <a:cubicBezTo>
                    <a:pt x="603" y="247"/>
                    <a:pt x="604" y="247"/>
                    <a:pt x="605" y="247"/>
                  </a:cubicBezTo>
                  <a:cubicBezTo>
                    <a:pt x="606" y="257"/>
                    <a:pt x="607" y="266"/>
                    <a:pt x="607" y="275"/>
                  </a:cubicBezTo>
                  <a:cubicBezTo>
                    <a:pt x="622" y="409"/>
                    <a:pt x="636" y="543"/>
                    <a:pt x="650" y="677"/>
                  </a:cubicBezTo>
                  <a:cubicBezTo>
                    <a:pt x="651" y="688"/>
                    <a:pt x="652" y="699"/>
                    <a:pt x="655" y="710"/>
                  </a:cubicBezTo>
                  <a:cubicBezTo>
                    <a:pt x="662" y="738"/>
                    <a:pt x="680" y="756"/>
                    <a:pt x="705" y="762"/>
                  </a:cubicBezTo>
                  <a:cubicBezTo>
                    <a:pt x="705" y="762"/>
                    <a:pt x="705" y="762"/>
                    <a:pt x="705" y="762"/>
                  </a:cubicBezTo>
                  <a:cubicBezTo>
                    <a:pt x="718" y="760"/>
                    <a:pt x="738" y="758"/>
                    <a:pt x="753" y="757"/>
                  </a:cubicBezTo>
                  <a:cubicBezTo>
                    <a:pt x="781" y="745"/>
                    <a:pt x="796" y="720"/>
                    <a:pt x="793" y="687"/>
                  </a:cubicBezTo>
                  <a:close/>
                </a:path>
              </a:pathLst>
            </a:custGeom>
            <a:solidFill>
              <a:srgbClr val="0070C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20" name="Freeform 14"/>
            <p:cNvSpPr>
              <a:spLocks noEditPoints="1"/>
            </p:cNvSpPr>
            <p:nvPr/>
          </p:nvSpPr>
          <p:spPr bwMode="auto">
            <a:xfrm>
              <a:off x="2355475" y="2926404"/>
              <a:ext cx="1335730" cy="1334490"/>
            </a:xfrm>
            <a:custGeom>
              <a:avLst/>
              <a:gdLst>
                <a:gd name="T0" fmla="*/ 587 w 745"/>
                <a:gd name="T1" fmla="*/ 804 h 744"/>
                <a:gd name="T2" fmla="*/ 708 w 745"/>
                <a:gd name="T3" fmla="*/ 732 h 744"/>
                <a:gd name="T4" fmla="*/ 811 w 745"/>
                <a:gd name="T5" fmla="*/ 810 h 744"/>
                <a:gd name="T6" fmla="*/ 890 w 745"/>
                <a:gd name="T7" fmla="*/ 705 h 744"/>
                <a:gd name="T8" fmla="*/ 787 w 745"/>
                <a:gd name="T9" fmla="*/ 627 h 744"/>
                <a:gd name="T10" fmla="*/ 821 w 745"/>
                <a:gd name="T11" fmla="*/ 492 h 744"/>
                <a:gd name="T12" fmla="*/ 949 w 745"/>
                <a:gd name="T13" fmla="*/ 474 h 744"/>
                <a:gd name="T14" fmla="*/ 930 w 745"/>
                <a:gd name="T15" fmla="*/ 344 h 744"/>
                <a:gd name="T16" fmla="*/ 803 w 745"/>
                <a:gd name="T17" fmla="*/ 362 h 744"/>
                <a:gd name="T18" fmla="*/ 732 w 745"/>
                <a:gd name="T19" fmla="*/ 242 h 744"/>
                <a:gd name="T20" fmla="*/ 809 w 745"/>
                <a:gd name="T21" fmla="*/ 138 h 744"/>
                <a:gd name="T22" fmla="*/ 703 w 745"/>
                <a:gd name="T23" fmla="*/ 59 h 744"/>
                <a:gd name="T24" fmla="*/ 625 w 745"/>
                <a:gd name="T25" fmla="*/ 163 h 744"/>
                <a:gd name="T26" fmla="*/ 492 w 745"/>
                <a:gd name="T27" fmla="*/ 128 h 744"/>
                <a:gd name="T28" fmla="*/ 473 w 745"/>
                <a:gd name="T29" fmla="*/ 0 h 744"/>
                <a:gd name="T30" fmla="*/ 343 w 745"/>
                <a:gd name="T31" fmla="*/ 19 h 744"/>
                <a:gd name="T32" fmla="*/ 360 w 745"/>
                <a:gd name="T33" fmla="*/ 147 h 744"/>
                <a:gd name="T34" fmla="*/ 242 w 745"/>
                <a:gd name="T35" fmla="*/ 218 h 744"/>
                <a:gd name="T36" fmla="*/ 139 w 745"/>
                <a:gd name="T37" fmla="*/ 140 h 744"/>
                <a:gd name="T38" fmla="*/ 60 w 745"/>
                <a:gd name="T39" fmla="*/ 245 h 744"/>
                <a:gd name="T40" fmla="*/ 163 w 745"/>
                <a:gd name="T41" fmla="*/ 323 h 744"/>
                <a:gd name="T42" fmla="*/ 128 w 745"/>
                <a:gd name="T43" fmla="*/ 459 h 744"/>
                <a:gd name="T44" fmla="*/ 0 w 745"/>
                <a:gd name="T45" fmla="*/ 477 h 744"/>
                <a:gd name="T46" fmla="*/ 19 w 745"/>
                <a:gd name="T47" fmla="*/ 607 h 744"/>
                <a:gd name="T48" fmla="*/ 147 w 745"/>
                <a:gd name="T49" fmla="*/ 589 h 744"/>
                <a:gd name="T50" fmla="*/ 218 w 745"/>
                <a:gd name="T51" fmla="*/ 709 h 744"/>
                <a:gd name="T52" fmla="*/ 140 w 745"/>
                <a:gd name="T53" fmla="*/ 813 h 744"/>
                <a:gd name="T54" fmla="*/ 246 w 745"/>
                <a:gd name="T55" fmla="*/ 892 h 744"/>
                <a:gd name="T56" fmla="*/ 323 w 745"/>
                <a:gd name="T57" fmla="*/ 788 h 744"/>
                <a:gd name="T58" fmla="*/ 457 w 745"/>
                <a:gd name="T59" fmla="*/ 823 h 744"/>
                <a:gd name="T60" fmla="*/ 475 w 745"/>
                <a:gd name="T61" fmla="*/ 951 h 744"/>
                <a:gd name="T62" fmla="*/ 606 w 745"/>
                <a:gd name="T63" fmla="*/ 931 h 744"/>
                <a:gd name="T64" fmla="*/ 587 w 745"/>
                <a:gd name="T65" fmla="*/ 804 h 744"/>
                <a:gd name="T66" fmla="*/ 388 w 745"/>
                <a:gd name="T67" fmla="*/ 590 h 744"/>
                <a:gd name="T68" fmla="*/ 359 w 745"/>
                <a:gd name="T69" fmla="*/ 389 h 744"/>
                <a:gd name="T70" fmla="*/ 561 w 745"/>
                <a:gd name="T71" fmla="*/ 361 h 744"/>
                <a:gd name="T72" fmla="*/ 589 w 745"/>
                <a:gd name="T73" fmla="*/ 562 h 744"/>
                <a:gd name="T74" fmla="*/ 388 w 745"/>
                <a:gd name="T75" fmla="*/ 590 h 7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45" h="744">
                  <a:moveTo>
                    <a:pt x="461" y="629"/>
                  </a:moveTo>
                  <a:cubicBezTo>
                    <a:pt x="496" y="618"/>
                    <a:pt x="527" y="599"/>
                    <a:pt x="555" y="573"/>
                  </a:cubicBezTo>
                  <a:cubicBezTo>
                    <a:pt x="636" y="634"/>
                    <a:pt x="636" y="634"/>
                    <a:pt x="636" y="634"/>
                  </a:cubicBezTo>
                  <a:cubicBezTo>
                    <a:pt x="698" y="552"/>
                    <a:pt x="698" y="552"/>
                    <a:pt x="698" y="552"/>
                  </a:cubicBezTo>
                  <a:cubicBezTo>
                    <a:pt x="617" y="491"/>
                    <a:pt x="617" y="491"/>
                    <a:pt x="617" y="491"/>
                  </a:cubicBezTo>
                  <a:cubicBezTo>
                    <a:pt x="633" y="457"/>
                    <a:pt x="643" y="422"/>
                    <a:pt x="644" y="385"/>
                  </a:cubicBezTo>
                  <a:cubicBezTo>
                    <a:pt x="745" y="371"/>
                    <a:pt x="745" y="371"/>
                    <a:pt x="745" y="371"/>
                  </a:cubicBezTo>
                  <a:cubicBezTo>
                    <a:pt x="730" y="269"/>
                    <a:pt x="730" y="269"/>
                    <a:pt x="730" y="269"/>
                  </a:cubicBezTo>
                  <a:cubicBezTo>
                    <a:pt x="630" y="283"/>
                    <a:pt x="630" y="283"/>
                    <a:pt x="630" y="283"/>
                  </a:cubicBezTo>
                  <a:cubicBezTo>
                    <a:pt x="618" y="249"/>
                    <a:pt x="599" y="217"/>
                    <a:pt x="574" y="189"/>
                  </a:cubicBezTo>
                  <a:cubicBezTo>
                    <a:pt x="635" y="108"/>
                    <a:pt x="635" y="108"/>
                    <a:pt x="635" y="108"/>
                  </a:cubicBezTo>
                  <a:cubicBezTo>
                    <a:pt x="552" y="46"/>
                    <a:pt x="552" y="46"/>
                    <a:pt x="552" y="46"/>
                  </a:cubicBezTo>
                  <a:cubicBezTo>
                    <a:pt x="491" y="127"/>
                    <a:pt x="491" y="127"/>
                    <a:pt x="491" y="127"/>
                  </a:cubicBezTo>
                  <a:cubicBezTo>
                    <a:pt x="458" y="111"/>
                    <a:pt x="422" y="102"/>
                    <a:pt x="386" y="100"/>
                  </a:cubicBezTo>
                  <a:cubicBezTo>
                    <a:pt x="371" y="0"/>
                    <a:pt x="371" y="0"/>
                    <a:pt x="371" y="0"/>
                  </a:cubicBezTo>
                  <a:cubicBezTo>
                    <a:pt x="269" y="15"/>
                    <a:pt x="269" y="15"/>
                    <a:pt x="269" y="15"/>
                  </a:cubicBezTo>
                  <a:cubicBezTo>
                    <a:pt x="283" y="115"/>
                    <a:pt x="283" y="115"/>
                    <a:pt x="283" y="115"/>
                  </a:cubicBezTo>
                  <a:cubicBezTo>
                    <a:pt x="249" y="126"/>
                    <a:pt x="218" y="145"/>
                    <a:pt x="190" y="171"/>
                  </a:cubicBezTo>
                  <a:cubicBezTo>
                    <a:pt x="109" y="110"/>
                    <a:pt x="109" y="110"/>
                    <a:pt x="109" y="110"/>
                  </a:cubicBezTo>
                  <a:cubicBezTo>
                    <a:pt x="47" y="192"/>
                    <a:pt x="47" y="192"/>
                    <a:pt x="47" y="192"/>
                  </a:cubicBezTo>
                  <a:cubicBezTo>
                    <a:pt x="128" y="253"/>
                    <a:pt x="128" y="253"/>
                    <a:pt x="128" y="253"/>
                  </a:cubicBezTo>
                  <a:cubicBezTo>
                    <a:pt x="111" y="287"/>
                    <a:pt x="102" y="323"/>
                    <a:pt x="100" y="359"/>
                  </a:cubicBezTo>
                  <a:cubicBezTo>
                    <a:pt x="0" y="373"/>
                    <a:pt x="0" y="373"/>
                    <a:pt x="0" y="373"/>
                  </a:cubicBezTo>
                  <a:cubicBezTo>
                    <a:pt x="15" y="475"/>
                    <a:pt x="15" y="475"/>
                    <a:pt x="15" y="475"/>
                  </a:cubicBezTo>
                  <a:cubicBezTo>
                    <a:pt x="115" y="461"/>
                    <a:pt x="115" y="461"/>
                    <a:pt x="115" y="461"/>
                  </a:cubicBezTo>
                  <a:cubicBezTo>
                    <a:pt x="127" y="495"/>
                    <a:pt x="146" y="527"/>
                    <a:pt x="171" y="555"/>
                  </a:cubicBezTo>
                  <a:cubicBezTo>
                    <a:pt x="110" y="636"/>
                    <a:pt x="110" y="636"/>
                    <a:pt x="110" y="636"/>
                  </a:cubicBezTo>
                  <a:cubicBezTo>
                    <a:pt x="193" y="698"/>
                    <a:pt x="193" y="698"/>
                    <a:pt x="193" y="698"/>
                  </a:cubicBezTo>
                  <a:cubicBezTo>
                    <a:pt x="253" y="617"/>
                    <a:pt x="253" y="617"/>
                    <a:pt x="253" y="617"/>
                  </a:cubicBezTo>
                  <a:cubicBezTo>
                    <a:pt x="287" y="633"/>
                    <a:pt x="323" y="642"/>
                    <a:pt x="359" y="644"/>
                  </a:cubicBezTo>
                  <a:cubicBezTo>
                    <a:pt x="373" y="744"/>
                    <a:pt x="373" y="744"/>
                    <a:pt x="373" y="744"/>
                  </a:cubicBezTo>
                  <a:cubicBezTo>
                    <a:pt x="476" y="729"/>
                    <a:pt x="476" y="729"/>
                    <a:pt x="476" y="729"/>
                  </a:cubicBezTo>
                  <a:lnTo>
                    <a:pt x="461" y="629"/>
                  </a:lnTo>
                  <a:close/>
                  <a:moveTo>
                    <a:pt x="305" y="462"/>
                  </a:moveTo>
                  <a:cubicBezTo>
                    <a:pt x="255" y="425"/>
                    <a:pt x="245" y="354"/>
                    <a:pt x="282" y="304"/>
                  </a:cubicBezTo>
                  <a:cubicBezTo>
                    <a:pt x="320" y="255"/>
                    <a:pt x="390" y="245"/>
                    <a:pt x="440" y="282"/>
                  </a:cubicBezTo>
                  <a:cubicBezTo>
                    <a:pt x="490" y="319"/>
                    <a:pt x="500" y="390"/>
                    <a:pt x="462" y="440"/>
                  </a:cubicBezTo>
                  <a:cubicBezTo>
                    <a:pt x="425" y="489"/>
                    <a:pt x="355" y="500"/>
                    <a:pt x="305" y="462"/>
                  </a:cubicBezTo>
                  <a:close/>
                </a:path>
              </a:pathLst>
            </a:custGeom>
            <a:solidFill>
              <a:srgbClr val="C0000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21" name="Freeform 15"/>
            <p:cNvSpPr>
              <a:spLocks noEditPoints="1"/>
            </p:cNvSpPr>
            <p:nvPr/>
          </p:nvSpPr>
          <p:spPr bwMode="auto">
            <a:xfrm>
              <a:off x="2980130" y="4168389"/>
              <a:ext cx="885433" cy="884100"/>
            </a:xfrm>
            <a:custGeom>
              <a:avLst/>
              <a:gdLst>
                <a:gd name="T0" fmla="*/ 591 w 494"/>
                <a:gd name="T1" fmla="*/ 468 h 493"/>
                <a:gd name="T2" fmla="*/ 522 w 494"/>
                <a:gd name="T3" fmla="*/ 416 h 493"/>
                <a:gd name="T4" fmla="*/ 544 w 494"/>
                <a:gd name="T5" fmla="*/ 327 h 493"/>
                <a:gd name="T6" fmla="*/ 630 w 494"/>
                <a:gd name="T7" fmla="*/ 314 h 493"/>
                <a:gd name="T8" fmla="*/ 618 w 494"/>
                <a:gd name="T9" fmla="*/ 227 h 493"/>
                <a:gd name="T10" fmla="*/ 532 w 494"/>
                <a:gd name="T11" fmla="*/ 240 h 493"/>
                <a:gd name="T12" fmla="*/ 485 w 494"/>
                <a:gd name="T13" fmla="*/ 160 h 493"/>
                <a:gd name="T14" fmla="*/ 538 w 494"/>
                <a:gd name="T15" fmla="*/ 92 h 493"/>
                <a:gd name="T16" fmla="*/ 467 w 494"/>
                <a:gd name="T17" fmla="*/ 40 h 493"/>
                <a:gd name="T18" fmla="*/ 416 w 494"/>
                <a:gd name="T19" fmla="*/ 108 h 493"/>
                <a:gd name="T20" fmla="*/ 326 w 494"/>
                <a:gd name="T21" fmla="*/ 85 h 493"/>
                <a:gd name="T22" fmla="*/ 314 w 494"/>
                <a:gd name="T23" fmla="*/ 0 h 493"/>
                <a:gd name="T24" fmla="*/ 228 w 494"/>
                <a:gd name="T25" fmla="*/ 12 h 493"/>
                <a:gd name="T26" fmla="*/ 239 w 494"/>
                <a:gd name="T27" fmla="*/ 97 h 493"/>
                <a:gd name="T28" fmla="*/ 160 w 494"/>
                <a:gd name="T29" fmla="*/ 145 h 493"/>
                <a:gd name="T30" fmla="*/ 91 w 494"/>
                <a:gd name="T31" fmla="*/ 93 h 493"/>
                <a:gd name="T32" fmla="*/ 40 w 494"/>
                <a:gd name="T33" fmla="*/ 164 h 493"/>
                <a:gd name="T34" fmla="*/ 108 w 494"/>
                <a:gd name="T35" fmla="*/ 215 h 493"/>
                <a:gd name="T36" fmla="*/ 86 w 494"/>
                <a:gd name="T37" fmla="*/ 304 h 493"/>
                <a:gd name="T38" fmla="*/ 0 w 494"/>
                <a:gd name="T39" fmla="*/ 315 h 493"/>
                <a:gd name="T40" fmla="*/ 12 w 494"/>
                <a:gd name="T41" fmla="*/ 402 h 493"/>
                <a:gd name="T42" fmla="*/ 97 w 494"/>
                <a:gd name="T43" fmla="*/ 391 h 493"/>
                <a:gd name="T44" fmla="*/ 145 w 494"/>
                <a:gd name="T45" fmla="*/ 470 h 493"/>
                <a:gd name="T46" fmla="*/ 93 w 494"/>
                <a:gd name="T47" fmla="*/ 538 h 493"/>
                <a:gd name="T48" fmla="*/ 164 w 494"/>
                <a:gd name="T49" fmla="*/ 591 h 493"/>
                <a:gd name="T50" fmla="*/ 215 w 494"/>
                <a:gd name="T51" fmla="*/ 522 h 493"/>
                <a:gd name="T52" fmla="*/ 304 w 494"/>
                <a:gd name="T53" fmla="*/ 545 h 493"/>
                <a:gd name="T54" fmla="*/ 316 w 494"/>
                <a:gd name="T55" fmla="*/ 629 h 493"/>
                <a:gd name="T56" fmla="*/ 402 w 494"/>
                <a:gd name="T57" fmla="*/ 618 h 493"/>
                <a:gd name="T58" fmla="*/ 391 w 494"/>
                <a:gd name="T59" fmla="*/ 532 h 493"/>
                <a:gd name="T60" fmla="*/ 470 w 494"/>
                <a:gd name="T61" fmla="*/ 485 h 493"/>
                <a:gd name="T62" fmla="*/ 539 w 494"/>
                <a:gd name="T63" fmla="*/ 538 h 493"/>
                <a:gd name="T64" fmla="*/ 591 w 494"/>
                <a:gd name="T65" fmla="*/ 468 h 493"/>
                <a:gd name="T66" fmla="*/ 258 w 494"/>
                <a:gd name="T67" fmla="*/ 391 h 493"/>
                <a:gd name="T68" fmla="*/ 238 w 494"/>
                <a:gd name="T69" fmla="*/ 258 h 493"/>
                <a:gd name="T70" fmla="*/ 373 w 494"/>
                <a:gd name="T71" fmla="*/ 238 h 493"/>
                <a:gd name="T72" fmla="*/ 392 w 494"/>
                <a:gd name="T73" fmla="*/ 372 h 493"/>
                <a:gd name="T74" fmla="*/ 258 w 494"/>
                <a:gd name="T75" fmla="*/ 391 h 4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4" h="493">
                  <a:moveTo>
                    <a:pt x="463" y="366"/>
                  </a:moveTo>
                  <a:cubicBezTo>
                    <a:pt x="409" y="326"/>
                    <a:pt x="409" y="326"/>
                    <a:pt x="409" y="326"/>
                  </a:cubicBezTo>
                  <a:cubicBezTo>
                    <a:pt x="420" y="303"/>
                    <a:pt x="426" y="279"/>
                    <a:pt x="427" y="256"/>
                  </a:cubicBezTo>
                  <a:cubicBezTo>
                    <a:pt x="494" y="246"/>
                    <a:pt x="494" y="246"/>
                    <a:pt x="494" y="246"/>
                  </a:cubicBezTo>
                  <a:cubicBezTo>
                    <a:pt x="484" y="178"/>
                    <a:pt x="484" y="178"/>
                    <a:pt x="484" y="178"/>
                  </a:cubicBezTo>
                  <a:cubicBezTo>
                    <a:pt x="417" y="188"/>
                    <a:pt x="417" y="188"/>
                    <a:pt x="417" y="188"/>
                  </a:cubicBezTo>
                  <a:cubicBezTo>
                    <a:pt x="410" y="165"/>
                    <a:pt x="397" y="144"/>
                    <a:pt x="380" y="126"/>
                  </a:cubicBezTo>
                  <a:cubicBezTo>
                    <a:pt x="421" y="72"/>
                    <a:pt x="421" y="72"/>
                    <a:pt x="421" y="72"/>
                  </a:cubicBezTo>
                  <a:cubicBezTo>
                    <a:pt x="366" y="31"/>
                    <a:pt x="366" y="31"/>
                    <a:pt x="366" y="31"/>
                  </a:cubicBezTo>
                  <a:cubicBezTo>
                    <a:pt x="326" y="85"/>
                    <a:pt x="326" y="85"/>
                    <a:pt x="326" y="85"/>
                  </a:cubicBezTo>
                  <a:cubicBezTo>
                    <a:pt x="303" y="74"/>
                    <a:pt x="280" y="68"/>
                    <a:pt x="256" y="66"/>
                  </a:cubicBezTo>
                  <a:cubicBezTo>
                    <a:pt x="246" y="0"/>
                    <a:pt x="246" y="0"/>
                    <a:pt x="246" y="0"/>
                  </a:cubicBezTo>
                  <a:cubicBezTo>
                    <a:pt x="179" y="10"/>
                    <a:pt x="179" y="10"/>
                    <a:pt x="179" y="10"/>
                  </a:cubicBezTo>
                  <a:cubicBezTo>
                    <a:pt x="188" y="76"/>
                    <a:pt x="188" y="76"/>
                    <a:pt x="188" y="76"/>
                  </a:cubicBezTo>
                  <a:cubicBezTo>
                    <a:pt x="165" y="84"/>
                    <a:pt x="144" y="96"/>
                    <a:pt x="126" y="113"/>
                  </a:cubicBezTo>
                  <a:cubicBezTo>
                    <a:pt x="72" y="73"/>
                    <a:pt x="72" y="73"/>
                    <a:pt x="72" y="73"/>
                  </a:cubicBezTo>
                  <a:cubicBezTo>
                    <a:pt x="31" y="128"/>
                    <a:pt x="31" y="128"/>
                    <a:pt x="31" y="128"/>
                  </a:cubicBezTo>
                  <a:cubicBezTo>
                    <a:pt x="85" y="168"/>
                    <a:pt x="85" y="168"/>
                    <a:pt x="85" y="168"/>
                  </a:cubicBezTo>
                  <a:cubicBezTo>
                    <a:pt x="74" y="190"/>
                    <a:pt x="68" y="214"/>
                    <a:pt x="67" y="238"/>
                  </a:cubicBezTo>
                  <a:cubicBezTo>
                    <a:pt x="0" y="247"/>
                    <a:pt x="0" y="247"/>
                    <a:pt x="0" y="247"/>
                  </a:cubicBezTo>
                  <a:cubicBezTo>
                    <a:pt x="10" y="315"/>
                    <a:pt x="10" y="315"/>
                    <a:pt x="10" y="315"/>
                  </a:cubicBezTo>
                  <a:cubicBezTo>
                    <a:pt x="76" y="306"/>
                    <a:pt x="76" y="306"/>
                    <a:pt x="76" y="306"/>
                  </a:cubicBezTo>
                  <a:cubicBezTo>
                    <a:pt x="84" y="328"/>
                    <a:pt x="97" y="349"/>
                    <a:pt x="113" y="368"/>
                  </a:cubicBezTo>
                  <a:cubicBezTo>
                    <a:pt x="73" y="421"/>
                    <a:pt x="73" y="421"/>
                    <a:pt x="73" y="421"/>
                  </a:cubicBezTo>
                  <a:cubicBezTo>
                    <a:pt x="128" y="463"/>
                    <a:pt x="128" y="463"/>
                    <a:pt x="128" y="463"/>
                  </a:cubicBezTo>
                  <a:cubicBezTo>
                    <a:pt x="168" y="409"/>
                    <a:pt x="168" y="409"/>
                    <a:pt x="168" y="409"/>
                  </a:cubicBezTo>
                  <a:cubicBezTo>
                    <a:pt x="190" y="420"/>
                    <a:pt x="214" y="426"/>
                    <a:pt x="238" y="427"/>
                  </a:cubicBezTo>
                  <a:cubicBezTo>
                    <a:pt x="248" y="493"/>
                    <a:pt x="248" y="493"/>
                    <a:pt x="248" y="493"/>
                  </a:cubicBezTo>
                  <a:cubicBezTo>
                    <a:pt x="315" y="484"/>
                    <a:pt x="315" y="484"/>
                    <a:pt x="315" y="484"/>
                  </a:cubicBezTo>
                  <a:cubicBezTo>
                    <a:pt x="306" y="417"/>
                    <a:pt x="306" y="417"/>
                    <a:pt x="306" y="417"/>
                  </a:cubicBezTo>
                  <a:cubicBezTo>
                    <a:pt x="328" y="409"/>
                    <a:pt x="350" y="397"/>
                    <a:pt x="368" y="380"/>
                  </a:cubicBezTo>
                  <a:cubicBezTo>
                    <a:pt x="422" y="421"/>
                    <a:pt x="422" y="421"/>
                    <a:pt x="422" y="421"/>
                  </a:cubicBezTo>
                  <a:lnTo>
                    <a:pt x="463" y="366"/>
                  </a:lnTo>
                  <a:close/>
                  <a:moveTo>
                    <a:pt x="202" y="306"/>
                  </a:moveTo>
                  <a:cubicBezTo>
                    <a:pt x="169" y="282"/>
                    <a:pt x="162" y="235"/>
                    <a:pt x="187" y="202"/>
                  </a:cubicBezTo>
                  <a:cubicBezTo>
                    <a:pt x="212" y="169"/>
                    <a:pt x="259" y="162"/>
                    <a:pt x="292" y="187"/>
                  </a:cubicBezTo>
                  <a:cubicBezTo>
                    <a:pt x="325" y="212"/>
                    <a:pt x="331" y="258"/>
                    <a:pt x="307" y="291"/>
                  </a:cubicBezTo>
                  <a:cubicBezTo>
                    <a:pt x="282" y="324"/>
                    <a:pt x="235" y="331"/>
                    <a:pt x="202" y="306"/>
                  </a:cubicBezTo>
                  <a:close/>
                </a:path>
              </a:pathLst>
            </a:custGeom>
            <a:solidFill>
              <a:srgbClr val="C0000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同心圆 6"/>
          <p:cNvSpPr/>
          <p:nvPr/>
        </p:nvSpPr>
        <p:spPr>
          <a:xfrm>
            <a:off x="4138613" y="1654175"/>
            <a:ext cx="3771900" cy="3771900"/>
          </a:xfrm>
          <a:prstGeom prst="donut">
            <a:avLst>
              <a:gd name="adj" fmla="val 9129"/>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8" name="六边形 7"/>
          <p:cNvSpPr/>
          <p:nvPr/>
        </p:nvSpPr>
        <p:spPr>
          <a:xfrm rot="5400000">
            <a:off x="5394325" y="1290638"/>
            <a:ext cx="1403350" cy="1209675"/>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9" name="六边形 8"/>
          <p:cNvSpPr/>
          <p:nvPr/>
        </p:nvSpPr>
        <p:spPr>
          <a:xfrm rot="5160248">
            <a:off x="3998913" y="3776663"/>
            <a:ext cx="1403350" cy="1209675"/>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10" name="六边形 9"/>
          <p:cNvSpPr/>
          <p:nvPr/>
        </p:nvSpPr>
        <p:spPr>
          <a:xfrm rot="2068133">
            <a:off x="6642100" y="3792538"/>
            <a:ext cx="1403350" cy="1209675"/>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11" name="椭圆 10"/>
          <p:cNvSpPr/>
          <p:nvPr/>
        </p:nvSpPr>
        <p:spPr>
          <a:xfrm>
            <a:off x="5413375" y="2762250"/>
            <a:ext cx="1365250" cy="13652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12" name="Text Box 14"/>
          <p:cNvSpPr txBox="1">
            <a:spLocks noChangeArrowheads="1"/>
          </p:cNvSpPr>
          <p:nvPr/>
        </p:nvSpPr>
        <p:spPr bwMode="auto">
          <a:xfrm>
            <a:off x="4033838" y="3970338"/>
            <a:ext cx="1284288" cy="854075"/>
          </a:xfrm>
          <a:prstGeom prst="rect">
            <a:avLst/>
          </a:prstGeom>
          <a:noFill/>
          <a:ln>
            <a:noFill/>
          </a:ln>
          <a:effectLst/>
        </p:spPr>
        <p:txBody>
          <a:bodyPr>
            <a:spAutoFit/>
          </a:bodyPr>
          <a:lstStyle/>
          <a:p>
            <a:pPr marR="0" algn="ctr" defTabSz="914400" eaLnBrk="1" hangingPunct="1">
              <a:lnSpc>
                <a:spcPct val="130000"/>
              </a:lnSpc>
              <a:spcBef>
                <a:spcPts val="0"/>
              </a:spcBef>
              <a:buClrTx/>
              <a:buSzTx/>
              <a:buFontTx/>
              <a:buNone/>
              <a:defRPr/>
            </a:pPr>
            <a:r>
              <a:rPr kumimoji="0" lang="zh-CN" altLang="en-US" sz="20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工艺设备安全</a:t>
            </a:r>
            <a:endParaRPr kumimoji="0" lang="zh-CN" altLang="en-US" sz="20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endParaRPr>
          </a:p>
        </p:txBody>
      </p:sp>
      <p:sp>
        <p:nvSpPr>
          <p:cNvPr id="13" name="矩形 12"/>
          <p:cNvSpPr/>
          <p:nvPr/>
        </p:nvSpPr>
        <p:spPr>
          <a:xfrm>
            <a:off x="6483350" y="4008438"/>
            <a:ext cx="1722438" cy="854075"/>
          </a:xfrm>
          <a:prstGeom prst="rect">
            <a:avLst/>
          </a:prstGeom>
          <a:noFill/>
          <a:ln>
            <a:noFill/>
          </a:ln>
          <a:effectLst/>
        </p:spPr>
        <p:txBody>
          <a:bodyPr>
            <a:spAutoFit/>
          </a:bodyPr>
          <a:lstStyle/>
          <a:p>
            <a:pPr marL="0" marR="0" lvl="0" indent="0" algn="ctr" defTabSz="914400" rtl="0" eaLnBrk="1" fontAlgn="base" latinLnBrk="0" hangingPunct="1">
              <a:lnSpc>
                <a:spcPct val="130000"/>
              </a:lnSpc>
              <a:spcBef>
                <a:spcPts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安全管理</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30000"/>
              </a:lnSpc>
              <a:spcBef>
                <a:spcPts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体系</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4" name="矩形 13"/>
          <p:cNvSpPr/>
          <p:nvPr/>
        </p:nvSpPr>
        <p:spPr>
          <a:xfrm>
            <a:off x="5491163" y="1608138"/>
            <a:ext cx="1211263" cy="492125"/>
          </a:xfrm>
          <a:prstGeom prst="rect">
            <a:avLst/>
          </a:prstGeom>
          <a:noFill/>
          <a:ln>
            <a:noFill/>
          </a:ln>
          <a:effectLst/>
        </p:spPr>
        <p:txBody>
          <a:bodyPr>
            <a:spAutoFit/>
          </a:bodyPr>
          <a:lstStyle/>
          <a:p>
            <a:pPr marL="0" marR="0" lvl="0" indent="0" algn="ctr" defTabSz="914400" rtl="0" eaLnBrk="1" fontAlgn="base" latinLnBrk="0" hangingPunct="1">
              <a:lnSpc>
                <a:spcPct val="130000"/>
              </a:lnSpc>
              <a:spcBef>
                <a:spcPts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安全文化</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7354" name="矩形 14"/>
          <p:cNvSpPr/>
          <p:nvPr/>
        </p:nvSpPr>
        <p:spPr>
          <a:xfrm>
            <a:off x="5491163" y="3176588"/>
            <a:ext cx="1233487" cy="461962"/>
          </a:xfrm>
          <a:prstGeom prst="rect">
            <a:avLst/>
          </a:prstGeom>
          <a:noFill/>
          <a:ln w="9525">
            <a:noFill/>
          </a:ln>
        </p:spPr>
        <p:txBody>
          <a:bodyPr>
            <a:spAutoFit/>
          </a:bodyPr>
          <a:p>
            <a:pPr algn="ctr" eaLnBrk="1" hangingPunct="1"/>
            <a:r>
              <a:rPr lang="zh-CN" altLang="en-US" sz="2400" dirty="0">
                <a:latin typeface="微软雅黑" panose="020B0503020204020204" charset="-122"/>
                <a:ea typeface="微软雅黑" panose="020B0503020204020204" charset="-122"/>
              </a:rPr>
              <a:t>零事故</a:t>
            </a:r>
            <a:endParaRPr lang="zh-CN" altLang="en-US" sz="2400" dirty="0">
              <a:latin typeface="微软雅黑" panose="020B0503020204020204" charset="-122"/>
              <a:ea typeface="微软雅黑" panose="020B0503020204020204" charset="-122"/>
            </a:endParaRPr>
          </a:p>
        </p:txBody>
      </p:sp>
      <p:sp>
        <p:nvSpPr>
          <p:cNvPr id="16" name="圆角矩形 15"/>
          <p:cNvSpPr/>
          <p:nvPr/>
        </p:nvSpPr>
        <p:spPr>
          <a:xfrm>
            <a:off x="3195638" y="5978525"/>
            <a:ext cx="5800725" cy="660400"/>
          </a:xfrm>
          <a:prstGeom prst="roundRect">
            <a:avLst>
              <a:gd name="adj" fmla="val 5000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17" name="Text Box 26"/>
          <p:cNvSpPr txBox="1">
            <a:spLocks noChangeArrowheads="1"/>
          </p:cNvSpPr>
          <p:nvPr/>
        </p:nvSpPr>
        <p:spPr bwMode="auto">
          <a:xfrm>
            <a:off x="3286125" y="6129338"/>
            <a:ext cx="5618163" cy="396875"/>
          </a:xfrm>
          <a:prstGeom prst="rect">
            <a:avLst/>
          </a:prstGeom>
          <a:noFill/>
          <a:ln>
            <a:noFill/>
          </a:ln>
          <a:effectLst/>
        </p:spPr>
        <p:txBody>
          <a:bodyPr>
            <a:spAutoFit/>
          </a:bodyPr>
          <a:lstStyle/>
          <a:p>
            <a:pPr marR="0" algn="ctr" defTabSz="914400" eaLnBrk="1" hangingPunct="1">
              <a:spcBef>
                <a:spcPct val="50000"/>
              </a:spcBef>
              <a:buClrTx/>
              <a:buSzTx/>
              <a:buFontTx/>
              <a:buNone/>
              <a:defRPr/>
            </a:pPr>
            <a:r>
              <a:rPr kumimoji="0" lang="zh-CN" altLang="en-US" sz="20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工业文明</a:t>
            </a:r>
            <a:r>
              <a:rPr kumimoji="0" lang="en-US" altLang="zh-CN" sz="20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a:t>
            </a:r>
            <a:r>
              <a:rPr kumimoji="0" lang="zh-CN" altLang="en-US" sz="20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事故预防</a:t>
            </a:r>
            <a:r>
              <a:rPr kumimoji="0" lang="en-US" altLang="zh-CN" sz="20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a:t>
            </a:r>
            <a:r>
              <a:rPr kumimoji="0" lang="zh-CN" altLang="en-US" sz="20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安全文化</a:t>
            </a:r>
            <a:endParaRPr kumimoji="0" lang="zh-CN" altLang="en-US" sz="20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endParaRPr>
          </a:p>
        </p:txBody>
      </p:sp>
      <p:sp>
        <p:nvSpPr>
          <p:cNvPr id="18" name="等腰三角形 17"/>
          <p:cNvSpPr/>
          <p:nvPr/>
        </p:nvSpPr>
        <p:spPr>
          <a:xfrm rot="10800000">
            <a:off x="5930900" y="2624138"/>
            <a:ext cx="354013" cy="9842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19" name="等腰三角形 18"/>
          <p:cNvSpPr/>
          <p:nvPr/>
        </p:nvSpPr>
        <p:spPr>
          <a:xfrm rot="18251846">
            <a:off x="6509544" y="3883819"/>
            <a:ext cx="355600" cy="1285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20" name="等腰三角形 19"/>
          <p:cNvSpPr/>
          <p:nvPr/>
        </p:nvSpPr>
        <p:spPr>
          <a:xfrm rot="3715505">
            <a:off x="5224463" y="3794125"/>
            <a:ext cx="355600" cy="1397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57360" name="Rectangle 5"/>
          <p:cNvSpPr/>
          <p:nvPr/>
        </p:nvSpPr>
        <p:spPr>
          <a:xfrm>
            <a:off x="1185863" y="288925"/>
            <a:ext cx="7418387"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工业设备化形成的一种“现代文化”</a:t>
            </a:r>
            <a:endParaRPr lang="zh-CN" altLang="en-US" sz="3200" dirty="0">
              <a:latin typeface="华文中宋" pitchFamily="2" charset="-122"/>
              <a:ea typeface="华文中宋"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8370" name="Rectangle 5"/>
          <p:cNvSpPr/>
          <p:nvPr/>
        </p:nvSpPr>
        <p:spPr>
          <a:xfrm>
            <a:off x="1271588" y="296863"/>
            <a:ext cx="6030912" cy="719137"/>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我国的安全文化的概念</a:t>
            </a:r>
            <a:endParaRPr lang="zh-CN" altLang="en-US" sz="3200" dirty="0">
              <a:latin typeface="华文中宋" pitchFamily="2" charset="-122"/>
              <a:ea typeface="华文中宋" pitchFamily="2" charset="-122"/>
            </a:endParaRPr>
          </a:p>
        </p:txBody>
      </p:sp>
      <p:sp>
        <p:nvSpPr>
          <p:cNvPr id="58371" name="Text Box 11"/>
          <p:cNvSpPr txBox="1"/>
          <p:nvPr/>
        </p:nvSpPr>
        <p:spPr>
          <a:xfrm>
            <a:off x="4573588" y="6569075"/>
            <a:ext cx="3873500" cy="396875"/>
          </a:xfrm>
          <a:prstGeom prst="rect">
            <a:avLst/>
          </a:prstGeom>
          <a:noFill/>
          <a:ln w="9525">
            <a:noFill/>
          </a:ln>
        </p:spPr>
        <p:txBody>
          <a:bodyPr>
            <a:spAutoFit/>
          </a:bodyPr>
          <a:p>
            <a:pPr eaLnBrk="1" hangingPunct="1">
              <a:spcBef>
                <a:spcPct val="50000"/>
              </a:spcBef>
            </a:pPr>
            <a:r>
              <a:rPr lang="en-US" altLang="zh-CN" sz="2000" b="0" dirty="0">
                <a:latin typeface="Arial Black" panose="020B0A04020102020204" pitchFamily="34" charset="0"/>
              </a:rPr>
              <a:t>www.anquan123.com</a:t>
            </a:r>
            <a:endParaRPr lang="en-US" altLang="zh-CN" sz="2000" b="0" dirty="0">
              <a:latin typeface="Arial Black" panose="020B0A04020102020204" pitchFamily="34" charset="0"/>
            </a:endParaRPr>
          </a:p>
        </p:txBody>
      </p:sp>
      <p:sp>
        <p:nvSpPr>
          <p:cNvPr id="69636" name="矩形 1"/>
          <p:cNvSpPr>
            <a:spLocks noChangeArrowheads="1"/>
          </p:cNvSpPr>
          <p:nvPr/>
        </p:nvSpPr>
        <p:spPr bwMode="auto">
          <a:xfrm>
            <a:off x="795338" y="2406650"/>
            <a:ext cx="10247313" cy="1631950"/>
          </a:xfrm>
          <a:prstGeom prst="rect">
            <a:avLst/>
          </a:prstGeom>
          <a:noFill/>
          <a:ln>
            <a:noFill/>
          </a:ln>
        </p:spPr>
        <p:txBody>
          <a:bodyPr>
            <a:spAutoFit/>
          </a:bodyPr>
          <a:lstStyle>
            <a:lvl1pPr>
              <a:defRPr sz="2800" b="1">
                <a:solidFill>
                  <a:schemeClr val="bg1"/>
                </a:solidFill>
                <a:latin typeface="Arial" panose="020B0604020202020204" pitchFamily="34" charset="0"/>
                <a:ea typeface="文鼎霹雳体" pitchFamily="33" charset="-122"/>
              </a:defRPr>
            </a:lvl1pPr>
            <a:lvl2pPr marL="742950" indent="-285750">
              <a:defRPr sz="2800" b="1">
                <a:solidFill>
                  <a:schemeClr val="bg1"/>
                </a:solidFill>
                <a:latin typeface="Arial" panose="020B0604020202020204" pitchFamily="34" charset="0"/>
                <a:ea typeface="文鼎霹雳体" pitchFamily="33" charset="-122"/>
              </a:defRPr>
            </a:lvl2pPr>
            <a:lvl3pPr marL="1143000" indent="-228600">
              <a:defRPr sz="2800" b="1">
                <a:solidFill>
                  <a:schemeClr val="bg1"/>
                </a:solidFill>
                <a:latin typeface="Arial" panose="020B0604020202020204" pitchFamily="34" charset="0"/>
                <a:ea typeface="文鼎霹雳体" pitchFamily="33" charset="-122"/>
              </a:defRPr>
            </a:lvl3pPr>
            <a:lvl4pPr marL="1600200" indent="-228600">
              <a:defRPr sz="2800" b="1">
                <a:solidFill>
                  <a:schemeClr val="bg1"/>
                </a:solidFill>
                <a:latin typeface="Arial" panose="020B0604020202020204" pitchFamily="34" charset="0"/>
                <a:ea typeface="文鼎霹雳体" pitchFamily="33" charset="-122"/>
              </a:defRPr>
            </a:lvl4pPr>
            <a:lvl5pPr marL="2057400" indent="-228600">
              <a:defRPr sz="2800" b="1">
                <a:solidFill>
                  <a:schemeClr val="bg1"/>
                </a:solidFill>
                <a:latin typeface="Arial" panose="020B0604020202020204" pitchFamily="34" charset="0"/>
                <a:ea typeface="文鼎霹雳体" pitchFamily="33" charset="-122"/>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文鼎霹雳体" pitchFamily="33" charset="-122"/>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文鼎霹雳体" pitchFamily="33" charset="-122"/>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文鼎霹雳体" pitchFamily="33" charset="-122"/>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文鼎霹雳体" pitchFamily="33" charset="-122"/>
              </a:defRPr>
            </a:lvl9p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安全文化是安全价值观和安全行为准则的总和。安全价值观是指安全文化的里层结构，安全行为准则是指安全文化的表层结构。</a:t>
            </a:r>
            <a:endPar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r" defTabSz="914400" rtl="0" eaLnBrk="1" fontAlgn="base" latinLnBrk="0" hangingPunct="1">
              <a:lnSpc>
                <a:spcPct val="150000"/>
              </a:lnSpc>
              <a:spcBef>
                <a:spcPct val="50000"/>
              </a:spcBef>
              <a:spcAft>
                <a:spcPct val="0"/>
              </a:spcAft>
              <a:buClrTx/>
              <a:buSzTx/>
              <a:buFontTx/>
              <a:buNone/>
              <a:defRPr/>
            </a:pP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学者曹琦</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 name="矩形 1"/>
          <p:cNvSpPr/>
          <p:nvPr/>
        </p:nvSpPr>
        <p:spPr>
          <a:xfrm>
            <a:off x="865188" y="4652963"/>
            <a:ext cx="10107613" cy="1016000"/>
          </a:xfrm>
          <a:prstGeom prst="rect">
            <a:avLst/>
          </a:prstGeom>
        </p:spPr>
        <p:txBody>
          <a:bodyPr>
            <a:spAutoFit/>
          </a:body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人类在生产生活的实践过程中，为保障身心健康安全而创造的一切安全物质财富和安全精神财富的总和。</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 name="矩形 2"/>
          <p:cNvSpPr/>
          <p:nvPr/>
        </p:nvSpPr>
        <p:spPr>
          <a:xfrm>
            <a:off x="6408738" y="5648325"/>
            <a:ext cx="4633913" cy="554038"/>
          </a:xfrm>
          <a:prstGeom prst="rect">
            <a:avLst/>
          </a:prstGeom>
        </p:spPr>
        <p:txBody>
          <a:bodyPr>
            <a:spAutoFit/>
          </a:bodyPr>
          <a:lstStyle/>
          <a:p>
            <a:pPr marL="0" marR="0" lvl="0" indent="0" algn="l" defTabSz="914400" rtl="0" eaLnBrk="1" fontAlgn="base" latinLnBrk="0" hangingPunct="1">
              <a:lnSpc>
                <a:spcPct val="150000"/>
              </a:lnSpc>
              <a:spcBef>
                <a:spcPct val="50000"/>
              </a:spcBef>
              <a:spcAft>
                <a:spcPct val="0"/>
              </a:spcAft>
              <a:buClrTx/>
              <a:buSzTx/>
              <a:buFontTx/>
              <a:buNone/>
              <a:defRPr/>
            </a:pP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-1994</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中国安全文化建设系列从书</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endPar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 name="矩形 3"/>
          <p:cNvSpPr/>
          <p:nvPr/>
        </p:nvSpPr>
        <p:spPr>
          <a:xfrm>
            <a:off x="795338" y="1524000"/>
            <a:ext cx="3278188" cy="461963"/>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安全文化传入我国后：</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 name="图文框 4"/>
          <p:cNvSpPr/>
          <p:nvPr/>
        </p:nvSpPr>
        <p:spPr>
          <a:xfrm>
            <a:off x="647700" y="2305050"/>
            <a:ext cx="10696575" cy="1943100"/>
          </a:xfrm>
          <a:prstGeom prst="frame">
            <a:avLst>
              <a:gd name="adj1" fmla="val 40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0" name="图文框 9"/>
          <p:cNvSpPr/>
          <p:nvPr/>
        </p:nvSpPr>
        <p:spPr>
          <a:xfrm>
            <a:off x="647700" y="4508500"/>
            <a:ext cx="10696575" cy="1943100"/>
          </a:xfrm>
          <a:prstGeom prst="frame">
            <a:avLst>
              <a:gd name="adj1" fmla="val 40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0418" name="Rectangle 5"/>
          <p:cNvSpPr/>
          <p:nvPr/>
        </p:nvSpPr>
        <p:spPr>
          <a:xfrm>
            <a:off x="1196975" y="279400"/>
            <a:ext cx="7021513"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我国对安全文化的尴尬</a:t>
            </a:r>
            <a:endParaRPr lang="zh-CN" altLang="en-US" sz="3200" dirty="0">
              <a:latin typeface="华文中宋" pitchFamily="2" charset="-122"/>
              <a:ea typeface="华文中宋" pitchFamily="2" charset="-122"/>
            </a:endParaRPr>
          </a:p>
        </p:txBody>
      </p:sp>
      <p:pic>
        <p:nvPicPr>
          <p:cNvPr id="60419" name="图片 1"/>
          <p:cNvPicPr>
            <a:picLocks noChangeAspect="1"/>
          </p:cNvPicPr>
          <p:nvPr/>
        </p:nvPicPr>
        <p:blipFill>
          <a:blip r:embed="rId1"/>
          <a:srcRect l="32076" t="11545" r="21886"/>
          <a:stretch>
            <a:fillRect/>
          </a:stretch>
        </p:blipFill>
        <p:spPr>
          <a:xfrm>
            <a:off x="620713" y="1401763"/>
            <a:ext cx="4257675" cy="5456237"/>
          </a:xfrm>
          <a:prstGeom prst="rect">
            <a:avLst/>
          </a:prstGeom>
          <a:noFill/>
          <a:ln w="9525">
            <a:noFill/>
          </a:ln>
        </p:spPr>
      </p:pic>
      <p:sp>
        <p:nvSpPr>
          <p:cNvPr id="3" name="圆角矩形 2"/>
          <p:cNvSpPr/>
          <p:nvPr/>
        </p:nvSpPr>
        <p:spPr>
          <a:xfrm>
            <a:off x="6343650" y="2566988"/>
            <a:ext cx="4297363" cy="639763"/>
          </a:xfrm>
          <a:prstGeom prst="roundRect">
            <a:avLst>
              <a:gd name="adj" fmla="val 5000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4" name="矩形 3"/>
          <p:cNvSpPr/>
          <p:nvPr/>
        </p:nvSpPr>
        <p:spPr>
          <a:xfrm>
            <a:off x="7477125" y="2655888"/>
            <a:ext cx="2030413" cy="461963"/>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既熟悉又陌生</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2" name="圆角矩形 21"/>
          <p:cNvSpPr/>
          <p:nvPr/>
        </p:nvSpPr>
        <p:spPr>
          <a:xfrm>
            <a:off x="6343650" y="3770313"/>
            <a:ext cx="4297363" cy="638175"/>
          </a:xfrm>
          <a:prstGeom prst="roundRect">
            <a:avLst>
              <a:gd name="adj" fmla="val 5000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23" name="圆角矩形 22"/>
          <p:cNvSpPr/>
          <p:nvPr/>
        </p:nvSpPr>
        <p:spPr>
          <a:xfrm>
            <a:off x="6343650" y="4967288"/>
            <a:ext cx="4297363" cy="639763"/>
          </a:xfrm>
          <a:prstGeom prst="roundRect">
            <a:avLst>
              <a:gd name="adj" fmla="val 50000"/>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5" name="矩形 4"/>
          <p:cNvSpPr/>
          <p:nvPr/>
        </p:nvSpPr>
        <p:spPr>
          <a:xfrm>
            <a:off x="7015163" y="3859213"/>
            <a:ext cx="2954338" cy="46037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解释不一，无所适从</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6" name="矩形 5"/>
          <p:cNvSpPr/>
          <p:nvPr/>
        </p:nvSpPr>
        <p:spPr>
          <a:xfrm>
            <a:off x="7015163" y="5048250"/>
            <a:ext cx="2954338" cy="460375"/>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缺少参照，收效甚微</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2466" name="图片 19"/>
          <p:cNvPicPr>
            <a:picLocks noChangeAspect="1"/>
          </p:cNvPicPr>
          <p:nvPr/>
        </p:nvPicPr>
        <p:blipFill>
          <a:blip r:embed="rId1"/>
          <a:srcRect l="1688" t="37038" r="2695" b="5724"/>
          <a:stretch>
            <a:fillRect/>
          </a:stretch>
        </p:blipFill>
        <p:spPr>
          <a:xfrm>
            <a:off x="1441450" y="3762375"/>
            <a:ext cx="9309100" cy="3173413"/>
          </a:xfrm>
          <a:prstGeom prst="rect">
            <a:avLst/>
          </a:prstGeom>
          <a:noFill/>
          <a:ln w="9525">
            <a:noFill/>
          </a:ln>
        </p:spPr>
      </p:pic>
      <p:sp>
        <p:nvSpPr>
          <p:cNvPr id="62467" name="Rectangle 5"/>
          <p:cNvSpPr/>
          <p:nvPr/>
        </p:nvSpPr>
        <p:spPr>
          <a:xfrm>
            <a:off x="1277938" y="290513"/>
            <a:ext cx="4040187" cy="719137"/>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对安全文化的困惑</a:t>
            </a:r>
            <a:endParaRPr lang="zh-CN" altLang="en-US" sz="3200" dirty="0">
              <a:latin typeface="华文中宋" pitchFamily="2" charset="-122"/>
              <a:ea typeface="华文中宋" pitchFamily="2" charset="-122"/>
            </a:endParaRPr>
          </a:p>
        </p:txBody>
      </p:sp>
      <p:sp>
        <p:nvSpPr>
          <p:cNvPr id="23" name="任意多边形 22"/>
          <p:cNvSpPr/>
          <p:nvPr/>
        </p:nvSpPr>
        <p:spPr>
          <a:xfrm>
            <a:off x="1443038" y="3211513"/>
            <a:ext cx="1646238" cy="1330325"/>
          </a:xfrm>
          <a:custGeom>
            <a:avLst/>
            <a:gdLst>
              <a:gd name="connsiteX0" fmla="*/ 221772 w 1646764"/>
              <a:gd name="connsiteY0" fmla="*/ 0 h 1330604"/>
              <a:gd name="connsiteX1" fmla="*/ 1108832 w 1646764"/>
              <a:gd name="connsiteY1" fmla="*/ 0 h 1330604"/>
              <a:gd name="connsiteX2" fmla="*/ 1330604 w 1646764"/>
              <a:gd name="connsiteY2" fmla="*/ 221772 h 1330604"/>
              <a:gd name="connsiteX3" fmla="*/ 1330604 w 1646764"/>
              <a:gd name="connsiteY3" fmla="*/ 594769 h 1330604"/>
              <a:gd name="connsiteX4" fmla="*/ 1646764 w 1646764"/>
              <a:gd name="connsiteY4" fmla="*/ 912271 h 1330604"/>
              <a:gd name="connsiteX5" fmla="*/ 1330604 w 1646764"/>
              <a:gd name="connsiteY5" fmla="*/ 1064669 h 1330604"/>
              <a:gd name="connsiteX6" fmla="*/ 1330604 w 1646764"/>
              <a:gd name="connsiteY6" fmla="*/ 1108832 h 1330604"/>
              <a:gd name="connsiteX7" fmla="*/ 1108832 w 1646764"/>
              <a:gd name="connsiteY7" fmla="*/ 1330604 h 1330604"/>
              <a:gd name="connsiteX8" fmla="*/ 221772 w 1646764"/>
              <a:gd name="connsiteY8" fmla="*/ 1330604 h 1330604"/>
              <a:gd name="connsiteX9" fmla="*/ 0 w 1646764"/>
              <a:gd name="connsiteY9" fmla="*/ 1108832 h 1330604"/>
              <a:gd name="connsiteX10" fmla="*/ 0 w 1646764"/>
              <a:gd name="connsiteY10" fmla="*/ 221772 h 1330604"/>
              <a:gd name="connsiteX11" fmla="*/ 221772 w 1646764"/>
              <a:gd name="connsiteY11" fmla="*/ 0 h 133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6764" h="1330604">
                <a:moveTo>
                  <a:pt x="221772" y="0"/>
                </a:moveTo>
                <a:lnTo>
                  <a:pt x="1108832" y="0"/>
                </a:lnTo>
                <a:cubicBezTo>
                  <a:pt x="1231313" y="0"/>
                  <a:pt x="1330604" y="99291"/>
                  <a:pt x="1330604" y="221772"/>
                </a:cubicBezTo>
                <a:lnTo>
                  <a:pt x="1330604" y="594769"/>
                </a:lnTo>
                <a:lnTo>
                  <a:pt x="1646764" y="912271"/>
                </a:lnTo>
                <a:lnTo>
                  <a:pt x="1330604" y="1064669"/>
                </a:lnTo>
                <a:lnTo>
                  <a:pt x="1330604" y="1108832"/>
                </a:lnTo>
                <a:cubicBezTo>
                  <a:pt x="1330604" y="1231313"/>
                  <a:pt x="1231313" y="1330604"/>
                  <a:pt x="1108832" y="1330604"/>
                </a:cubicBezTo>
                <a:lnTo>
                  <a:pt x="221772" y="1330604"/>
                </a:lnTo>
                <a:cubicBezTo>
                  <a:pt x="99291" y="1330604"/>
                  <a:pt x="0" y="1231313"/>
                  <a:pt x="0" y="1108832"/>
                </a:cubicBezTo>
                <a:lnTo>
                  <a:pt x="0" y="221772"/>
                </a:lnTo>
                <a:cubicBezTo>
                  <a:pt x="0" y="99291"/>
                  <a:pt x="99291" y="0"/>
                  <a:pt x="221772" y="0"/>
                </a:cubicBezTo>
                <a:close/>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24" name="任意多边形 23"/>
          <p:cNvSpPr/>
          <p:nvPr/>
        </p:nvSpPr>
        <p:spPr>
          <a:xfrm rot="5400000">
            <a:off x="6897688" y="1679575"/>
            <a:ext cx="1647825" cy="1330325"/>
          </a:xfrm>
          <a:custGeom>
            <a:avLst/>
            <a:gdLst>
              <a:gd name="connsiteX0" fmla="*/ 221772 w 1646764"/>
              <a:gd name="connsiteY0" fmla="*/ 0 h 1330604"/>
              <a:gd name="connsiteX1" fmla="*/ 1108832 w 1646764"/>
              <a:gd name="connsiteY1" fmla="*/ 0 h 1330604"/>
              <a:gd name="connsiteX2" fmla="*/ 1330604 w 1646764"/>
              <a:gd name="connsiteY2" fmla="*/ 221772 h 1330604"/>
              <a:gd name="connsiteX3" fmla="*/ 1330604 w 1646764"/>
              <a:gd name="connsiteY3" fmla="*/ 594769 h 1330604"/>
              <a:gd name="connsiteX4" fmla="*/ 1646764 w 1646764"/>
              <a:gd name="connsiteY4" fmla="*/ 912271 h 1330604"/>
              <a:gd name="connsiteX5" fmla="*/ 1330604 w 1646764"/>
              <a:gd name="connsiteY5" fmla="*/ 1064669 h 1330604"/>
              <a:gd name="connsiteX6" fmla="*/ 1330604 w 1646764"/>
              <a:gd name="connsiteY6" fmla="*/ 1108832 h 1330604"/>
              <a:gd name="connsiteX7" fmla="*/ 1108832 w 1646764"/>
              <a:gd name="connsiteY7" fmla="*/ 1330604 h 1330604"/>
              <a:gd name="connsiteX8" fmla="*/ 221772 w 1646764"/>
              <a:gd name="connsiteY8" fmla="*/ 1330604 h 1330604"/>
              <a:gd name="connsiteX9" fmla="*/ 0 w 1646764"/>
              <a:gd name="connsiteY9" fmla="*/ 1108832 h 1330604"/>
              <a:gd name="connsiteX10" fmla="*/ 0 w 1646764"/>
              <a:gd name="connsiteY10" fmla="*/ 221772 h 1330604"/>
              <a:gd name="connsiteX11" fmla="*/ 221772 w 1646764"/>
              <a:gd name="connsiteY11" fmla="*/ 0 h 133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6764" h="1330604">
                <a:moveTo>
                  <a:pt x="221772" y="0"/>
                </a:moveTo>
                <a:lnTo>
                  <a:pt x="1108832" y="0"/>
                </a:lnTo>
                <a:cubicBezTo>
                  <a:pt x="1231313" y="0"/>
                  <a:pt x="1330604" y="99291"/>
                  <a:pt x="1330604" y="221772"/>
                </a:cubicBezTo>
                <a:lnTo>
                  <a:pt x="1330604" y="594769"/>
                </a:lnTo>
                <a:lnTo>
                  <a:pt x="1646764" y="912271"/>
                </a:lnTo>
                <a:lnTo>
                  <a:pt x="1330604" y="1064669"/>
                </a:lnTo>
                <a:lnTo>
                  <a:pt x="1330604" y="1108832"/>
                </a:lnTo>
                <a:cubicBezTo>
                  <a:pt x="1330604" y="1231313"/>
                  <a:pt x="1231313" y="1330604"/>
                  <a:pt x="1108832" y="1330604"/>
                </a:cubicBezTo>
                <a:lnTo>
                  <a:pt x="221772" y="1330604"/>
                </a:lnTo>
                <a:cubicBezTo>
                  <a:pt x="99291" y="1330604"/>
                  <a:pt x="0" y="1231313"/>
                  <a:pt x="0" y="1108832"/>
                </a:cubicBezTo>
                <a:lnTo>
                  <a:pt x="0" y="221772"/>
                </a:lnTo>
                <a:cubicBezTo>
                  <a:pt x="0" y="99291"/>
                  <a:pt x="99291" y="0"/>
                  <a:pt x="221772" y="0"/>
                </a:cubicBezTo>
                <a:close/>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25" name="任意多边形 24"/>
          <p:cNvSpPr/>
          <p:nvPr/>
        </p:nvSpPr>
        <p:spPr>
          <a:xfrm rot="16200000" flipH="1">
            <a:off x="3829050" y="1676400"/>
            <a:ext cx="1647825" cy="1330325"/>
          </a:xfrm>
          <a:custGeom>
            <a:avLst/>
            <a:gdLst>
              <a:gd name="connsiteX0" fmla="*/ 221772 w 1646764"/>
              <a:gd name="connsiteY0" fmla="*/ 0 h 1330604"/>
              <a:gd name="connsiteX1" fmla="*/ 1108832 w 1646764"/>
              <a:gd name="connsiteY1" fmla="*/ 0 h 1330604"/>
              <a:gd name="connsiteX2" fmla="*/ 1330604 w 1646764"/>
              <a:gd name="connsiteY2" fmla="*/ 221772 h 1330604"/>
              <a:gd name="connsiteX3" fmla="*/ 1330604 w 1646764"/>
              <a:gd name="connsiteY3" fmla="*/ 594769 h 1330604"/>
              <a:gd name="connsiteX4" fmla="*/ 1646764 w 1646764"/>
              <a:gd name="connsiteY4" fmla="*/ 912271 h 1330604"/>
              <a:gd name="connsiteX5" fmla="*/ 1330604 w 1646764"/>
              <a:gd name="connsiteY5" fmla="*/ 1064669 h 1330604"/>
              <a:gd name="connsiteX6" fmla="*/ 1330604 w 1646764"/>
              <a:gd name="connsiteY6" fmla="*/ 1108832 h 1330604"/>
              <a:gd name="connsiteX7" fmla="*/ 1108832 w 1646764"/>
              <a:gd name="connsiteY7" fmla="*/ 1330604 h 1330604"/>
              <a:gd name="connsiteX8" fmla="*/ 221772 w 1646764"/>
              <a:gd name="connsiteY8" fmla="*/ 1330604 h 1330604"/>
              <a:gd name="connsiteX9" fmla="*/ 0 w 1646764"/>
              <a:gd name="connsiteY9" fmla="*/ 1108832 h 1330604"/>
              <a:gd name="connsiteX10" fmla="*/ 0 w 1646764"/>
              <a:gd name="connsiteY10" fmla="*/ 221772 h 1330604"/>
              <a:gd name="connsiteX11" fmla="*/ 221772 w 1646764"/>
              <a:gd name="connsiteY11" fmla="*/ 0 h 133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6764" h="1330604">
                <a:moveTo>
                  <a:pt x="221772" y="0"/>
                </a:moveTo>
                <a:lnTo>
                  <a:pt x="1108832" y="0"/>
                </a:lnTo>
                <a:cubicBezTo>
                  <a:pt x="1231313" y="0"/>
                  <a:pt x="1330604" y="99291"/>
                  <a:pt x="1330604" y="221772"/>
                </a:cubicBezTo>
                <a:lnTo>
                  <a:pt x="1330604" y="594769"/>
                </a:lnTo>
                <a:lnTo>
                  <a:pt x="1646764" y="912271"/>
                </a:lnTo>
                <a:lnTo>
                  <a:pt x="1330604" y="1064669"/>
                </a:lnTo>
                <a:lnTo>
                  <a:pt x="1330604" y="1108832"/>
                </a:lnTo>
                <a:cubicBezTo>
                  <a:pt x="1330604" y="1231313"/>
                  <a:pt x="1231313" y="1330604"/>
                  <a:pt x="1108832" y="1330604"/>
                </a:cubicBezTo>
                <a:lnTo>
                  <a:pt x="221772" y="1330604"/>
                </a:lnTo>
                <a:cubicBezTo>
                  <a:pt x="99291" y="1330604"/>
                  <a:pt x="0" y="1231313"/>
                  <a:pt x="0" y="1108832"/>
                </a:cubicBezTo>
                <a:lnTo>
                  <a:pt x="0" y="221772"/>
                </a:lnTo>
                <a:cubicBezTo>
                  <a:pt x="0" y="99291"/>
                  <a:pt x="99291" y="0"/>
                  <a:pt x="221772" y="0"/>
                </a:cubicBezTo>
                <a:close/>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26" name="任意多边形 25"/>
          <p:cNvSpPr/>
          <p:nvPr/>
        </p:nvSpPr>
        <p:spPr>
          <a:xfrm flipH="1">
            <a:off x="8745538" y="3211513"/>
            <a:ext cx="1646238" cy="1330325"/>
          </a:xfrm>
          <a:custGeom>
            <a:avLst/>
            <a:gdLst>
              <a:gd name="connsiteX0" fmla="*/ 221772 w 1646764"/>
              <a:gd name="connsiteY0" fmla="*/ 0 h 1330604"/>
              <a:gd name="connsiteX1" fmla="*/ 1108832 w 1646764"/>
              <a:gd name="connsiteY1" fmla="*/ 0 h 1330604"/>
              <a:gd name="connsiteX2" fmla="*/ 1330604 w 1646764"/>
              <a:gd name="connsiteY2" fmla="*/ 221772 h 1330604"/>
              <a:gd name="connsiteX3" fmla="*/ 1330604 w 1646764"/>
              <a:gd name="connsiteY3" fmla="*/ 594769 h 1330604"/>
              <a:gd name="connsiteX4" fmla="*/ 1646764 w 1646764"/>
              <a:gd name="connsiteY4" fmla="*/ 912271 h 1330604"/>
              <a:gd name="connsiteX5" fmla="*/ 1330604 w 1646764"/>
              <a:gd name="connsiteY5" fmla="*/ 1064669 h 1330604"/>
              <a:gd name="connsiteX6" fmla="*/ 1330604 w 1646764"/>
              <a:gd name="connsiteY6" fmla="*/ 1108832 h 1330604"/>
              <a:gd name="connsiteX7" fmla="*/ 1108832 w 1646764"/>
              <a:gd name="connsiteY7" fmla="*/ 1330604 h 1330604"/>
              <a:gd name="connsiteX8" fmla="*/ 221772 w 1646764"/>
              <a:gd name="connsiteY8" fmla="*/ 1330604 h 1330604"/>
              <a:gd name="connsiteX9" fmla="*/ 0 w 1646764"/>
              <a:gd name="connsiteY9" fmla="*/ 1108832 h 1330604"/>
              <a:gd name="connsiteX10" fmla="*/ 0 w 1646764"/>
              <a:gd name="connsiteY10" fmla="*/ 221772 h 1330604"/>
              <a:gd name="connsiteX11" fmla="*/ 221772 w 1646764"/>
              <a:gd name="connsiteY11" fmla="*/ 0 h 133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6764" h="1330604">
                <a:moveTo>
                  <a:pt x="221772" y="0"/>
                </a:moveTo>
                <a:lnTo>
                  <a:pt x="1108832" y="0"/>
                </a:lnTo>
                <a:cubicBezTo>
                  <a:pt x="1231313" y="0"/>
                  <a:pt x="1330604" y="99291"/>
                  <a:pt x="1330604" y="221772"/>
                </a:cubicBezTo>
                <a:lnTo>
                  <a:pt x="1330604" y="594769"/>
                </a:lnTo>
                <a:lnTo>
                  <a:pt x="1646764" y="912271"/>
                </a:lnTo>
                <a:lnTo>
                  <a:pt x="1330604" y="1064669"/>
                </a:lnTo>
                <a:lnTo>
                  <a:pt x="1330604" y="1108832"/>
                </a:lnTo>
                <a:cubicBezTo>
                  <a:pt x="1330604" y="1231313"/>
                  <a:pt x="1231313" y="1330604"/>
                  <a:pt x="1108832" y="1330604"/>
                </a:cubicBezTo>
                <a:lnTo>
                  <a:pt x="221772" y="1330604"/>
                </a:lnTo>
                <a:cubicBezTo>
                  <a:pt x="99291" y="1330604"/>
                  <a:pt x="0" y="1231313"/>
                  <a:pt x="0" y="1108832"/>
                </a:cubicBezTo>
                <a:lnTo>
                  <a:pt x="0" y="221772"/>
                </a:lnTo>
                <a:cubicBezTo>
                  <a:pt x="0" y="99291"/>
                  <a:pt x="99291" y="0"/>
                  <a:pt x="221772" y="0"/>
                </a:cubicBezTo>
                <a:close/>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5" name="矩形 4"/>
          <p:cNvSpPr/>
          <p:nvPr/>
        </p:nvSpPr>
        <p:spPr>
          <a:xfrm>
            <a:off x="1724025" y="3646488"/>
            <a:ext cx="800100" cy="460375"/>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简单</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6" name="矩形 5"/>
          <p:cNvSpPr/>
          <p:nvPr/>
        </p:nvSpPr>
        <p:spPr>
          <a:xfrm>
            <a:off x="3987800" y="1654175"/>
            <a:ext cx="1409700" cy="1014413"/>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抽象</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（深奥）</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7" name="矩形 6"/>
          <p:cNvSpPr/>
          <p:nvPr/>
        </p:nvSpPr>
        <p:spPr>
          <a:xfrm>
            <a:off x="7013575" y="1654175"/>
            <a:ext cx="1416050" cy="1014413"/>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空泛</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（空洞）</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8" name="矩形 7"/>
          <p:cNvSpPr/>
          <p:nvPr/>
        </p:nvSpPr>
        <p:spPr>
          <a:xfrm>
            <a:off x="9040813" y="3368675"/>
            <a:ext cx="1416050" cy="1016000"/>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广义</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（开放）</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4514" name="Rectangle 5"/>
          <p:cNvSpPr/>
          <p:nvPr/>
        </p:nvSpPr>
        <p:spPr>
          <a:xfrm>
            <a:off x="1185863" y="288925"/>
            <a:ext cx="8655050"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用文化管理企业的安全，让安全管理成为文化</a:t>
            </a:r>
            <a:endParaRPr lang="zh-CN" altLang="en-US" sz="3200" dirty="0">
              <a:latin typeface="华文中宋" pitchFamily="2" charset="-122"/>
              <a:ea typeface="华文中宋" pitchFamily="2" charset="-122"/>
            </a:endParaRPr>
          </a:p>
        </p:txBody>
      </p:sp>
      <p:sp>
        <p:nvSpPr>
          <p:cNvPr id="689161" name="WordArt 9"/>
          <p:cNvSpPr>
            <a:spLocks noChangeArrowheads="1" noChangeShapeType="1" noTextEdit="1"/>
          </p:cNvSpPr>
          <p:nvPr/>
        </p:nvSpPr>
        <p:spPr bwMode="auto">
          <a:xfrm>
            <a:off x="2724150" y="2159001"/>
            <a:ext cx="6743700" cy="561975"/>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4400" b="1" i="0" u="none" strike="noStrike" kern="1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企业安全文化建设导则</a:t>
            </a:r>
            <a:r>
              <a:rPr kumimoji="0" lang="en-US" altLang="zh-CN" sz="4400" b="1" i="0" u="none" strike="noStrike" kern="1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endParaRPr kumimoji="0" lang="zh-CN" altLang="en-US" sz="4400" b="1" i="0" u="none" strike="noStrike" kern="1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689162" name="WordArt 10"/>
          <p:cNvSpPr>
            <a:spLocks noChangeArrowheads="1" noChangeShapeType="1" noTextEdit="1"/>
          </p:cNvSpPr>
          <p:nvPr/>
        </p:nvSpPr>
        <p:spPr bwMode="auto">
          <a:xfrm>
            <a:off x="2162175" y="3109912"/>
            <a:ext cx="7867650" cy="561975"/>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4400" b="1" i="0" u="none" strike="noStrike" kern="1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r>
              <a:rPr kumimoji="0" lang="zh-CN" altLang="en-US" sz="4400" b="1" i="0" u="none" strike="noStrike" kern="1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企业安全文化建设评价准则</a:t>
            </a:r>
            <a:r>
              <a:rPr kumimoji="0" lang="en-US" altLang="zh-CN" sz="4400" b="1" i="0" u="none" strike="noStrike" kern="1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t>
            </a:r>
            <a:endParaRPr kumimoji="0" lang="zh-CN" altLang="en-US" sz="4400" b="1" i="0" u="none" strike="noStrike" kern="1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75783" name="Rectangle 12"/>
          <p:cNvSpPr>
            <a:spLocks noChangeArrowheads="1"/>
          </p:cNvSpPr>
          <p:nvPr/>
        </p:nvSpPr>
        <p:spPr bwMode="auto">
          <a:xfrm>
            <a:off x="2141538" y="1322388"/>
            <a:ext cx="8042275" cy="457200"/>
          </a:xfrm>
          <a:prstGeom prst="rect">
            <a:avLst/>
          </a:prstGeom>
          <a:noFill/>
          <a:ln>
            <a:noFill/>
          </a:ln>
          <a:effectLst/>
        </p:spPr>
        <p:txBody>
          <a:bodyPr>
            <a:spAutoFit/>
          </a:bodyPr>
          <a:lstStyle>
            <a:lvl1pPr>
              <a:defRPr sz="2800" b="1">
                <a:solidFill>
                  <a:schemeClr val="bg1"/>
                </a:solidFill>
                <a:latin typeface="Arial" panose="020B0604020202020204" pitchFamily="34" charset="0"/>
                <a:ea typeface="文鼎霹雳体" pitchFamily="33" charset="-122"/>
              </a:defRPr>
            </a:lvl1pPr>
            <a:lvl2pPr marL="742950" indent="-285750">
              <a:defRPr sz="2800" b="1">
                <a:solidFill>
                  <a:schemeClr val="bg1"/>
                </a:solidFill>
                <a:latin typeface="Arial" panose="020B0604020202020204" pitchFamily="34" charset="0"/>
                <a:ea typeface="文鼎霹雳体" pitchFamily="33" charset="-122"/>
              </a:defRPr>
            </a:lvl2pPr>
            <a:lvl3pPr marL="1143000" indent="-228600">
              <a:defRPr sz="2800" b="1">
                <a:solidFill>
                  <a:schemeClr val="bg1"/>
                </a:solidFill>
                <a:latin typeface="Arial" panose="020B0604020202020204" pitchFamily="34" charset="0"/>
                <a:ea typeface="文鼎霹雳体" pitchFamily="33" charset="-122"/>
              </a:defRPr>
            </a:lvl3pPr>
            <a:lvl4pPr marL="1600200" indent="-228600">
              <a:defRPr sz="2800" b="1">
                <a:solidFill>
                  <a:schemeClr val="bg1"/>
                </a:solidFill>
                <a:latin typeface="Arial" panose="020B0604020202020204" pitchFamily="34" charset="0"/>
                <a:ea typeface="文鼎霹雳体" pitchFamily="33" charset="-122"/>
              </a:defRPr>
            </a:lvl4pPr>
            <a:lvl5pPr marL="2057400" indent="-228600">
              <a:defRPr sz="2800" b="1">
                <a:solidFill>
                  <a:schemeClr val="bg1"/>
                </a:solidFill>
                <a:latin typeface="Arial" panose="020B0604020202020204" pitchFamily="34" charset="0"/>
                <a:ea typeface="文鼎霹雳体" pitchFamily="33" charset="-122"/>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文鼎霹雳体" pitchFamily="33" charset="-122"/>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文鼎霹雳体" pitchFamily="33" charset="-122"/>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文鼎霹雳体" pitchFamily="33" charset="-122"/>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文鼎霹雳体" pitchFamily="33"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2008</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11</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月</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20</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日，国家安监总局颁布：</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64518" name="Rectangle 13"/>
          <p:cNvSpPr/>
          <p:nvPr/>
        </p:nvSpPr>
        <p:spPr>
          <a:xfrm>
            <a:off x="4354513" y="4560888"/>
            <a:ext cx="5972175" cy="457200"/>
          </a:xfrm>
          <a:prstGeom prst="rect">
            <a:avLst/>
          </a:prstGeom>
          <a:noFill/>
          <a:ln w="9525">
            <a:noFill/>
          </a:ln>
        </p:spPr>
        <p:txBody>
          <a:bodyPr>
            <a:spAutoFit/>
          </a:bodyPr>
          <a:p>
            <a:pPr algn="r" eaLnBrk="1" hangingPunct="1">
              <a:spcBef>
                <a:spcPct val="50000"/>
              </a:spcBef>
            </a:pPr>
            <a:r>
              <a:rPr lang="en-US" altLang="zh-CN" sz="2400" dirty="0">
                <a:latin typeface="Arial" panose="020B0604020202020204" pitchFamily="34" charset="0"/>
                <a:ea typeface="黑体" panose="02010609060101010101" pitchFamily="49" charset="-122"/>
              </a:rPr>
              <a:t>2009</a:t>
            </a:r>
            <a:r>
              <a:rPr lang="zh-CN" altLang="en-US" sz="2400" dirty="0">
                <a:latin typeface="Arial" panose="020B0604020202020204" pitchFamily="34" charset="0"/>
                <a:ea typeface="黑体" panose="02010609060101010101" pitchFamily="49" charset="-122"/>
              </a:rPr>
              <a:t>年</a:t>
            </a:r>
            <a:r>
              <a:rPr lang="en-US" altLang="zh-CN" sz="2400" dirty="0">
                <a:latin typeface="Arial" panose="020B0604020202020204" pitchFamily="34" charset="0"/>
                <a:ea typeface="黑体" panose="02010609060101010101" pitchFamily="49" charset="-122"/>
              </a:rPr>
              <a:t>1</a:t>
            </a:r>
            <a:r>
              <a:rPr lang="zh-CN" altLang="en-US" sz="2400" dirty="0">
                <a:latin typeface="Arial" panose="020B0604020202020204" pitchFamily="34" charset="0"/>
                <a:ea typeface="黑体" panose="02010609060101010101" pitchFamily="49" charset="-122"/>
              </a:rPr>
              <a:t>月</a:t>
            </a:r>
            <a:r>
              <a:rPr lang="en-US" altLang="zh-CN" sz="2400" dirty="0">
                <a:latin typeface="Arial" panose="020B0604020202020204" pitchFamily="34" charset="0"/>
                <a:ea typeface="黑体" panose="02010609060101010101" pitchFamily="49" charset="-122"/>
              </a:rPr>
              <a:t>1</a:t>
            </a:r>
            <a:r>
              <a:rPr lang="zh-CN" altLang="en-US" sz="2400" dirty="0">
                <a:latin typeface="Arial" panose="020B0604020202020204" pitchFamily="34" charset="0"/>
                <a:ea typeface="黑体" panose="02010609060101010101" pitchFamily="49" charset="-122"/>
              </a:rPr>
              <a:t>日起正式实施</a:t>
            </a:r>
            <a:endParaRPr lang="zh-CN" altLang="en-US" sz="2400" dirty="0">
              <a:latin typeface="Arial" panose="020B0604020202020204" pitchFamily="34" charset="0"/>
              <a:ea typeface="黑体" panose="02010609060101010101" pitchFamily="49" charset="-122"/>
            </a:endParaRPr>
          </a:p>
        </p:txBody>
      </p:sp>
      <p:sp>
        <p:nvSpPr>
          <p:cNvPr id="64519" name="WordArt 14"/>
          <p:cNvSpPr>
            <a:spLocks noTextEdit="1"/>
          </p:cNvSpPr>
          <p:nvPr/>
        </p:nvSpPr>
        <p:spPr>
          <a:xfrm>
            <a:off x="5219700" y="3187700"/>
            <a:ext cx="2171700" cy="203200"/>
          </a:xfrm>
          <a:prstGeom prst="rect">
            <a:avLst/>
          </a:prstGeom>
        </p:spPr>
        <p:txBody>
          <a:bodyPr wrap="none" fromWordArt="1">
            <a:prstTxWarp prst="textPlain">
              <a:avLst>
                <a:gd name="adj" fmla="val 50000"/>
              </a:avLst>
            </a:prstTxWarp>
            <a:normAutofit/>
          </a:bodyPr>
          <a:p>
            <a:pPr algn="ctr"/>
            <a:r>
              <a:rPr lang="zh-CN" altLang="en-US" sz="3600" b="1">
                <a:gradFill rotWithShape="1">
                  <a:gsLst>
                    <a:gs pos="0">
                      <a:srgbClr val="6B6A6A">
                        <a:alpha val="53998"/>
                      </a:srgbClr>
                    </a:gs>
                    <a:gs pos="50000">
                      <a:schemeClr val="bg2">
                        <a:alpha val="53998"/>
                      </a:schemeClr>
                    </a:gs>
                    <a:gs pos="100000">
                      <a:srgbClr val="6B6A6A">
                        <a:alpha val="53998"/>
                      </a:srgbClr>
                    </a:gs>
                  </a:gsLst>
                  <a:lin ang="5400000" scaled="1"/>
                  <a:tileRect/>
                </a:gradFill>
                <a:latin typeface="Arial" panose="020B0604020202020204" pitchFamily="34" charset="0"/>
                <a:ea typeface="Arial" panose="020B0604020202020204" pitchFamily="34" charset="0"/>
              </a:rPr>
              <a:t>             </a:t>
            </a:r>
            <a:endParaRPr lang="zh-CN" altLang="en-US" sz="3600" b="1">
              <a:gradFill rotWithShape="1">
                <a:gsLst>
                  <a:gs pos="0">
                    <a:srgbClr val="6B6A6A">
                      <a:alpha val="53998"/>
                    </a:srgbClr>
                  </a:gs>
                  <a:gs pos="50000">
                    <a:schemeClr val="bg2">
                      <a:alpha val="53998"/>
                    </a:schemeClr>
                  </a:gs>
                  <a:gs pos="100000">
                    <a:srgbClr val="6B6A6A">
                      <a:alpha val="53998"/>
                    </a:srgbClr>
                  </a:gs>
                </a:gsLst>
                <a:lin ang="5400000" scaled="1"/>
                <a:tileRect/>
              </a:gradFill>
              <a:latin typeface="Arial" panose="020B0604020202020204" pitchFamily="34" charset="0"/>
              <a:ea typeface="Arial" panose="020B0604020202020204" pitchFamily="34" charset="0"/>
            </a:endParaRPr>
          </a:p>
        </p:txBody>
      </p:sp>
      <p:sp>
        <p:nvSpPr>
          <p:cNvPr id="64520" name="WordArt 15"/>
          <p:cNvSpPr>
            <a:spLocks noTextEdit="1"/>
          </p:cNvSpPr>
          <p:nvPr/>
        </p:nvSpPr>
        <p:spPr>
          <a:xfrm>
            <a:off x="5284788" y="4268788"/>
            <a:ext cx="2120900" cy="177800"/>
          </a:xfrm>
          <a:prstGeom prst="rect">
            <a:avLst/>
          </a:prstGeom>
        </p:spPr>
        <p:txBody>
          <a:bodyPr wrap="none" fromWordArt="1">
            <a:prstTxWarp prst="textPlain">
              <a:avLst>
                <a:gd name="adj" fmla="val 50000"/>
              </a:avLst>
            </a:prstTxWarp>
            <a:normAutofit/>
          </a:bodyPr>
          <a:p>
            <a:pPr algn="ctr"/>
            <a:r>
              <a:rPr lang="zh-CN" altLang="en-US" sz="3600" b="1">
                <a:gradFill rotWithShape="1">
                  <a:gsLst>
                    <a:gs pos="0">
                      <a:srgbClr val="FF9933"/>
                    </a:gs>
                    <a:gs pos="50000">
                      <a:schemeClr val="bg2"/>
                    </a:gs>
                    <a:gs pos="100000">
                      <a:srgbClr val="FF9933"/>
                    </a:gs>
                  </a:gsLst>
                  <a:lin ang="18900000" scaled="1"/>
                  <a:tileRect/>
                </a:gradFill>
                <a:latin typeface="Arial" panose="020B0604020202020204" pitchFamily="34" charset="0"/>
                <a:ea typeface="Arial" panose="020B0604020202020204" pitchFamily="34" charset="0"/>
              </a:rPr>
              <a:t>             </a:t>
            </a:r>
            <a:endParaRPr lang="zh-CN" altLang="en-US" sz="3600" b="1">
              <a:gradFill rotWithShape="1">
                <a:gsLst>
                  <a:gs pos="0">
                    <a:srgbClr val="FF9933"/>
                  </a:gs>
                  <a:gs pos="50000">
                    <a:schemeClr val="bg2"/>
                  </a:gs>
                  <a:gs pos="100000">
                    <a:srgbClr val="FF9933"/>
                  </a:gs>
                </a:gsLst>
                <a:lin ang="18900000" scaled="1"/>
                <a:tileRect/>
              </a:gradFill>
              <a:latin typeface="Arial" panose="020B0604020202020204" pitchFamily="34" charset="0"/>
              <a:ea typeface="Arial" panose="020B0604020202020204" pitchFamily="34" charset="0"/>
            </a:endParaRPr>
          </a:p>
        </p:txBody>
      </p:sp>
      <p:grpSp>
        <p:nvGrpSpPr>
          <p:cNvPr id="64521" name="Group 14"/>
          <p:cNvGrpSpPr>
            <a:grpSpLocks noChangeAspect="1"/>
          </p:cNvGrpSpPr>
          <p:nvPr/>
        </p:nvGrpSpPr>
        <p:grpSpPr>
          <a:xfrm>
            <a:off x="-96837" y="3498850"/>
            <a:ext cx="12260262" cy="3359150"/>
            <a:chOff x="-61" y="2204"/>
            <a:chExt cx="7723" cy="2116"/>
          </a:xfrm>
        </p:grpSpPr>
        <p:sp>
          <p:nvSpPr>
            <p:cNvPr id="64522" name="Freeform 15"/>
            <p:cNvSpPr/>
            <p:nvPr/>
          </p:nvSpPr>
          <p:spPr>
            <a:xfrm>
              <a:off x="6398" y="3297"/>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000000">
                <a:alpha val="100000"/>
              </a:srgbClr>
            </a:solidFill>
            <a:ln w="9525">
              <a:noFill/>
            </a:ln>
          </p:spPr>
          <p:txBody>
            <a:bodyPr/>
            <a:p>
              <a:endParaRPr lang="zh-CN" altLang="en-US"/>
            </a:p>
          </p:txBody>
        </p:sp>
        <p:sp>
          <p:nvSpPr>
            <p:cNvPr id="64523" name="Freeform 16"/>
            <p:cNvSpPr/>
            <p:nvPr/>
          </p:nvSpPr>
          <p:spPr>
            <a:xfrm>
              <a:off x="6537" y="3297"/>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000000">
                <a:alpha val="100000"/>
              </a:srgbClr>
            </a:solidFill>
            <a:ln w="9525">
              <a:noFill/>
            </a:ln>
          </p:spPr>
          <p:txBody>
            <a:bodyPr/>
            <a:p>
              <a:endParaRPr lang="zh-CN" altLang="en-US"/>
            </a:p>
          </p:txBody>
        </p:sp>
        <p:sp>
          <p:nvSpPr>
            <p:cNvPr id="64524" name="Rectangle 17"/>
            <p:cNvSpPr/>
            <p:nvPr/>
          </p:nvSpPr>
          <p:spPr>
            <a:xfrm>
              <a:off x="6415" y="3280"/>
              <a:ext cx="1" cy="1"/>
            </a:xfrm>
            <a:prstGeom prst="rect">
              <a:avLst/>
            </a:prstGeom>
            <a:solidFill>
              <a:srgbClr val="000000"/>
            </a:solidFill>
            <a:ln w="9525">
              <a:noFill/>
            </a:ln>
          </p:spPr>
          <p:txBody>
            <a:bodyPr/>
            <a:p>
              <a:endParaRPr lang="zh-CN" altLang="en-US" dirty="0">
                <a:latin typeface="Arial" panose="020B0604020202020204" pitchFamily="34" charset="0"/>
              </a:endParaRPr>
            </a:p>
          </p:txBody>
        </p:sp>
        <p:sp>
          <p:nvSpPr>
            <p:cNvPr id="64525" name="Freeform 18"/>
            <p:cNvSpPr/>
            <p:nvPr/>
          </p:nvSpPr>
          <p:spPr>
            <a:xfrm>
              <a:off x="6537" y="3297"/>
              <a:ext cx="0" cy="0"/>
            </a:xfrm>
            <a:custGeom>
              <a:avLst/>
              <a:gdLst/>
              <a:ahLst/>
              <a:cxnLst>
                <a:cxn ang="0">
                  <a:pos x="0" y="0"/>
                </a:cxn>
                <a:cxn ang="0">
                  <a:pos x="0" y="0"/>
                </a:cxn>
                <a:cxn ang="0">
                  <a:pos x="0" y="0"/>
                </a:cxn>
              </a:cxnLst>
              <a:pathLst>
                <a:path>
                  <a:moveTo>
                    <a:pt x="0" y="0"/>
                  </a:moveTo>
                  <a:cubicBezTo>
                    <a:pt x="0" y="0"/>
                    <a:pt x="0" y="0"/>
                    <a:pt x="0" y="0"/>
                  </a:cubicBezTo>
                  <a:cubicBezTo>
                    <a:pt x="0" y="0"/>
                    <a:pt x="0" y="0"/>
                    <a:pt x="0" y="0"/>
                  </a:cubicBezTo>
                  <a:close/>
                </a:path>
              </a:pathLst>
            </a:custGeom>
            <a:solidFill>
              <a:srgbClr val="000000">
                <a:alpha val="100000"/>
              </a:srgbClr>
            </a:solidFill>
            <a:ln w="9525">
              <a:noFill/>
            </a:ln>
          </p:spPr>
          <p:txBody>
            <a:bodyPr/>
            <a:p>
              <a:endParaRPr lang="zh-CN" altLang="en-US"/>
            </a:p>
          </p:txBody>
        </p:sp>
        <p:sp>
          <p:nvSpPr>
            <p:cNvPr id="64526" name="Freeform 19"/>
            <p:cNvSpPr/>
            <p:nvPr/>
          </p:nvSpPr>
          <p:spPr>
            <a:xfrm>
              <a:off x="6415" y="3280"/>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000000">
                <a:alpha val="100000"/>
              </a:srgbClr>
            </a:solidFill>
            <a:ln w="9525">
              <a:noFill/>
            </a:ln>
          </p:spPr>
          <p:txBody>
            <a:bodyPr/>
            <a:p>
              <a:endParaRPr lang="zh-CN" altLang="en-US"/>
            </a:p>
          </p:txBody>
        </p:sp>
        <p:sp>
          <p:nvSpPr>
            <p:cNvPr id="64527" name="Freeform 20"/>
            <p:cNvSpPr/>
            <p:nvPr/>
          </p:nvSpPr>
          <p:spPr>
            <a:xfrm>
              <a:off x="6537" y="3297"/>
              <a:ext cx="0" cy="0"/>
            </a:xfrm>
            <a:custGeom>
              <a:avLst/>
              <a:gdLst/>
              <a:ahLst/>
              <a:cxnLst>
                <a:cxn ang="0">
                  <a:pos x="0" y="0"/>
                </a:cxn>
                <a:cxn ang="0">
                  <a:pos x="0" y="0"/>
                </a:cxn>
                <a:cxn ang="0">
                  <a:pos x="0" y="0"/>
                </a:cxn>
              </a:cxnLst>
              <a:pathLst>
                <a:path>
                  <a:moveTo>
                    <a:pt x="0" y="0"/>
                  </a:moveTo>
                  <a:cubicBezTo>
                    <a:pt x="0" y="0"/>
                    <a:pt x="0" y="0"/>
                    <a:pt x="0" y="0"/>
                  </a:cubicBezTo>
                  <a:cubicBezTo>
                    <a:pt x="0" y="0"/>
                    <a:pt x="0" y="0"/>
                    <a:pt x="0" y="0"/>
                  </a:cubicBezTo>
                  <a:close/>
                </a:path>
              </a:pathLst>
            </a:custGeom>
            <a:solidFill>
              <a:srgbClr val="000000">
                <a:alpha val="100000"/>
              </a:srgbClr>
            </a:solidFill>
            <a:ln w="9525">
              <a:noFill/>
            </a:ln>
          </p:spPr>
          <p:txBody>
            <a:bodyPr/>
            <a:p>
              <a:endParaRPr lang="zh-CN" altLang="en-US"/>
            </a:p>
          </p:txBody>
        </p:sp>
        <p:sp>
          <p:nvSpPr>
            <p:cNvPr id="64528" name="Freeform 21"/>
            <p:cNvSpPr/>
            <p:nvPr/>
          </p:nvSpPr>
          <p:spPr>
            <a:xfrm>
              <a:off x="303" y="3403"/>
              <a:ext cx="0" cy="0"/>
            </a:xfrm>
            <a:custGeom>
              <a:avLst/>
              <a:gdLst/>
              <a:ahLst/>
              <a:cxnLst>
                <a:cxn ang="0">
                  <a:pos x="0" y="0"/>
                </a:cxn>
                <a:cxn ang="0">
                  <a:pos x="0" y="0"/>
                </a:cxn>
                <a:cxn ang="0">
                  <a:pos x="0" y="0"/>
                </a:cxn>
              </a:cxnLst>
              <a:pathLst>
                <a:path>
                  <a:moveTo>
                    <a:pt x="0" y="0"/>
                  </a:moveTo>
                  <a:cubicBezTo>
                    <a:pt x="0" y="0"/>
                    <a:pt x="0" y="0"/>
                    <a:pt x="0" y="0"/>
                  </a:cubicBezTo>
                  <a:cubicBezTo>
                    <a:pt x="0" y="0"/>
                    <a:pt x="0" y="0"/>
                    <a:pt x="0" y="0"/>
                  </a:cubicBezTo>
                  <a:close/>
                </a:path>
              </a:pathLst>
            </a:custGeom>
            <a:solidFill>
              <a:srgbClr val="000000">
                <a:alpha val="100000"/>
              </a:srgbClr>
            </a:solidFill>
            <a:ln w="9525">
              <a:noFill/>
            </a:ln>
          </p:spPr>
          <p:txBody>
            <a:bodyPr/>
            <a:p>
              <a:endParaRPr lang="zh-CN" altLang="en-US"/>
            </a:p>
          </p:txBody>
        </p:sp>
        <p:sp>
          <p:nvSpPr>
            <p:cNvPr id="64529" name="Rectangle 22"/>
            <p:cNvSpPr/>
            <p:nvPr/>
          </p:nvSpPr>
          <p:spPr>
            <a:xfrm>
              <a:off x="2433" y="3068"/>
              <a:ext cx="1" cy="1"/>
            </a:xfrm>
            <a:prstGeom prst="rect">
              <a:avLst/>
            </a:prstGeom>
            <a:solidFill>
              <a:srgbClr val="000000"/>
            </a:solidFill>
            <a:ln w="9525">
              <a:noFill/>
            </a:ln>
          </p:spPr>
          <p:txBody>
            <a:bodyPr/>
            <a:p>
              <a:endParaRPr lang="zh-CN" altLang="en-US" dirty="0">
                <a:latin typeface="Arial" panose="020B0604020202020204" pitchFamily="34" charset="0"/>
              </a:endParaRPr>
            </a:p>
          </p:txBody>
        </p:sp>
        <p:sp>
          <p:nvSpPr>
            <p:cNvPr id="64530" name="Freeform 23"/>
            <p:cNvSpPr/>
            <p:nvPr/>
          </p:nvSpPr>
          <p:spPr>
            <a:xfrm>
              <a:off x="2363" y="3050"/>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000000">
                <a:alpha val="100000"/>
              </a:srgbClr>
            </a:solidFill>
            <a:ln w="9525">
              <a:noFill/>
            </a:ln>
          </p:spPr>
          <p:txBody>
            <a:bodyPr/>
            <a:p>
              <a:endParaRPr lang="zh-CN" altLang="en-US"/>
            </a:p>
          </p:txBody>
        </p:sp>
        <p:sp>
          <p:nvSpPr>
            <p:cNvPr id="64531" name="Freeform 24"/>
            <p:cNvSpPr/>
            <p:nvPr/>
          </p:nvSpPr>
          <p:spPr>
            <a:xfrm>
              <a:off x="2381" y="3015"/>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000000">
                <a:alpha val="100000"/>
              </a:srgbClr>
            </a:solidFill>
            <a:ln w="9525">
              <a:noFill/>
            </a:ln>
          </p:spPr>
          <p:txBody>
            <a:bodyPr/>
            <a:p>
              <a:endParaRPr lang="zh-CN" altLang="en-US"/>
            </a:p>
          </p:txBody>
        </p:sp>
        <p:sp>
          <p:nvSpPr>
            <p:cNvPr id="64532" name="Freeform 25"/>
            <p:cNvSpPr/>
            <p:nvPr/>
          </p:nvSpPr>
          <p:spPr>
            <a:xfrm>
              <a:off x="2381" y="3015"/>
              <a:ext cx="0" cy="0"/>
            </a:xfrm>
            <a:custGeom>
              <a:avLst/>
              <a:gdLst/>
              <a:ahLst/>
              <a:cxnLst>
                <a:cxn ang="0">
                  <a:pos x="0" y="0"/>
                </a:cxn>
                <a:cxn ang="0">
                  <a:pos x="0" y="0"/>
                </a:cxn>
                <a:cxn ang="0">
                  <a:pos x="0" y="0"/>
                </a:cxn>
                <a:cxn ang="0">
                  <a:pos x="0" y="0"/>
                </a:cxn>
              </a:cxnLst>
              <a:pathLst>
                <a:path>
                  <a:moveTo>
                    <a:pt x="0" y="0"/>
                  </a:moveTo>
                  <a:cubicBezTo>
                    <a:pt x="0" y="0"/>
                    <a:pt x="0" y="0"/>
                    <a:pt x="0" y="0"/>
                  </a:cubicBezTo>
                  <a:cubicBezTo>
                    <a:pt x="0" y="0"/>
                    <a:pt x="0" y="0"/>
                    <a:pt x="0" y="0"/>
                  </a:cubicBezTo>
                  <a:cubicBezTo>
                    <a:pt x="0" y="0"/>
                    <a:pt x="0" y="0"/>
                    <a:pt x="0" y="0"/>
                  </a:cubicBezTo>
                  <a:close/>
                </a:path>
              </a:pathLst>
            </a:custGeom>
            <a:solidFill>
              <a:srgbClr val="000000">
                <a:alpha val="100000"/>
              </a:srgbClr>
            </a:solidFill>
            <a:ln w="9525">
              <a:noFill/>
            </a:ln>
          </p:spPr>
          <p:txBody>
            <a:bodyPr/>
            <a:p>
              <a:endParaRPr lang="zh-CN" altLang="en-US"/>
            </a:p>
          </p:txBody>
        </p:sp>
        <p:sp>
          <p:nvSpPr>
            <p:cNvPr id="64533" name="Freeform 26"/>
            <p:cNvSpPr>
              <a:spLocks noEditPoints="1"/>
            </p:cNvSpPr>
            <p:nvPr/>
          </p:nvSpPr>
          <p:spPr>
            <a:xfrm>
              <a:off x="-61" y="2204"/>
              <a:ext cx="7723" cy="2116"/>
            </a:xfrm>
            <a:custGeom>
              <a:avLst/>
              <a:gdLst/>
              <a:ahLst/>
              <a:cxnLst>
                <a:cxn ang="0">
                  <a:pos x="2227583" y="285131"/>
                </a:cxn>
                <a:cxn ang="0">
                  <a:pos x="2190994" y="328967"/>
                </a:cxn>
                <a:cxn ang="0">
                  <a:pos x="2045868" y="323378"/>
                </a:cxn>
                <a:cxn ang="0">
                  <a:pos x="2024881" y="367214"/>
                </a:cxn>
                <a:cxn ang="0">
                  <a:pos x="1983495" y="367214"/>
                </a:cxn>
                <a:cxn ang="0">
                  <a:pos x="1941815" y="334557"/>
                </a:cxn>
                <a:cxn ang="0">
                  <a:pos x="1936724" y="334557"/>
                </a:cxn>
                <a:cxn ang="0">
                  <a:pos x="1879460" y="306891"/>
                </a:cxn>
                <a:cxn ang="0">
                  <a:pos x="1843165" y="301601"/>
                </a:cxn>
                <a:cxn ang="0">
                  <a:pos x="1744515" y="268644"/>
                </a:cxn>
                <a:cxn ang="0">
                  <a:pos x="1744515" y="252174"/>
                </a:cxn>
                <a:cxn ang="0">
                  <a:pos x="1728930" y="246884"/>
                </a:cxn>
                <a:cxn ang="0">
                  <a:pos x="1718731" y="246884"/>
                </a:cxn>
                <a:cxn ang="0">
                  <a:pos x="1708238" y="252174"/>
                </a:cxn>
                <a:cxn ang="0">
                  <a:pos x="1703147" y="268644"/>
                </a:cxn>
                <a:cxn ang="0">
                  <a:pos x="1645865" y="263054"/>
                </a:cxn>
                <a:cxn ang="0">
                  <a:pos x="1604497" y="279524"/>
                </a:cxn>
                <a:cxn ang="0">
                  <a:pos x="1344824" y="186561"/>
                </a:cxn>
                <a:cxn ang="0">
                  <a:pos x="1349915" y="87691"/>
                </a:cxn>
                <a:cxn ang="0">
                  <a:pos x="1116337" y="54716"/>
                </a:cxn>
                <a:cxn ang="0">
                  <a:pos x="898344" y="224807"/>
                </a:cxn>
                <a:cxn ang="0">
                  <a:pos x="768508" y="257764"/>
                </a:cxn>
                <a:cxn ang="0">
                  <a:pos x="732230" y="263054"/>
                </a:cxn>
                <a:cxn ang="0">
                  <a:pos x="721737" y="252174"/>
                </a:cxn>
                <a:cxn ang="0">
                  <a:pos x="659364" y="285131"/>
                </a:cxn>
                <a:cxn ang="0">
                  <a:pos x="534930" y="296011"/>
                </a:cxn>
                <a:cxn ang="0">
                  <a:pos x="524437" y="257764"/>
                </a:cxn>
                <a:cxn ang="0">
                  <a:pos x="493250" y="274251"/>
                </a:cxn>
                <a:cxn ang="0">
                  <a:pos x="451865" y="290721"/>
                </a:cxn>
                <a:cxn ang="0">
                  <a:pos x="420696" y="356334"/>
                </a:cxn>
                <a:cxn ang="0">
                  <a:pos x="295950" y="279524"/>
                </a:cxn>
                <a:cxn ang="0">
                  <a:pos x="88156" y="323378"/>
                </a:cxn>
                <a:cxn ang="0">
                  <a:pos x="26095" y="356334"/>
                </a:cxn>
                <a:cxn ang="0">
                  <a:pos x="1370607" y="142407"/>
                </a:cxn>
                <a:cxn ang="0">
                  <a:pos x="2165211" y="356334"/>
                </a:cxn>
                <a:cxn ang="0">
                  <a:pos x="2268952" y="318088"/>
                </a:cxn>
                <a:cxn ang="0">
                  <a:pos x="2243168" y="285131"/>
                </a:cxn>
                <a:cxn ang="0">
                  <a:pos x="2170302" y="328967"/>
                </a:cxn>
                <a:cxn ang="0">
                  <a:pos x="1962802" y="378411"/>
                </a:cxn>
                <a:cxn ang="0">
                  <a:pos x="1941815" y="351044"/>
                </a:cxn>
                <a:cxn ang="0">
                  <a:pos x="1931633" y="339847"/>
                </a:cxn>
                <a:cxn ang="0">
                  <a:pos x="861773" y="372804"/>
                </a:cxn>
                <a:cxn ang="0">
                  <a:pos x="763122" y="296011"/>
                </a:cxn>
                <a:cxn ang="0">
                  <a:pos x="758014" y="318088"/>
                </a:cxn>
                <a:cxn ang="0">
                  <a:pos x="1137030" y="378411"/>
                </a:cxn>
                <a:cxn ang="0">
                  <a:pos x="1183801" y="383701"/>
                </a:cxn>
                <a:cxn ang="0">
                  <a:pos x="1562817" y="383701"/>
                </a:cxn>
                <a:cxn ang="0">
                  <a:pos x="1531630" y="339847"/>
                </a:cxn>
                <a:cxn ang="0">
                  <a:pos x="1448565" y="323378"/>
                </a:cxn>
                <a:cxn ang="0">
                  <a:pos x="1199403" y="378411"/>
                </a:cxn>
                <a:cxn ang="0">
                  <a:pos x="1168216" y="345455"/>
                </a:cxn>
                <a:cxn ang="0">
                  <a:pos x="1199403" y="372804"/>
                </a:cxn>
                <a:cxn ang="0">
                  <a:pos x="976007" y="345455"/>
                </a:cxn>
                <a:cxn ang="0">
                  <a:pos x="815296" y="351044"/>
                </a:cxn>
                <a:cxn ang="0">
                  <a:pos x="721737" y="257764"/>
                </a:cxn>
                <a:cxn ang="0">
                  <a:pos x="623087" y="301601"/>
                </a:cxn>
                <a:cxn ang="0">
                  <a:pos x="498341" y="268644"/>
                </a:cxn>
                <a:cxn ang="0">
                  <a:pos x="124745" y="411368"/>
                </a:cxn>
                <a:cxn ang="0">
                  <a:pos x="316643" y="361924"/>
                </a:cxn>
                <a:cxn ang="0">
                  <a:pos x="244071" y="383701"/>
                </a:cxn>
                <a:cxn ang="0">
                  <a:pos x="114235" y="367214"/>
                </a:cxn>
                <a:cxn ang="0">
                  <a:pos x="88156" y="389291"/>
                </a:cxn>
                <a:cxn ang="0">
                  <a:pos x="56970" y="356334"/>
                </a:cxn>
              </a:cxnLst>
              <a:pathLst>
                <a:path w="446" h="120">
                  <a:moveTo>
                    <a:pt x="442" y="78"/>
                  </a:moveTo>
                  <a:cubicBezTo>
                    <a:pt x="442" y="78"/>
                    <a:pt x="442" y="78"/>
                    <a:pt x="442" y="78"/>
                  </a:cubicBezTo>
                  <a:cubicBezTo>
                    <a:pt x="442" y="77"/>
                    <a:pt x="442" y="76"/>
                    <a:pt x="443" y="74"/>
                  </a:cubicBezTo>
                  <a:cubicBezTo>
                    <a:pt x="443" y="74"/>
                    <a:pt x="443" y="73"/>
                    <a:pt x="443" y="72"/>
                  </a:cubicBezTo>
                  <a:cubicBezTo>
                    <a:pt x="443" y="71"/>
                    <a:pt x="443" y="71"/>
                    <a:pt x="443" y="70"/>
                  </a:cubicBezTo>
                  <a:cubicBezTo>
                    <a:pt x="443" y="69"/>
                    <a:pt x="443" y="67"/>
                    <a:pt x="443" y="66"/>
                  </a:cubicBezTo>
                  <a:cubicBezTo>
                    <a:pt x="442" y="65"/>
                    <a:pt x="442" y="64"/>
                    <a:pt x="441" y="62"/>
                  </a:cubicBezTo>
                  <a:cubicBezTo>
                    <a:pt x="441" y="59"/>
                    <a:pt x="439" y="56"/>
                    <a:pt x="440" y="52"/>
                  </a:cubicBezTo>
                  <a:cubicBezTo>
                    <a:pt x="440" y="51"/>
                    <a:pt x="440" y="51"/>
                    <a:pt x="440" y="51"/>
                  </a:cubicBezTo>
                  <a:cubicBezTo>
                    <a:pt x="441" y="50"/>
                    <a:pt x="441" y="49"/>
                    <a:pt x="440" y="48"/>
                  </a:cubicBezTo>
                  <a:cubicBezTo>
                    <a:pt x="440" y="48"/>
                    <a:pt x="440" y="48"/>
                    <a:pt x="440" y="48"/>
                  </a:cubicBezTo>
                  <a:cubicBezTo>
                    <a:pt x="440" y="47"/>
                    <a:pt x="440" y="47"/>
                    <a:pt x="439" y="47"/>
                  </a:cubicBezTo>
                  <a:cubicBezTo>
                    <a:pt x="439" y="47"/>
                    <a:pt x="439" y="47"/>
                    <a:pt x="439" y="47"/>
                  </a:cubicBezTo>
                  <a:cubicBezTo>
                    <a:pt x="438" y="47"/>
                    <a:pt x="438" y="47"/>
                    <a:pt x="438" y="47"/>
                  </a:cubicBezTo>
                  <a:cubicBezTo>
                    <a:pt x="437" y="47"/>
                    <a:pt x="437" y="47"/>
                    <a:pt x="437" y="47"/>
                  </a:cubicBezTo>
                  <a:cubicBezTo>
                    <a:pt x="436" y="46"/>
                    <a:pt x="436" y="45"/>
                    <a:pt x="436" y="45"/>
                  </a:cubicBezTo>
                  <a:cubicBezTo>
                    <a:pt x="436" y="44"/>
                    <a:pt x="435" y="43"/>
                    <a:pt x="435" y="43"/>
                  </a:cubicBezTo>
                  <a:cubicBezTo>
                    <a:pt x="435" y="43"/>
                    <a:pt x="435" y="43"/>
                    <a:pt x="435" y="43"/>
                  </a:cubicBezTo>
                  <a:cubicBezTo>
                    <a:pt x="435" y="43"/>
                    <a:pt x="435" y="43"/>
                    <a:pt x="435" y="43"/>
                  </a:cubicBezTo>
                  <a:cubicBezTo>
                    <a:pt x="434" y="43"/>
                    <a:pt x="434" y="43"/>
                    <a:pt x="434" y="44"/>
                  </a:cubicBezTo>
                  <a:cubicBezTo>
                    <a:pt x="435" y="45"/>
                    <a:pt x="435" y="46"/>
                    <a:pt x="435" y="47"/>
                  </a:cubicBezTo>
                  <a:cubicBezTo>
                    <a:pt x="435" y="48"/>
                    <a:pt x="436" y="48"/>
                    <a:pt x="436" y="49"/>
                  </a:cubicBezTo>
                  <a:cubicBezTo>
                    <a:pt x="436" y="49"/>
                    <a:pt x="436" y="49"/>
                    <a:pt x="436" y="49"/>
                  </a:cubicBezTo>
                  <a:cubicBezTo>
                    <a:pt x="435" y="50"/>
                    <a:pt x="435" y="50"/>
                    <a:pt x="435" y="50"/>
                  </a:cubicBezTo>
                  <a:cubicBezTo>
                    <a:pt x="435" y="50"/>
                    <a:pt x="435" y="50"/>
                    <a:pt x="435" y="50"/>
                  </a:cubicBezTo>
                  <a:cubicBezTo>
                    <a:pt x="435" y="49"/>
                    <a:pt x="434" y="49"/>
                    <a:pt x="433" y="49"/>
                  </a:cubicBezTo>
                  <a:cubicBezTo>
                    <a:pt x="433" y="49"/>
                    <a:pt x="433" y="50"/>
                    <a:pt x="433" y="50"/>
                  </a:cubicBezTo>
                  <a:cubicBezTo>
                    <a:pt x="434" y="50"/>
                    <a:pt x="434" y="51"/>
                    <a:pt x="434" y="51"/>
                  </a:cubicBezTo>
                  <a:cubicBezTo>
                    <a:pt x="434" y="51"/>
                    <a:pt x="434" y="51"/>
                    <a:pt x="435" y="51"/>
                  </a:cubicBezTo>
                  <a:cubicBezTo>
                    <a:pt x="435" y="51"/>
                    <a:pt x="435" y="51"/>
                    <a:pt x="435" y="51"/>
                  </a:cubicBezTo>
                  <a:cubicBezTo>
                    <a:pt x="435" y="51"/>
                    <a:pt x="434" y="52"/>
                    <a:pt x="434" y="52"/>
                  </a:cubicBezTo>
                  <a:cubicBezTo>
                    <a:pt x="434" y="52"/>
                    <a:pt x="434" y="52"/>
                    <a:pt x="434" y="52"/>
                  </a:cubicBezTo>
                  <a:cubicBezTo>
                    <a:pt x="434" y="52"/>
                    <a:pt x="434" y="52"/>
                    <a:pt x="433" y="52"/>
                  </a:cubicBezTo>
                  <a:cubicBezTo>
                    <a:pt x="434" y="52"/>
                    <a:pt x="434" y="52"/>
                    <a:pt x="434" y="52"/>
                  </a:cubicBezTo>
                  <a:cubicBezTo>
                    <a:pt x="434" y="52"/>
                    <a:pt x="434" y="52"/>
                    <a:pt x="434" y="52"/>
                  </a:cubicBezTo>
                  <a:cubicBezTo>
                    <a:pt x="434" y="52"/>
                    <a:pt x="434" y="52"/>
                    <a:pt x="434" y="52"/>
                  </a:cubicBezTo>
                  <a:cubicBezTo>
                    <a:pt x="434" y="52"/>
                    <a:pt x="434" y="52"/>
                    <a:pt x="434" y="52"/>
                  </a:cubicBezTo>
                  <a:cubicBezTo>
                    <a:pt x="434" y="52"/>
                    <a:pt x="434" y="52"/>
                    <a:pt x="434" y="51"/>
                  </a:cubicBezTo>
                  <a:cubicBezTo>
                    <a:pt x="434" y="51"/>
                    <a:pt x="434" y="51"/>
                    <a:pt x="434" y="51"/>
                  </a:cubicBezTo>
                  <a:cubicBezTo>
                    <a:pt x="434" y="51"/>
                    <a:pt x="434" y="51"/>
                    <a:pt x="434" y="51"/>
                  </a:cubicBezTo>
                  <a:cubicBezTo>
                    <a:pt x="434" y="51"/>
                    <a:pt x="434" y="52"/>
                    <a:pt x="433" y="52"/>
                  </a:cubicBezTo>
                  <a:cubicBezTo>
                    <a:pt x="433" y="52"/>
                    <a:pt x="433" y="52"/>
                    <a:pt x="433" y="52"/>
                  </a:cubicBezTo>
                  <a:cubicBezTo>
                    <a:pt x="433" y="52"/>
                    <a:pt x="433" y="52"/>
                    <a:pt x="434" y="52"/>
                  </a:cubicBezTo>
                  <a:cubicBezTo>
                    <a:pt x="433" y="52"/>
                    <a:pt x="433" y="52"/>
                    <a:pt x="433" y="52"/>
                  </a:cubicBezTo>
                  <a:cubicBezTo>
                    <a:pt x="433" y="52"/>
                    <a:pt x="433" y="52"/>
                    <a:pt x="433" y="52"/>
                  </a:cubicBezTo>
                  <a:cubicBezTo>
                    <a:pt x="433" y="51"/>
                    <a:pt x="433" y="51"/>
                    <a:pt x="433" y="51"/>
                  </a:cubicBezTo>
                  <a:cubicBezTo>
                    <a:pt x="433" y="51"/>
                    <a:pt x="433" y="51"/>
                    <a:pt x="433" y="52"/>
                  </a:cubicBezTo>
                  <a:cubicBezTo>
                    <a:pt x="433" y="52"/>
                    <a:pt x="433" y="52"/>
                    <a:pt x="433" y="52"/>
                  </a:cubicBezTo>
                  <a:cubicBezTo>
                    <a:pt x="433" y="52"/>
                    <a:pt x="433" y="52"/>
                    <a:pt x="433" y="52"/>
                  </a:cubicBezTo>
                  <a:cubicBezTo>
                    <a:pt x="433" y="52"/>
                    <a:pt x="433" y="52"/>
                    <a:pt x="433" y="52"/>
                  </a:cubicBezTo>
                  <a:cubicBezTo>
                    <a:pt x="433" y="52"/>
                    <a:pt x="433" y="52"/>
                    <a:pt x="433" y="52"/>
                  </a:cubicBezTo>
                  <a:cubicBezTo>
                    <a:pt x="433" y="52"/>
                    <a:pt x="433" y="52"/>
                    <a:pt x="433" y="52"/>
                  </a:cubicBezTo>
                  <a:cubicBezTo>
                    <a:pt x="433" y="52"/>
                    <a:pt x="433" y="51"/>
                    <a:pt x="433" y="51"/>
                  </a:cubicBezTo>
                  <a:cubicBezTo>
                    <a:pt x="433" y="51"/>
                    <a:pt x="433" y="52"/>
                    <a:pt x="433" y="52"/>
                  </a:cubicBezTo>
                  <a:cubicBezTo>
                    <a:pt x="433" y="52"/>
                    <a:pt x="433" y="51"/>
                    <a:pt x="433" y="51"/>
                  </a:cubicBezTo>
                  <a:cubicBezTo>
                    <a:pt x="433" y="51"/>
                    <a:pt x="432" y="51"/>
                    <a:pt x="432" y="52"/>
                  </a:cubicBezTo>
                  <a:cubicBezTo>
                    <a:pt x="432" y="51"/>
                    <a:pt x="432" y="51"/>
                    <a:pt x="433" y="51"/>
                  </a:cubicBezTo>
                  <a:cubicBezTo>
                    <a:pt x="432" y="51"/>
                    <a:pt x="432" y="51"/>
                    <a:pt x="432" y="51"/>
                  </a:cubicBezTo>
                  <a:cubicBezTo>
                    <a:pt x="432" y="51"/>
                    <a:pt x="432" y="50"/>
                    <a:pt x="433" y="50"/>
                  </a:cubicBezTo>
                  <a:cubicBezTo>
                    <a:pt x="432" y="50"/>
                    <a:pt x="432" y="50"/>
                    <a:pt x="432" y="50"/>
                  </a:cubicBezTo>
                  <a:cubicBezTo>
                    <a:pt x="432" y="50"/>
                    <a:pt x="432" y="50"/>
                    <a:pt x="432" y="50"/>
                  </a:cubicBezTo>
                  <a:cubicBezTo>
                    <a:pt x="432" y="50"/>
                    <a:pt x="432" y="50"/>
                    <a:pt x="432" y="50"/>
                  </a:cubicBezTo>
                  <a:cubicBezTo>
                    <a:pt x="432" y="50"/>
                    <a:pt x="432" y="50"/>
                    <a:pt x="432" y="50"/>
                  </a:cubicBezTo>
                  <a:cubicBezTo>
                    <a:pt x="432" y="50"/>
                    <a:pt x="432" y="50"/>
                    <a:pt x="432" y="50"/>
                  </a:cubicBezTo>
                  <a:cubicBezTo>
                    <a:pt x="432" y="50"/>
                    <a:pt x="432" y="51"/>
                    <a:pt x="432" y="51"/>
                  </a:cubicBezTo>
                  <a:cubicBezTo>
                    <a:pt x="432" y="51"/>
                    <a:pt x="432" y="51"/>
                    <a:pt x="432" y="51"/>
                  </a:cubicBezTo>
                  <a:cubicBezTo>
                    <a:pt x="432" y="51"/>
                    <a:pt x="432" y="51"/>
                    <a:pt x="432" y="51"/>
                  </a:cubicBezTo>
                  <a:cubicBezTo>
                    <a:pt x="432" y="51"/>
                    <a:pt x="432" y="51"/>
                    <a:pt x="432" y="51"/>
                  </a:cubicBezTo>
                  <a:cubicBezTo>
                    <a:pt x="432" y="51"/>
                    <a:pt x="432" y="51"/>
                    <a:pt x="432" y="50"/>
                  </a:cubicBezTo>
                  <a:cubicBezTo>
                    <a:pt x="432" y="51"/>
                    <a:pt x="432" y="51"/>
                    <a:pt x="432" y="52"/>
                  </a:cubicBezTo>
                  <a:cubicBezTo>
                    <a:pt x="432" y="52"/>
                    <a:pt x="432" y="52"/>
                    <a:pt x="432" y="52"/>
                  </a:cubicBezTo>
                  <a:cubicBezTo>
                    <a:pt x="432" y="52"/>
                    <a:pt x="432" y="52"/>
                    <a:pt x="432" y="51"/>
                  </a:cubicBezTo>
                  <a:cubicBezTo>
                    <a:pt x="431" y="51"/>
                    <a:pt x="431" y="51"/>
                    <a:pt x="431" y="51"/>
                  </a:cubicBezTo>
                  <a:cubicBezTo>
                    <a:pt x="431" y="51"/>
                    <a:pt x="431" y="51"/>
                    <a:pt x="431" y="51"/>
                  </a:cubicBezTo>
                  <a:cubicBezTo>
                    <a:pt x="431" y="51"/>
                    <a:pt x="431" y="51"/>
                    <a:pt x="431" y="51"/>
                  </a:cubicBezTo>
                  <a:cubicBezTo>
                    <a:pt x="431" y="51"/>
                    <a:pt x="431" y="51"/>
                    <a:pt x="431" y="50"/>
                  </a:cubicBezTo>
                  <a:cubicBezTo>
                    <a:pt x="431" y="51"/>
                    <a:pt x="431" y="51"/>
                    <a:pt x="431" y="51"/>
                  </a:cubicBezTo>
                  <a:cubicBezTo>
                    <a:pt x="431" y="52"/>
                    <a:pt x="431" y="52"/>
                    <a:pt x="431" y="52"/>
                  </a:cubicBezTo>
                  <a:cubicBezTo>
                    <a:pt x="431" y="52"/>
                    <a:pt x="431" y="52"/>
                    <a:pt x="431" y="52"/>
                  </a:cubicBezTo>
                  <a:cubicBezTo>
                    <a:pt x="431" y="51"/>
                    <a:pt x="431" y="51"/>
                    <a:pt x="431" y="51"/>
                  </a:cubicBezTo>
                  <a:cubicBezTo>
                    <a:pt x="431" y="51"/>
                    <a:pt x="431" y="51"/>
                    <a:pt x="431" y="51"/>
                  </a:cubicBezTo>
                  <a:cubicBezTo>
                    <a:pt x="431" y="51"/>
                    <a:pt x="431" y="51"/>
                    <a:pt x="431" y="51"/>
                  </a:cubicBezTo>
                  <a:cubicBezTo>
                    <a:pt x="431" y="51"/>
                    <a:pt x="431" y="51"/>
                    <a:pt x="431" y="51"/>
                  </a:cubicBezTo>
                  <a:cubicBezTo>
                    <a:pt x="431" y="51"/>
                    <a:pt x="431" y="50"/>
                    <a:pt x="431" y="50"/>
                  </a:cubicBezTo>
                  <a:cubicBezTo>
                    <a:pt x="431" y="50"/>
                    <a:pt x="431" y="50"/>
                    <a:pt x="431" y="50"/>
                  </a:cubicBezTo>
                  <a:cubicBezTo>
                    <a:pt x="431" y="50"/>
                    <a:pt x="431" y="50"/>
                    <a:pt x="431" y="50"/>
                  </a:cubicBezTo>
                  <a:cubicBezTo>
                    <a:pt x="431" y="50"/>
                    <a:pt x="430" y="50"/>
                    <a:pt x="430" y="50"/>
                  </a:cubicBezTo>
                  <a:cubicBezTo>
                    <a:pt x="430" y="50"/>
                    <a:pt x="430" y="50"/>
                    <a:pt x="430" y="50"/>
                  </a:cubicBezTo>
                  <a:cubicBezTo>
                    <a:pt x="430" y="50"/>
                    <a:pt x="430" y="50"/>
                    <a:pt x="430" y="50"/>
                  </a:cubicBezTo>
                  <a:cubicBezTo>
                    <a:pt x="431" y="50"/>
                    <a:pt x="431" y="51"/>
                    <a:pt x="431" y="51"/>
                  </a:cubicBezTo>
                  <a:cubicBezTo>
                    <a:pt x="431" y="51"/>
                    <a:pt x="431" y="51"/>
                    <a:pt x="431" y="51"/>
                  </a:cubicBezTo>
                  <a:cubicBezTo>
                    <a:pt x="430" y="50"/>
                    <a:pt x="430" y="50"/>
                    <a:pt x="430" y="50"/>
                  </a:cubicBezTo>
                  <a:cubicBezTo>
                    <a:pt x="430" y="50"/>
                    <a:pt x="430" y="50"/>
                    <a:pt x="430" y="50"/>
                  </a:cubicBezTo>
                  <a:cubicBezTo>
                    <a:pt x="430" y="50"/>
                    <a:pt x="430" y="50"/>
                    <a:pt x="430" y="50"/>
                  </a:cubicBezTo>
                  <a:cubicBezTo>
                    <a:pt x="430" y="50"/>
                    <a:pt x="430" y="50"/>
                    <a:pt x="430" y="50"/>
                  </a:cubicBezTo>
                  <a:cubicBezTo>
                    <a:pt x="430" y="50"/>
                    <a:pt x="430" y="50"/>
                    <a:pt x="430" y="50"/>
                  </a:cubicBezTo>
                  <a:cubicBezTo>
                    <a:pt x="430" y="50"/>
                    <a:pt x="430" y="50"/>
                    <a:pt x="430" y="50"/>
                  </a:cubicBezTo>
                  <a:cubicBezTo>
                    <a:pt x="430" y="51"/>
                    <a:pt x="430" y="51"/>
                    <a:pt x="431" y="52"/>
                  </a:cubicBezTo>
                  <a:cubicBezTo>
                    <a:pt x="430" y="52"/>
                    <a:pt x="430" y="51"/>
                    <a:pt x="430" y="51"/>
                  </a:cubicBezTo>
                  <a:cubicBezTo>
                    <a:pt x="430" y="51"/>
                    <a:pt x="429" y="51"/>
                    <a:pt x="429" y="50"/>
                  </a:cubicBezTo>
                  <a:cubicBezTo>
                    <a:pt x="429" y="51"/>
                    <a:pt x="429" y="51"/>
                    <a:pt x="430" y="51"/>
                  </a:cubicBezTo>
                  <a:cubicBezTo>
                    <a:pt x="430" y="51"/>
                    <a:pt x="430" y="51"/>
                    <a:pt x="429" y="51"/>
                  </a:cubicBezTo>
                  <a:cubicBezTo>
                    <a:pt x="429" y="51"/>
                    <a:pt x="429" y="51"/>
                    <a:pt x="429" y="51"/>
                  </a:cubicBezTo>
                  <a:cubicBezTo>
                    <a:pt x="429" y="51"/>
                    <a:pt x="429" y="51"/>
                    <a:pt x="429" y="51"/>
                  </a:cubicBezTo>
                  <a:cubicBezTo>
                    <a:pt x="429" y="51"/>
                    <a:pt x="429" y="51"/>
                    <a:pt x="429" y="51"/>
                  </a:cubicBezTo>
                  <a:cubicBezTo>
                    <a:pt x="429" y="51"/>
                    <a:pt x="429" y="51"/>
                    <a:pt x="429" y="51"/>
                  </a:cubicBezTo>
                  <a:cubicBezTo>
                    <a:pt x="429" y="51"/>
                    <a:pt x="430" y="51"/>
                    <a:pt x="430" y="51"/>
                  </a:cubicBezTo>
                  <a:cubicBezTo>
                    <a:pt x="430" y="51"/>
                    <a:pt x="430" y="51"/>
                    <a:pt x="430" y="51"/>
                  </a:cubicBezTo>
                  <a:cubicBezTo>
                    <a:pt x="430" y="51"/>
                    <a:pt x="430" y="51"/>
                    <a:pt x="430" y="51"/>
                  </a:cubicBezTo>
                  <a:cubicBezTo>
                    <a:pt x="430" y="51"/>
                    <a:pt x="430" y="52"/>
                    <a:pt x="430" y="52"/>
                  </a:cubicBezTo>
                  <a:cubicBezTo>
                    <a:pt x="430" y="52"/>
                    <a:pt x="430" y="52"/>
                    <a:pt x="430" y="52"/>
                  </a:cubicBezTo>
                  <a:cubicBezTo>
                    <a:pt x="430" y="52"/>
                    <a:pt x="430" y="52"/>
                    <a:pt x="430" y="52"/>
                  </a:cubicBezTo>
                  <a:cubicBezTo>
                    <a:pt x="430" y="52"/>
                    <a:pt x="430" y="52"/>
                    <a:pt x="429" y="52"/>
                  </a:cubicBezTo>
                  <a:cubicBezTo>
                    <a:pt x="429" y="51"/>
                    <a:pt x="429" y="51"/>
                    <a:pt x="428" y="51"/>
                  </a:cubicBezTo>
                  <a:cubicBezTo>
                    <a:pt x="429" y="51"/>
                    <a:pt x="429" y="51"/>
                    <a:pt x="429" y="52"/>
                  </a:cubicBezTo>
                  <a:cubicBezTo>
                    <a:pt x="429" y="52"/>
                    <a:pt x="429" y="52"/>
                    <a:pt x="429" y="52"/>
                  </a:cubicBezTo>
                  <a:cubicBezTo>
                    <a:pt x="429" y="52"/>
                    <a:pt x="429" y="51"/>
                    <a:pt x="429" y="51"/>
                  </a:cubicBezTo>
                  <a:cubicBezTo>
                    <a:pt x="429" y="51"/>
                    <a:pt x="429" y="51"/>
                    <a:pt x="429" y="51"/>
                  </a:cubicBezTo>
                  <a:cubicBezTo>
                    <a:pt x="429" y="51"/>
                    <a:pt x="429" y="51"/>
                    <a:pt x="428" y="51"/>
                  </a:cubicBezTo>
                  <a:cubicBezTo>
                    <a:pt x="428" y="51"/>
                    <a:pt x="428" y="51"/>
                    <a:pt x="428" y="51"/>
                  </a:cubicBezTo>
                  <a:cubicBezTo>
                    <a:pt x="428" y="51"/>
                    <a:pt x="428" y="51"/>
                    <a:pt x="428" y="51"/>
                  </a:cubicBezTo>
                  <a:cubicBezTo>
                    <a:pt x="428" y="51"/>
                    <a:pt x="428" y="51"/>
                    <a:pt x="428" y="51"/>
                  </a:cubicBezTo>
                  <a:cubicBezTo>
                    <a:pt x="428" y="51"/>
                    <a:pt x="428" y="51"/>
                    <a:pt x="428" y="51"/>
                  </a:cubicBezTo>
                  <a:cubicBezTo>
                    <a:pt x="428" y="51"/>
                    <a:pt x="428" y="51"/>
                    <a:pt x="428" y="51"/>
                  </a:cubicBezTo>
                  <a:cubicBezTo>
                    <a:pt x="429" y="52"/>
                    <a:pt x="429" y="52"/>
                    <a:pt x="429" y="52"/>
                  </a:cubicBezTo>
                  <a:cubicBezTo>
                    <a:pt x="429" y="52"/>
                    <a:pt x="429" y="52"/>
                    <a:pt x="429" y="52"/>
                  </a:cubicBezTo>
                  <a:cubicBezTo>
                    <a:pt x="430" y="52"/>
                    <a:pt x="430" y="52"/>
                    <a:pt x="430" y="52"/>
                  </a:cubicBezTo>
                  <a:cubicBezTo>
                    <a:pt x="430" y="52"/>
                    <a:pt x="430" y="52"/>
                    <a:pt x="430" y="52"/>
                  </a:cubicBezTo>
                  <a:cubicBezTo>
                    <a:pt x="430" y="52"/>
                    <a:pt x="430" y="53"/>
                    <a:pt x="430" y="53"/>
                  </a:cubicBezTo>
                  <a:cubicBezTo>
                    <a:pt x="430" y="53"/>
                    <a:pt x="430" y="53"/>
                    <a:pt x="430" y="53"/>
                  </a:cubicBezTo>
                  <a:cubicBezTo>
                    <a:pt x="429" y="53"/>
                    <a:pt x="429" y="53"/>
                    <a:pt x="429" y="52"/>
                  </a:cubicBezTo>
                  <a:cubicBezTo>
                    <a:pt x="429" y="52"/>
                    <a:pt x="429" y="52"/>
                    <a:pt x="429" y="52"/>
                  </a:cubicBezTo>
                  <a:cubicBezTo>
                    <a:pt x="429" y="52"/>
                    <a:pt x="429" y="52"/>
                    <a:pt x="429" y="52"/>
                  </a:cubicBezTo>
                  <a:cubicBezTo>
                    <a:pt x="429" y="52"/>
                    <a:pt x="429" y="52"/>
                    <a:pt x="429" y="52"/>
                  </a:cubicBezTo>
                  <a:cubicBezTo>
                    <a:pt x="429" y="52"/>
                    <a:pt x="429" y="52"/>
                    <a:pt x="429" y="52"/>
                  </a:cubicBezTo>
                  <a:cubicBezTo>
                    <a:pt x="429" y="52"/>
                    <a:pt x="429" y="52"/>
                    <a:pt x="429" y="52"/>
                  </a:cubicBezTo>
                  <a:cubicBezTo>
                    <a:pt x="429" y="52"/>
                    <a:pt x="428" y="52"/>
                    <a:pt x="428" y="52"/>
                  </a:cubicBezTo>
                  <a:cubicBezTo>
                    <a:pt x="428" y="52"/>
                    <a:pt x="428" y="52"/>
                    <a:pt x="429" y="52"/>
                  </a:cubicBezTo>
                  <a:cubicBezTo>
                    <a:pt x="428" y="52"/>
                    <a:pt x="428" y="52"/>
                    <a:pt x="428" y="52"/>
                  </a:cubicBezTo>
                  <a:cubicBezTo>
                    <a:pt x="429" y="52"/>
                    <a:pt x="429" y="52"/>
                    <a:pt x="429" y="52"/>
                  </a:cubicBezTo>
                  <a:cubicBezTo>
                    <a:pt x="429" y="52"/>
                    <a:pt x="429" y="52"/>
                    <a:pt x="429" y="52"/>
                  </a:cubicBezTo>
                  <a:cubicBezTo>
                    <a:pt x="429" y="52"/>
                    <a:pt x="429" y="52"/>
                    <a:pt x="429" y="52"/>
                  </a:cubicBezTo>
                  <a:cubicBezTo>
                    <a:pt x="429" y="52"/>
                    <a:pt x="429" y="52"/>
                    <a:pt x="428" y="52"/>
                  </a:cubicBezTo>
                  <a:cubicBezTo>
                    <a:pt x="428" y="52"/>
                    <a:pt x="428" y="52"/>
                    <a:pt x="428" y="52"/>
                  </a:cubicBezTo>
                  <a:cubicBezTo>
                    <a:pt x="428" y="52"/>
                    <a:pt x="428" y="52"/>
                    <a:pt x="428" y="52"/>
                  </a:cubicBezTo>
                  <a:cubicBezTo>
                    <a:pt x="428" y="52"/>
                    <a:pt x="428" y="52"/>
                    <a:pt x="428" y="52"/>
                  </a:cubicBezTo>
                  <a:cubicBezTo>
                    <a:pt x="428" y="52"/>
                    <a:pt x="428" y="52"/>
                    <a:pt x="428" y="52"/>
                  </a:cubicBezTo>
                  <a:cubicBezTo>
                    <a:pt x="428" y="52"/>
                    <a:pt x="428" y="52"/>
                    <a:pt x="427" y="52"/>
                  </a:cubicBezTo>
                  <a:cubicBezTo>
                    <a:pt x="427" y="52"/>
                    <a:pt x="427" y="52"/>
                    <a:pt x="427" y="52"/>
                  </a:cubicBezTo>
                  <a:cubicBezTo>
                    <a:pt x="427" y="52"/>
                    <a:pt x="427" y="52"/>
                    <a:pt x="427" y="52"/>
                  </a:cubicBezTo>
                  <a:cubicBezTo>
                    <a:pt x="427" y="52"/>
                    <a:pt x="427" y="52"/>
                    <a:pt x="428" y="52"/>
                  </a:cubicBezTo>
                  <a:cubicBezTo>
                    <a:pt x="428" y="52"/>
                    <a:pt x="428" y="52"/>
                    <a:pt x="428" y="52"/>
                  </a:cubicBezTo>
                  <a:cubicBezTo>
                    <a:pt x="428" y="52"/>
                    <a:pt x="428" y="52"/>
                    <a:pt x="428" y="52"/>
                  </a:cubicBezTo>
                  <a:cubicBezTo>
                    <a:pt x="428" y="52"/>
                    <a:pt x="428" y="52"/>
                    <a:pt x="428" y="53"/>
                  </a:cubicBezTo>
                  <a:cubicBezTo>
                    <a:pt x="428" y="53"/>
                    <a:pt x="428" y="53"/>
                    <a:pt x="428" y="53"/>
                  </a:cubicBezTo>
                  <a:cubicBezTo>
                    <a:pt x="427" y="53"/>
                    <a:pt x="427" y="53"/>
                    <a:pt x="427" y="53"/>
                  </a:cubicBezTo>
                  <a:cubicBezTo>
                    <a:pt x="427" y="53"/>
                    <a:pt x="427" y="53"/>
                    <a:pt x="427" y="53"/>
                  </a:cubicBezTo>
                  <a:cubicBezTo>
                    <a:pt x="426" y="53"/>
                    <a:pt x="426" y="53"/>
                    <a:pt x="426" y="53"/>
                  </a:cubicBezTo>
                  <a:cubicBezTo>
                    <a:pt x="426" y="53"/>
                    <a:pt x="426" y="53"/>
                    <a:pt x="427" y="53"/>
                  </a:cubicBezTo>
                  <a:cubicBezTo>
                    <a:pt x="427" y="53"/>
                    <a:pt x="427" y="53"/>
                    <a:pt x="427" y="53"/>
                  </a:cubicBezTo>
                  <a:cubicBezTo>
                    <a:pt x="427" y="53"/>
                    <a:pt x="427" y="53"/>
                    <a:pt x="427" y="53"/>
                  </a:cubicBezTo>
                  <a:cubicBezTo>
                    <a:pt x="426" y="53"/>
                    <a:pt x="426" y="53"/>
                    <a:pt x="426" y="53"/>
                  </a:cubicBezTo>
                  <a:cubicBezTo>
                    <a:pt x="426" y="53"/>
                    <a:pt x="426" y="53"/>
                    <a:pt x="426" y="53"/>
                  </a:cubicBezTo>
                  <a:cubicBezTo>
                    <a:pt x="426" y="53"/>
                    <a:pt x="426" y="53"/>
                    <a:pt x="426" y="53"/>
                  </a:cubicBezTo>
                  <a:cubicBezTo>
                    <a:pt x="426" y="53"/>
                    <a:pt x="426" y="53"/>
                    <a:pt x="426" y="53"/>
                  </a:cubicBezTo>
                  <a:cubicBezTo>
                    <a:pt x="427" y="53"/>
                    <a:pt x="427" y="53"/>
                    <a:pt x="427" y="53"/>
                  </a:cubicBezTo>
                  <a:cubicBezTo>
                    <a:pt x="427" y="53"/>
                    <a:pt x="427" y="53"/>
                    <a:pt x="427" y="53"/>
                  </a:cubicBezTo>
                  <a:cubicBezTo>
                    <a:pt x="427" y="53"/>
                    <a:pt x="426" y="53"/>
                    <a:pt x="426" y="53"/>
                  </a:cubicBezTo>
                  <a:cubicBezTo>
                    <a:pt x="426" y="53"/>
                    <a:pt x="426" y="53"/>
                    <a:pt x="426" y="53"/>
                  </a:cubicBezTo>
                  <a:cubicBezTo>
                    <a:pt x="426" y="53"/>
                    <a:pt x="426" y="53"/>
                    <a:pt x="426" y="53"/>
                  </a:cubicBezTo>
                  <a:cubicBezTo>
                    <a:pt x="426" y="53"/>
                    <a:pt x="425" y="53"/>
                    <a:pt x="425" y="53"/>
                  </a:cubicBezTo>
                  <a:cubicBezTo>
                    <a:pt x="426" y="54"/>
                    <a:pt x="426" y="54"/>
                    <a:pt x="427" y="54"/>
                  </a:cubicBezTo>
                  <a:cubicBezTo>
                    <a:pt x="427" y="54"/>
                    <a:pt x="427" y="54"/>
                    <a:pt x="427" y="54"/>
                  </a:cubicBezTo>
                  <a:cubicBezTo>
                    <a:pt x="427" y="54"/>
                    <a:pt x="427" y="54"/>
                    <a:pt x="427" y="54"/>
                  </a:cubicBezTo>
                  <a:cubicBezTo>
                    <a:pt x="427" y="54"/>
                    <a:pt x="427" y="54"/>
                    <a:pt x="427" y="54"/>
                  </a:cubicBezTo>
                  <a:cubicBezTo>
                    <a:pt x="426" y="54"/>
                    <a:pt x="426" y="54"/>
                    <a:pt x="426" y="54"/>
                  </a:cubicBezTo>
                  <a:cubicBezTo>
                    <a:pt x="426" y="54"/>
                    <a:pt x="426" y="54"/>
                    <a:pt x="426" y="54"/>
                  </a:cubicBezTo>
                  <a:cubicBezTo>
                    <a:pt x="426" y="54"/>
                    <a:pt x="426" y="54"/>
                    <a:pt x="426" y="54"/>
                  </a:cubicBezTo>
                  <a:cubicBezTo>
                    <a:pt x="426" y="54"/>
                    <a:pt x="426" y="54"/>
                    <a:pt x="426" y="54"/>
                  </a:cubicBezTo>
                  <a:cubicBezTo>
                    <a:pt x="426" y="54"/>
                    <a:pt x="426" y="54"/>
                    <a:pt x="426" y="54"/>
                  </a:cubicBezTo>
                  <a:cubicBezTo>
                    <a:pt x="426" y="54"/>
                    <a:pt x="426" y="54"/>
                    <a:pt x="426" y="54"/>
                  </a:cubicBezTo>
                  <a:cubicBezTo>
                    <a:pt x="426" y="54"/>
                    <a:pt x="426" y="54"/>
                    <a:pt x="426" y="54"/>
                  </a:cubicBezTo>
                  <a:cubicBezTo>
                    <a:pt x="426" y="54"/>
                    <a:pt x="426" y="54"/>
                    <a:pt x="426" y="54"/>
                  </a:cubicBezTo>
                  <a:cubicBezTo>
                    <a:pt x="426" y="54"/>
                    <a:pt x="426" y="54"/>
                    <a:pt x="426" y="54"/>
                  </a:cubicBezTo>
                  <a:cubicBezTo>
                    <a:pt x="426" y="54"/>
                    <a:pt x="426" y="54"/>
                    <a:pt x="425" y="54"/>
                  </a:cubicBezTo>
                  <a:cubicBezTo>
                    <a:pt x="425" y="54"/>
                    <a:pt x="426" y="54"/>
                    <a:pt x="426" y="54"/>
                  </a:cubicBezTo>
                  <a:cubicBezTo>
                    <a:pt x="426" y="54"/>
                    <a:pt x="426" y="54"/>
                    <a:pt x="426" y="54"/>
                  </a:cubicBezTo>
                  <a:cubicBezTo>
                    <a:pt x="426" y="54"/>
                    <a:pt x="426" y="54"/>
                    <a:pt x="426" y="54"/>
                  </a:cubicBezTo>
                  <a:cubicBezTo>
                    <a:pt x="426" y="54"/>
                    <a:pt x="426" y="54"/>
                    <a:pt x="426" y="54"/>
                  </a:cubicBezTo>
                  <a:cubicBezTo>
                    <a:pt x="426" y="54"/>
                    <a:pt x="426" y="55"/>
                    <a:pt x="426" y="55"/>
                  </a:cubicBezTo>
                  <a:cubicBezTo>
                    <a:pt x="426" y="55"/>
                    <a:pt x="426" y="55"/>
                    <a:pt x="426" y="55"/>
                  </a:cubicBezTo>
                  <a:cubicBezTo>
                    <a:pt x="426" y="55"/>
                    <a:pt x="426" y="55"/>
                    <a:pt x="426" y="55"/>
                  </a:cubicBezTo>
                  <a:cubicBezTo>
                    <a:pt x="426" y="55"/>
                    <a:pt x="426" y="55"/>
                    <a:pt x="426" y="55"/>
                  </a:cubicBezTo>
                  <a:cubicBezTo>
                    <a:pt x="426" y="55"/>
                    <a:pt x="426" y="55"/>
                    <a:pt x="426" y="55"/>
                  </a:cubicBezTo>
                  <a:cubicBezTo>
                    <a:pt x="426" y="55"/>
                    <a:pt x="426" y="55"/>
                    <a:pt x="426" y="55"/>
                  </a:cubicBezTo>
                  <a:cubicBezTo>
                    <a:pt x="425" y="55"/>
                    <a:pt x="425" y="55"/>
                    <a:pt x="425" y="55"/>
                  </a:cubicBezTo>
                  <a:cubicBezTo>
                    <a:pt x="425" y="55"/>
                    <a:pt x="425" y="55"/>
                    <a:pt x="425" y="55"/>
                  </a:cubicBezTo>
                  <a:cubicBezTo>
                    <a:pt x="425" y="55"/>
                    <a:pt x="425" y="55"/>
                    <a:pt x="425" y="55"/>
                  </a:cubicBezTo>
                  <a:cubicBezTo>
                    <a:pt x="425" y="55"/>
                    <a:pt x="425" y="56"/>
                    <a:pt x="425" y="56"/>
                  </a:cubicBezTo>
                  <a:cubicBezTo>
                    <a:pt x="425" y="56"/>
                    <a:pt x="425" y="55"/>
                    <a:pt x="425" y="55"/>
                  </a:cubicBezTo>
                  <a:cubicBezTo>
                    <a:pt x="425" y="55"/>
                    <a:pt x="425" y="55"/>
                    <a:pt x="425" y="55"/>
                  </a:cubicBezTo>
                  <a:cubicBezTo>
                    <a:pt x="425" y="56"/>
                    <a:pt x="425" y="56"/>
                    <a:pt x="424" y="56"/>
                  </a:cubicBezTo>
                  <a:cubicBezTo>
                    <a:pt x="425" y="56"/>
                    <a:pt x="425" y="56"/>
                    <a:pt x="425" y="55"/>
                  </a:cubicBezTo>
                  <a:cubicBezTo>
                    <a:pt x="426" y="55"/>
                    <a:pt x="426" y="55"/>
                    <a:pt x="426" y="55"/>
                  </a:cubicBezTo>
                  <a:cubicBezTo>
                    <a:pt x="426" y="55"/>
                    <a:pt x="426" y="55"/>
                    <a:pt x="427" y="55"/>
                  </a:cubicBezTo>
                  <a:cubicBezTo>
                    <a:pt x="426" y="55"/>
                    <a:pt x="425" y="56"/>
                    <a:pt x="424" y="56"/>
                  </a:cubicBezTo>
                  <a:cubicBezTo>
                    <a:pt x="425" y="56"/>
                    <a:pt x="425" y="56"/>
                    <a:pt x="426" y="56"/>
                  </a:cubicBezTo>
                  <a:cubicBezTo>
                    <a:pt x="426" y="56"/>
                    <a:pt x="426" y="56"/>
                    <a:pt x="425" y="56"/>
                  </a:cubicBezTo>
                  <a:cubicBezTo>
                    <a:pt x="426" y="56"/>
                    <a:pt x="426" y="56"/>
                    <a:pt x="426" y="56"/>
                  </a:cubicBezTo>
                  <a:cubicBezTo>
                    <a:pt x="426" y="56"/>
                    <a:pt x="426" y="56"/>
                    <a:pt x="426" y="56"/>
                  </a:cubicBezTo>
                  <a:cubicBezTo>
                    <a:pt x="426" y="56"/>
                    <a:pt x="426" y="56"/>
                    <a:pt x="426" y="56"/>
                  </a:cubicBezTo>
                  <a:cubicBezTo>
                    <a:pt x="425" y="56"/>
                    <a:pt x="425" y="57"/>
                    <a:pt x="424" y="57"/>
                  </a:cubicBezTo>
                  <a:cubicBezTo>
                    <a:pt x="425" y="57"/>
                    <a:pt x="425" y="57"/>
                    <a:pt x="425" y="57"/>
                  </a:cubicBezTo>
                  <a:cubicBezTo>
                    <a:pt x="425" y="57"/>
                    <a:pt x="425" y="58"/>
                    <a:pt x="424" y="58"/>
                  </a:cubicBezTo>
                  <a:cubicBezTo>
                    <a:pt x="425" y="57"/>
                    <a:pt x="425" y="57"/>
                    <a:pt x="426" y="56"/>
                  </a:cubicBezTo>
                  <a:cubicBezTo>
                    <a:pt x="426" y="56"/>
                    <a:pt x="426" y="56"/>
                    <a:pt x="426" y="56"/>
                  </a:cubicBezTo>
                  <a:cubicBezTo>
                    <a:pt x="426" y="57"/>
                    <a:pt x="426" y="57"/>
                    <a:pt x="426" y="57"/>
                  </a:cubicBezTo>
                  <a:cubicBezTo>
                    <a:pt x="426" y="57"/>
                    <a:pt x="426" y="57"/>
                    <a:pt x="425" y="57"/>
                  </a:cubicBezTo>
                  <a:cubicBezTo>
                    <a:pt x="426" y="57"/>
                    <a:pt x="426" y="57"/>
                    <a:pt x="426" y="57"/>
                  </a:cubicBezTo>
                  <a:cubicBezTo>
                    <a:pt x="426" y="57"/>
                    <a:pt x="426" y="58"/>
                    <a:pt x="425" y="58"/>
                  </a:cubicBezTo>
                  <a:cubicBezTo>
                    <a:pt x="426" y="58"/>
                    <a:pt x="426" y="57"/>
                    <a:pt x="426" y="57"/>
                  </a:cubicBezTo>
                  <a:cubicBezTo>
                    <a:pt x="426" y="57"/>
                    <a:pt x="426" y="57"/>
                    <a:pt x="426" y="57"/>
                  </a:cubicBezTo>
                  <a:cubicBezTo>
                    <a:pt x="426" y="57"/>
                    <a:pt x="426" y="57"/>
                    <a:pt x="426" y="57"/>
                  </a:cubicBezTo>
                  <a:cubicBezTo>
                    <a:pt x="426" y="57"/>
                    <a:pt x="426" y="57"/>
                    <a:pt x="426" y="57"/>
                  </a:cubicBezTo>
                  <a:cubicBezTo>
                    <a:pt x="426" y="57"/>
                    <a:pt x="426" y="57"/>
                    <a:pt x="426" y="57"/>
                  </a:cubicBezTo>
                  <a:cubicBezTo>
                    <a:pt x="426" y="57"/>
                    <a:pt x="426" y="57"/>
                    <a:pt x="427" y="57"/>
                  </a:cubicBezTo>
                  <a:cubicBezTo>
                    <a:pt x="427" y="57"/>
                    <a:pt x="426" y="57"/>
                    <a:pt x="426" y="57"/>
                  </a:cubicBezTo>
                  <a:cubicBezTo>
                    <a:pt x="426" y="57"/>
                    <a:pt x="426" y="58"/>
                    <a:pt x="425" y="58"/>
                  </a:cubicBezTo>
                  <a:cubicBezTo>
                    <a:pt x="426" y="58"/>
                    <a:pt x="426" y="58"/>
                    <a:pt x="426" y="57"/>
                  </a:cubicBezTo>
                  <a:cubicBezTo>
                    <a:pt x="426" y="57"/>
                    <a:pt x="426" y="57"/>
                    <a:pt x="426" y="57"/>
                  </a:cubicBezTo>
                  <a:cubicBezTo>
                    <a:pt x="426" y="57"/>
                    <a:pt x="426" y="57"/>
                    <a:pt x="426" y="57"/>
                  </a:cubicBezTo>
                  <a:cubicBezTo>
                    <a:pt x="426" y="57"/>
                    <a:pt x="426" y="57"/>
                    <a:pt x="426" y="57"/>
                  </a:cubicBezTo>
                  <a:cubicBezTo>
                    <a:pt x="426" y="57"/>
                    <a:pt x="426" y="57"/>
                    <a:pt x="426" y="57"/>
                  </a:cubicBezTo>
                  <a:cubicBezTo>
                    <a:pt x="426" y="58"/>
                    <a:pt x="426" y="58"/>
                    <a:pt x="426" y="58"/>
                  </a:cubicBezTo>
                  <a:cubicBezTo>
                    <a:pt x="426" y="58"/>
                    <a:pt x="426" y="58"/>
                    <a:pt x="426" y="58"/>
                  </a:cubicBezTo>
                  <a:cubicBezTo>
                    <a:pt x="426" y="58"/>
                    <a:pt x="426" y="58"/>
                    <a:pt x="426" y="58"/>
                  </a:cubicBezTo>
                  <a:cubicBezTo>
                    <a:pt x="426" y="58"/>
                    <a:pt x="426" y="58"/>
                    <a:pt x="426" y="58"/>
                  </a:cubicBezTo>
                  <a:cubicBezTo>
                    <a:pt x="426" y="58"/>
                    <a:pt x="426" y="58"/>
                    <a:pt x="426" y="58"/>
                  </a:cubicBezTo>
                  <a:cubicBezTo>
                    <a:pt x="426" y="58"/>
                    <a:pt x="426" y="58"/>
                    <a:pt x="426" y="58"/>
                  </a:cubicBezTo>
                  <a:cubicBezTo>
                    <a:pt x="426" y="58"/>
                    <a:pt x="426" y="59"/>
                    <a:pt x="426" y="59"/>
                  </a:cubicBezTo>
                  <a:cubicBezTo>
                    <a:pt x="426" y="59"/>
                    <a:pt x="426" y="60"/>
                    <a:pt x="426" y="60"/>
                  </a:cubicBezTo>
                  <a:cubicBezTo>
                    <a:pt x="426" y="60"/>
                    <a:pt x="426" y="60"/>
                    <a:pt x="426" y="60"/>
                  </a:cubicBezTo>
                  <a:cubicBezTo>
                    <a:pt x="426" y="60"/>
                    <a:pt x="426" y="60"/>
                    <a:pt x="426" y="60"/>
                  </a:cubicBezTo>
                  <a:cubicBezTo>
                    <a:pt x="425" y="60"/>
                    <a:pt x="425" y="60"/>
                    <a:pt x="425" y="60"/>
                  </a:cubicBezTo>
                  <a:cubicBezTo>
                    <a:pt x="424" y="60"/>
                    <a:pt x="424" y="60"/>
                    <a:pt x="424" y="60"/>
                  </a:cubicBezTo>
                  <a:cubicBezTo>
                    <a:pt x="424" y="60"/>
                    <a:pt x="424" y="60"/>
                    <a:pt x="424" y="60"/>
                  </a:cubicBezTo>
                  <a:cubicBezTo>
                    <a:pt x="424" y="60"/>
                    <a:pt x="424" y="60"/>
                    <a:pt x="424" y="60"/>
                  </a:cubicBezTo>
                  <a:cubicBezTo>
                    <a:pt x="424" y="60"/>
                    <a:pt x="424" y="60"/>
                    <a:pt x="424" y="60"/>
                  </a:cubicBezTo>
                  <a:cubicBezTo>
                    <a:pt x="424" y="60"/>
                    <a:pt x="424" y="60"/>
                    <a:pt x="424" y="60"/>
                  </a:cubicBezTo>
                  <a:cubicBezTo>
                    <a:pt x="424" y="60"/>
                    <a:pt x="424" y="60"/>
                    <a:pt x="424" y="60"/>
                  </a:cubicBezTo>
                  <a:cubicBezTo>
                    <a:pt x="424" y="60"/>
                    <a:pt x="424" y="60"/>
                    <a:pt x="424" y="60"/>
                  </a:cubicBezTo>
                  <a:cubicBezTo>
                    <a:pt x="424" y="60"/>
                    <a:pt x="424" y="60"/>
                    <a:pt x="424" y="60"/>
                  </a:cubicBezTo>
                  <a:cubicBezTo>
                    <a:pt x="423" y="60"/>
                    <a:pt x="423" y="59"/>
                    <a:pt x="423" y="59"/>
                  </a:cubicBezTo>
                  <a:cubicBezTo>
                    <a:pt x="423" y="59"/>
                    <a:pt x="423" y="59"/>
                    <a:pt x="423" y="59"/>
                  </a:cubicBezTo>
                  <a:cubicBezTo>
                    <a:pt x="423" y="59"/>
                    <a:pt x="422" y="59"/>
                    <a:pt x="422" y="60"/>
                  </a:cubicBezTo>
                  <a:cubicBezTo>
                    <a:pt x="422" y="60"/>
                    <a:pt x="422" y="60"/>
                    <a:pt x="422" y="60"/>
                  </a:cubicBezTo>
                  <a:cubicBezTo>
                    <a:pt x="422" y="60"/>
                    <a:pt x="422" y="60"/>
                    <a:pt x="422" y="60"/>
                  </a:cubicBezTo>
                  <a:cubicBezTo>
                    <a:pt x="422" y="60"/>
                    <a:pt x="422" y="60"/>
                    <a:pt x="422" y="60"/>
                  </a:cubicBezTo>
                  <a:cubicBezTo>
                    <a:pt x="422" y="60"/>
                    <a:pt x="422" y="60"/>
                    <a:pt x="422" y="60"/>
                  </a:cubicBezTo>
                  <a:cubicBezTo>
                    <a:pt x="422" y="60"/>
                    <a:pt x="422" y="60"/>
                    <a:pt x="422" y="60"/>
                  </a:cubicBezTo>
                  <a:cubicBezTo>
                    <a:pt x="422" y="60"/>
                    <a:pt x="422" y="60"/>
                    <a:pt x="422" y="60"/>
                  </a:cubicBezTo>
                  <a:cubicBezTo>
                    <a:pt x="422" y="60"/>
                    <a:pt x="422" y="60"/>
                    <a:pt x="422" y="60"/>
                  </a:cubicBezTo>
                  <a:cubicBezTo>
                    <a:pt x="422" y="60"/>
                    <a:pt x="421" y="60"/>
                    <a:pt x="421" y="60"/>
                  </a:cubicBezTo>
                  <a:cubicBezTo>
                    <a:pt x="421" y="60"/>
                    <a:pt x="421" y="60"/>
                    <a:pt x="421" y="60"/>
                  </a:cubicBezTo>
                  <a:cubicBezTo>
                    <a:pt x="421" y="60"/>
                    <a:pt x="421" y="60"/>
                    <a:pt x="421" y="61"/>
                  </a:cubicBezTo>
                  <a:cubicBezTo>
                    <a:pt x="421" y="61"/>
                    <a:pt x="421" y="61"/>
                    <a:pt x="421" y="61"/>
                  </a:cubicBezTo>
                  <a:cubicBezTo>
                    <a:pt x="421" y="61"/>
                    <a:pt x="421" y="60"/>
                    <a:pt x="421" y="60"/>
                  </a:cubicBezTo>
                  <a:cubicBezTo>
                    <a:pt x="421" y="60"/>
                    <a:pt x="421" y="60"/>
                    <a:pt x="421" y="60"/>
                  </a:cubicBezTo>
                  <a:cubicBezTo>
                    <a:pt x="421" y="60"/>
                    <a:pt x="421" y="60"/>
                    <a:pt x="421" y="60"/>
                  </a:cubicBezTo>
                  <a:cubicBezTo>
                    <a:pt x="421" y="60"/>
                    <a:pt x="421" y="60"/>
                    <a:pt x="421" y="60"/>
                  </a:cubicBezTo>
                  <a:cubicBezTo>
                    <a:pt x="421" y="60"/>
                    <a:pt x="421" y="60"/>
                    <a:pt x="421" y="60"/>
                  </a:cubicBezTo>
                  <a:cubicBezTo>
                    <a:pt x="421" y="61"/>
                    <a:pt x="421" y="61"/>
                    <a:pt x="421" y="61"/>
                  </a:cubicBezTo>
                  <a:cubicBezTo>
                    <a:pt x="421" y="61"/>
                    <a:pt x="421" y="61"/>
                    <a:pt x="421" y="61"/>
                  </a:cubicBezTo>
                  <a:cubicBezTo>
                    <a:pt x="421" y="61"/>
                    <a:pt x="421" y="61"/>
                    <a:pt x="421" y="61"/>
                  </a:cubicBezTo>
                  <a:cubicBezTo>
                    <a:pt x="421" y="61"/>
                    <a:pt x="421" y="61"/>
                    <a:pt x="421" y="61"/>
                  </a:cubicBezTo>
                  <a:cubicBezTo>
                    <a:pt x="421" y="61"/>
                    <a:pt x="421" y="61"/>
                    <a:pt x="421" y="61"/>
                  </a:cubicBezTo>
                  <a:cubicBezTo>
                    <a:pt x="421" y="61"/>
                    <a:pt x="421" y="61"/>
                    <a:pt x="421" y="61"/>
                  </a:cubicBezTo>
                  <a:cubicBezTo>
                    <a:pt x="421" y="61"/>
                    <a:pt x="421" y="61"/>
                    <a:pt x="421" y="61"/>
                  </a:cubicBezTo>
                  <a:cubicBezTo>
                    <a:pt x="421" y="61"/>
                    <a:pt x="421" y="61"/>
                    <a:pt x="420" y="61"/>
                  </a:cubicBezTo>
                  <a:cubicBezTo>
                    <a:pt x="420" y="61"/>
                    <a:pt x="420" y="60"/>
                    <a:pt x="420" y="60"/>
                  </a:cubicBezTo>
                  <a:cubicBezTo>
                    <a:pt x="419" y="60"/>
                    <a:pt x="419" y="60"/>
                    <a:pt x="419" y="60"/>
                  </a:cubicBezTo>
                  <a:cubicBezTo>
                    <a:pt x="418" y="60"/>
                    <a:pt x="418" y="60"/>
                    <a:pt x="418" y="60"/>
                  </a:cubicBezTo>
                  <a:cubicBezTo>
                    <a:pt x="418" y="57"/>
                    <a:pt x="419" y="55"/>
                    <a:pt x="419" y="53"/>
                  </a:cubicBezTo>
                  <a:cubicBezTo>
                    <a:pt x="420" y="51"/>
                    <a:pt x="420" y="49"/>
                    <a:pt x="420" y="47"/>
                  </a:cubicBezTo>
                  <a:cubicBezTo>
                    <a:pt x="421" y="46"/>
                    <a:pt x="421" y="46"/>
                    <a:pt x="421" y="45"/>
                  </a:cubicBezTo>
                  <a:cubicBezTo>
                    <a:pt x="421" y="45"/>
                    <a:pt x="421" y="44"/>
                    <a:pt x="421" y="44"/>
                  </a:cubicBezTo>
                  <a:cubicBezTo>
                    <a:pt x="421" y="43"/>
                    <a:pt x="422" y="43"/>
                    <a:pt x="422" y="43"/>
                  </a:cubicBezTo>
                  <a:cubicBezTo>
                    <a:pt x="423" y="42"/>
                    <a:pt x="423" y="42"/>
                    <a:pt x="423" y="41"/>
                  </a:cubicBezTo>
                  <a:cubicBezTo>
                    <a:pt x="424" y="41"/>
                    <a:pt x="424" y="41"/>
                    <a:pt x="424" y="41"/>
                  </a:cubicBezTo>
                  <a:cubicBezTo>
                    <a:pt x="424" y="40"/>
                    <a:pt x="424" y="40"/>
                    <a:pt x="425" y="40"/>
                  </a:cubicBezTo>
                  <a:cubicBezTo>
                    <a:pt x="425" y="40"/>
                    <a:pt x="425" y="40"/>
                    <a:pt x="425" y="39"/>
                  </a:cubicBezTo>
                  <a:cubicBezTo>
                    <a:pt x="425" y="39"/>
                    <a:pt x="427" y="38"/>
                    <a:pt x="426" y="38"/>
                  </a:cubicBezTo>
                  <a:cubicBezTo>
                    <a:pt x="426" y="38"/>
                    <a:pt x="426" y="37"/>
                    <a:pt x="426" y="37"/>
                  </a:cubicBezTo>
                  <a:cubicBezTo>
                    <a:pt x="425" y="36"/>
                    <a:pt x="425" y="38"/>
                    <a:pt x="425" y="38"/>
                  </a:cubicBezTo>
                  <a:cubicBezTo>
                    <a:pt x="425" y="38"/>
                    <a:pt x="424" y="38"/>
                    <a:pt x="424" y="38"/>
                  </a:cubicBezTo>
                  <a:cubicBezTo>
                    <a:pt x="424" y="38"/>
                    <a:pt x="423" y="39"/>
                    <a:pt x="423" y="39"/>
                  </a:cubicBezTo>
                  <a:cubicBezTo>
                    <a:pt x="423" y="38"/>
                    <a:pt x="424" y="37"/>
                    <a:pt x="424" y="36"/>
                  </a:cubicBezTo>
                  <a:cubicBezTo>
                    <a:pt x="423" y="36"/>
                    <a:pt x="423" y="37"/>
                    <a:pt x="423" y="37"/>
                  </a:cubicBezTo>
                  <a:cubicBezTo>
                    <a:pt x="423" y="37"/>
                    <a:pt x="422" y="38"/>
                    <a:pt x="422" y="38"/>
                  </a:cubicBezTo>
                  <a:cubicBezTo>
                    <a:pt x="422" y="38"/>
                    <a:pt x="422" y="39"/>
                    <a:pt x="421" y="39"/>
                  </a:cubicBezTo>
                  <a:cubicBezTo>
                    <a:pt x="421" y="39"/>
                    <a:pt x="421" y="38"/>
                    <a:pt x="422" y="38"/>
                  </a:cubicBezTo>
                  <a:cubicBezTo>
                    <a:pt x="422" y="37"/>
                    <a:pt x="422" y="36"/>
                    <a:pt x="422" y="36"/>
                  </a:cubicBezTo>
                  <a:cubicBezTo>
                    <a:pt x="421" y="36"/>
                    <a:pt x="421" y="37"/>
                    <a:pt x="421" y="38"/>
                  </a:cubicBezTo>
                  <a:cubicBezTo>
                    <a:pt x="420" y="38"/>
                    <a:pt x="420" y="39"/>
                    <a:pt x="420" y="39"/>
                  </a:cubicBezTo>
                  <a:cubicBezTo>
                    <a:pt x="420" y="39"/>
                    <a:pt x="419" y="39"/>
                    <a:pt x="419" y="39"/>
                  </a:cubicBezTo>
                  <a:cubicBezTo>
                    <a:pt x="419" y="39"/>
                    <a:pt x="419" y="38"/>
                    <a:pt x="419" y="38"/>
                  </a:cubicBezTo>
                  <a:cubicBezTo>
                    <a:pt x="419" y="38"/>
                    <a:pt x="419" y="37"/>
                    <a:pt x="419" y="37"/>
                  </a:cubicBezTo>
                  <a:cubicBezTo>
                    <a:pt x="419" y="37"/>
                    <a:pt x="418" y="38"/>
                    <a:pt x="418" y="38"/>
                  </a:cubicBezTo>
                  <a:cubicBezTo>
                    <a:pt x="418" y="39"/>
                    <a:pt x="418" y="39"/>
                    <a:pt x="418" y="40"/>
                  </a:cubicBezTo>
                  <a:cubicBezTo>
                    <a:pt x="418" y="40"/>
                    <a:pt x="418" y="41"/>
                    <a:pt x="418" y="41"/>
                  </a:cubicBezTo>
                  <a:cubicBezTo>
                    <a:pt x="418" y="41"/>
                    <a:pt x="418" y="42"/>
                    <a:pt x="418" y="42"/>
                  </a:cubicBezTo>
                  <a:cubicBezTo>
                    <a:pt x="418" y="42"/>
                    <a:pt x="418" y="43"/>
                    <a:pt x="418" y="43"/>
                  </a:cubicBezTo>
                  <a:cubicBezTo>
                    <a:pt x="418" y="43"/>
                    <a:pt x="418" y="44"/>
                    <a:pt x="418" y="44"/>
                  </a:cubicBezTo>
                  <a:cubicBezTo>
                    <a:pt x="418" y="44"/>
                    <a:pt x="418" y="45"/>
                    <a:pt x="418" y="45"/>
                  </a:cubicBezTo>
                  <a:cubicBezTo>
                    <a:pt x="417" y="47"/>
                    <a:pt x="417" y="48"/>
                    <a:pt x="416" y="49"/>
                  </a:cubicBezTo>
                  <a:cubicBezTo>
                    <a:pt x="416" y="50"/>
                    <a:pt x="415" y="51"/>
                    <a:pt x="415" y="52"/>
                  </a:cubicBezTo>
                  <a:cubicBezTo>
                    <a:pt x="415" y="52"/>
                    <a:pt x="414" y="53"/>
                    <a:pt x="414" y="53"/>
                  </a:cubicBezTo>
                  <a:cubicBezTo>
                    <a:pt x="414" y="53"/>
                    <a:pt x="414" y="54"/>
                    <a:pt x="414" y="54"/>
                  </a:cubicBezTo>
                  <a:cubicBezTo>
                    <a:pt x="414" y="53"/>
                    <a:pt x="414" y="53"/>
                    <a:pt x="414" y="52"/>
                  </a:cubicBezTo>
                  <a:cubicBezTo>
                    <a:pt x="414" y="52"/>
                    <a:pt x="413" y="51"/>
                    <a:pt x="414" y="51"/>
                  </a:cubicBezTo>
                  <a:cubicBezTo>
                    <a:pt x="414" y="50"/>
                    <a:pt x="414" y="50"/>
                    <a:pt x="414" y="50"/>
                  </a:cubicBezTo>
                  <a:cubicBezTo>
                    <a:pt x="414" y="50"/>
                    <a:pt x="414" y="49"/>
                    <a:pt x="414" y="49"/>
                  </a:cubicBezTo>
                  <a:cubicBezTo>
                    <a:pt x="414" y="49"/>
                    <a:pt x="415" y="49"/>
                    <a:pt x="415" y="49"/>
                  </a:cubicBezTo>
                  <a:cubicBezTo>
                    <a:pt x="415" y="49"/>
                    <a:pt x="415" y="49"/>
                    <a:pt x="415" y="48"/>
                  </a:cubicBezTo>
                  <a:cubicBezTo>
                    <a:pt x="415" y="48"/>
                    <a:pt x="415" y="48"/>
                    <a:pt x="415" y="48"/>
                  </a:cubicBezTo>
                  <a:cubicBezTo>
                    <a:pt x="415" y="47"/>
                    <a:pt x="415" y="47"/>
                    <a:pt x="415" y="47"/>
                  </a:cubicBezTo>
                  <a:cubicBezTo>
                    <a:pt x="416" y="47"/>
                    <a:pt x="416" y="47"/>
                    <a:pt x="416" y="46"/>
                  </a:cubicBezTo>
                  <a:cubicBezTo>
                    <a:pt x="415" y="46"/>
                    <a:pt x="415" y="46"/>
                    <a:pt x="415" y="47"/>
                  </a:cubicBezTo>
                  <a:cubicBezTo>
                    <a:pt x="415" y="47"/>
                    <a:pt x="415" y="47"/>
                    <a:pt x="415" y="47"/>
                  </a:cubicBezTo>
                  <a:cubicBezTo>
                    <a:pt x="415" y="47"/>
                    <a:pt x="414" y="47"/>
                    <a:pt x="414" y="48"/>
                  </a:cubicBezTo>
                  <a:cubicBezTo>
                    <a:pt x="414" y="48"/>
                    <a:pt x="414" y="48"/>
                    <a:pt x="413" y="48"/>
                  </a:cubicBezTo>
                  <a:cubicBezTo>
                    <a:pt x="413" y="48"/>
                    <a:pt x="413" y="47"/>
                    <a:pt x="413" y="47"/>
                  </a:cubicBezTo>
                  <a:cubicBezTo>
                    <a:pt x="413" y="47"/>
                    <a:pt x="413" y="47"/>
                    <a:pt x="413" y="46"/>
                  </a:cubicBezTo>
                  <a:cubicBezTo>
                    <a:pt x="412" y="46"/>
                    <a:pt x="412" y="46"/>
                    <a:pt x="412" y="46"/>
                  </a:cubicBezTo>
                  <a:cubicBezTo>
                    <a:pt x="412" y="45"/>
                    <a:pt x="412" y="45"/>
                    <a:pt x="412" y="45"/>
                  </a:cubicBezTo>
                  <a:cubicBezTo>
                    <a:pt x="412" y="44"/>
                    <a:pt x="412" y="44"/>
                    <a:pt x="411" y="44"/>
                  </a:cubicBezTo>
                  <a:cubicBezTo>
                    <a:pt x="411" y="44"/>
                    <a:pt x="411" y="45"/>
                    <a:pt x="411" y="45"/>
                  </a:cubicBezTo>
                  <a:cubicBezTo>
                    <a:pt x="412" y="46"/>
                    <a:pt x="412" y="46"/>
                    <a:pt x="412" y="46"/>
                  </a:cubicBezTo>
                  <a:cubicBezTo>
                    <a:pt x="412" y="47"/>
                    <a:pt x="412" y="47"/>
                    <a:pt x="412" y="47"/>
                  </a:cubicBezTo>
                  <a:cubicBezTo>
                    <a:pt x="412" y="47"/>
                    <a:pt x="412" y="47"/>
                    <a:pt x="412" y="47"/>
                  </a:cubicBezTo>
                  <a:cubicBezTo>
                    <a:pt x="412" y="46"/>
                    <a:pt x="411" y="46"/>
                    <a:pt x="411" y="45"/>
                  </a:cubicBezTo>
                  <a:cubicBezTo>
                    <a:pt x="411" y="45"/>
                    <a:pt x="411" y="44"/>
                    <a:pt x="411" y="44"/>
                  </a:cubicBezTo>
                  <a:cubicBezTo>
                    <a:pt x="410" y="44"/>
                    <a:pt x="410" y="44"/>
                    <a:pt x="411" y="45"/>
                  </a:cubicBezTo>
                  <a:cubicBezTo>
                    <a:pt x="411" y="45"/>
                    <a:pt x="411" y="46"/>
                    <a:pt x="411" y="46"/>
                  </a:cubicBezTo>
                  <a:cubicBezTo>
                    <a:pt x="411" y="46"/>
                    <a:pt x="411" y="47"/>
                    <a:pt x="411" y="47"/>
                  </a:cubicBezTo>
                  <a:cubicBezTo>
                    <a:pt x="411" y="47"/>
                    <a:pt x="411" y="46"/>
                    <a:pt x="410" y="46"/>
                  </a:cubicBezTo>
                  <a:cubicBezTo>
                    <a:pt x="410" y="45"/>
                    <a:pt x="410" y="44"/>
                    <a:pt x="410" y="44"/>
                  </a:cubicBezTo>
                  <a:cubicBezTo>
                    <a:pt x="409" y="45"/>
                    <a:pt x="410" y="45"/>
                    <a:pt x="410" y="46"/>
                  </a:cubicBezTo>
                  <a:cubicBezTo>
                    <a:pt x="410" y="46"/>
                    <a:pt x="410" y="46"/>
                    <a:pt x="410" y="46"/>
                  </a:cubicBezTo>
                  <a:cubicBezTo>
                    <a:pt x="410" y="47"/>
                    <a:pt x="410" y="47"/>
                    <a:pt x="410" y="48"/>
                  </a:cubicBezTo>
                  <a:cubicBezTo>
                    <a:pt x="410" y="48"/>
                    <a:pt x="410" y="47"/>
                    <a:pt x="409" y="47"/>
                  </a:cubicBezTo>
                  <a:cubicBezTo>
                    <a:pt x="409" y="46"/>
                    <a:pt x="409" y="46"/>
                    <a:pt x="408" y="46"/>
                  </a:cubicBezTo>
                  <a:cubicBezTo>
                    <a:pt x="408" y="47"/>
                    <a:pt x="409" y="47"/>
                    <a:pt x="409" y="47"/>
                  </a:cubicBezTo>
                  <a:cubicBezTo>
                    <a:pt x="409" y="48"/>
                    <a:pt x="410" y="48"/>
                    <a:pt x="410" y="49"/>
                  </a:cubicBezTo>
                  <a:cubicBezTo>
                    <a:pt x="410" y="49"/>
                    <a:pt x="410" y="50"/>
                    <a:pt x="410" y="50"/>
                  </a:cubicBezTo>
                  <a:cubicBezTo>
                    <a:pt x="411" y="51"/>
                    <a:pt x="411" y="51"/>
                    <a:pt x="411" y="52"/>
                  </a:cubicBezTo>
                  <a:cubicBezTo>
                    <a:pt x="412" y="52"/>
                    <a:pt x="412" y="53"/>
                    <a:pt x="412" y="54"/>
                  </a:cubicBezTo>
                  <a:cubicBezTo>
                    <a:pt x="412" y="56"/>
                    <a:pt x="412" y="57"/>
                    <a:pt x="413" y="59"/>
                  </a:cubicBezTo>
                  <a:cubicBezTo>
                    <a:pt x="413" y="59"/>
                    <a:pt x="413" y="59"/>
                    <a:pt x="413" y="59"/>
                  </a:cubicBezTo>
                  <a:cubicBezTo>
                    <a:pt x="412" y="60"/>
                    <a:pt x="412" y="61"/>
                    <a:pt x="412" y="61"/>
                  </a:cubicBezTo>
                  <a:cubicBezTo>
                    <a:pt x="411" y="62"/>
                    <a:pt x="411" y="63"/>
                    <a:pt x="410" y="63"/>
                  </a:cubicBezTo>
                  <a:cubicBezTo>
                    <a:pt x="410" y="64"/>
                    <a:pt x="410" y="64"/>
                    <a:pt x="410" y="65"/>
                  </a:cubicBezTo>
                  <a:cubicBezTo>
                    <a:pt x="410" y="65"/>
                    <a:pt x="410" y="66"/>
                    <a:pt x="410" y="66"/>
                  </a:cubicBezTo>
                  <a:cubicBezTo>
                    <a:pt x="410" y="66"/>
                    <a:pt x="409" y="66"/>
                    <a:pt x="409" y="66"/>
                  </a:cubicBezTo>
                  <a:cubicBezTo>
                    <a:pt x="409" y="65"/>
                    <a:pt x="408" y="64"/>
                    <a:pt x="408" y="63"/>
                  </a:cubicBezTo>
                  <a:cubicBezTo>
                    <a:pt x="408" y="63"/>
                    <a:pt x="408" y="62"/>
                    <a:pt x="408" y="62"/>
                  </a:cubicBezTo>
                  <a:cubicBezTo>
                    <a:pt x="408" y="62"/>
                    <a:pt x="408" y="62"/>
                    <a:pt x="409" y="62"/>
                  </a:cubicBezTo>
                  <a:cubicBezTo>
                    <a:pt x="409" y="61"/>
                    <a:pt x="409" y="59"/>
                    <a:pt x="408" y="59"/>
                  </a:cubicBezTo>
                  <a:cubicBezTo>
                    <a:pt x="409" y="56"/>
                    <a:pt x="407" y="54"/>
                    <a:pt x="404" y="54"/>
                  </a:cubicBezTo>
                  <a:cubicBezTo>
                    <a:pt x="403" y="54"/>
                    <a:pt x="401" y="55"/>
                    <a:pt x="401" y="56"/>
                  </a:cubicBezTo>
                  <a:cubicBezTo>
                    <a:pt x="400" y="57"/>
                    <a:pt x="400" y="58"/>
                    <a:pt x="400" y="60"/>
                  </a:cubicBezTo>
                  <a:cubicBezTo>
                    <a:pt x="401" y="60"/>
                    <a:pt x="400" y="59"/>
                    <a:pt x="400" y="60"/>
                  </a:cubicBezTo>
                  <a:cubicBezTo>
                    <a:pt x="400" y="60"/>
                    <a:pt x="400" y="61"/>
                    <a:pt x="400" y="61"/>
                  </a:cubicBezTo>
                  <a:cubicBezTo>
                    <a:pt x="400" y="61"/>
                    <a:pt x="400" y="61"/>
                    <a:pt x="400" y="61"/>
                  </a:cubicBezTo>
                  <a:cubicBezTo>
                    <a:pt x="400" y="61"/>
                    <a:pt x="400" y="61"/>
                    <a:pt x="400" y="62"/>
                  </a:cubicBezTo>
                  <a:cubicBezTo>
                    <a:pt x="400" y="62"/>
                    <a:pt x="400" y="62"/>
                    <a:pt x="399" y="62"/>
                  </a:cubicBezTo>
                  <a:cubicBezTo>
                    <a:pt x="399" y="62"/>
                    <a:pt x="399" y="62"/>
                    <a:pt x="399" y="62"/>
                  </a:cubicBezTo>
                  <a:cubicBezTo>
                    <a:pt x="399" y="62"/>
                    <a:pt x="399" y="62"/>
                    <a:pt x="399" y="62"/>
                  </a:cubicBezTo>
                  <a:cubicBezTo>
                    <a:pt x="399" y="62"/>
                    <a:pt x="399" y="62"/>
                    <a:pt x="399" y="62"/>
                  </a:cubicBezTo>
                  <a:cubicBezTo>
                    <a:pt x="399" y="62"/>
                    <a:pt x="399" y="62"/>
                    <a:pt x="399" y="62"/>
                  </a:cubicBezTo>
                  <a:cubicBezTo>
                    <a:pt x="399" y="61"/>
                    <a:pt x="399" y="61"/>
                    <a:pt x="399" y="61"/>
                  </a:cubicBezTo>
                  <a:cubicBezTo>
                    <a:pt x="399" y="61"/>
                    <a:pt x="399" y="61"/>
                    <a:pt x="399" y="61"/>
                  </a:cubicBezTo>
                  <a:cubicBezTo>
                    <a:pt x="398" y="61"/>
                    <a:pt x="398" y="61"/>
                    <a:pt x="398" y="61"/>
                  </a:cubicBezTo>
                  <a:cubicBezTo>
                    <a:pt x="398" y="61"/>
                    <a:pt x="398" y="62"/>
                    <a:pt x="398" y="62"/>
                  </a:cubicBezTo>
                  <a:cubicBezTo>
                    <a:pt x="398" y="62"/>
                    <a:pt x="398" y="62"/>
                    <a:pt x="398" y="62"/>
                  </a:cubicBezTo>
                  <a:cubicBezTo>
                    <a:pt x="398" y="63"/>
                    <a:pt x="398" y="63"/>
                    <a:pt x="398" y="64"/>
                  </a:cubicBezTo>
                  <a:cubicBezTo>
                    <a:pt x="398" y="64"/>
                    <a:pt x="398" y="64"/>
                    <a:pt x="398" y="64"/>
                  </a:cubicBezTo>
                  <a:cubicBezTo>
                    <a:pt x="398" y="64"/>
                    <a:pt x="398" y="64"/>
                    <a:pt x="398" y="64"/>
                  </a:cubicBezTo>
                  <a:cubicBezTo>
                    <a:pt x="398" y="63"/>
                    <a:pt x="398" y="63"/>
                    <a:pt x="397" y="63"/>
                  </a:cubicBezTo>
                  <a:cubicBezTo>
                    <a:pt x="397" y="62"/>
                    <a:pt x="396" y="62"/>
                    <a:pt x="396" y="61"/>
                  </a:cubicBezTo>
                  <a:cubicBezTo>
                    <a:pt x="395" y="61"/>
                    <a:pt x="395" y="61"/>
                    <a:pt x="395" y="60"/>
                  </a:cubicBezTo>
                  <a:cubicBezTo>
                    <a:pt x="395" y="60"/>
                    <a:pt x="394" y="60"/>
                    <a:pt x="394" y="60"/>
                  </a:cubicBezTo>
                  <a:cubicBezTo>
                    <a:pt x="394" y="60"/>
                    <a:pt x="394" y="59"/>
                    <a:pt x="394" y="59"/>
                  </a:cubicBezTo>
                  <a:cubicBezTo>
                    <a:pt x="394" y="59"/>
                    <a:pt x="393" y="59"/>
                    <a:pt x="393" y="59"/>
                  </a:cubicBezTo>
                  <a:cubicBezTo>
                    <a:pt x="393" y="58"/>
                    <a:pt x="393" y="58"/>
                    <a:pt x="393" y="57"/>
                  </a:cubicBezTo>
                  <a:cubicBezTo>
                    <a:pt x="392" y="56"/>
                    <a:pt x="392" y="55"/>
                    <a:pt x="392" y="54"/>
                  </a:cubicBezTo>
                  <a:cubicBezTo>
                    <a:pt x="392" y="53"/>
                    <a:pt x="392" y="52"/>
                    <a:pt x="391" y="51"/>
                  </a:cubicBezTo>
                  <a:cubicBezTo>
                    <a:pt x="391" y="49"/>
                    <a:pt x="391" y="48"/>
                    <a:pt x="391" y="46"/>
                  </a:cubicBezTo>
                  <a:cubicBezTo>
                    <a:pt x="391" y="46"/>
                    <a:pt x="391" y="45"/>
                    <a:pt x="391" y="44"/>
                  </a:cubicBezTo>
                  <a:cubicBezTo>
                    <a:pt x="391" y="44"/>
                    <a:pt x="392" y="43"/>
                    <a:pt x="392" y="43"/>
                  </a:cubicBezTo>
                  <a:cubicBezTo>
                    <a:pt x="392" y="43"/>
                    <a:pt x="392" y="43"/>
                    <a:pt x="393" y="42"/>
                  </a:cubicBezTo>
                  <a:cubicBezTo>
                    <a:pt x="393" y="42"/>
                    <a:pt x="393" y="42"/>
                    <a:pt x="393" y="42"/>
                  </a:cubicBezTo>
                  <a:cubicBezTo>
                    <a:pt x="393" y="41"/>
                    <a:pt x="394" y="41"/>
                    <a:pt x="394" y="41"/>
                  </a:cubicBezTo>
                  <a:cubicBezTo>
                    <a:pt x="394" y="40"/>
                    <a:pt x="394" y="40"/>
                    <a:pt x="394" y="40"/>
                  </a:cubicBezTo>
                  <a:cubicBezTo>
                    <a:pt x="394" y="40"/>
                    <a:pt x="395" y="40"/>
                    <a:pt x="395" y="39"/>
                  </a:cubicBezTo>
                  <a:cubicBezTo>
                    <a:pt x="395" y="39"/>
                    <a:pt x="394" y="39"/>
                    <a:pt x="394" y="39"/>
                  </a:cubicBezTo>
                  <a:cubicBezTo>
                    <a:pt x="394" y="39"/>
                    <a:pt x="394" y="39"/>
                    <a:pt x="395" y="38"/>
                  </a:cubicBezTo>
                  <a:cubicBezTo>
                    <a:pt x="395" y="38"/>
                    <a:pt x="395" y="38"/>
                    <a:pt x="395" y="37"/>
                  </a:cubicBezTo>
                  <a:cubicBezTo>
                    <a:pt x="394" y="37"/>
                    <a:pt x="394" y="38"/>
                    <a:pt x="393" y="39"/>
                  </a:cubicBezTo>
                  <a:cubicBezTo>
                    <a:pt x="393" y="39"/>
                    <a:pt x="393" y="39"/>
                    <a:pt x="393" y="39"/>
                  </a:cubicBezTo>
                  <a:cubicBezTo>
                    <a:pt x="393" y="40"/>
                    <a:pt x="392" y="40"/>
                    <a:pt x="392" y="40"/>
                  </a:cubicBezTo>
                  <a:cubicBezTo>
                    <a:pt x="392" y="40"/>
                    <a:pt x="392" y="39"/>
                    <a:pt x="392" y="39"/>
                  </a:cubicBezTo>
                  <a:cubicBezTo>
                    <a:pt x="392" y="38"/>
                    <a:pt x="393" y="38"/>
                    <a:pt x="393" y="38"/>
                  </a:cubicBezTo>
                  <a:cubicBezTo>
                    <a:pt x="393" y="37"/>
                    <a:pt x="393" y="37"/>
                    <a:pt x="393" y="36"/>
                  </a:cubicBezTo>
                  <a:cubicBezTo>
                    <a:pt x="392" y="36"/>
                    <a:pt x="392" y="37"/>
                    <a:pt x="392" y="38"/>
                  </a:cubicBezTo>
                  <a:cubicBezTo>
                    <a:pt x="392" y="38"/>
                    <a:pt x="391" y="38"/>
                    <a:pt x="391" y="39"/>
                  </a:cubicBezTo>
                  <a:cubicBezTo>
                    <a:pt x="391" y="39"/>
                    <a:pt x="391" y="40"/>
                    <a:pt x="391" y="39"/>
                  </a:cubicBezTo>
                  <a:cubicBezTo>
                    <a:pt x="390" y="39"/>
                    <a:pt x="391" y="39"/>
                    <a:pt x="391" y="39"/>
                  </a:cubicBezTo>
                  <a:cubicBezTo>
                    <a:pt x="391" y="38"/>
                    <a:pt x="391" y="38"/>
                    <a:pt x="391" y="38"/>
                  </a:cubicBezTo>
                  <a:cubicBezTo>
                    <a:pt x="391" y="37"/>
                    <a:pt x="391" y="36"/>
                    <a:pt x="390" y="36"/>
                  </a:cubicBezTo>
                  <a:cubicBezTo>
                    <a:pt x="390" y="36"/>
                    <a:pt x="390" y="37"/>
                    <a:pt x="390" y="38"/>
                  </a:cubicBezTo>
                  <a:cubicBezTo>
                    <a:pt x="390" y="38"/>
                    <a:pt x="390" y="39"/>
                    <a:pt x="389" y="39"/>
                  </a:cubicBezTo>
                  <a:cubicBezTo>
                    <a:pt x="389" y="39"/>
                    <a:pt x="389" y="39"/>
                    <a:pt x="389" y="39"/>
                  </a:cubicBezTo>
                  <a:cubicBezTo>
                    <a:pt x="389" y="38"/>
                    <a:pt x="389" y="37"/>
                    <a:pt x="389" y="37"/>
                  </a:cubicBezTo>
                  <a:cubicBezTo>
                    <a:pt x="389" y="37"/>
                    <a:pt x="388" y="37"/>
                    <a:pt x="388" y="38"/>
                  </a:cubicBezTo>
                  <a:cubicBezTo>
                    <a:pt x="388" y="39"/>
                    <a:pt x="388" y="39"/>
                    <a:pt x="388" y="40"/>
                  </a:cubicBezTo>
                  <a:cubicBezTo>
                    <a:pt x="388" y="40"/>
                    <a:pt x="388" y="40"/>
                    <a:pt x="388" y="41"/>
                  </a:cubicBezTo>
                  <a:cubicBezTo>
                    <a:pt x="388" y="41"/>
                    <a:pt x="388" y="43"/>
                    <a:pt x="388" y="44"/>
                  </a:cubicBezTo>
                  <a:cubicBezTo>
                    <a:pt x="388" y="45"/>
                    <a:pt x="388" y="45"/>
                    <a:pt x="388" y="46"/>
                  </a:cubicBezTo>
                  <a:cubicBezTo>
                    <a:pt x="388" y="47"/>
                    <a:pt x="388" y="49"/>
                    <a:pt x="387" y="50"/>
                  </a:cubicBezTo>
                  <a:cubicBezTo>
                    <a:pt x="387" y="51"/>
                    <a:pt x="387" y="52"/>
                    <a:pt x="387" y="53"/>
                  </a:cubicBezTo>
                  <a:cubicBezTo>
                    <a:pt x="387" y="54"/>
                    <a:pt x="387" y="55"/>
                    <a:pt x="387" y="56"/>
                  </a:cubicBezTo>
                  <a:cubicBezTo>
                    <a:pt x="387" y="58"/>
                    <a:pt x="388" y="59"/>
                    <a:pt x="389" y="60"/>
                  </a:cubicBezTo>
                  <a:cubicBezTo>
                    <a:pt x="389" y="61"/>
                    <a:pt x="389" y="62"/>
                    <a:pt x="390" y="63"/>
                  </a:cubicBezTo>
                  <a:cubicBezTo>
                    <a:pt x="390" y="63"/>
                    <a:pt x="390" y="63"/>
                    <a:pt x="390" y="63"/>
                  </a:cubicBezTo>
                  <a:cubicBezTo>
                    <a:pt x="390" y="64"/>
                    <a:pt x="390" y="64"/>
                    <a:pt x="390" y="64"/>
                  </a:cubicBezTo>
                  <a:cubicBezTo>
                    <a:pt x="390" y="65"/>
                    <a:pt x="390" y="66"/>
                    <a:pt x="391" y="66"/>
                  </a:cubicBezTo>
                  <a:cubicBezTo>
                    <a:pt x="391" y="67"/>
                    <a:pt x="391" y="67"/>
                    <a:pt x="391" y="67"/>
                  </a:cubicBezTo>
                  <a:cubicBezTo>
                    <a:pt x="391" y="67"/>
                    <a:pt x="392" y="68"/>
                    <a:pt x="392" y="68"/>
                  </a:cubicBezTo>
                  <a:cubicBezTo>
                    <a:pt x="392" y="69"/>
                    <a:pt x="392" y="69"/>
                    <a:pt x="392" y="70"/>
                  </a:cubicBezTo>
                  <a:cubicBezTo>
                    <a:pt x="392" y="70"/>
                    <a:pt x="392" y="70"/>
                    <a:pt x="392" y="70"/>
                  </a:cubicBezTo>
                  <a:cubicBezTo>
                    <a:pt x="392" y="71"/>
                    <a:pt x="392" y="71"/>
                    <a:pt x="392" y="71"/>
                  </a:cubicBezTo>
                  <a:cubicBezTo>
                    <a:pt x="392" y="71"/>
                    <a:pt x="392" y="71"/>
                    <a:pt x="391" y="71"/>
                  </a:cubicBezTo>
                  <a:cubicBezTo>
                    <a:pt x="391" y="71"/>
                    <a:pt x="391" y="72"/>
                    <a:pt x="390" y="72"/>
                  </a:cubicBezTo>
                  <a:cubicBezTo>
                    <a:pt x="390" y="72"/>
                    <a:pt x="390" y="72"/>
                    <a:pt x="390" y="72"/>
                  </a:cubicBezTo>
                  <a:cubicBezTo>
                    <a:pt x="390" y="72"/>
                    <a:pt x="389" y="73"/>
                    <a:pt x="389" y="73"/>
                  </a:cubicBezTo>
                  <a:cubicBezTo>
                    <a:pt x="389" y="73"/>
                    <a:pt x="389" y="73"/>
                    <a:pt x="389" y="73"/>
                  </a:cubicBezTo>
                  <a:cubicBezTo>
                    <a:pt x="389" y="73"/>
                    <a:pt x="389" y="73"/>
                    <a:pt x="388" y="73"/>
                  </a:cubicBezTo>
                  <a:cubicBezTo>
                    <a:pt x="389" y="72"/>
                    <a:pt x="389" y="72"/>
                    <a:pt x="389" y="72"/>
                  </a:cubicBezTo>
                  <a:cubicBezTo>
                    <a:pt x="389" y="71"/>
                    <a:pt x="389" y="72"/>
                    <a:pt x="390" y="72"/>
                  </a:cubicBezTo>
                  <a:cubicBezTo>
                    <a:pt x="390" y="72"/>
                    <a:pt x="390" y="71"/>
                    <a:pt x="390" y="71"/>
                  </a:cubicBezTo>
                  <a:cubicBezTo>
                    <a:pt x="390" y="71"/>
                    <a:pt x="390" y="71"/>
                    <a:pt x="390" y="71"/>
                  </a:cubicBezTo>
                  <a:cubicBezTo>
                    <a:pt x="390" y="71"/>
                    <a:pt x="390" y="71"/>
                    <a:pt x="390" y="70"/>
                  </a:cubicBezTo>
                  <a:cubicBezTo>
                    <a:pt x="390" y="70"/>
                    <a:pt x="390" y="70"/>
                    <a:pt x="390" y="70"/>
                  </a:cubicBezTo>
                  <a:cubicBezTo>
                    <a:pt x="390" y="70"/>
                    <a:pt x="390" y="70"/>
                    <a:pt x="390" y="70"/>
                  </a:cubicBezTo>
                  <a:cubicBezTo>
                    <a:pt x="390" y="70"/>
                    <a:pt x="390" y="70"/>
                    <a:pt x="390" y="70"/>
                  </a:cubicBezTo>
                  <a:cubicBezTo>
                    <a:pt x="390" y="70"/>
                    <a:pt x="390" y="70"/>
                    <a:pt x="390" y="70"/>
                  </a:cubicBezTo>
                  <a:cubicBezTo>
                    <a:pt x="390" y="70"/>
                    <a:pt x="390" y="69"/>
                    <a:pt x="390" y="69"/>
                  </a:cubicBezTo>
                  <a:cubicBezTo>
                    <a:pt x="390" y="69"/>
                    <a:pt x="390" y="69"/>
                    <a:pt x="390" y="69"/>
                  </a:cubicBezTo>
                  <a:cubicBezTo>
                    <a:pt x="390" y="69"/>
                    <a:pt x="390" y="70"/>
                    <a:pt x="390" y="70"/>
                  </a:cubicBezTo>
                  <a:cubicBezTo>
                    <a:pt x="390" y="70"/>
                    <a:pt x="390" y="70"/>
                    <a:pt x="390" y="70"/>
                  </a:cubicBezTo>
                  <a:cubicBezTo>
                    <a:pt x="390" y="70"/>
                    <a:pt x="390" y="70"/>
                    <a:pt x="390" y="70"/>
                  </a:cubicBezTo>
                  <a:cubicBezTo>
                    <a:pt x="390" y="70"/>
                    <a:pt x="390" y="70"/>
                    <a:pt x="390" y="70"/>
                  </a:cubicBezTo>
                  <a:cubicBezTo>
                    <a:pt x="390" y="70"/>
                    <a:pt x="391" y="70"/>
                    <a:pt x="391" y="70"/>
                  </a:cubicBezTo>
                  <a:cubicBezTo>
                    <a:pt x="391" y="70"/>
                    <a:pt x="390" y="70"/>
                    <a:pt x="390" y="70"/>
                  </a:cubicBezTo>
                  <a:cubicBezTo>
                    <a:pt x="390" y="70"/>
                    <a:pt x="390" y="70"/>
                    <a:pt x="390" y="70"/>
                  </a:cubicBezTo>
                  <a:cubicBezTo>
                    <a:pt x="390" y="69"/>
                    <a:pt x="390" y="69"/>
                    <a:pt x="390" y="69"/>
                  </a:cubicBezTo>
                  <a:cubicBezTo>
                    <a:pt x="390" y="69"/>
                    <a:pt x="390" y="69"/>
                    <a:pt x="390" y="69"/>
                  </a:cubicBezTo>
                  <a:cubicBezTo>
                    <a:pt x="390" y="69"/>
                    <a:pt x="390" y="69"/>
                    <a:pt x="390" y="69"/>
                  </a:cubicBezTo>
                  <a:cubicBezTo>
                    <a:pt x="391" y="69"/>
                    <a:pt x="391" y="70"/>
                    <a:pt x="391" y="70"/>
                  </a:cubicBezTo>
                  <a:cubicBezTo>
                    <a:pt x="391" y="70"/>
                    <a:pt x="391" y="70"/>
                    <a:pt x="391" y="70"/>
                  </a:cubicBezTo>
                  <a:cubicBezTo>
                    <a:pt x="391" y="70"/>
                    <a:pt x="391" y="70"/>
                    <a:pt x="391" y="70"/>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8"/>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9"/>
                    <a:pt x="391" y="69"/>
                    <a:pt x="391" y="69"/>
                  </a:cubicBezTo>
                  <a:cubicBezTo>
                    <a:pt x="391" y="68"/>
                    <a:pt x="391" y="68"/>
                    <a:pt x="391" y="68"/>
                  </a:cubicBezTo>
                  <a:cubicBezTo>
                    <a:pt x="391" y="68"/>
                    <a:pt x="391" y="68"/>
                    <a:pt x="391" y="68"/>
                  </a:cubicBezTo>
                  <a:cubicBezTo>
                    <a:pt x="391" y="68"/>
                    <a:pt x="391" y="68"/>
                    <a:pt x="391" y="68"/>
                  </a:cubicBezTo>
                  <a:cubicBezTo>
                    <a:pt x="391" y="68"/>
                    <a:pt x="391" y="68"/>
                    <a:pt x="391" y="68"/>
                  </a:cubicBezTo>
                  <a:cubicBezTo>
                    <a:pt x="391" y="68"/>
                    <a:pt x="391" y="68"/>
                    <a:pt x="391" y="68"/>
                  </a:cubicBezTo>
                  <a:cubicBezTo>
                    <a:pt x="391" y="68"/>
                    <a:pt x="391" y="68"/>
                    <a:pt x="391" y="68"/>
                  </a:cubicBezTo>
                  <a:cubicBezTo>
                    <a:pt x="391" y="68"/>
                    <a:pt x="391" y="68"/>
                    <a:pt x="391" y="68"/>
                  </a:cubicBezTo>
                  <a:cubicBezTo>
                    <a:pt x="391" y="68"/>
                    <a:pt x="391" y="68"/>
                    <a:pt x="391" y="68"/>
                  </a:cubicBezTo>
                  <a:cubicBezTo>
                    <a:pt x="391" y="68"/>
                    <a:pt x="391" y="68"/>
                    <a:pt x="391" y="68"/>
                  </a:cubicBezTo>
                  <a:cubicBezTo>
                    <a:pt x="391" y="68"/>
                    <a:pt x="391" y="68"/>
                    <a:pt x="391" y="68"/>
                  </a:cubicBezTo>
                  <a:cubicBezTo>
                    <a:pt x="391" y="68"/>
                    <a:pt x="391" y="68"/>
                    <a:pt x="391" y="68"/>
                  </a:cubicBezTo>
                  <a:cubicBezTo>
                    <a:pt x="390" y="68"/>
                    <a:pt x="390" y="68"/>
                    <a:pt x="390" y="68"/>
                  </a:cubicBezTo>
                  <a:cubicBezTo>
                    <a:pt x="390" y="68"/>
                    <a:pt x="390" y="68"/>
                    <a:pt x="390" y="67"/>
                  </a:cubicBezTo>
                  <a:cubicBezTo>
                    <a:pt x="390" y="67"/>
                    <a:pt x="390" y="67"/>
                    <a:pt x="390" y="68"/>
                  </a:cubicBezTo>
                  <a:cubicBezTo>
                    <a:pt x="390" y="68"/>
                    <a:pt x="390" y="68"/>
                    <a:pt x="390" y="68"/>
                  </a:cubicBezTo>
                  <a:cubicBezTo>
                    <a:pt x="390" y="68"/>
                    <a:pt x="390" y="68"/>
                    <a:pt x="390" y="68"/>
                  </a:cubicBezTo>
                  <a:cubicBezTo>
                    <a:pt x="390" y="68"/>
                    <a:pt x="390" y="68"/>
                    <a:pt x="390" y="68"/>
                  </a:cubicBezTo>
                  <a:cubicBezTo>
                    <a:pt x="391" y="68"/>
                    <a:pt x="391" y="68"/>
                    <a:pt x="391" y="68"/>
                  </a:cubicBezTo>
                  <a:cubicBezTo>
                    <a:pt x="391" y="68"/>
                    <a:pt x="391" y="68"/>
                    <a:pt x="391" y="68"/>
                  </a:cubicBezTo>
                  <a:cubicBezTo>
                    <a:pt x="391" y="68"/>
                    <a:pt x="391" y="68"/>
                    <a:pt x="391" y="68"/>
                  </a:cubicBezTo>
                  <a:cubicBezTo>
                    <a:pt x="391" y="68"/>
                    <a:pt x="391" y="68"/>
                    <a:pt x="390" y="68"/>
                  </a:cubicBezTo>
                  <a:cubicBezTo>
                    <a:pt x="390" y="68"/>
                    <a:pt x="390" y="68"/>
                    <a:pt x="391" y="68"/>
                  </a:cubicBezTo>
                  <a:cubicBezTo>
                    <a:pt x="391" y="68"/>
                    <a:pt x="391" y="68"/>
                    <a:pt x="391" y="68"/>
                  </a:cubicBezTo>
                  <a:cubicBezTo>
                    <a:pt x="391" y="68"/>
                    <a:pt x="391" y="68"/>
                    <a:pt x="391" y="67"/>
                  </a:cubicBezTo>
                  <a:cubicBezTo>
                    <a:pt x="391" y="68"/>
                    <a:pt x="391" y="68"/>
                    <a:pt x="391" y="68"/>
                  </a:cubicBezTo>
                  <a:cubicBezTo>
                    <a:pt x="391" y="68"/>
                    <a:pt x="391" y="67"/>
                    <a:pt x="391" y="67"/>
                  </a:cubicBezTo>
                  <a:cubicBezTo>
                    <a:pt x="391" y="67"/>
                    <a:pt x="390" y="67"/>
                    <a:pt x="390" y="67"/>
                  </a:cubicBezTo>
                  <a:cubicBezTo>
                    <a:pt x="390" y="67"/>
                    <a:pt x="390" y="67"/>
                    <a:pt x="390" y="67"/>
                  </a:cubicBezTo>
                  <a:cubicBezTo>
                    <a:pt x="390" y="67"/>
                    <a:pt x="390" y="67"/>
                    <a:pt x="390" y="67"/>
                  </a:cubicBezTo>
                  <a:cubicBezTo>
                    <a:pt x="390" y="67"/>
                    <a:pt x="390" y="67"/>
                    <a:pt x="391" y="67"/>
                  </a:cubicBezTo>
                  <a:cubicBezTo>
                    <a:pt x="390" y="67"/>
                    <a:pt x="390" y="67"/>
                    <a:pt x="390" y="67"/>
                  </a:cubicBezTo>
                  <a:cubicBezTo>
                    <a:pt x="390" y="67"/>
                    <a:pt x="390" y="67"/>
                    <a:pt x="390" y="67"/>
                  </a:cubicBezTo>
                  <a:cubicBezTo>
                    <a:pt x="390" y="67"/>
                    <a:pt x="390" y="67"/>
                    <a:pt x="390" y="67"/>
                  </a:cubicBezTo>
                  <a:cubicBezTo>
                    <a:pt x="390" y="67"/>
                    <a:pt x="390" y="67"/>
                    <a:pt x="391" y="67"/>
                  </a:cubicBezTo>
                  <a:cubicBezTo>
                    <a:pt x="391" y="67"/>
                    <a:pt x="391" y="67"/>
                    <a:pt x="391" y="67"/>
                  </a:cubicBezTo>
                  <a:cubicBezTo>
                    <a:pt x="391" y="67"/>
                    <a:pt x="391" y="67"/>
                    <a:pt x="391" y="67"/>
                  </a:cubicBezTo>
                  <a:cubicBezTo>
                    <a:pt x="391" y="67"/>
                    <a:pt x="391" y="67"/>
                    <a:pt x="390" y="67"/>
                  </a:cubicBezTo>
                  <a:cubicBezTo>
                    <a:pt x="391" y="67"/>
                    <a:pt x="391" y="67"/>
                    <a:pt x="391" y="67"/>
                  </a:cubicBezTo>
                  <a:cubicBezTo>
                    <a:pt x="391" y="67"/>
                    <a:pt x="391" y="67"/>
                    <a:pt x="391" y="67"/>
                  </a:cubicBezTo>
                  <a:cubicBezTo>
                    <a:pt x="391" y="67"/>
                    <a:pt x="391" y="67"/>
                    <a:pt x="391" y="67"/>
                  </a:cubicBezTo>
                  <a:cubicBezTo>
                    <a:pt x="391" y="67"/>
                    <a:pt x="390" y="67"/>
                    <a:pt x="390" y="67"/>
                  </a:cubicBezTo>
                  <a:cubicBezTo>
                    <a:pt x="390" y="67"/>
                    <a:pt x="390" y="67"/>
                    <a:pt x="390" y="67"/>
                  </a:cubicBezTo>
                  <a:cubicBezTo>
                    <a:pt x="390" y="67"/>
                    <a:pt x="390" y="67"/>
                    <a:pt x="390" y="67"/>
                  </a:cubicBezTo>
                  <a:cubicBezTo>
                    <a:pt x="390" y="67"/>
                    <a:pt x="390" y="67"/>
                    <a:pt x="390" y="67"/>
                  </a:cubicBezTo>
                  <a:cubicBezTo>
                    <a:pt x="390" y="67"/>
                    <a:pt x="390" y="67"/>
                    <a:pt x="390" y="67"/>
                  </a:cubicBezTo>
                  <a:cubicBezTo>
                    <a:pt x="390" y="67"/>
                    <a:pt x="390" y="67"/>
                    <a:pt x="390" y="67"/>
                  </a:cubicBezTo>
                  <a:cubicBezTo>
                    <a:pt x="390" y="67"/>
                    <a:pt x="390" y="67"/>
                    <a:pt x="390" y="67"/>
                  </a:cubicBezTo>
                  <a:cubicBezTo>
                    <a:pt x="390" y="67"/>
                    <a:pt x="390" y="67"/>
                    <a:pt x="390" y="67"/>
                  </a:cubicBezTo>
                  <a:cubicBezTo>
                    <a:pt x="390" y="67"/>
                    <a:pt x="390" y="66"/>
                    <a:pt x="390" y="66"/>
                  </a:cubicBezTo>
                  <a:cubicBezTo>
                    <a:pt x="390" y="66"/>
                    <a:pt x="390" y="66"/>
                    <a:pt x="390" y="66"/>
                  </a:cubicBezTo>
                  <a:cubicBezTo>
                    <a:pt x="390" y="66"/>
                    <a:pt x="390" y="66"/>
                    <a:pt x="390" y="66"/>
                  </a:cubicBezTo>
                  <a:cubicBezTo>
                    <a:pt x="390" y="66"/>
                    <a:pt x="390" y="67"/>
                    <a:pt x="390" y="67"/>
                  </a:cubicBezTo>
                  <a:cubicBezTo>
                    <a:pt x="390" y="67"/>
                    <a:pt x="390" y="67"/>
                    <a:pt x="390" y="67"/>
                  </a:cubicBezTo>
                  <a:cubicBezTo>
                    <a:pt x="390" y="67"/>
                    <a:pt x="390" y="67"/>
                    <a:pt x="390" y="67"/>
                  </a:cubicBezTo>
                  <a:cubicBezTo>
                    <a:pt x="390" y="67"/>
                    <a:pt x="390" y="67"/>
                    <a:pt x="390" y="67"/>
                  </a:cubicBezTo>
                  <a:cubicBezTo>
                    <a:pt x="390" y="67"/>
                    <a:pt x="390" y="67"/>
                    <a:pt x="390" y="66"/>
                  </a:cubicBezTo>
                  <a:cubicBezTo>
                    <a:pt x="390" y="66"/>
                    <a:pt x="390" y="66"/>
                    <a:pt x="390" y="66"/>
                  </a:cubicBezTo>
                  <a:cubicBezTo>
                    <a:pt x="390" y="66"/>
                    <a:pt x="390" y="66"/>
                    <a:pt x="390" y="66"/>
                  </a:cubicBezTo>
                  <a:cubicBezTo>
                    <a:pt x="390" y="66"/>
                    <a:pt x="390" y="66"/>
                    <a:pt x="390" y="66"/>
                  </a:cubicBezTo>
                  <a:cubicBezTo>
                    <a:pt x="390" y="66"/>
                    <a:pt x="390" y="66"/>
                    <a:pt x="390" y="66"/>
                  </a:cubicBezTo>
                  <a:cubicBezTo>
                    <a:pt x="390" y="66"/>
                    <a:pt x="390" y="66"/>
                    <a:pt x="390" y="66"/>
                  </a:cubicBezTo>
                  <a:cubicBezTo>
                    <a:pt x="389" y="66"/>
                    <a:pt x="389" y="66"/>
                    <a:pt x="389" y="66"/>
                  </a:cubicBezTo>
                  <a:cubicBezTo>
                    <a:pt x="389" y="66"/>
                    <a:pt x="389" y="66"/>
                    <a:pt x="389" y="66"/>
                  </a:cubicBezTo>
                  <a:cubicBezTo>
                    <a:pt x="389" y="66"/>
                    <a:pt x="389" y="66"/>
                    <a:pt x="389" y="66"/>
                  </a:cubicBezTo>
                  <a:cubicBezTo>
                    <a:pt x="389" y="66"/>
                    <a:pt x="390" y="66"/>
                    <a:pt x="390" y="66"/>
                  </a:cubicBezTo>
                  <a:cubicBezTo>
                    <a:pt x="390" y="66"/>
                    <a:pt x="389" y="66"/>
                    <a:pt x="389" y="66"/>
                  </a:cubicBezTo>
                  <a:cubicBezTo>
                    <a:pt x="389" y="66"/>
                    <a:pt x="389" y="66"/>
                    <a:pt x="389" y="66"/>
                  </a:cubicBezTo>
                  <a:cubicBezTo>
                    <a:pt x="389" y="66"/>
                    <a:pt x="389" y="66"/>
                    <a:pt x="389" y="66"/>
                  </a:cubicBezTo>
                  <a:cubicBezTo>
                    <a:pt x="389" y="66"/>
                    <a:pt x="389" y="66"/>
                    <a:pt x="389" y="65"/>
                  </a:cubicBezTo>
                  <a:cubicBezTo>
                    <a:pt x="389" y="66"/>
                    <a:pt x="389" y="66"/>
                    <a:pt x="389" y="66"/>
                  </a:cubicBezTo>
                  <a:cubicBezTo>
                    <a:pt x="389" y="66"/>
                    <a:pt x="389" y="66"/>
                    <a:pt x="389" y="66"/>
                  </a:cubicBezTo>
                  <a:cubicBezTo>
                    <a:pt x="389" y="66"/>
                    <a:pt x="389" y="66"/>
                    <a:pt x="389" y="66"/>
                  </a:cubicBezTo>
                  <a:cubicBezTo>
                    <a:pt x="389" y="66"/>
                    <a:pt x="389" y="66"/>
                    <a:pt x="389" y="65"/>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5"/>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8" y="66"/>
                    <a:pt x="388" y="66"/>
                  </a:cubicBezTo>
                  <a:cubicBezTo>
                    <a:pt x="388" y="66"/>
                    <a:pt x="388" y="66"/>
                    <a:pt x="388" y="66"/>
                  </a:cubicBezTo>
                  <a:cubicBezTo>
                    <a:pt x="388" y="66"/>
                    <a:pt x="388" y="66"/>
                    <a:pt x="388" y="66"/>
                  </a:cubicBezTo>
                  <a:cubicBezTo>
                    <a:pt x="388" y="66"/>
                    <a:pt x="388" y="66"/>
                    <a:pt x="388" y="66"/>
                  </a:cubicBezTo>
                  <a:cubicBezTo>
                    <a:pt x="388" y="66"/>
                    <a:pt x="388" y="66"/>
                    <a:pt x="388" y="66"/>
                  </a:cubicBezTo>
                  <a:cubicBezTo>
                    <a:pt x="388" y="66"/>
                    <a:pt x="388" y="66"/>
                    <a:pt x="388" y="66"/>
                  </a:cubicBezTo>
                  <a:cubicBezTo>
                    <a:pt x="388" y="66"/>
                    <a:pt x="388" y="66"/>
                    <a:pt x="388" y="66"/>
                  </a:cubicBezTo>
                  <a:cubicBezTo>
                    <a:pt x="388" y="66"/>
                    <a:pt x="388" y="66"/>
                    <a:pt x="388" y="66"/>
                  </a:cubicBezTo>
                  <a:cubicBezTo>
                    <a:pt x="388" y="66"/>
                    <a:pt x="388" y="66"/>
                    <a:pt x="388" y="66"/>
                  </a:cubicBezTo>
                  <a:cubicBezTo>
                    <a:pt x="388" y="66"/>
                    <a:pt x="388" y="66"/>
                    <a:pt x="388" y="66"/>
                  </a:cubicBezTo>
                  <a:cubicBezTo>
                    <a:pt x="388" y="66"/>
                    <a:pt x="388" y="66"/>
                    <a:pt x="388" y="66"/>
                  </a:cubicBezTo>
                  <a:cubicBezTo>
                    <a:pt x="388" y="66"/>
                    <a:pt x="388" y="66"/>
                    <a:pt x="388" y="66"/>
                  </a:cubicBezTo>
                  <a:cubicBezTo>
                    <a:pt x="388" y="66"/>
                    <a:pt x="387" y="66"/>
                    <a:pt x="387" y="66"/>
                  </a:cubicBezTo>
                  <a:cubicBezTo>
                    <a:pt x="387" y="66"/>
                    <a:pt x="387" y="66"/>
                    <a:pt x="387" y="66"/>
                  </a:cubicBezTo>
                  <a:cubicBezTo>
                    <a:pt x="387" y="66"/>
                    <a:pt x="387" y="66"/>
                    <a:pt x="387" y="66"/>
                  </a:cubicBezTo>
                  <a:cubicBezTo>
                    <a:pt x="387" y="66"/>
                    <a:pt x="387" y="66"/>
                    <a:pt x="387" y="66"/>
                  </a:cubicBezTo>
                  <a:cubicBezTo>
                    <a:pt x="387" y="66"/>
                    <a:pt x="387" y="66"/>
                    <a:pt x="387" y="66"/>
                  </a:cubicBezTo>
                  <a:cubicBezTo>
                    <a:pt x="387" y="66"/>
                    <a:pt x="387" y="66"/>
                    <a:pt x="387" y="66"/>
                  </a:cubicBezTo>
                  <a:cubicBezTo>
                    <a:pt x="387" y="67"/>
                    <a:pt x="387" y="67"/>
                    <a:pt x="387" y="67"/>
                  </a:cubicBezTo>
                  <a:cubicBezTo>
                    <a:pt x="387" y="67"/>
                    <a:pt x="387" y="67"/>
                    <a:pt x="387" y="67"/>
                  </a:cubicBezTo>
                  <a:cubicBezTo>
                    <a:pt x="387" y="67"/>
                    <a:pt x="387" y="66"/>
                    <a:pt x="387" y="66"/>
                  </a:cubicBezTo>
                  <a:cubicBezTo>
                    <a:pt x="387" y="66"/>
                    <a:pt x="387" y="66"/>
                    <a:pt x="387" y="67"/>
                  </a:cubicBezTo>
                  <a:cubicBezTo>
                    <a:pt x="387" y="67"/>
                    <a:pt x="387" y="67"/>
                    <a:pt x="387" y="67"/>
                  </a:cubicBezTo>
                  <a:cubicBezTo>
                    <a:pt x="387" y="67"/>
                    <a:pt x="387" y="67"/>
                    <a:pt x="387" y="67"/>
                  </a:cubicBezTo>
                  <a:cubicBezTo>
                    <a:pt x="387" y="67"/>
                    <a:pt x="387" y="67"/>
                    <a:pt x="387" y="67"/>
                  </a:cubicBezTo>
                  <a:cubicBezTo>
                    <a:pt x="387" y="67"/>
                    <a:pt x="387" y="67"/>
                    <a:pt x="387" y="67"/>
                  </a:cubicBezTo>
                  <a:cubicBezTo>
                    <a:pt x="387" y="67"/>
                    <a:pt x="387" y="67"/>
                    <a:pt x="387" y="66"/>
                  </a:cubicBezTo>
                  <a:cubicBezTo>
                    <a:pt x="387" y="67"/>
                    <a:pt x="387" y="67"/>
                    <a:pt x="387" y="67"/>
                  </a:cubicBezTo>
                  <a:cubicBezTo>
                    <a:pt x="387" y="67"/>
                    <a:pt x="387" y="67"/>
                    <a:pt x="387" y="67"/>
                  </a:cubicBezTo>
                  <a:cubicBezTo>
                    <a:pt x="387" y="67"/>
                    <a:pt x="387" y="67"/>
                    <a:pt x="387" y="67"/>
                  </a:cubicBezTo>
                  <a:cubicBezTo>
                    <a:pt x="387" y="67"/>
                    <a:pt x="387" y="67"/>
                    <a:pt x="387"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7"/>
                    <a:pt x="386" y="67"/>
                    <a:pt x="386" y="67"/>
                  </a:cubicBezTo>
                  <a:cubicBezTo>
                    <a:pt x="386" y="68"/>
                    <a:pt x="386" y="68"/>
                    <a:pt x="386" y="67"/>
                  </a:cubicBezTo>
                  <a:cubicBezTo>
                    <a:pt x="386" y="68"/>
                    <a:pt x="386" y="68"/>
                    <a:pt x="386" y="68"/>
                  </a:cubicBezTo>
                  <a:cubicBezTo>
                    <a:pt x="386" y="68"/>
                    <a:pt x="386" y="68"/>
                    <a:pt x="386" y="67"/>
                  </a:cubicBezTo>
                  <a:cubicBezTo>
                    <a:pt x="386" y="67"/>
                    <a:pt x="386" y="68"/>
                    <a:pt x="386" y="68"/>
                  </a:cubicBezTo>
                  <a:cubicBezTo>
                    <a:pt x="386" y="68"/>
                    <a:pt x="386" y="68"/>
                    <a:pt x="386" y="68"/>
                  </a:cubicBezTo>
                  <a:cubicBezTo>
                    <a:pt x="386" y="68"/>
                    <a:pt x="386" y="68"/>
                    <a:pt x="386" y="68"/>
                  </a:cubicBezTo>
                  <a:cubicBezTo>
                    <a:pt x="386" y="68"/>
                    <a:pt x="386" y="68"/>
                    <a:pt x="386" y="68"/>
                  </a:cubicBezTo>
                  <a:cubicBezTo>
                    <a:pt x="386" y="68"/>
                    <a:pt x="386" y="68"/>
                    <a:pt x="386" y="68"/>
                  </a:cubicBezTo>
                  <a:cubicBezTo>
                    <a:pt x="386" y="68"/>
                    <a:pt x="386" y="68"/>
                    <a:pt x="386" y="68"/>
                  </a:cubicBezTo>
                  <a:cubicBezTo>
                    <a:pt x="386" y="68"/>
                    <a:pt x="386" y="68"/>
                    <a:pt x="386" y="68"/>
                  </a:cubicBezTo>
                  <a:cubicBezTo>
                    <a:pt x="386" y="68"/>
                    <a:pt x="386" y="69"/>
                    <a:pt x="386" y="69"/>
                  </a:cubicBezTo>
                  <a:cubicBezTo>
                    <a:pt x="386" y="69"/>
                    <a:pt x="385" y="69"/>
                    <a:pt x="385" y="69"/>
                  </a:cubicBezTo>
                  <a:cubicBezTo>
                    <a:pt x="385" y="69"/>
                    <a:pt x="385" y="69"/>
                    <a:pt x="385" y="70"/>
                  </a:cubicBezTo>
                  <a:cubicBezTo>
                    <a:pt x="385" y="70"/>
                    <a:pt x="385" y="70"/>
                    <a:pt x="385" y="70"/>
                  </a:cubicBezTo>
                  <a:cubicBezTo>
                    <a:pt x="385" y="71"/>
                    <a:pt x="385" y="71"/>
                    <a:pt x="385" y="72"/>
                  </a:cubicBezTo>
                  <a:cubicBezTo>
                    <a:pt x="385" y="72"/>
                    <a:pt x="385" y="71"/>
                    <a:pt x="385" y="72"/>
                  </a:cubicBezTo>
                  <a:cubicBezTo>
                    <a:pt x="385" y="72"/>
                    <a:pt x="385" y="72"/>
                    <a:pt x="384" y="72"/>
                  </a:cubicBezTo>
                  <a:cubicBezTo>
                    <a:pt x="384" y="72"/>
                    <a:pt x="384" y="72"/>
                    <a:pt x="384" y="72"/>
                  </a:cubicBezTo>
                  <a:cubicBezTo>
                    <a:pt x="384" y="72"/>
                    <a:pt x="384" y="72"/>
                    <a:pt x="384" y="72"/>
                  </a:cubicBezTo>
                  <a:cubicBezTo>
                    <a:pt x="384" y="72"/>
                    <a:pt x="384" y="72"/>
                    <a:pt x="384" y="72"/>
                  </a:cubicBezTo>
                  <a:cubicBezTo>
                    <a:pt x="384" y="71"/>
                    <a:pt x="383" y="71"/>
                    <a:pt x="383" y="70"/>
                  </a:cubicBezTo>
                  <a:cubicBezTo>
                    <a:pt x="383" y="70"/>
                    <a:pt x="383" y="70"/>
                    <a:pt x="383" y="69"/>
                  </a:cubicBezTo>
                  <a:cubicBezTo>
                    <a:pt x="383" y="69"/>
                    <a:pt x="382" y="69"/>
                    <a:pt x="382" y="68"/>
                  </a:cubicBezTo>
                  <a:cubicBezTo>
                    <a:pt x="382" y="68"/>
                    <a:pt x="382" y="68"/>
                    <a:pt x="382" y="67"/>
                  </a:cubicBezTo>
                  <a:cubicBezTo>
                    <a:pt x="382" y="67"/>
                    <a:pt x="382" y="67"/>
                    <a:pt x="381" y="67"/>
                  </a:cubicBezTo>
                  <a:cubicBezTo>
                    <a:pt x="381" y="67"/>
                    <a:pt x="382" y="67"/>
                    <a:pt x="382" y="67"/>
                  </a:cubicBezTo>
                  <a:cubicBezTo>
                    <a:pt x="382" y="67"/>
                    <a:pt x="382" y="67"/>
                    <a:pt x="382" y="67"/>
                  </a:cubicBezTo>
                  <a:cubicBezTo>
                    <a:pt x="382" y="67"/>
                    <a:pt x="382" y="67"/>
                    <a:pt x="382" y="67"/>
                  </a:cubicBezTo>
                  <a:cubicBezTo>
                    <a:pt x="382" y="67"/>
                    <a:pt x="382" y="67"/>
                    <a:pt x="382" y="67"/>
                  </a:cubicBezTo>
                  <a:cubicBezTo>
                    <a:pt x="382" y="67"/>
                    <a:pt x="382" y="67"/>
                    <a:pt x="382" y="67"/>
                  </a:cubicBezTo>
                  <a:cubicBezTo>
                    <a:pt x="382" y="67"/>
                    <a:pt x="382" y="67"/>
                    <a:pt x="382" y="67"/>
                  </a:cubicBezTo>
                  <a:cubicBezTo>
                    <a:pt x="382" y="67"/>
                    <a:pt x="382" y="67"/>
                    <a:pt x="382" y="67"/>
                  </a:cubicBezTo>
                  <a:cubicBezTo>
                    <a:pt x="382" y="67"/>
                    <a:pt x="382" y="67"/>
                    <a:pt x="382" y="67"/>
                  </a:cubicBezTo>
                  <a:cubicBezTo>
                    <a:pt x="382" y="67"/>
                    <a:pt x="382" y="67"/>
                    <a:pt x="382" y="67"/>
                  </a:cubicBezTo>
                  <a:cubicBezTo>
                    <a:pt x="382" y="67"/>
                    <a:pt x="381" y="67"/>
                    <a:pt x="381" y="67"/>
                  </a:cubicBezTo>
                  <a:cubicBezTo>
                    <a:pt x="381" y="67"/>
                    <a:pt x="381" y="67"/>
                    <a:pt x="381" y="67"/>
                  </a:cubicBezTo>
                  <a:cubicBezTo>
                    <a:pt x="381" y="67"/>
                    <a:pt x="381" y="67"/>
                    <a:pt x="381" y="67"/>
                  </a:cubicBezTo>
                  <a:cubicBezTo>
                    <a:pt x="381" y="67"/>
                    <a:pt x="381" y="66"/>
                    <a:pt x="381" y="66"/>
                  </a:cubicBezTo>
                  <a:cubicBezTo>
                    <a:pt x="381" y="65"/>
                    <a:pt x="381" y="65"/>
                    <a:pt x="381" y="64"/>
                  </a:cubicBezTo>
                  <a:cubicBezTo>
                    <a:pt x="381" y="64"/>
                    <a:pt x="380" y="63"/>
                    <a:pt x="380" y="63"/>
                  </a:cubicBezTo>
                  <a:cubicBezTo>
                    <a:pt x="380" y="63"/>
                    <a:pt x="380" y="63"/>
                    <a:pt x="380" y="63"/>
                  </a:cubicBezTo>
                  <a:cubicBezTo>
                    <a:pt x="380" y="63"/>
                    <a:pt x="380" y="63"/>
                    <a:pt x="380" y="63"/>
                  </a:cubicBezTo>
                  <a:cubicBezTo>
                    <a:pt x="381" y="63"/>
                    <a:pt x="381" y="63"/>
                    <a:pt x="381" y="62"/>
                  </a:cubicBezTo>
                  <a:cubicBezTo>
                    <a:pt x="381" y="62"/>
                    <a:pt x="381" y="62"/>
                    <a:pt x="381" y="62"/>
                  </a:cubicBezTo>
                  <a:cubicBezTo>
                    <a:pt x="381" y="62"/>
                    <a:pt x="381" y="62"/>
                    <a:pt x="381" y="62"/>
                  </a:cubicBezTo>
                  <a:cubicBezTo>
                    <a:pt x="381" y="62"/>
                    <a:pt x="381" y="62"/>
                    <a:pt x="381" y="62"/>
                  </a:cubicBezTo>
                  <a:cubicBezTo>
                    <a:pt x="381" y="62"/>
                    <a:pt x="381" y="62"/>
                    <a:pt x="381" y="62"/>
                  </a:cubicBezTo>
                  <a:cubicBezTo>
                    <a:pt x="381" y="62"/>
                    <a:pt x="381" y="62"/>
                    <a:pt x="381" y="62"/>
                  </a:cubicBezTo>
                  <a:cubicBezTo>
                    <a:pt x="381" y="62"/>
                    <a:pt x="381" y="62"/>
                    <a:pt x="381" y="62"/>
                  </a:cubicBezTo>
                  <a:cubicBezTo>
                    <a:pt x="381" y="62"/>
                    <a:pt x="381" y="62"/>
                    <a:pt x="381" y="62"/>
                  </a:cubicBezTo>
                  <a:cubicBezTo>
                    <a:pt x="381" y="62"/>
                    <a:pt x="381" y="62"/>
                    <a:pt x="381" y="62"/>
                  </a:cubicBezTo>
                  <a:cubicBezTo>
                    <a:pt x="381" y="62"/>
                    <a:pt x="381" y="62"/>
                    <a:pt x="381" y="62"/>
                  </a:cubicBezTo>
                  <a:cubicBezTo>
                    <a:pt x="381" y="62"/>
                    <a:pt x="380" y="63"/>
                    <a:pt x="380" y="63"/>
                  </a:cubicBezTo>
                  <a:cubicBezTo>
                    <a:pt x="380" y="63"/>
                    <a:pt x="380" y="62"/>
                    <a:pt x="380" y="62"/>
                  </a:cubicBezTo>
                  <a:cubicBezTo>
                    <a:pt x="380" y="62"/>
                    <a:pt x="380" y="62"/>
                    <a:pt x="380" y="62"/>
                  </a:cubicBezTo>
                  <a:cubicBezTo>
                    <a:pt x="380" y="62"/>
                    <a:pt x="380" y="61"/>
                    <a:pt x="380" y="61"/>
                  </a:cubicBezTo>
                  <a:cubicBezTo>
                    <a:pt x="380" y="61"/>
                    <a:pt x="380" y="61"/>
                    <a:pt x="380" y="61"/>
                  </a:cubicBezTo>
                  <a:cubicBezTo>
                    <a:pt x="380" y="60"/>
                    <a:pt x="380" y="60"/>
                    <a:pt x="380" y="60"/>
                  </a:cubicBezTo>
                  <a:cubicBezTo>
                    <a:pt x="381" y="60"/>
                    <a:pt x="381" y="60"/>
                    <a:pt x="381" y="60"/>
                  </a:cubicBezTo>
                  <a:cubicBezTo>
                    <a:pt x="381" y="59"/>
                    <a:pt x="381" y="59"/>
                    <a:pt x="381" y="59"/>
                  </a:cubicBezTo>
                  <a:cubicBezTo>
                    <a:pt x="381" y="58"/>
                    <a:pt x="381" y="58"/>
                    <a:pt x="381" y="58"/>
                  </a:cubicBezTo>
                  <a:cubicBezTo>
                    <a:pt x="381" y="58"/>
                    <a:pt x="381" y="58"/>
                    <a:pt x="381" y="58"/>
                  </a:cubicBezTo>
                  <a:cubicBezTo>
                    <a:pt x="381" y="58"/>
                    <a:pt x="381" y="58"/>
                    <a:pt x="381" y="58"/>
                  </a:cubicBezTo>
                  <a:cubicBezTo>
                    <a:pt x="381" y="58"/>
                    <a:pt x="381" y="59"/>
                    <a:pt x="380" y="59"/>
                  </a:cubicBezTo>
                  <a:cubicBezTo>
                    <a:pt x="381" y="58"/>
                    <a:pt x="381" y="58"/>
                    <a:pt x="381" y="58"/>
                  </a:cubicBezTo>
                  <a:cubicBezTo>
                    <a:pt x="381" y="58"/>
                    <a:pt x="381" y="57"/>
                    <a:pt x="381" y="57"/>
                  </a:cubicBezTo>
                  <a:cubicBezTo>
                    <a:pt x="380" y="57"/>
                    <a:pt x="380" y="58"/>
                    <a:pt x="380" y="58"/>
                  </a:cubicBezTo>
                  <a:cubicBezTo>
                    <a:pt x="380" y="58"/>
                    <a:pt x="380" y="58"/>
                    <a:pt x="380" y="59"/>
                  </a:cubicBezTo>
                  <a:cubicBezTo>
                    <a:pt x="380" y="59"/>
                    <a:pt x="380" y="59"/>
                    <a:pt x="380" y="59"/>
                  </a:cubicBezTo>
                  <a:cubicBezTo>
                    <a:pt x="380" y="59"/>
                    <a:pt x="380" y="58"/>
                    <a:pt x="380" y="58"/>
                  </a:cubicBezTo>
                  <a:cubicBezTo>
                    <a:pt x="380" y="58"/>
                    <a:pt x="380" y="58"/>
                    <a:pt x="380" y="58"/>
                  </a:cubicBezTo>
                  <a:cubicBezTo>
                    <a:pt x="380" y="58"/>
                    <a:pt x="380" y="58"/>
                    <a:pt x="380" y="58"/>
                  </a:cubicBezTo>
                  <a:cubicBezTo>
                    <a:pt x="379" y="57"/>
                    <a:pt x="380" y="57"/>
                    <a:pt x="379" y="57"/>
                  </a:cubicBezTo>
                  <a:cubicBezTo>
                    <a:pt x="379" y="57"/>
                    <a:pt x="379" y="57"/>
                    <a:pt x="379" y="58"/>
                  </a:cubicBezTo>
                  <a:cubicBezTo>
                    <a:pt x="379" y="58"/>
                    <a:pt x="379" y="58"/>
                    <a:pt x="379" y="58"/>
                  </a:cubicBezTo>
                  <a:cubicBezTo>
                    <a:pt x="379" y="59"/>
                    <a:pt x="379" y="58"/>
                    <a:pt x="379" y="58"/>
                  </a:cubicBezTo>
                  <a:cubicBezTo>
                    <a:pt x="378" y="58"/>
                    <a:pt x="378" y="58"/>
                    <a:pt x="378" y="58"/>
                  </a:cubicBezTo>
                  <a:cubicBezTo>
                    <a:pt x="378" y="57"/>
                    <a:pt x="378" y="57"/>
                    <a:pt x="378" y="57"/>
                  </a:cubicBezTo>
                  <a:cubicBezTo>
                    <a:pt x="378" y="57"/>
                    <a:pt x="378" y="57"/>
                    <a:pt x="378" y="58"/>
                  </a:cubicBezTo>
                  <a:cubicBezTo>
                    <a:pt x="378" y="58"/>
                    <a:pt x="378" y="58"/>
                    <a:pt x="378" y="58"/>
                  </a:cubicBezTo>
                  <a:cubicBezTo>
                    <a:pt x="378" y="58"/>
                    <a:pt x="378" y="58"/>
                    <a:pt x="378" y="58"/>
                  </a:cubicBezTo>
                  <a:cubicBezTo>
                    <a:pt x="378" y="58"/>
                    <a:pt x="378" y="58"/>
                    <a:pt x="378" y="58"/>
                  </a:cubicBezTo>
                  <a:cubicBezTo>
                    <a:pt x="378" y="58"/>
                    <a:pt x="378" y="57"/>
                    <a:pt x="377" y="57"/>
                  </a:cubicBezTo>
                  <a:cubicBezTo>
                    <a:pt x="377" y="57"/>
                    <a:pt x="377" y="58"/>
                    <a:pt x="377" y="58"/>
                  </a:cubicBezTo>
                  <a:cubicBezTo>
                    <a:pt x="377" y="58"/>
                    <a:pt x="377" y="58"/>
                    <a:pt x="377" y="58"/>
                  </a:cubicBezTo>
                  <a:cubicBezTo>
                    <a:pt x="378" y="58"/>
                    <a:pt x="378" y="59"/>
                    <a:pt x="378" y="59"/>
                  </a:cubicBezTo>
                  <a:cubicBezTo>
                    <a:pt x="378" y="59"/>
                    <a:pt x="378" y="60"/>
                    <a:pt x="378" y="60"/>
                  </a:cubicBezTo>
                  <a:cubicBezTo>
                    <a:pt x="378" y="61"/>
                    <a:pt x="378" y="61"/>
                    <a:pt x="378" y="62"/>
                  </a:cubicBezTo>
                  <a:cubicBezTo>
                    <a:pt x="378" y="62"/>
                    <a:pt x="378" y="62"/>
                    <a:pt x="378" y="63"/>
                  </a:cubicBezTo>
                  <a:cubicBezTo>
                    <a:pt x="378" y="63"/>
                    <a:pt x="377" y="63"/>
                    <a:pt x="377" y="63"/>
                  </a:cubicBezTo>
                  <a:cubicBezTo>
                    <a:pt x="377" y="64"/>
                    <a:pt x="376" y="64"/>
                    <a:pt x="375" y="64"/>
                  </a:cubicBezTo>
                  <a:cubicBezTo>
                    <a:pt x="375" y="64"/>
                    <a:pt x="375" y="64"/>
                    <a:pt x="375" y="64"/>
                  </a:cubicBezTo>
                  <a:cubicBezTo>
                    <a:pt x="375" y="64"/>
                    <a:pt x="376" y="64"/>
                    <a:pt x="376" y="64"/>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6" y="63"/>
                    <a:pt x="376" y="63"/>
                    <a:pt x="376" y="63"/>
                  </a:cubicBezTo>
                  <a:cubicBezTo>
                    <a:pt x="375" y="64"/>
                    <a:pt x="375" y="64"/>
                    <a:pt x="375" y="64"/>
                  </a:cubicBezTo>
                  <a:cubicBezTo>
                    <a:pt x="375" y="64"/>
                    <a:pt x="375" y="64"/>
                    <a:pt x="375" y="64"/>
                  </a:cubicBezTo>
                  <a:cubicBezTo>
                    <a:pt x="375" y="64"/>
                    <a:pt x="375" y="64"/>
                    <a:pt x="375" y="63"/>
                  </a:cubicBezTo>
                  <a:cubicBezTo>
                    <a:pt x="376" y="63"/>
                    <a:pt x="376" y="63"/>
                    <a:pt x="376" y="63"/>
                  </a:cubicBezTo>
                  <a:cubicBezTo>
                    <a:pt x="376" y="62"/>
                    <a:pt x="376" y="62"/>
                    <a:pt x="376" y="62"/>
                  </a:cubicBezTo>
                  <a:cubicBezTo>
                    <a:pt x="376" y="62"/>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1"/>
                  </a:cubicBezTo>
                  <a:cubicBezTo>
                    <a:pt x="376" y="61"/>
                    <a:pt x="376" y="61"/>
                    <a:pt x="376" y="62"/>
                  </a:cubicBezTo>
                  <a:cubicBezTo>
                    <a:pt x="376" y="62"/>
                    <a:pt x="376" y="62"/>
                    <a:pt x="376" y="63"/>
                  </a:cubicBezTo>
                  <a:cubicBezTo>
                    <a:pt x="376" y="63"/>
                    <a:pt x="376" y="63"/>
                    <a:pt x="375" y="63"/>
                  </a:cubicBezTo>
                  <a:cubicBezTo>
                    <a:pt x="375" y="63"/>
                    <a:pt x="375" y="63"/>
                    <a:pt x="375" y="63"/>
                  </a:cubicBezTo>
                  <a:cubicBezTo>
                    <a:pt x="375" y="63"/>
                    <a:pt x="375" y="63"/>
                    <a:pt x="375" y="63"/>
                  </a:cubicBezTo>
                  <a:cubicBezTo>
                    <a:pt x="375" y="63"/>
                    <a:pt x="375" y="62"/>
                    <a:pt x="375" y="62"/>
                  </a:cubicBezTo>
                  <a:cubicBezTo>
                    <a:pt x="375" y="62"/>
                    <a:pt x="375" y="62"/>
                    <a:pt x="375" y="62"/>
                  </a:cubicBezTo>
                  <a:cubicBezTo>
                    <a:pt x="375" y="62"/>
                    <a:pt x="375" y="62"/>
                    <a:pt x="375" y="62"/>
                  </a:cubicBezTo>
                  <a:cubicBezTo>
                    <a:pt x="375" y="62"/>
                    <a:pt x="375" y="62"/>
                    <a:pt x="375" y="62"/>
                  </a:cubicBezTo>
                  <a:cubicBezTo>
                    <a:pt x="375" y="62"/>
                    <a:pt x="375" y="62"/>
                    <a:pt x="375" y="61"/>
                  </a:cubicBezTo>
                  <a:cubicBezTo>
                    <a:pt x="375" y="61"/>
                    <a:pt x="375" y="61"/>
                    <a:pt x="375" y="61"/>
                  </a:cubicBezTo>
                  <a:cubicBezTo>
                    <a:pt x="375" y="61"/>
                    <a:pt x="375" y="61"/>
                    <a:pt x="375" y="61"/>
                  </a:cubicBezTo>
                  <a:cubicBezTo>
                    <a:pt x="375" y="61"/>
                    <a:pt x="375" y="61"/>
                    <a:pt x="375" y="61"/>
                  </a:cubicBezTo>
                  <a:cubicBezTo>
                    <a:pt x="375" y="61"/>
                    <a:pt x="375" y="61"/>
                    <a:pt x="375" y="61"/>
                  </a:cubicBezTo>
                  <a:cubicBezTo>
                    <a:pt x="375" y="61"/>
                    <a:pt x="375" y="61"/>
                    <a:pt x="375" y="61"/>
                  </a:cubicBezTo>
                  <a:cubicBezTo>
                    <a:pt x="375" y="61"/>
                    <a:pt x="375" y="61"/>
                    <a:pt x="375" y="61"/>
                  </a:cubicBezTo>
                  <a:cubicBezTo>
                    <a:pt x="375" y="61"/>
                    <a:pt x="375" y="61"/>
                    <a:pt x="375" y="61"/>
                  </a:cubicBezTo>
                  <a:cubicBezTo>
                    <a:pt x="375" y="61"/>
                    <a:pt x="375" y="61"/>
                    <a:pt x="375" y="61"/>
                  </a:cubicBezTo>
                  <a:cubicBezTo>
                    <a:pt x="375" y="61"/>
                    <a:pt x="375" y="61"/>
                    <a:pt x="375" y="61"/>
                  </a:cubicBezTo>
                  <a:cubicBezTo>
                    <a:pt x="374" y="61"/>
                    <a:pt x="374" y="61"/>
                    <a:pt x="374" y="61"/>
                  </a:cubicBezTo>
                  <a:cubicBezTo>
                    <a:pt x="374" y="61"/>
                    <a:pt x="374" y="61"/>
                    <a:pt x="374" y="61"/>
                  </a:cubicBezTo>
                  <a:cubicBezTo>
                    <a:pt x="374" y="61"/>
                    <a:pt x="374" y="61"/>
                    <a:pt x="374" y="61"/>
                  </a:cubicBezTo>
                  <a:cubicBezTo>
                    <a:pt x="374" y="61"/>
                    <a:pt x="374" y="61"/>
                    <a:pt x="374" y="61"/>
                  </a:cubicBezTo>
                  <a:cubicBezTo>
                    <a:pt x="374" y="61"/>
                    <a:pt x="374" y="61"/>
                    <a:pt x="374" y="61"/>
                  </a:cubicBezTo>
                  <a:cubicBezTo>
                    <a:pt x="374" y="61"/>
                    <a:pt x="374" y="61"/>
                    <a:pt x="374" y="61"/>
                  </a:cubicBezTo>
                  <a:cubicBezTo>
                    <a:pt x="374" y="61"/>
                    <a:pt x="374" y="61"/>
                    <a:pt x="374" y="61"/>
                  </a:cubicBezTo>
                  <a:cubicBezTo>
                    <a:pt x="374" y="61"/>
                    <a:pt x="374" y="61"/>
                    <a:pt x="374" y="61"/>
                  </a:cubicBezTo>
                  <a:cubicBezTo>
                    <a:pt x="374" y="61"/>
                    <a:pt x="374" y="61"/>
                    <a:pt x="374" y="61"/>
                  </a:cubicBezTo>
                  <a:cubicBezTo>
                    <a:pt x="374" y="61"/>
                    <a:pt x="374" y="61"/>
                    <a:pt x="374" y="61"/>
                  </a:cubicBezTo>
                  <a:cubicBezTo>
                    <a:pt x="375" y="61"/>
                    <a:pt x="375" y="61"/>
                    <a:pt x="375" y="61"/>
                  </a:cubicBezTo>
                  <a:cubicBezTo>
                    <a:pt x="375" y="62"/>
                    <a:pt x="375" y="62"/>
                    <a:pt x="375" y="63"/>
                  </a:cubicBezTo>
                  <a:cubicBezTo>
                    <a:pt x="375" y="63"/>
                    <a:pt x="375" y="63"/>
                    <a:pt x="375" y="63"/>
                  </a:cubicBezTo>
                  <a:cubicBezTo>
                    <a:pt x="375" y="63"/>
                    <a:pt x="375" y="63"/>
                    <a:pt x="375" y="63"/>
                  </a:cubicBezTo>
                  <a:cubicBezTo>
                    <a:pt x="375" y="63"/>
                    <a:pt x="375" y="63"/>
                    <a:pt x="375" y="63"/>
                  </a:cubicBezTo>
                  <a:cubicBezTo>
                    <a:pt x="375" y="63"/>
                    <a:pt x="375" y="63"/>
                    <a:pt x="375" y="63"/>
                  </a:cubicBezTo>
                  <a:cubicBezTo>
                    <a:pt x="375" y="63"/>
                    <a:pt x="375" y="63"/>
                    <a:pt x="375" y="64"/>
                  </a:cubicBezTo>
                  <a:cubicBezTo>
                    <a:pt x="374" y="64"/>
                    <a:pt x="374" y="64"/>
                    <a:pt x="374" y="64"/>
                  </a:cubicBezTo>
                  <a:cubicBezTo>
                    <a:pt x="374" y="64"/>
                    <a:pt x="374" y="63"/>
                    <a:pt x="374" y="63"/>
                  </a:cubicBezTo>
                  <a:cubicBezTo>
                    <a:pt x="374" y="63"/>
                    <a:pt x="374" y="63"/>
                    <a:pt x="374" y="63"/>
                  </a:cubicBezTo>
                  <a:cubicBezTo>
                    <a:pt x="375" y="63"/>
                    <a:pt x="375" y="63"/>
                    <a:pt x="375"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4"/>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4" y="63"/>
                    <a:pt x="374" y="63"/>
                  </a:cubicBezTo>
                  <a:cubicBezTo>
                    <a:pt x="374"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3" y="63"/>
                    <a:pt x="373" y="63"/>
                    <a:pt x="373" y="63"/>
                  </a:cubicBezTo>
                  <a:cubicBezTo>
                    <a:pt x="374" y="63"/>
                    <a:pt x="374" y="62"/>
                    <a:pt x="374" y="62"/>
                  </a:cubicBezTo>
                  <a:cubicBezTo>
                    <a:pt x="374" y="62"/>
                    <a:pt x="374" y="62"/>
                    <a:pt x="374" y="62"/>
                  </a:cubicBezTo>
                  <a:cubicBezTo>
                    <a:pt x="374" y="62"/>
                    <a:pt x="374" y="62"/>
                    <a:pt x="374" y="62"/>
                  </a:cubicBezTo>
                  <a:cubicBezTo>
                    <a:pt x="374" y="62"/>
                    <a:pt x="374" y="62"/>
                    <a:pt x="374" y="62"/>
                  </a:cubicBezTo>
                  <a:cubicBezTo>
                    <a:pt x="374" y="62"/>
                    <a:pt x="374" y="62"/>
                    <a:pt x="374" y="62"/>
                  </a:cubicBezTo>
                  <a:cubicBezTo>
                    <a:pt x="374" y="62"/>
                    <a:pt x="374" y="62"/>
                    <a:pt x="374" y="62"/>
                  </a:cubicBezTo>
                  <a:cubicBezTo>
                    <a:pt x="374" y="62"/>
                    <a:pt x="374" y="62"/>
                    <a:pt x="374" y="62"/>
                  </a:cubicBezTo>
                  <a:cubicBezTo>
                    <a:pt x="374" y="62"/>
                    <a:pt x="374" y="62"/>
                    <a:pt x="374" y="62"/>
                  </a:cubicBezTo>
                  <a:cubicBezTo>
                    <a:pt x="374" y="62"/>
                    <a:pt x="374" y="62"/>
                    <a:pt x="374" y="62"/>
                  </a:cubicBezTo>
                  <a:cubicBezTo>
                    <a:pt x="374" y="62"/>
                    <a:pt x="374" y="62"/>
                    <a:pt x="374" y="62"/>
                  </a:cubicBezTo>
                  <a:cubicBezTo>
                    <a:pt x="374" y="62"/>
                    <a:pt x="374"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3" y="61"/>
                  </a:cubicBezTo>
                  <a:cubicBezTo>
                    <a:pt x="373" y="61"/>
                    <a:pt x="373" y="61"/>
                    <a:pt x="373" y="61"/>
                  </a:cubicBezTo>
                  <a:cubicBezTo>
                    <a:pt x="373" y="61"/>
                    <a:pt x="373" y="61"/>
                    <a:pt x="373" y="61"/>
                  </a:cubicBezTo>
                  <a:cubicBezTo>
                    <a:pt x="373" y="61"/>
                    <a:pt x="373" y="61"/>
                    <a:pt x="373" y="61"/>
                  </a:cubicBezTo>
                  <a:cubicBezTo>
                    <a:pt x="373" y="61"/>
                    <a:pt x="373" y="61"/>
                    <a:pt x="374" y="61"/>
                  </a:cubicBezTo>
                  <a:cubicBezTo>
                    <a:pt x="374" y="61"/>
                    <a:pt x="374" y="61"/>
                    <a:pt x="374" y="61"/>
                  </a:cubicBezTo>
                  <a:cubicBezTo>
                    <a:pt x="374" y="61"/>
                    <a:pt x="374" y="61"/>
                    <a:pt x="374" y="61"/>
                  </a:cubicBezTo>
                  <a:cubicBezTo>
                    <a:pt x="374"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4" y="61"/>
                    <a:pt x="374" y="61"/>
                    <a:pt x="374" y="61"/>
                  </a:cubicBezTo>
                  <a:cubicBezTo>
                    <a:pt x="374" y="61"/>
                    <a:pt x="374" y="61"/>
                    <a:pt x="374" y="61"/>
                  </a:cubicBezTo>
                  <a:cubicBezTo>
                    <a:pt x="374" y="61"/>
                    <a:pt x="374" y="61"/>
                    <a:pt x="374" y="61"/>
                  </a:cubicBezTo>
                  <a:cubicBezTo>
                    <a:pt x="374" y="61"/>
                    <a:pt x="374" y="61"/>
                    <a:pt x="374" y="61"/>
                  </a:cubicBezTo>
                  <a:cubicBezTo>
                    <a:pt x="374" y="61"/>
                    <a:pt x="374"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2"/>
                    <a:pt x="373" y="62"/>
                  </a:cubicBezTo>
                  <a:cubicBezTo>
                    <a:pt x="373" y="62"/>
                    <a:pt x="373" y="62"/>
                    <a:pt x="373" y="62"/>
                  </a:cubicBezTo>
                  <a:cubicBezTo>
                    <a:pt x="373" y="62"/>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2"/>
                    <a:pt x="373" y="62"/>
                  </a:cubicBezTo>
                  <a:cubicBezTo>
                    <a:pt x="373" y="62"/>
                    <a:pt x="373" y="62"/>
                    <a:pt x="373" y="62"/>
                  </a:cubicBezTo>
                  <a:cubicBezTo>
                    <a:pt x="372" y="62"/>
                    <a:pt x="372" y="62"/>
                    <a:pt x="372" y="62"/>
                  </a:cubicBezTo>
                  <a:cubicBezTo>
                    <a:pt x="372" y="62"/>
                    <a:pt x="372" y="62"/>
                    <a:pt x="372" y="62"/>
                  </a:cubicBezTo>
                  <a:cubicBezTo>
                    <a:pt x="372" y="62"/>
                    <a:pt x="373" y="62"/>
                    <a:pt x="373" y="61"/>
                  </a:cubicBezTo>
                  <a:cubicBezTo>
                    <a:pt x="373" y="61"/>
                    <a:pt x="373" y="61"/>
                    <a:pt x="373" y="61"/>
                  </a:cubicBezTo>
                  <a:cubicBezTo>
                    <a:pt x="374" y="61"/>
                    <a:pt x="374" y="61"/>
                    <a:pt x="375" y="60"/>
                  </a:cubicBezTo>
                  <a:cubicBezTo>
                    <a:pt x="375" y="60"/>
                    <a:pt x="375" y="60"/>
                    <a:pt x="376" y="59"/>
                  </a:cubicBezTo>
                  <a:cubicBezTo>
                    <a:pt x="376" y="59"/>
                    <a:pt x="376" y="59"/>
                    <a:pt x="376" y="59"/>
                  </a:cubicBezTo>
                  <a:cubicBezTo>
                    <a:pt x="376" y="59"/>
                    <a:pt x="376" y="59"/>
                    <a:pt x="376" y="59"/>
                  </a:cubicBezTo>
                  <a:cubicBezTo>
                    <a:pt x="376" y="59"/>
                    <a:pt x="376" y="59"/>
                    <a:pt x="376" y="59"/>
                  </a:cubicBezTo>
                  <a:cubicBezTo>
                    <a:pt x="376" y="59"/>
                    <a:pt x="376" y="59"/>
                    <a:pt x="376" y="59"/>
                  </a:cubicBezTo>
                  <a:cubicBezTo>
                    <a:pt x="376" y="59"/>
                    <a:pt x="376" y="59"/>
                    <a:pt x="376" y="59"/>
                  </a:cubicBezTo>
                  <a:cubicBezTo>
                    <a:pt x="376" y="59"/>
                    <a:pt x="376" y="59"/>
                    <a:pt x="376" y="59"/>
                  </a:cubicBezTo>
                  <a:cubicBezTo>
                    <a:pt x="376" y="59"/>
                    <a:pt x="376" y="59"/>
                    <a:pt x="376" y="59"/>
                  </a:cubicBezTo>
                  <a:cubicBezTo>
                    <a:pt x="376" y="59"/>
                    <a:pt x="376" y="59"/>
                    <a:pt x="376" y="59"/>
                  </a:cubicBezTo>
                  <a:cubicBezTo>
                    <a:pt x="376" y="59"/>
                    <a:pt x="376" y="59"/>
                    <a:pt x="376" y="59"/>
                  </a:cubicBezTo>
                  <a:cubicBezTo>
                    <a:pt x="376" y="59"/>
                    <a:pt x="376" y="59"/>
                    <a:pt x="376" y="59"/>
                  </a:cubicBezTo>
                  <a:cubicBezTo>
                    <a:pt x="376" y="59"/>
                    <a:pt x="376" y="59"/>
                    <a:pt x="375" y="59"/>
                  </a:cubicBezTo>
                  <a:cubicBezTo>
                    <a:pt x="375" y="59"/>
                    <a:pt x="375" y="60"/>
                    <a:pt x="375" y="60"/>
                  </a:cubicBezTo>
                  <a:cubicBezTo>
                    <a:pt x="374" y="61"/>
                    <a:pt x="374"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4" y="61"/>
                    <a:pt x="374" y="61"/>
                    <a:pt x="374" y="61"/>
                  </a:cubicBezTo>
                  <a:cubicBezTo>
                    <a:pt x="374" y="61"/>
                    <a:pt x="374" y="61"/>
                    <a:pt x="374"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2" y="61"/>
                  </a:cubicBezTo>
                  <a:cubicBezTo>
                    <a:pt x="372" y="61"/>
                    <a:pt x="372" y="61"/>
                    <a:pt x="372" y="61"/>
                  </a:cubicBezTo>
                  <a:cubicBezTo>
                    <a:pt x="372" y="61"/>
                    <a:pt x="372" y="61"/>
                    <a:pt x="372" y="61"/>
                  </a:cubicBezTo>
                  <a:cubicBezTo>
                    <a:pt x="372" y="61"/>
                    <a:pt x="372"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3" y="61"/>
                    <a:pt x="373" y="61"/>
                    <a:pt x="373"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2" y="61"/>
                    <a:pt x="372" y="61"/>
                    <a:pt x="372" y="61"/>
                  </a:cubicBezTo>
                  <a:cubicBezTo>
                    <a:pt x="371" y="61"/>
                    <a:pt x="370" y="60"/>
                    <a:pt x="369" y="60"/>
                  </a:cubicBezTo>
                  <a:cubicBezTo>
                    <a:pt x="368" y="60"/>
                    <a:pt x="368" y="60"/>
                    <a:pt x="368" y="60"/>
                  </a:cubicBezTo>
                  <a:cubicBezTo>
                    <a:pt x="368" y="60"/>
                    <a:pt x="368" y="60"/>
                    <a:pt x="367" y="61"/>
                  </a:cubicBezTo>
                  <a:cubicBezTo>
                    <a:pt x="367" y="61"/>
                    <a:pt x="367" y="61"/>
                    <a:pt x="367" y="61"/>
                  </a:cubicBezTo>
                  <a:cubicBezTo>
                    <a:pt x="367" y="61"/>
                    <a:pt x="367" y="61"/>
                    <a:pt x="367" y="61"/>
                  </a:cubicBezTo>
                  <a:cubicBezTo>
                    <a:pt x="367" y="61"/>
                    <a:pt x="367" y="61"/>
                    <a:pt x="367" y="61"/>
                  </a:cubicBezTo>
                  <a:cubicBezTo>
                    <a:pt x="367" y="61"/>
                    <a:pt x="367" y="61"/>
                    <a:pt x="367" y="61"/>
                  </a:cubicBezTo>
                  <a:cubicBezTo>
                    <a:pt x="367" y="61"/>
                    <a:pt x="367" y="61"/>
                    <a:pt x="367" y="61"/>
                  </a:cubicBezTo>
                  <a:cubicBezTo>
                    <a:pt x="367" y="61"/>
                    <a:pt x="367" y="61"/>
                    <a:pt x="367" y="61"/>
                  </a:cubicBezTo>
                  <a:cubicBezTo>
                    <a:pt x="367" y="61"/>
                    <a:pt x="367" y="61"/>
                    <a:pt x="367" y="61"/>
                  </a:cubicBezTo>
                  <a:cubicBezTo>
                    <a:pt x="367" y="61"/>
                    <a:pt x="367" y="61"/>
                    <a:pt x="367" y="61"/>
                  </a:cubicBezTo>
                  <a:cubicBezTo>
                    <a:pt x="367" y="61"/>
                    <a:pt x="367" y="61"/>
                    <a:pt x="367" y="61"/>
                  </a:cubicBezTo>
                  <a:cubicBezTo>
                    <a:pt x="367" y="61"/>
                    <a:pt x="367" y="61"/>
                    <a:pt x="367" y="61"/>
                  </a:cubicBezTo>
                  <a:cubicBezTo>
                    <a:pt x="367" y="61"/>
                    <a:pt x="367" y="61"/>
                    <a:pt x="367" y="61"/>
                  </a:cubicBezTo>
                  <a:cubicBezTo>
                    <a:pt x="367" y="61"/>
                    <a:pt x="366" y="61"/>
                    <a:pt x="366" y="61"/>
                  </a:cubicBezTo>
                  <a:cubicBezTo>
                    <a:pt x="366" y="61"/>
                    <a:pt x="366" y="61"/>
                    <a:pt x="366" y="61"/>
                  </a:cubicBezTo>
                  <a:cubicBezTo>
                    <a:pt x="365" y="61"/>
                    <a:pt x="365" y="61"/>
                    <a:pt x="365" y="60"/>
                  </a:cubicBezTo>
                  <a:cubicBezTo>
                    <a:pt x="364" y="60"/>
                    <a:pt x="364" y="60"/>
                    <a:pt x="364" y="60"/>
                  </a:cubicBezTo>
                  <a:cubicBezTo>
                    <a:pt x="364" y="59"/>
                    <a:pt x="364" y="59"/>
                    <a:pt x="363" y="59"/>
                  </a:cubicBezTo>
                  <a:cubicBezTo>
                    <a:pt x="363" y="59"/>
                    <a:pt x="363" y="59"/>
                    <a:pt x="363" y="58"/>
                  </a:cubicBezTo>
                  <a:cubicBezTo>
                    <a:pt x="363" y="58"/>
                    <a:pt x="362" y="58"/>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6"/>
                    <a:pt x="362" y="56"/>
                    <a:pt x="362" y="56"/>
                  </a:cubicBezTo>
                  <a:cubicBezTo>
                    <a:pt x="362" y="56"/>
                    <a:pt x="362" y="56"/>
                    <a:pt x="362" y="56"/>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6"/>
                  </a:cubicBezTo>
                  <a:cubicBezTo>
                    <a:pt x="362" y="56"/>
                    <a:pt x="362" y="56"/>
                    <a:pt x="362" y="56"/>
                  </a:cubicBezTo>
                  <a:cubicBezTo>
                    <a:pt x="362" y="56"/>
                    <a:pt x="362" y="56"/>
                    <a:pt x="362" y="56"/>
                  </a:cubicBezTo>
                  <a:cubicBezTo>
                    <a:pt x="362" y="56"/>
                    <a:pt x="362" y="56"/>
                    <a:pt x="362" y="56"/>
                  </a:cubicBezTo>
                  <a:cubicBezTo>
                    <a:pt x="362" y="56"/>
                    <a:pt x="362" y="56"/>
                    <a:pt x="362" y="56"/>
                  </a:cubicBezTo>
                  <a:cubicBezTo>
                    <a:pt x="362" y="56"/>
                    <a:pt x="362" y="56"/>
                    <a:pt x="362" y="56"/>
                  </a:cubicBezTo>
                  <a:cubicBezTo>
                    <a:pt x="362" y="56"/>
                    <a:pt x="362" y="56"/>
                    <a:pt x="362" y="57"/>
                  </a:cubicBezTo>
                  <a:cubicBezTo>
                    <a:pt x="362" y="56"/>
                    <a:pt x="362" y="56"/>
                    <a:pt x="362" y="56"/>
                  </a:cubicBezTo>
                  <a:cubicBezTo>
                    <a:pt x="362" y="56"/>
                    <a:pt x="362" y="56"/>
                    <a:pt x="362" y="56"/>
                  </a:cubicBezTo>
                  <a:cubicBezTo>
                    <a:pt x="362" y="56"/>
                    <a:pt x="362" y="56"/>
                    <a:pt x="362" y="56"/>
                  </a:cubicBezTo>
                  <a:cubicBezTo>
                    <a:pt x="362" y="56"/>
                    <a:pt x="362" y="56"/>
                    <a:pt x="362" y="56"/>
                  </a:cubicBezTo>
                  <a:cubicBezTo>
                    <a:pt x="362" y="56"/>
                    <a:pt x="362" y="56"/>
                    <a:pt x="362" y="56"/>
                  </a:cubicBezTo>
                  <a:cubicBezTo>
                    <a:pt x="362" y="56"/>
                    <a:pt x="362" y="56"/>
                    <a:pt x="362" y="56"/>
                  </a:cubicBezTo>
                  <a:cubicBezTo>
                    <a:pt x="362" y="56"/>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7"/>
                    <a:pt x="362" y="57"/>
                    <a:pt x="362" y="57"/>
                  </a:cubicBezTo>
                  <a:cubicBezTo>
                    <a:pt x="362" y="56"/>
                    <a:pt x="362" y="56"/>
                    <a:pt x="362" y="56"/>
                  </a:cubicBezTo>
                  <a:cubicBezTo>
                    <a:pt x="362" y="56"/>
                    <a:pt x="362" y="56"/>
                    <a:pt x="362" y="57"/>
                  </a:cubicBezTo>
                  <a:cubicBezTo>
                    <a:pt x="362" y="57"/>
                    <a:pt x="362" y="57"/>
                    <a:pt x="362" y="57"/>
                  </a:cubicBezTo>
                  <a:cubicBezTo>
                    <a:pt x="362" y="57"/>
                    <a:pt x="362" y="57"/>
                    <a:pt x="362" y="57"/>
                  </a:cubicBezTo>
                  <a:cubicBezTo>
                    <a:pt x="362" y="57"/>
                    <a:pt x="362" y="57"/>
                    <a:pt x="363" y="57"/>
                  </a:cubicBezTo>
                  <a:cubicBezTo>
                    <a:pt x="363" y="57"/>
                    <a:pt x="363" y="57"/>
                    <a:pt x="363" y="57"/>
                  </a:cubicBezTo>
                  <a:cubicBezTo>
                    <a:pt x="363" y="57"/>
                    <a:pt x="363" y="57"/>
                    <a:pt x="363" y="57"/>
                  </a:cubicBezTo>
                  <a:cubicBezTo>
                    <a:pt x="363" y="57"/>
                    <a:pt x="362" y="57"/>
                    <a:pt x="362" y="57"/>
                  </a:cubicBezTo>
                  <a:cubicBezTo>
                    <a:pt x="362" y="57"/>
                    <a:pt x="362" y="57"/>
                    <a:pt x="362" y="57"/>
                  </a:cubicBezTo>
                  <a:cubicBezTo>
                    <a:pt x="363" y="57"/>
                    <a:pt x="363" y="57"/>
                    <a:pt x="363" y="57"/>
                  </a:cubicBezTo>
                  <a:cubicBezTo>
                    <a:pt x="363" y="57"/>
                    <a:pt x="363" y="57"/>
                    <a:pt x="363" y="57"/>
                  </a:cubicBezTo>
                  <a:cubicBezTo>
                    <a:pt x="362" y="57"/>
                    <a:pt x="362" y="56"/>
                    <a:pt x="362" y="56"/>
                  </a:cubicBezTo>
                  <a:cubicBezTo>
                    <a:pt x="362" y="56"/>
                    <a:pt x="362" y="56"/>
                    <a:pt x="362" y="56"/>
                  </a:cubicBezTo>
                  <a:cubicBezTo>
                    <a:pt x="362" y="56"/>
                    <a:pt x="362" y="56"/>
                    <a:pt x="362" y="56"/>
                  </a:cubicBezTo>
                  <a:cubicBezTo>
                    <a:pt x="362" y="56"/>
                    <a:pt x="362" y="56"/>
                    <a:pt x="362" y="56"/>
                  </a:cubicBezTo>
                  <a:cubicBezTo>
                    <a:pt x="362" y="56"/>
                    <a:pt x="362" y="56"/>
                    <a:pt x="362" y="56"/>
                  </a:cubicBezTo>
                  <a:cubicBezTo>
                    <a:pt x="362" y="56"/>
                    <a:pt x="362" y="56"/>
                    <a:pt x="362" y="56"/>
                  </a:cubicBezTo>
                  <a:cubicBezTo>
                    <a:pt x="362" y="56"/>
                    <a:pt x="362" y="56"/>
                    <a:pt x="362" y="56"/>
                  </a:cubicBezTo>
                  <a:cubicBezTo>
                    <a:pt x="362" y="56"/>
                    <a:pt x="362" y="56"/>
                    <a:pt x="362" y="56"/>
                  </a:cubicBezTo>
                  <a:cubicBezTo>
                    <a:pt x="362" y="56"/>
                    <a:pt x="362" y="56"/>
                    <a:pt x="363" y="56"/>
                  </a:cubicBezTo>
                  <a:cubicBezTo>
                    <a:pt x="363" y="56"/>
                    <a:pt x="363" y="56"/>
                    <a:pt x="363" y="56"/>
                  </a:cubicBezTo>
                  <a:cubicBezTo>
                    <a:pt x="363" y="56"/>
                    <a:pt x="363" y="56"/>
                    <a:pt x="363" y="56"/>
                  </a:cubicBezTo>
                  <a:cubicBezTo>
                    <a:pt x="363" y="56"/>
                    <a:pt x="363" y="56"/>
                    <a:pt x="363" y="56"/>
                  </a:cubicBezTo>
                  <a:cubicBezTo>
                    <a:pt x="363" y="56"/>
                    <a:pt x="363" y="56"/>
                    <a:pt x="363" y="56"/>
                  </a:cubicBezTo>
                  <a:cubicBezTo>
                    <a:pt x="363" y="56"/>
                    <a:pt x="363" y="56"/>
                    <a:pt x="363" y="56"/>
                  </a:cubicBezTo>
                  <a:cubicBezTo>
                    <a:pt x="363" y="56"/>
                    <a:pt x="363" y="56"/>
                    <a:pt x="363" y="56"/>
                  </a:cubicBezTo>
                  <a:cubicBezTo>
                    <a:pt x="363" y="56"/>
                    <a:pt x="363" y="56"/>
                    <a:pt x="363" y="56"/>
                  </a:cubicBezTo>
                  <a:cubicBezTo>
                    <a:pt x="363" y="56"/>
                    <a:pt x="363" y="56"/>
                    <a:pt x="363" y="56"/>
                  </a:cubicBezTo>
                  <a:cubicBezTo>
                    <a:pt x="363" y="56"/>
                    <a:pt x="363" y="56"/>
                    <a:pt x="363" y="56"/>
                  </a:cubicBezTo>
                  <a:cubicBezTo>
                    <a:pt x="363" y="56"/>
                    <a:pt x="363" y="56"/>
                    <a:pt x="363" y="55"/>
                  </a:cubicBezTo>
                  <a:cubicBezTo>
                    <a:pt x="363" y="55"/>
                    <a:pt x="363" y="55"/>
                    <a:pt x="363" y="55"/>
                  </a:cubicBezTo>
                  <a:cubicBezTo>
                    <a:pt x="363" y="55"/>
                    <a:pt x="363" y="55"/>
                    <a:pt x="363" y="55"/>
                  </a:cubicBezTo>
                  <a:cubicBezTo>
                    <a:pt x="363" y="55"/>
                    <a:pt x="363" y="55"/>
                    <a:pt x="363" y="55"/>
                  </a:cubicBezTo>
                  <a:cubicBezTo>
                    <a:pt x="363" y="55"/>
                    <a:pt x="363" y="55"/>
                    <a:pt x="364" y="55"/>
                  </a:cubicBezTo>
                  <a:cubicBezTo>
                    <a:pt x="364" y="54"/>
                    <a:pt x="364" y="54"/>
                    <a:pt x="364" y="54"/>
                  </a:cubicBezTo>
                  <a:cubicBezTo>
                    <a:pt x="364" y="54"/>
                    <a:pt x="364" y="54"/>
                    <a:pt x="364" y="54"/>
                  </a:cubicBezTo>
                  <a:cubicBezTo>
                    <a:pt x="364" y="54"/>
                    <a:pt x="364" y="54"/>
                    <a:pt x="364" y="54"/>
                  </a:cubicBezTo>
                  <a:cubicBezTo>
                    <a:pt x="364" y="54"/>
                    <a:pt x="364" y="54"/>
                    <a:pt x="364" y="54"/>
                  </a:cubicBezTo>
                  <a:cubicBezTo>
                    <a:pt x="364" y="53"/>
                    <a:pt x="364" y="53"/>
                    <a:pt x="364" y="53"/>
                  </a:cubicBezTo>
                  <a:cubicBezTo>
                    <a:pt x="364" y="53"/>
                    <a:pt x="364" y="53"/>
                    <a:pt x="364" y="53"/>
                  </a:cubicBezTo>
                  <a:cubicBezTo>
                    <a:pt x="365" y="53"/>
                    <a:pt x="365" y="53"/>
                    <a:pt x="365" y="53"/>
                  </a:cubicBezTo>
                  <a:cubicBezTo>
                    <a:pt x="365" y="52"/>
                    <a:pt x="365" y="52"/>
                    <a:pt x="365" y="52"/>
                  </a:cubicBezTo>
                  <a:cubicBezTo>
                    <a:pt x="366" y="51"/>
                    <a:pt x="366" y="51"/>
                    <a:pt x="366" y="50"/>
                  </a:cubicBezTo>
                  <a:cubicBezTo>
                    <a:pt x="366" y="50"/>
                    <a:pt x="366" y="50"/>
                    <a:pt x="366" y="49"/>
                  </a:cubicBezTo>
                  <a:cubicBezTo>
                    <a:pt x="366" y="49"/>
                    <a:pt x="366" y="49"/>
                    <a:pt x="366" y="49"/>
                  </a:cubicBezTo>
                  <a:cubicBezTo>
                    <a:pt x="366" y="49"/>
                    <a:pt x="366" y="48"/>
                    <a:pt x="366" y="48"/>
                  </a:cubicBezTo>
                  <a:cubicBezTo>
                    <a:pt x="366" y="48"/>
                    <a:pt x="366" y="48"/>
                    <a:pt x="366" y="48"/>
                  </a:cubicBezTo>
                  <a:cubicBezTo>
                    <a:pt x="365" y="47"/>
                    <a:pt x="365" y="47"/>
                    <a:pt x="365" y="47"/>
                  </a:cubicBezTo>
                  <a:cubicBezTo>
                    <a:pt x="365" y="47"/>
                    <a:pt x="365" y="46"/>
                    <a:pt x="365" y="46"/>
                  </a:cubicBezTo>
                  <a:cubicBezTo>
                    <a:pt x="365" y="46"/>
                    <a:pt x="365" y="46"/>
                    <a:pt x="365" y="46"/>
                  </a:cubicBezTo>
                  <a:cubicBezTo>
                    <a:pt x="365" y="46"/>
                    <a:pt x="365" y="45"/>
                    <a:pt x="364" y="45"/>
                  </a:cubicBezTo>
                  <a:cubicBezTo>
                    <a:pt x="364" y="45"/>
                    <a:pt x="364" y="45"/>
                    <a:pt x="364" y="45"/>
                  </a:cubicBezTo>
                  <a:cubicBezTo>
                    <a:pt x="364" y="45"/>
                    <a:pt x="365" y="45"/>
                    <a:pt x="365" y="45"/>
                  </a:cubicBezTo>
                  <a:cubicBezTo>
                    <a:pt x="364" y="45"/>
                    <a:pt x="364" y="45"/>
                    <a:pt x="364" y="45"/>
                  </a:cubicBezTo>
                  <a:cubicBezTo>
                    <a:pt x="364" y="45"/>
                    <a:pt x="364" y="44"/>
                    <a:pt x="363" y="44"/>
                  </a:cubicBezTo>
                  <a:cubicBezTo>
                    <a:pt x="363" y="44"/>
                    <a:pt x="363" y="44"/>
                    <a:pt x="363" y="44"/>
                  </a:cubicBezTo>
                  <a:cubicBezTo>
                    <a:pt x="363" y="44"/>
                    <a:pt x="363" y="43"/>
                    <a:pt x="363" y="43"/>
                  </a:cubicBezTo>
                  <a:cubicBezTo>
                    <a:pt x="363" y="43"/>
                    <a:pt x="362" y="43"/>
                    <a:pt x="362" y="43"/>
                  </a:cubicBezTo>
                  <a:cubicBezTo>
                    <a:pt x="362" y="43"/>
                    <a:pt x="362" y="43"/>
                    <a:pt x="362" y="43"/>
                  </a:cubicBezTo>
                  <a:cubicBezTo>
                    <a:pt x="361" y="43"/>
                    <a:pt x="361" y="43"/>
                    <a:pt x="361" y="43"/>
                  </a:cubicBezTo>
                  <a:cubicBezTo>
                    <a:pt x="361" y="43"/>
                    <a:pt x="361" y="43"/>
                    <a:pt x="361" y="43"/>
                  </a:cubicBezTo>
                  <a:cubicBezTo>
                    <a:pt x="361" y="43"/>
                    <a:pt x="360" y="43"/>
                    <a:pt x="360" y="43"/>
                  </a:cubicBezTo>
                  <a:cubicBezTo>
                    <a:pt x="360" y="44"/>
                    <a:pt x="359" y="44"/>
                    <a:pt x="359" y="44"/>
                  </a:cubicBezTo>
                  <a:cubicBezTo>
                    <a:pt x="359" y="44"/>
                    <a:pt x="359" y="44"/>
                    <a:pt x="359" y="44"/>
                  </a:cubicBezTo>
                  <a:cubicBezTo>
                    <a:pt x="359" y="44"/>
                    <a:pt x="358" y="44"/>
                    <a:pt x="358" y="45"/>
                  </a:cubicBezTo>
                  <a:cubicBezTo>
                    <a:pt x="358" y="45"/>
                    <a:pt x="358" y="45"/>
                    <a:pt x="358" y="45"/>
                  </a:cubicBezTo>
                  <a:cubicBezTo>
                    <a:pt x="357" y="45"/>
                    <a:pt x="357" y="45"/>
                    <a:pt x="357" y="46"/>
                  </a:cubicBezTo>
                  <a:cubicBezTo>
                    <a:pt x="356" y="46"/>
                    <a:pt x="356" y="47"/>
                    <a:pt x="356" y="47"/>
                  </a:cubicBezTo>
                  <a:cubicBezTo>
                    <a:pt x="356" y="47"/>
                    <a:pt x="356" y="48"/>
                    <a:pt x="355" y="48"/>
                  </a:cubicBezTo>
                  <a:cubicBezTo>
                    <a:pt x="355" y="48"/>
                    <a:pt x="355" y="49"/>
                    <a:pt x="355" y="49"/>
                  </a:cubicBezTo>
                  <a:cubicBezTo>
                    <a:pt x="355" y="49"/>
                    <a:pt x="355" y="50"/>
                    <a:pt x="355" y="50"/>
                  </a:cubicBezTo>
                  <a:cubicBezTo>
                    <a:pt x="355" y="50"/>
                    <a:pt x="355" y="50"/>
                    <a:pt x="355" y="50"/>
                  </a:cubicBezTo>
                  <a:cubicBezTo>
                    <a:pt x="355" y="51"/>
                    <a:pt x="355" y="51"/>
                    <a:pt x="355" y="52"/>
                  </a:cubicBezTo>
                  <a:cubicBezTo>
                    <a:pt x="355" y="52"/>
                    <a:pt x="355" y="52"/>
                    <a:pt x="355" y="52"/>
                  </a:cubicBezTo>
                  <a:cubicBezTo>
                    <a:pt x="355" y="53"/>
                    <a:pt x="355" y="53"/>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4"/>
                    <a:pt x="355" y="54"/>
                  </a:cubicBezTo>
                  <a:cubicBezTo>
                    <a:pt x="355" y="54"/>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4" y="55"/>
                    <a:pt x="354" y="55"/>
                  </a:cubicBezTo>
                  <a:cubicBezTo>
                    <a:pt x="354"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5"/>
                    <a:pt x="355" y="55"/>
                  </a:cubicBezTo>
                  <a:cubicBezTo>
                    <a:pt x="355" y="55"/>
                    <a:pt x="355" y="56"/>
                    <a:pt x="354" y="56"/>
                  </a:cubicBezTo>
                  <a:cubicBezTo>
                    <a:pt x="354" y="56"/>
                    <a:pt x="354" y="55"/>
                    <a:pt x="354" y="55"/>
                  </a:cubicBezTo>
                  <a:cubicBezTo>
                    <a:pt x="354" y="55"/>
                    <a:pt x="353" y="56"/>
                    <a:pt x="353" y="56"/>
                  </a:cubicBezTo>
                  <a:cubicBezTo>
                    <a:pt x="352" y="55"/>
                    <a:pt x="352" y="55"/>
                    <a:pt x="352" y="54"/>
                  </a:cubicBezTo>
                  <a:cubicBezTo>
                    <a:pt x="352" y="53"/>
                    <a:pt x="351" y="52"/>
                    <a:pt x="351" y="52"/>
                  </a:cubicBezTo>
                  <a:cubicBezTo>
                    <a:pt x="351" y="51"/>
                    <a:pt x="351" y="51"/>
                    <a:pt x="351" y="50"/>
                  </a:cubicBezTo>
                  <a:cubicBezTo>
                    <a:pt x="351" y="50"/>
                    <a:pt x="351" y="50"/>
                    <a:pt x="351" y="50"/>
                  </a:cubicBezTo>
                  <a:cubicBezTo>
                    <a:pt x="351" y="50"/>
                    <a:pt x="351" y="50"/>
                    <a:pt x="351" y="49"/>
                  </a:cubicBezTo>
                  <a:cubicBezTo>
                    <a:pt x="351" y="49"/>
                    <a:pt x="352" y="49"/>
                    <a:pt x="352" y="49"/>
                  </a:cubicBezTo>
                  <a:cubicBezTo>
                    <a:pt x="352" y="48"/>
                    <a:pt x="351" y="48"/>
                    <a:pt x="351" y="48"/>
                  </a:cubicBezTo>
                  <a:cubicBezTo>
                    <a:pt x="351" y="48"/>
                    <a:pt x="352" y="47"/>
                    <a:pt x="352" y="47"/>
                  </a:cubicBezTo>
                  <a:cubicBezTo>
                    <a:pt x="352" y="46"/>
                    <a:pt x="352" y="46"/>
                    <a:pt x="353" y="45"/>
                  </a:cubicBezTo>
                  <a:cubicBezTo>
                    <a:pt x="353" y="45"/>
                    <a:pt x="353" y="44"/>
                    <a:pt x="353" y="44"/>
                  </a:cubicBezTo>
                  <a:cubicBezTo>
                    <a:pt x="354" y="44"/>
                    <a:pt x="354" y="44"/>
                    <a:pt x="355" y="43"/>
                  </a:cubicBezTo>
                  <a:cubicBezTo>
                    <a:pt x="355" y="43"/>
                    <a:pt x="355" y="42"/>
                    <a:pt x="356" y="41"/>
                  </a:cubicBezTo>
                  <a:cubicBezTo>
                    <a:pt x="356" y="41"/>
                    <a:pt x="356" y="40"/>
                    <a:pt x="356" y="40"/>
                  </a:cubicBezTo>
                  <a:cubicBezTo>
                    <a:pt x="356" y="40"/>
                    <a:pt x="356" y="40"/>
                    <a:pt x="355" y="40"/>
                  </a:cubicBezTo>
                  <a:cubicBezTo>
                    <a:pt x="356" y="39"/>
                    <a:pt x="355" y="39"/>
                    <a:pt x="355" y="39"/>
                  </a:cubicBezTo>
                  <a:cubicBezTo>
                    <a:pt x="355" y="39"/>
                    <a:pt x="354" y="38"/>
                    <a:pt x="354" y="38"/>
                  </a:cubicBezTo>
                  <a:cubicBezTo>
                    <a:pt x="354" y="38"/>
                    <a:pt x="353" y="38"/>
                    <a:pt x="353" y="38"/>
                  </a:cubicBezTo>
                  <a:cubicBezTo>
                    <a:pt x="353" y="38"/>
                    <a:pt x="352" y="39"/>
                    <a:pt x="352" y="40"/>
                  </a:cubicBezTo>
                  <a:cubicBezTo>
                    <a:pt x="352" y="40"/>
                    <a:pt x="352" y="40"/>
                    <a:pt x="352" y="41"/>
                  </a:cubicBezTo>
                  <a:cubicBezTo>
                    <a:pt x="351" y="41"/>
                    <a:pt x="351" y="41"/>
                    <a:pt x="351" y="42"/>
                  </a:cubicBezTo>
                  <a:cubicBezTo>
                    <a:pt x="351" y="42"/>
                    <a:pt x="351" y="42"/>
                    <a:pt x="351" y="42"/>
                  </a:cubicBezTo>
                  <a:cubicBezTo>
                    <a:pt x="351" y="42"/>
                    <a:pt x="351" y="43"/>
                    <a:pt x="351" y="43"/>
                  </a:cubicBezTo>
                  <a:cubicBezTo>
                    <a:pt x="350" y="43"/>
                    <a:pt x="350" y="44"/>
                    <a:pt x="350" y="44"/>
                  </a:cubicBezTo>
                  <a:cubicBezTo>
                    <a:pt x="350" y="44"/>
                    <a:pt x="350" y="44"/>
                    <a:pt x="350" y="44"/>
                  </a:cubicBezTo>
                  <a:cubicBezTo>
                    <a:pt x="349" y="45"/>
                    <a:pt x="349" y="46"/>
                    <a:pt x="348" y="46"/>
                  </a:cubicBezTo>
                  <a:cubicBezTo>
                    <a:pt x="348" y="46"/>
                    <a:pt x="348" y="46"/>
                    <a:pt x="348" y="46"/>
                  </a:cubicBezTo>
                  <a:cubicBezTo>
                    <a:pt x="347" y="47"/>
                    <a:pt x="347" y="47"/>
                    <a:pt x="347" y="47"/>
                  </a:cubicBezTo>
                  <a:cubicBezTo>
                    <a:pt x="347" y="47"/>
                    <a:pt x="347" y="47"/>
                    <a:pt x="347" y="47"/>
                  </a:cubicBezTo>
                  <a:cubicBezTo>
                    <a:pt x="347" y="47"/>
                    <a:pt x="347" y="47"/>
                    <a:pt x="347" y="46"/>
                  </a:cubicBezTo>
                  <a:cubicBezTo>
                    <a:pt x="346" y="46"/>
                    <a:pt x="346" y="45"/>
                    <a:pt x="345" y="45"/>
                  </a:cubicBezTo>
                  <a:cubicBezTo>
                    <a:pt x="345" y="44"/>
                    <a:pt x="344" y="43"/>
                    <a:pt x="344" y="43"/>
                  </a:cubicBezTo>
                  <a:cubicBezTo>
                    <a:pt x="343" y="42"/>
                    <a:pt x="343" y="41"/>
                    <a:pt x="343" y="39"/>
                  </a:cubicBezTo>
                  <a:cubicBezTo>
                    <a:pt x="343" y="38"/>
                    <a:pt x="343" y="37"/>
                    <a:pt x="342" y="36"/>
                  </a:cubicBezTo>
                  <a:cubicBezTo>
                    <a:pt x="342" y="34"/>
                    <a:pt x="342" y="31"/>
                    <a:pt x="342" y="29"/>
                  </a:cubicBezTo>
                  <a:cubicBezTo>
                    <a:pt x="342" y="27"/>
                    <a:pt x="343" y="27"/>
                    <a:pt x="343" y="25"/>
                  </a:cubicBezTo>
                  <a:cubicBezTo>
                    <a:pt x="344" y="24"/>
                    <a:pt x="344" y="23"/>
                    <a:pt x="343" y="22"/>
                  </a:cubicBezTo>
                  <a:cubicBezTo>
                    <a:pt x="343" y="22"/>
                    <a:pt x="343" y="21"/>
                    <a:pt x="342" y="21"/>
                  </a:cubicBezTo>
                  <a:cubicBezTo>
                    <a:pt x="342" y="21"/>
                    <a:pt x="341" y="20"/>
                    <a:pt x="341" y="21"/>
                  </a:cubicBezTo>
                  <a:cubicBezTo>
                    <a:pt x="341" y="20"/>
                    <a:pt x="340" y="21"/>
                    <a:pt x="340" y="21"/>
                  </a:cubicBezTo>
                  <a:cubicBezTo>
                    <a:pt x="340" y="21"/>
                    <a:pt x="340" y="21"/>
                    <a:pt x="339" y="21"/>
                  </a:cubicBezTo>
                  <a:cubicBezTo>
                    <a:pt x="339" y="21"/>
                    <a:pt x="339" y="21"/>
                    <a:pt x="339" y="22"/>
                  </a:cubicBezTo>
                  <a:cubicBezTo>
                    <a:pt x="339" y="22"/>
                    <a:pt x="339" y="22"/>
                    <a:pt x="339" y="22"/>
                  </a:cubicBezTo>
                  <a:cubicBezTo>
                    <a:pt x="338" y="22"/>
                    <a:pt x="338" y="22"/>
                    <a:pt x="338" y="23"/>
                  </a:cubicBezTo>
                  <a:cubicBezTo>
                    <a:pt x="338" y="23"/>
                    <a:pt x="338" y="23"/>
                    <a:pt x="338" y="24"/>
                  </a:cubicBezTo>
                  <a:cubicBezTo>
                    <a:pt x="338" y="24"/>
                    <a:pt x="338" y="25"/>
                    <a:pt x="338" y="25"/>
                  </a:cubicBezTo>
                  <a:cubicBezTo>
                    <a:pt x="338" y="26"/>
                    <a:pt x="338" y="27"/>
                    <a:pt x="338" y="28"/>
                  </a:cubicBezTo>
                  <a:cubicBezTo>
                    <a:pt x="339" y="28"/>
                    <a:pt x="338" y="29"/>
                    <a:pt x="339" y="30"/>
                  </a:cubicBezTo>
                  <a:cubicBezTo>
                    <a:pt x="339" y="31"/>
                    <a:pt x="339" y="31"/>
                    <a:pt x="339" y="31"/>
                  </a:cubicBezTo>
                  <a:cubicBezTo>
                    <a:pt x="339" y="32"/>
                    <a:pt x="339" y="34"/>
                    <a:pt x="339" y="35"/>
                  </a:cubicBezTo>
                  <a:cubicBezTo>
                    <a:pt x="338" y="37"/>
                    <a:pt x="338" y="39"/>
                    <a:pt x="338" y="41"/>
                  </a:cubicBezTo>
                  <a:cubicBezTo>
                    <a:pt x="338" y="42"/>
                    <a:pt x="338" y="43"/>
                    <a:pt x="339" y="43"/>
                  </a:cubicBezTo>
                  <a:cubicBezTo>
                    <a:pt x="339" y="45"/>
                    <a:pt x="340" y="46"/>
                    <a:pt x="340" y="48"/>
                  </a:cubicBezTo>
                  <a:cubicBezTo>
                    <a:pt x="341" y="48"/>
                    <a:pt x="341" y="49"/>
                    <a:pt x="341" y="49"/>
                  </a:cubicBezTo>
                  <a:cubicBezTo>
                    <a:pt x="341" y="50"/>
                    <a:pt x="341" y="50"/>
                    <a:pt x="341" y="50"/>
                  </a:cubicBezTo>
                  <a:cubicBezTo>
                    <a:pt x="341" y="51"/>
                    <a:pt x="342" y="52"/>
                    <a:pt x="342" y="53"/>
                  </a:cubicBezTo>
                  <a:cubicBezTo>
                    <a:pt x="342" y="53"/>
                    <a:pt x="342" y="53"/>
                    <a:pt x="342" y="53"/>
                  </a:cubicBezTo>
                  <a:cubicBezTo>
                    <a:pt x="341" y="54"/>
                    <a:pt x="340" y="55"/>
                    <a:pt x="339" y="55"/>
                  </a:cubicBezTo>
                  <a:cubicBezTo>
                    <a:pt x="339" y="55"/>
                    <a:pt x="339" y="56"/>
                    <a:pt x="339" y="56"/>
                  </a:cubicBezTo>
                  <a:cubicBezTo>
                    <a:pt x="339" y="56"/>
                    <a:pt x="338" y="56"/>
                    <a:pt x="338" y="57"/>
                  </a:cubicBezTo>
                  <a:cubicBezTo>
                    <a:pt x="338" y="57"/>
                    <a:pt x="338" y="57"/>
                    <a:pt x="337" y="57"/>
                  </a:cubicBezTo>
                  <a:cubicBezTo>
                    <a:pt x="337" y="57"/>
                    <a:pt x="337" y="56"/>
                    <a:pt x="337" y="56"/>
                  </a:cubicBezTo>
                  <a:cubicBezTo>
                    <a:pt x="337" y="55"/>
                    <a:pt x="336" y="55"/>
                    <a:pt x="336" y="54"/>
                  </a:cubicBezTo>
                  <a:cubicBezTo>
                    <a:pt x="336" y="54"/>
                    <a:pt x="336" y="54"/>
                    <a:pt x="336" y="54"/>
                  </a:cubicBezTo>
                  <a:cubicBezTo>
                    <a:pt x="335" y="53"/>
                    <a:pt x="336" y="53"/>
                    <a:pt x="336" y="53"/>
                  </a:cubicBezTo>
                  <a:cubicBezTo>
                    <a:pt x="336" y="52"/>
                    <a:pt x="336" y="52"/>
                    <a:pt x="336" y="52"/>
                  </a:cubicBezTo>
                  <a:cubicBezTo>
                    <a:pt x="337" y="52"/>
                    <a:pt x="337" y="50"/>
                    <a:pt x="336" y="50"/>
                  </a:cubicBezTo>
                  <a:cubicBezTo>
                    <a:pt x="336" y="50"/>
                    <a:pt x="336" y="50"/>
                    <a:pt x="336" y="50"/>
                  </a:cubicBezTo>
                  <a:cubicBezTo>
                    <a:pt x="337" y="50"/>
                    <a:pt x="337" y="50"/>
                    <a:pt x="337" y="50"/>
                  </a:cubicBezTo>
                  <a:cubicBezTo>
                    <a:pt x="336" y="50"/>
                    <a:pt x="336" y="50"/>
                    <a:pt x="336" y="50"/>
                  </a:cubicBezTo>
                  <a:cubicBezTo>
                    <a:pt x="336" y="50"/>
                    <a:pt x="336" y="50"/>
                    <a:pt x="336" y="50"/>
                  </a:cubicBezTo>
                  <a:cubicBezTo>
                    <a:pt x="337" y="50"/>
                    <a:pt x="337" y="50"/>
                    <a:pt x="337" y="50"/>
                  </a:cubicBezTo>
                  <a:cubicBezTo>
                    <a:pt x="336" y="50"/>
                    <a:pt x="336" y="50"/>
                    <a:pt x="336" y="50"/>
                  </a:cubicBezTo>
                  <a:cubicBezTo>
                    <a:pt x="336" y="50"/>
                    <a:pt x="336" y="50"/>
                    <a:pt x="336" y="50"/>
                  </a:cubicBezTo>
                  <a:cubicBezTo>
                    <a:pt x="336" y="49"/>
                    <a:pt x="336" y="49"/>
                    <a:pt x="336" y="49"/>
                  </a:cubicBezTo>
                  <a:cubicBezTo>
                    <a:pt x="336" y="49"/>
                    <a:pt x="336" y="49"/>
                    <a:pt x="336" y="49"/>
                  </a:cubicBezTo>
                  <a:cubicBezTo>
                    <a:pt x="336" y="49"/>
                    <a:pt x="336" y="49"/>
                    <a:pt x="336" y="49"/>
                  </a:cubicBezTo>
                  <a:cubicBezTo>
                    <a:pt x="336" y="49"/>
                    <a:pt x="336" y="49"/>
                    <a:pt x="336" y="49"/>
                  </a:cubicBezTo>
                  <a:cubicBezTo>
                    <a:pt x="336" y="49"/>
                    <a:pt x="336" y="49"/>
                    <a:pt x="336" y="49"/>
                  </a:cubicBezTo>
                  <a:cubicBezTo>
                    <a:pt x="336" y="49"/>
                    <a:pt x="336" y="49"/>
                    <a:pt x="336" y="49"/>
                  </a:cubicBezTo>
                  <a:cubicBezTo>
                    <a:pt x="337" y="49"/>
                    <a:pt x="337" y="49"/>
                    <a:pt x="337" y="49"/>
                  </a:cubicBezTo>
                  <a:cubicBezTo>
                    <a:pt x="336" y="49"/>
                    <a:pt x="336" y="49"/>
                    <a:pt x="336" y="49"/>
                  </a:cubicBezTo>
                  <a:cubicBezTo>
                    <a:pt x="336" y="49"/>
                    <a:pt x="336" y="49"/>
                    <a:pt x="336" y="49"/>
                  </a:cubicBezTo>
                  <a:cubicBezTo>
                    <a:pt x="337" y="49"/>
                    <a:pt x="337" y="49"/>
                    <a:pt x="337" y="49"/>
                  </a:cubicBezTo>
                  <a:cubicBezTo>
                    <a:pt x="337" y="49"/>
                    <a:pt x="337" y="49"/>
                    <a:pt x="337" y="49"/>
                  </a:cubicBezTo>
                  <a:cubicBezTo>
                    <a:pt x="336" y="49"/>
                    <a:pt x="336" y="49"/>
                    <a:pt x="336" y="49"/>
                  </a:cubicBezTo>
                  <a:cubicBezTo>
                    <a:pt x="336" y="49"/>
                    <a:pt x="336" y="49"/>
                    <a:pt x="336" y="49"/>
                  </a:cubicBezTo>
                  <a:cubicBezTo>
                    <a:pt x="336" y="49"/>
                    <a:pt x="336" y="49"/>
                    <a:pt x="336" y="49"/>
                  </a:cubicBezTo>
                  <a:cubicBezTo>
                    <a:pt x="336" y="49"/>
                    <a:pt x="336" y="49"/>
                    <a:pt x="336" y="49"/>
                  </a:cubicBezTo>
                  <a:cubicBezTo>
                    <a:pt x="336" y="49"/>
                    <a:pt x="336" y="49"/>
                    <a:pt x="336" y="49"/>
                  </a:cubicBezTo>
                  <a:cubicBezTo>
                    <a:pt x="337" y="49"/>
                    <a:pt x="337" y="49"/>
                    <a:pt x="337" y="49"/>
                  </a:cubicBezTo>
                  <a:cubicBezTo>
                    <a:pt x="337" y="49"/>
                    <a:pt x="337" y="49"/>
                    <a:pt x="337" y="49"/>
                  </a:cubicBezTo>
                  <a:cubicBezTo>
                    <a:pt x="336" y="49"/>
                    <a:pt x="336" y="49"/>
                    <a:pt x="336" y="49"/>
                  </a:cubicBezTo>
                  <a:cubicBezTo>
                    <a:pt x="336" y="49"/>
                    <a:pt x="336" y="49"/>
                    <a:pt x="336" y="49"/>
                  </a:cubicBezTo>
                  <a:cubicBezTo>
                    <a:pt x="337" y="49"/>
                    <a:pt x="337" y="49"/>
                    <a:pt x="337" y="49"/>
                  </a:cubicBezTo>
                  <a:cubicBezTo>
                    <a:pt x="336" y="49"/>
                    <a:pt x="336" y="49"/>
                    <a:pt x="336" y="49"/>
                  </a:cubicBezTo>
                  <a:cubicBezTo>
                    <a:pt x="337" y="49"/>
                    <a:pt x="337" y="49"/>
                    <a:pt x="337" y="49"/>
                  </a:cubicBezTo>
                  <a:cubicBezTo>
                    <a:pt x="336" y="49"/>
                    <a:pt x="336" y="49"/>
                    <a:pt x="336" y="49"/>
                  </a:cubicBezTo>
                  <a:cubicBezTo>
                    <a:pt x="336" y="49"/>
                    <a:pt x="336" y="49"/>
                    <a:pt x="336" y="49"/>
                  </a:cubicBezTo>
                  <a:cubicBezTo>
                    <a:pt x="336" y="49"/>
                    <a:pt x="336" y="49"/>
                    <a:pt x="336" y="49"/>
                  </a:cubicBezTo>
                  <a:cubicBezTo>
                    <a:pt x="336" y="49"/>
                    <a:pt x="336" y="49"/>
                    <a:pt x="336" y="49"/>
                  </a:cubicBezTo>
                  <a:cubicBezTo>
                    <a:pt x="336" y="49"/>
                    <a:pt x="336" y="49"/>
                    <a:pt x="336" y="49"/>
                  </a:cubicBezTo>
                  <a:cubicBezTo>
                    <a:pt x="336" y="49"/>
                    <a:pt x="336" y="49"/>
                    <a:pt x="336" y="49"/>
                  </a:cubicBezTo>
                  <a:cubicBezTo>
                    <a:pt x="336" y="49"/>
                    <a:pt x="336" y="49"/>
                    <a:pt x="336" y="49"/>
                  </a:cubicBezTo>
                  <a:cubicBezTo>
                    <a:pt x="337" y="49"/>
                    <a:pt x="337" y="49"/>
                    <a:pt x="337" y="49"/>
                  </a:cubicBezTo>
                  <a:cubicBezTo>
                    <a:pt x="336" y="49"/>
                    <a:pt x="336" y="49"/>
                    <a:pt x="336" y="49"/>
                  </a:cubicBezTo>
                  <a:cubicBezTo>
                    <a:pt x="336" y="49"/>
                    <a:pt x="336" y="49"/>
                    <a:pt x="336" y="49"/>
                  </a:cubicBezTo>
                  <a:cubicBezTo>
                    <a:pt x="336" y="49"/>
                    <a:pt x="336" y="49"/>
                    <a:pt x="336" y="49"/>
                  </a:cubicBezTo>
                  <a:cubicBezTo>
                    <a:pt x="337" y="49"/>
                    <a:pt x="337" y="49"/>
                    <a:pt x="337" y="49"/>
                  </a:cubicBezTo>
                  <a:cubicBezTo>
                    <a:pt x="337" y="49"/>
                    <a:pt x="337" y="49"/>
                    <a:pt x="337" y="49"/>
                  </a:cubicBezTo>
                  <a:cubicBezTo>
                    <a:pt x="337" y="49"/>
                    <a:pt x="337" y="49"/>
                    <a:pt x="337" y="49"/>
                  </a:cubicBezTo>
                  <a:cubicBezTo>
                    <a:pt x="337" y="49"/>
                    <a:pt x="337" y="49"/>
                    <a:pt x="337" y="49"/>
                  </a:cubicBezTo>
                  <a:cubicBezTo>
                    <a:pt x="337" y="49"/>
                    <a:pt x="337" y="49"/>
                    <a:pt x="337" y="49"/>
                  </a:cubicBezTo>
                  <a:cubicBezTo>
                    <a:pt x="337" y="49"/>
                    <a:pt x="337" y="49"/>
                    <a:pt x="337" y="49"/>
                  </a:cubicBezTo>
                  <a:cubicBezTo>
                    <a:pt x="336" y="49"/>
                    <a:pt x="336" y="49"/>
                    <a:pt x="336" y="49"/>
                  </a:cubicBezTo>
                  <a:cubicBezTo>
                    <a:pt x="336" y="49"/>
                    <a:pt x="336" y="49"/>
                    <a:pt x="336" y="49"/>
                  </a:cubicBezTo>
                  <a:cubicBezTo>
                    <a:pt x="337" y="49"/>
                    <a:pt x="337" y="49"/>
                    <a:pt x="337" y="49"/>
                  </a:cubicBezTo>
                  <a:cubicBezTo>
                    <a:pt x="336" y="49"/>
                    <a:pt x="336" y="49"/>
                    <a:pt x="336" y="49"/>
                  </a:cubicBezTo>
                  <a:cubicBezTo>
                    <a:pt x="337" y="49"/>
                    <a:pt x="337" y="49"/>
                    <a:pt x="337" y="49"/>
                  </a:cubicBezTo>
                  <a:cubicBezTo>
                    <a:pt x="337" y="49"/>
                    <a:pt x="337" y="49"/>
                    <a:pt x="337" y="49"/>
                  </a:cubicBezTo>
                  <a:cubicBezTo>
                    <a:pt x="337" y="49"/>
                    <a:pt x="337" y="49"/>
                    <a:pt x="337" y="49"/>
                  </a:cubicBezTo>
                  <a:cubicBezTo>
                    <a:pt x="336" y="49"/>
                    <a:pt x="336" y="49"/>
                    <a:pt x="336" y="49"/>
                  </a:cubicBezTo>
                  <a:cubicBezTo>
                    <a:pt x="336" y="49"/>
                    <a:pt x="336" y="49"/>
                    <a:pt x="336" y="49"/>
                  </a:cubicBezTo>
                  <a:cubicBezTo>
                    <a:pt x="337" y="49"/>
                    <a:pt x="337" y="49"/>
                    <a:pt x="337" y="49"/>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7" y="48"/>
                    <a:pt x="337" y="48"/>
                    <a:pt x="337" y="48"/>
                  </a:cubicBezTo>
                  <a:cubicBezTo>
                    <a:pt x="337" y="48"/>
                    <a:pt x="337" y="48"/>
                    <a:pt x="337" y="48"/>
                  </a:cubicBezTo>
                  <a:cubicBezTo>
                    <a:pt x="336" y="48"/>
                    <a:pt x="336" y="48"/>
                    <a:pt x="336" y="48"/>
                  </a:cubicBezTo>
                  <a:cubicBezTo>
                    <a:pt x="337" y="48"/>
                    <a:pt x="337" y="48"/>
                    <a:pt x="337" y="48"/>
                  </a:cubicBezTo>
                  <a:cubicBezTo>
                    <a:pt x="337" y="48"/>
                    <a:pt x="337" y="48"/>
                    <a:pt x="337" y="48"/>
                  </a:cubicBezTo>
                  <a:cubicBezTo>
                    <a:pt x="336" y="48"/>
                    <a:pt x="336" y="48"/>
                    <a:pt x="336" y="48"/>
                  </a:cubicBezTo>
                  <a:cubicBezTo>
                    <a:pt x="337" y="48"/>
                    <a:pt x="337" y="48"/>
                    <a:pt x="337" y="48"/>
                  </a:cubicBezTo>
                  <a:cubicBezTo>
                    <a:pt x="337" y="48"/>
                    <a:pt x="337" y="48"/>
                    <a:pt x="337"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7" y="48"/>
                    <a:pt x="337" y="48"/>
                    <a:pt x="337"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7" y="48"/>
                    <a:pt x="337" y="48"/>
                    <a:pt x="337" y="48"/>
                  </a:cubicBezTo>
                  <a:cubicBezTo>
                    <a:pt x="336" y="48"/>
                    <a:pt x="336" y="48"/>
                    <a:pt x="336" y="48"/>
                  </a:cubicBezTo>
                  <a:cubicBezTo>
                    <a:pt x="336" y="48"/>
                    <a:pt x="336" y="48"/>
                    <a:pt x="336" y="48"/>
                  </a:cubicBezTo>
                  <a:cubicBezTo>
                    <a:pt x="337" y="48"/>
                    <a:pt x="337" y="48"/>
                    <a:pt x="337" y="48"/>
                  </a:cubicBezTo>
                  <a:cubicBezTo>
                    <a:pt x="337" y="48"/>
                    <a:pt x="337" y="48"/>
                    <a:pt x="337" y="48"/>
                  </a:cubicBezTo>
                  <a:cubicBezTo>
                    <a:pt x="336" y="48"/>
                    <a:pt x="336" y="48"/>
                    <a:pt x="336" y="48"/>
                  </a:cubicBezTo>
                  <a:cubicBezTo>
                    <a:pt x="336" y="48"/>
                    <a:pt x="336" y="48"/>
                    <a:pt x="336" y="48"/>
                  </a:cubicBezTo>
                  <a:cubicBezTo>
                    <a:pt x="337" y="48"/>
                    <a:pt x="337" y="48"/>
                    <a:pt x="337" y="48"/>
                  </a:cubicBezTo>
                  <a:cubicBezTo>
                    <a:pt x="336" y="48"/>
                    <a:pt x="336" y="48"/>
                    <a:pt x="336" y="48"/>
                  </a:cubicBezTo>
                  <a:cubicBezTo>
                    <a:pt x="337" y="48"/>
                    <a:pt x="337" y="48"/>
                    <a:pt x="337" y="48"/>
                  </a:cubicBezTo>
                  <a:cubicBezTo>
                    <a:pt x="336" y="48"/>
                    <a:pt x="336" y="48"/>
                    <a:pt x="336" y="48"/>
                  </a:cubicBezTo>
                  <a:cubicBezTo>
                    <a:pt x="336" y="48"/>
                    <a:pt x="336" y="48"/>
                    <a:pt x="336" y="48"/>
                  </a:cubicBezTo>
                  <a:cubicBezTo>
                    <a:pt x="337" y="48"/>
                    <a:pt x="337" y="48"/>
                    <a:pt x="337"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6" y="48"/>
                    <a:pt x="336" y="48"/>
                    <a:pt x="336" y="48"/>
                  </a:cubicBezTo>
                  <a:cubicBezTo>
                    <a:pt x="336" y="47"/>
                    <a:pt x="336" y="47"/>
                    <a:pt x="336" y="47"/>
                  </a:cubicBezTo>
                  <a:cubicBezTo>
                    <a:pt x="336" y="48"/>
                    <a:pt x="336" y="48"/>
                    <a:pt x="336" y="48"/>
                  </a:cubicBezTo>
                  <a:cubicBezTo>
                    <a:pt x="336" y="47"/>
                    <a:pt x="336" y="47"/>
                    <a:pt x="336" y="47"/>
                  </a:cubicBezTo>
                  <a:cubicBezTo>
                    <a:pt x="336" y="47"/>
                    <a:pt x="336" y="47"/>
                    <a:pt x="336" y="47"/>
                  </a:cubicBezTo>
                  <a:cubicBezTo>
                    <a:pt x="337" y="47"/>
                    <a:pt x="337" y="47"/>
                    <a:pt x="337"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6"/>
                    <a:pt x="336" y="46"/>
                    <a:pt x="336" y="46"/>
                  </a:cubicBezTo>
                  <a:cubicBezTo>
                    <a:pt x="336" y="47"/>
                    <a:pt x="336" y="47"/>
                    <a:pt x="336" y="47"/>
                  </a:cubicBezTo>
                  <a:cubicBezTo>
                    <a:pt x="336" y="47"/>
                    <a:pt x="336" y="47"/>
                    <a:pt x="336" y="47"/>
                  </a:cubicBezTo>
                  <a:cubicBezTo>
                    <a:pt x="336" y="47"/>
                    <a:pt x="336" y="47"/>
                    <a:pt x="336" y="47"/>
                  </a:cubicBezTo>
                  <a:cubicBezTo>
                    <a:pt x="336" y="47"/>
                    <a:pt x="336" y="47"/>
                    <a:pt x="336" y="47"/>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5" y="46"/>
                    <a:pt x="335" y="46"/>
                    <a:pt x="335"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6" y="46"/>
                    <a:pt x="336" y="46"/>
                    <a:pt x="336" y="46"/>
                  </a:cubicBezTo>
                  <a:cubicBezTo>
                    <a:pt x="335" y="46"/>
                    <a:pt x="335" y="46"/>
                    <a:pt x="335" y="46"/>
                  </a:cubicBezTo>
                  <a:cubicBezTo>
                    <a:pt x="336" y="46"/>
                    <a:pt x="336" y="46"/>
                    <a:pt x="336" y="46"/>
                  </a:cubicBezTo>
                  <a:cubicBezTo>
                    <a:pt x="336" y="46"/>
                    <a:pt x="336" y="46"/>
                    <a:pt x="336" y="46"/>
                  </a:cubicBezTo>
                  <a:cubicBezTo>
                    <a:pt x="335" y="46"/>
                    <a:pt x="335" y="46"/>
                    <a:pt x="335" y="46"/>
                  </a:cubicBezTo>
                  <a:cubicBezTo>
                    <a:pt x="335" y="46"/>
                    <a:pt x="335" y="46"/>
                    <a:pt x="335" y="46"/>
                  </a:cubicBezTo>
                  <a:cubicBezTo>
                    <a:pt x="336" y="46"/>
                    <a:pt x="336" y="46"/>
                    <a:pt x="336" y="46"/>
                  </a:cubicBezTo>
                  <a:cubicBezTo>
                    <a:pt x="335" y="46"/>
                    <a:pt x="335" y="46"/>
                    <a:pt x="335" y="46"/>
                  </a:cubicBezTo>
                  <a:cubicBezTo>
                    <a:pt x="335" y="46"/>
                    <a:pt x="335" y="46"/>
                    <a:pt x="335" y="46"/>
                  </a:cubicBezTo>
                  <a:cubicBezTo>
                    <a:pt x="336" y="46"/>
                    <a:pt x="336" y="46"/>
                    <a:pt x="336" y="46"/>
                  </a:cubicBezTo>
                  <a:cubicBezTo>
                    <a:pt x="335" y="46"/>
                    <a:pt x="335" y="46"/>
                    <a:pt x="335" y="46"/>
                  </a:cubicBezTo>
                  <a:cubicBezTo>
                    <a:pt x="335" y="46"/>
                    <a:pt x="335" y="46"/>
                    <a:pt x="335" y="46"/>
                  </a:cubicBezTo>
                  <a:cubicBezTo>
                    <a:pt x="336" y="46"/>
                    <a:pt x="336" y="46"/>
                    <a:pt x="336"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6"/>
                    <a:pt x="335" y="46"/>
                    <a:pt x="335" y="46"/>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6"/>
                    <a:pt x="335" y="46"/>
                    <a:pt x="335" y="46"/>
                  </a:cubicBezTo>
                  <a:cubicBezTo>
                    <a:pt x="335" y="45"/>
                    <a:pt x="335" y="45"/>
                    <a:pt x="335" y="45"/>
                  </a:cubicBezTo>
                  <a:cubicBezTo>
                    <a:pt x="335" y="45"/>
                    <a:pt x="335" y="45"/>
                    <a:pt x="335" y="45"/>
                  </a:cubicBezTo>
                  <a:cubicBezTo>
                    <a:pt x="335" y="45"/>
                    <a:pt x="335" y="45"/>
                    <a:pt x="335" y="45"/>
                  </a:cubicBezTo>
                  <a:cubicBezTo>
                    <a:pt x="335" y="46"/>
                    <a:pt x="335" y="46"/>
                    <a:pt x="335" y="46"/>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5" y="45"/>
                    <a:pt x="335" y="45"/>
                    <a:pt x="335" y="45"/>
                  </a:cubicBezTo>
                  <a:cubicBezTo>
                    <a:pt x="334" y="45"/>
                    <a:pt x="334" y="45"/>
                    <a:pt x="334" y="45"/>
                  </a:cubicBezTo>
                  <a:cubicBezTo>
                    <a:pt x="335" y="45"/>
                    <a:pt x="335" y="45"/>
                    <a:pt x="335" y="45"/>
                  </a:cubicBezTo>
                  <a:cubicBezTo>
                    <a:pt x="335" y="45"/>
                    <a:pt x="335" y="45"/>
                    <a:pt x="335"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5" y="45"/>
                    <a:pt x="335" y="45"/>
                    <a:pt x="335"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5"/>
                    <a:pt x="334" y="45"/>
                    <a:pt x="334" y="45"/>
                  </a:cubicBezTo>
                  <a:cubicBezTo>
                    <a:pt x="334" y="44"/>
                    <a:pt x="334" y="44"/>
                    <a:pt x="334" y="44"/>
                  </a:cubicBezTo>
                  <a:cubicBezTo>
                    <a:pt x="334" y="45"/>
                    <a:pt x="334" y="45"/>
                    <a:pt x="334" y="45"/>
                  </a:cubicBezTo>
                  <a:cubicBezTo>
                    <a:pt x="334" y="45"/>
                    <a:pt x="334" y="45"/>
                    <a:pt x="334" y="45"/>
                  </a:cubicBezTo>
                  <a:cubicBezTo>
                    <a:pt x="334" y="44"/>
                    <a:pt x="334" y="44"/>
                    <a:pt x="334" y="44"/>
                  </a:cubicBezTo>
                  <a:cubicBezTo>
                    <a:pt x="334" y="45"/>
                    <a:pt x="334" y="45"/>
                    <a:pt x="334" y="45"/>
                  </a:cubicBezTo>
                  <a:cubicBezTo>
                    <a:pt x="334" y="45"/>
                    <a:pt x="334" y="45"/>
                    <a:pt x="334" y="45"/>
                  </a:cubicBezTo>
                  <a:cubicBezTo>
                    <a:pt x="334" y="44"/>
                    <a:pt x="334" y="44"/>
                    <a:pt x="334" y="44"/>
                  </a:cubicBezTo>
                  <a:cubicBezTo>
                    <a:pt x="333" y="45"/>
                    <a:pt x="333" y="45"/>
                    <a:pt x="333" y="45"/>
                  </a:cubicBezTo>
                  <a:cubicBezTo>
                    <a:pt x="333" y="45"/>
                    <a:pt x="333" y="45"/>
                    <a:pt x="333" y="45"/>
                  </a:cubicBezTo>
                  <a:cubicBezTo>
                    <a:pt x="333" y="45"/>
                    <a:pt x="333" y="45"/>
                    <a:pt x="333" y="45"/>
                  </a:cubicBezTo>
                  <a:cubicBezTo>
                    <a:pt x="333" y="45"/>
                    <a:pt x="333" y="45"/>
                    <a:pt x="333" y="45"/>
                  </a:cubicBezTo>
                  <a:cubicBezTo>
                    <a:pt x="333" y="44"/>
                    <a:pt x="333" y="44"/>
                    <a:pt x="333" y="44"/>
                  </a:cubicBezTo>
                  <a:cubicBezTo>
                    <a:pt x="333" y="45"/>
                    <a:pt x="333" y="45"/>
                    <a:pt x="333" y="45"/>
                  </a:cubicBezTo>
                  <a:cubicBezTo>
                    <a:pt x="333" y="45"/>
                    <a:pt x="333" y="45"/>
                    <a:pt x="333" y="45"/>
                  </a:cubicBezTo>
                  <a:cubicBezTo>
                    <a:pt x="333" y="44"/>
                    <a:pt x="333" y="44"/>
                    <a:pt x="333" y="44"/>
                  </a:cubicBezTo>
                  <a:cubicBezTo>
                    <a:pt x="333" y="45"/>
                    <a:pt x="333" y="45"/>
                    <a:pt x="333" y="45"/>
                  </a:cubicBezTo>
                  <a:cubicBezTo>
                    <a:pt x="333" y="45"/>
                    <a:pt x="333" y="45"/>
                    <a:pt x="333" y="45"/>
                  </a:cubicBezTo>
                  <a:cubicBezTo>
                    <a:pt x="333" y="45"/>
                    <a:pt x="333" y="45"/>
                    <a:pt x="333" y="45"/>
                  </a:cubicBezTo>
                  <a:cubicBezTo>
                    <a:pt x="333" y="44"/>
                    <a:pt x="333" y="44"/>
                    <a:pt x="333" y="44"/>
                  </a:cubicBezTo>
                  <a:cubicBezTo>
                    <a:pt x="333" y="44"/>
                    <a:pt x="333" y="44"/>
                    <a:pt x="333" y="44"/>
                  </a:cubicBezTo>
                  <a:cubicBezTo>
                    <a:pt x="333" y="45"/>
                    <a:pt x="333" y="45"/>
                    <a:pt x="333" y="45"/>
                  </a:cubicBezTo>
                  <a:cubicBezTo>
                    <a:pt x="333" y="44"/>
                    <a:pt x="333" y="44"/>
                    <a:pt x="333" y="44"/>
                  </a:cubicBezTo>
                  <a:cubicBezTo>
                    <a:pt x="333" y="44"/>
                    <a:pt x="333" y="44"/>
                    <a:pt x="333" y="44"/>
                  </a:cubicBezTo>
                  <a:cubicBezTo>
                    <a:pt x="333" y="45"/>
                    <a:pt x="333" y="45"/>
                    <a:pt x="333" y="45"/>
                  </a:cubicBezTo>
                  <a:cubicBezTo>
                    <a:pt x="333" y="44"/>
                    <a:pt x="333" y="44"/>
                    <a:pt x="333" y="44"/>
                  </a:cubicBezTo>
                  <a:cubicBezTo>
                    <a:pt x="333" y="44"/>
                    <a:pt x="333" y="44"/>
                    <a:pt x="333" y="44"/>
                  </a:cubicBezTo>
                  <a:cubicBezTo>
                    <a:pt x="333" y="44"/>
                    <a:pt x="333" y="44"/>
                    <a:pt x="333" y="44"/>
                  </a:cubicBezTo>
                  <a:cubicBezTo>
                    <a:pt x="333" y="45"/>
                    <a:pt x="333" y="45"/>
                    <a:pt x="333" y="45"/>
                  </a:cubicBezTo>
                  <a:cubicBezTo>
                    <a:pt x="333" y="44"/>
                    <a:pt x="333" y="44"/>
                    <a:pt x="333" y="44"/>
                  </a:cubicBezTo>
                  <a:cubicBezTo>
                    <a:pt x="333" y="45"/>
                    <a:pt x="333" y="45"/>
                    <a:pt x="333" y="45"/>
                  </a:cubicBezTo>
                  <a:cubicBezTo>
                    <a:pt x="333" y="45"/>
                    <a:pt x="333" y="45"/>
                    <a:pt x="333" y="45"/>
                  </a:cubicBezTo>
                  <a:cubicBezTo>
                    <a:pt x="333" y="44"/>
                    <a:pt x="333" y="44"/>
                    <a:pt x="333" y="44"/>
                  </a:cubicBezTo>
                  <a:cubicBezTo>
                    <a:pt x="333" y="45"/>
                    <a:pt x="333" y="45"/>
                    <a:pt x="333" y="45"/>
                  </a:cubicBezTo>
                  <a:cubicBezTo>
                    <a:pt x="333" y="44"/>
                    <a:pt x="333" y="44"/>
                    <a:pt x="333" y="44"/>
                  </a:cubicBezTo>
                  <a:cubicBezTo>
                    <a:pt x="333" y="45"/>
                    <a:pt x="333" y="45"/>
                    <a:pt x="333" y="45"/>
                  </a:cubicBezTo>
                  <a:cubicBezTo>
                    <a:pt x="333" y="45"/>
                    <a:pt x="333" y="45"/>
                    <a:pt x="333" y="45"/>
                  </a:cubicBezTo>
                  <a:cubicBezTo>
                    <a:pt x="333" y="44"/>
                    <a:pt x="333" y="44"/>
                    <a:pt x="333" y="44"/>
                  </a:cubicBezTo>
                  <a:cubicBezTo>
                    <a:pt x="333" y="44"/>
                    <a:pt x="333" y="44"/>
                    <a:pt x="333" y="44"/>
                  </a:cubicBezTo>
                  <a:cubicBezTo>
                    <a:pt x="333" y="45"/>
                    <a:pt x="333" y="45"/>
                    <a:pt x="333" y="45"/>
                  </a:cubicBezTo>
                  <a:cubicBezTo>
                    <a:pt x="333" y="44"/>
                    <a:pt x="333" y="44"/>
                    <a:pt x="333" y="44"/>
                  </a:cubicBezTo>
                  <a:cubicBezTo>
                    <a:pt x="333" y="44"/>
                    <a:pt x="333" y="44"/>
                    <a:pt x="333" y="44"/>
                  </a:cubicBezTo>
                  <a:cubicBezTo>
                    <a:pt x="333" y="44"/>
                    <a:pt x="333" y="44"/>
                    <a:pt x="333" y="44"/>
                  </a:cubicBezTo>
                  <a:cubicBezTo>
                    <a:pt x="333" y="44"/>
                    <a:pt x="333" y="44"/>
                    <a:pt x="333" y="44"/>
                  </a:cubicBezTo>
                  <a:cubicBezTo>
                    <a:pt x="333" y="45"/>
                    <a:pt x="333" y="45"/>
                    <a:pt x="333" y="45"/>
                  </a:cubicBezTo>
                  <a:cubicBezTo>
                    <a:pt x="333" y="44"/>
                    <a:pt x="333" y="44"/>
                    <a:pt x="333" y="44"/>
                  </a:cubicBezTo>
                  <a:cubicBezTo>
                    <a:pt x="333" y="44"/>
                    <a:pt x="333" y="44"/>
                    <a:pt x="333" y="44"/>
                  </a:cubicBezTo>
                  <a:cubicBezTo>
                    <a:pt x="333" y="44"/>
                    <a:pt x="333" y="44"/>
                    <a:pt x="333" y="44"/>
                  </a:cubicBezTo>
                  <a:cubicBezTo>
                    <a:pt x="333" y="44"/>
                    <a:pt x="333" y="44"/>
                    <a:pt x="333" y="44"/>
                  </a:cubicBezTo>
                  <a:cubicBezTo>
                    <a:pt x="333" y="44"/>
                    <a:pt x="333" y="44"/>
                    <a:pt x="333" y="44"/>
                  </a:cubicBezTo>
                  <a:cubicBezTo>
                    <a:pt x="333" y="44"/>
                    <a:pt x="333" y="44"/>
                    <a:pt x="333" y="44"/>
                  </a:cubicBezTo>
                  <a:cubicBezTo>
                    <a:pt x="333" y="44"/>
                    <a:pt x="333" y="44"/>
                    <a:pt x="333" y="44"/>
                  </a:cubicBezTo>
                  <a:cubicBezTo>
                    <a:pt x="333" y="44"/>
                    <a:pt x="333" y="44"/>
                    <a:pt x="333" y="44"/>
                  </a:cubicBezTo>
                  <a:cubicBezTo>
                    <a:pt x="333" y="45"/>
                    <a:pt x="333" y="45"/>
                    <a:pt x="333" y="45"/>
                  </a:cubicBezTo>
                  <a:cubicBezTo>
                    <a:pt x="333" y="44"/>
                    <a:pt x="333" y="44"/>
                    <a:pt x="333" y="44"/>
                  </a:cubicBezTo>
                  <a:cubicBezTo>
                    <a:pt x="333" y="45"/>
                    <a:pt x="333" y="45"/>
                    <a:pt x="333" y="45"/>
                  </a:cubicBezTo>
                  <a:cubicBezTo>
                    <a:pt x="333" y="44"/>
                    <a:pt x="333" y="44"/>
                    <a:pt x="333" y="44"/>
                  </a:cubicBezTo>
                  <a:cubicBezTo>
                    <a:pt x="333" y="44"/>
                    <a:pt x="333" y="44"/>
                    <a:pt x="333" y="44"/>
                  </a:cubicBezTo>
                  <a:cubicBezTo>
                    <a:pt x="333" y="44"/>
                    <a:pt x="333" y="44"/>
                    <a:pt x="333" y="44"/>
                  </a:cubicBezTo>
                  <a:cubicBezTo>
                    <a:pt x="332" y="44"/>
                    <a:pt x="332" y="44"/>
                    <a:pt x="332" y="44"/>
                  </a:cubicBezTo>
                  <a:cubicBezTo>
                    <a:pt x="332" y="44"/>
                    <a:pt x="332" y="44"/>
                    <a:pt x="332" y="44"/>
                  </a:cubicBezTo>
                  <a:cubicBezTo>
                    <a:pt x="332" y="44"/>
                    <a:pt x="332" y="44"/>
                    <a:pt x="332" y="44"/>
                  </a:cubicBezTo>
                  <a:cubicBezTo>
                    <a:pt x="332" y="44"/>
                    <a:pt x="332" y="44"/>
                    <a:pt x="332" y="44"/>
                  </a:cubicBezTo>
                  <a:cubicBezTo>
                    <a:pt x="332" y="44"/>
                    <a:pt x="332" y="44"/>
                    <a:pt x="332" y="44"/>
                  </a:cubicBezTo>
                  <a:cubicBezTo>
                    <a:pt x="332" y="45"/>
                    <a:pt x="332" y="45"/>
                    <a:pt x="332" y="45"/>
                  </a:cubicBezTo>
                  <a:cubicBezTo>
                    <a:pt x="332" y="44"/>
                    <a:pt x="332" y="44"/>
                    <a:pt x="332" y="44"/>
                  </a:cubicBezTo>
                  <a:cubicBezTo>
                    <a:pt x="332" y="44"/>
                    <a:pt x="332" y="44"/>
                    <a:pt x="332" y="44"/>
                  </a:cubicBezTo>
                  <a:cubicBezTo>
                    <a:pt x="332" y="45"/>
                    <a:pt x="332" y="45"/>
                    <a:pt x="332" y="45"/>
                  </a:cubicBezTo>
                  <a:cubicBezTo>
                    <a:pt x="332" y="44"/>
                    <a:pt x="332" y="44"/>
                    <a:pt x="332" y="44"/>
                  </a:cubicBezTo>
                  <a:cubicBezTo>
                    <a:pt x="332" y="45"/>
                    <a:pt x="332" y="45"/>
                    <a:pt x="332" y="45"/>
                  </a:cubicBezTo>
                  <a:cubicBezTo>
                    <a:pt x="332" y="45"/>
                    <a:pt x="332" y="45"/>
                    <a:pt x="332" y="45"/>
                  </a:cubicBezTo>
                  <a:cubicBezTo>
                    <a:pt x="332" y="45"/>
                    <a:pt x="332" y="45"/>
                    <a:pt x="332" y="45"/>
                  </a:cubicBezTo>
                  <a:cubicBezTo>
                    <a:pt x="332" y="44"/>
                    <a:pt x="332" y="44"/>
                    <a:pt x="332" y="44"/>
                  </a:cubicBezTo>
                  <a:cubicBezTo>
                    <a:pt x="332" y="45"/>
                    <a:pt x="332" y="45"/>
                    <a:pt x="332" y="45"/>
                  </a:cubicBezTo>
                  <a:cubicBezTo>
                    <a:pt x="332" y="45"/>
                    <a:pt x="332" y="45"/>
                    <a:pt x="332" y="45"/>
                  </a:cubicBezTo>
                  <a:cubicBezTo>
                    <a:pt x="332" y="45"/>
                    <a:pt x="332" y="45"/>
                    <a:pt x="332" y="45"/>
                  </a:cubicBezTo>
                  <a:cubicBezTo>
                    <a:pt x="332" y="44"/>
                    <a:pt x="332" y="44"/>
                    <a:pt x="332" y="44"/>
                  </a:cubicBezTo>
                  <a:cubicBezTo>
                    <a:pt x="332" y="44"/>
                    <a:pt x="332" y="44"/>
                    <a:pt x="332" y="44"/>
                  </a:cubicBezTo>
                  <a:cubicBezTo>
                    <a:pt x="332" y="44"/>
                    <a:pt x="332" y="44"/>
                    <a:pt x="332" y="44"/>
                  </a:cubicBezTo>
                  <a:cubicBezTo>
                    <a:pt x="332" y="45"/>
                    <a:pt x="332" y="45"/>
                    <a:pt x="332" y="45"/>
                  </a:cubicBezTo>
                  <a:cubicBezTo>
                    <a:pt x="332" y="45"/>
                    <a:pt x="332" y="45"/>
                    <a:pt x="332" y="45"/>
                  </a:cubicBezTo>
                  <a:cubicBezTo>
                    <a:pt x="332" y="45"/>
                    <a:pt x="332" y="45"/>
                    <a:pt x="332" y="45"/>
                  </a:cubicBezTo>
                  <a:cubicBezTo>
                    <a:pt x="332" y="45"/>
                    <a:pt x="332" y="45"/>
                    <a:pt x="332" y="45"/>
                  </a:cubicBezTo>
                  <a:cubicBezTo>
                    <a:pt x="332" y="44"/>
                    <a:pt x="332" y="44"/>
                    <a:pt x="332" y="44"/>
                  </a:cubicBezTo>
                  <a:cubicBezTo>
                    <a:pt x="332" y="44"/>
                    <a:pt x="332" y="44"/>
                    <a:pt x="332" y="44"/>
                  </a:cubicBezTo>
                  <a:cubicBezTo>
                    <a:pt x="332" y="45"/>
                    <a:pt x="332" y="45"/>
                    <a:pt x="332" y="45"/>
                  </a:cubicBezTo>
                  <a:cubicBezTo>
                    <a:pt x="332" y="44"/>
                    <a:pt x="332" y="44"/>
                    <a:pt x="332" y="44"/>
                  </a:cubicBezTo>
                  <a:cubicBezTo>
                    <a:pt x="332" y="44"/>
                    <a:pt x="332" y="44"/>
                    <a:pt x="332" y="44"/>
                  </a:cubicBezTo>
                  <a:cubicBezTo>
                    <a:pt x="332" y="44"/>
                    <a:pt x="332" y="44"/>
                    <a:pt x="332" y="44"/>
                  </a:cubicBezTo>
                  <a:cubicBezTo>
                    <a:pt x="332" y="44"/>
                    <a:pt x="332" y="44"/>
                    <a:pt x="332" y="44"/>
                  </a:cubicBezTo>
                  <a:cubicBezTo>
                    <a:pt x="332" y="44"/>
                    <a:pt x="332" y="44"/>
                    <a:pt x="332" y="44"/>
                  </a:cubicBezTo>
                  <a:cubicBezTo>
                    <a:pt x="332" y="44"/>
                    <a:pt x="332" y="44"/>
                    <a:pt x="332" y="44"/>
                  </a:cubicBezTo>
                  <a:cubicBezTo>
                    <a:pt x="332" y="45"/>
                    <a:pt x="332" y="45"/>
                    <a:pt x="332" y="45"/>
                  </a:cubicBezTo>
                  <a:cubicBezTo>
                    <a:pt x="332" y="45"/>
                    <a:pt x="332" y="45"/>
                    <a:pt x="332" y="45"/>
                  </a:cubicBezTo>
                  <a:cubicBezTo>
                    <a:pt x="332" y="44"/>
                    <a:pt x="332" y="44"/>
                    <a:pt x="332" y="44"/>
                  </a:cubicBezTo>
                  <a:cubicBezTo>
                    <a:pt x="332" y="44"/>
                    <a:pt x="332" y="44"/>
                    <a:pt x="332" y="44"/>
                  </a:cubicBezTo>
                  <a:cubicBezTo>
                    <a:pt x="332" y="44"/>
                    <a:pt x="332" y="44"/>
                    <a:pt x="332" y="44"/>
                  </a:cubicBezTo>
                  <a:cubicBezTo>
                    <a:pt x="332" y="44"/>
                    <a:pt x="332" y="44"/>
                    <a:pt x="332" y="44"/>
                  </a:cubicBezTo>
                  <a:cubicBezTo>
                    <a:pt x="332" y="44"/>
                    <a:pt x="332" y="44"/>
                    <a:pt x="332" y="44"/>
                  </a:cubicBezTo>
                  <a:cubicBezTo>
                    <a:pt x="332" y="44"/>
                    <a:pt x="332" y="44"/>
                    <a:pt x="332" y="44"/>
                  </a:cubicBezTo>
                  <a:cubicBezTo>
                    <a:pt x="332" y="45"/>
                    <a:pt x="332" y="45"/>
                    <a:pt x="332" y="45"/>
                  </a:cubicBezTo>
                  <a:cubicBezTo>
                    <a:pt x="332" y="44"/>
                    <a:pt x="332" y="44"/>
                    <a:pt x="332" y="44"/>
                  </a:cubicBezTo>
                  <a:cubicBezTo>
                    <a:pt x="332" y="44"/>
                    <a:pt x="332" y="44"/>
                    <a:pt x="332" y="44"/>
                  </a:cubicBezTo>
                  <a:cubicBezTo>
                    <a:pt x="332" y="44"/>
                    <a:pt x="332" y="44"/>
                    <a:pt x="332" y="44"/>
                  </a:cubicBezTo>
                  <a:cubicBezTo>
                    <a:pt x="332" y="45"/>
                    <a:pt x="332" y="45"/>
                    <a:pt x="332" y="45"/>
                  </a:cubicBezTo>
                  <a:cubicBezTo>
                    <a:pt x="332" y="45"/>
                    <a:pt x="332" y="45"/>
                    <a:pt x="332" y="45"/>
                  </a:cubicBezTo>
                  <a:cubicBezTo>
                    <a:pt x="331" y="44"/>
                    <a:pt x="331" y="44"/>
                    <a:pt x="331" y="44"/>
                  </a:cubicBezTo>
                  <a:cubicBezTo>
                    <a:pt x="331" y="44"/>
                    <a:pt x="331" y="44"/>
                    <a:pt x="331" y="44"/>
                  </a:cubicBezTo>
                  <a:cubicBezTo>
                    <a:pt x="331" y="44"/>
                    <a:pt x="331" y="44"/>
                    <a:pt x="331" y="44"/>
                  </a:cubicBezTo>
                  <a:cubicBezTo>
                    <a:pt x="331" y="45"/>
                    <a:pt x="331" y="45"/>
                    <a:pt x="331" y="45"/>
                  </a:cubicBezTo>
                  <a:cubicBezTo>
                    <a:pt x="331" y="45"/>
                    <a:pt x="331" y="45"/>
                    <a:pt x="331" y="45"/>
                  </a:cubicBezTo>
                  <a:cubicBezTo>
                    <a:pt x="331" y="44"/>
                    <a:pt x="331" y="44"/>
                    <a:pt x="331" y="44"/>
                  </a:cubicBezTo>
                  <a:cubicBezTo>
                    <a:pt x="331" y="44"/>
                    <a:pt x="331" y="44"/>
                    <a:pt x="331" y="44"/>
                  </a:cubicBezTo>
                  <a:cubicBezTo>
                    <a:pt x="331" y="44"/>
                    <a:pt x="331" y="44"/>
                    <a:pt x="331" y="44"/>
                  </a:cubicBezTo>
                  <a:cubicBezTo>
                    <a:pt x="331" y="44"/>
                    <a:pt x="331" y="44"/>
                    <a:pt x="331" y="44"/>
                  </a:cubicBezTo>
                  <a:cubicBezTo>
                    <a:pt x="331" y="44"/>
                    <a:pt x="331" y="44"/>
                    <a:pt x="331" y="44"/>
                  </a:cubicBezTo>
                  <a:cubicBezTo>
                    <a:pt x="331" y="44"/>
                    <a:pt x="331" y="44"/>
                    <a:pt x="331" y="44"/>
                  </a:cubicBezTo>
                  <a:cubicBezTo>
                    <a:pt x="331" y="45"/>
                    <a:pt x="331" y="45"/>
                    <a:pt x="331" y="45"/>
                  </a:cubicBezTo>
                  <a:cubicBezTo>
                    <a:pt x="331" y="45"/>
                    <a:pt x="331" y="45"/>
                    <a:pt x="331" y="45"/>
                  </a:cubicBezTo>
                  <a:cubicBezTo>
                    <a:pt x="331" y="44"/>
                    <a:pt x="331" y="44"/>
                    <a:pt x="331" y="44"/>
                  </a:cubicBezTo>
                  <a:cubicBezTo>
                    <a:pt x="331" y="44"/>
                    <a:pt x="331" y="44"/>
                    <a:pt x="331" y="44"/>
                  </a:cubicBezTo>
                  <a:cubicBezTo>
                    <a:pt x="331" y="44"/>
                    <a:pt x="331" y="44"/>
                    <a:pt x="331" y="44"/>
                  </a:cubicBezTo>
                  <a:cubicBezTo>
                    <a:pt x="331" y="45"/>
                    <a:pt x="331" y="45"/>
                    <a:pt x="331" y="45"/>
                  </a:cubicBezTo>
                  <a:cubicBezTo>
                    <a:pt x="331" y="45"/>
                    <a:pt x="331" y="45"/>
                    <a:pt x="331" y="45"/>
                  </a:cubicBezTo>
                  <a:cubicBezTo>
                    <a:pt x="331" y="44"/>
                    <a:pt x="331" y="44"/>
                    <a:pt x="331" y="44"/>
                  </a:cubicBezTo>
                  <a:cubicBezTo>
                    <a:pt x="331" y="45"/>
                    <a:pt x="331" y="45"/>
                    <a:pt x="331" y="45"/>
                  </a:cubicBezTo>
                  <a:cubicBezTo>
                    <a:pt x="331" y="45"/>
                    <a:pt x="331" y="45"/>
                    <a:pt x="331" y="45"/>
                  </a:cubicBezTo>
                  <a:cubicBezTo>
                    <a:pt x="331" y="45"/>
                    <a:pt x="331" y="45"/>
                    <a:pt x="331" y="45"/>
                  </a:cubicBezTo>
                  <a:cubicBezTo>
                    <a:pt x="331" y="44"/>
                    <a:pt x="331" y="44"/>
                    <a:pt x="331" y="44"/>
                  </a:cubicBezTo>
                  <a:cubicBezTo>
                    <a:pt x="331" y="45"/>
                    <a:pt x="331" y="45"/>
                    <a:pt x="331" y="45"/>
                  </a:cubicBezTo>
                  <a:cubicBezTo>
                    <a:pt x="331" y="45"/>
                    <a:pt x="331" y="45"/>
                    <a:pt x="331" y="45"/>
                  </a:cubicBezTo>
                  <a:cubicBezTo>
                    <a:pt x="331" y="44"/>
                    <a:pt x="331" y="44"/>
                    <a:pt x="331" y="44"/>
                  </a:cubicBezTo>
                  <a:cubicBezTo>
                    <a:pt x="331" y="45"/>
                    <a:pt x="331" y="45"/>
                    <a:pt x="331" y="45"/>
                  </a:cubicBezTo>
                  <a:cubicBezTo>
                    <a:pt x="331" y="44"/>
                    <a:pt x="331" y="44"/>
                    <a:pt x="331" y="44"/>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1" y="45"/>
                    <a:pt x="331" y="45"/>
                    <a:pt x="331" y="45"/>
                  </a:cubicBezTo>
                  <a:cubicBezTo>
                    <a:pt x="330" y="45"/>
                    <a:pt x="330" y="45"/>
                    <a:pt x="330" y="45"/>
                  </a:cubicBezTo>
                  <a:cubicBezTo>
                    <a:pt x="331" y="45"/>
                    <a:pt x="331" y="45"/>
                    <a:pt x="331"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30" y="45"/>
                    <a:pt x="330" y="45"/>
                    <a:pt x="330" y="45"/>
                  </a:cubicBezTo>
                  <a:cubicBezTo>
                    <a:pt x="329" y="45"/>
                    <a:pt x="329" y="45"/>
                    <a:pt x="329" y="45"/>
                  </a:cubicBezTo>
                  <a:cubicBezTo>
                    <a:pt x="330" y="45"/>
                    <a:pt x="330" y="45"/>
                    <a:pt x="330" y="45"/>
                  </a:cubicBezTo>
                  <a:cubicBezTo>
                    <a:pt x="330" y="45"/>
                    <a:pt x="330" y="45"/>
                    <a:pt x="330" y="45"/>
                  </a:cubicBezTo>
                  <a:cubicBezTo>
                    <a:pt x="330" y="45"/>
                    <a:pt x="330" y="45"/>
                    <a:pt x="330" y="45"/>
                  </a:cubicBezTo>
                  <a:cubicBezTo>
                    <a:pt x="329" y="45"/>
                    <a:pt x="329" y="45"/>
                    <a:pt x="329" y="45"/>
                  </a:cubicBezTo>
                  <a:cubicBezTo>
                    <a:pt x="329" y="45"/>
                    <a:pt x="329" y="45"/>
                    <a:pt x="329" y="45"/>
                  </a:cubicBezTo>
                  <a:cubicBezTo>
                    <a:pt x="329" y="45"/>
                    <a:pt x="329" y="45"/>
                    <a:pt x="329" y="45"/>
                  </a:cubicBezTo>
                  <a:cubicBezTo>
                    <a:pt x="330" y="46"/>
                    <a:pt x="330" y="46"/>
                    <a:pt x="330" y="46"/>
                  </a:cubicBezTo>
                  <a:cubicBezTo>
                    <a:pt x="329" y="45"/>
                    <a:pt x="329" y="45"/>
                    <a:pt x="329" y="45"/>
                  </a:cubicBezTo>
                  <a:cubicBezTo>
                    <a:pt x="329" y="45"/>
                    <a:pt x="329" y="45"/>
                    <a:pt x="329" y="45"/>
                  </a:cubicBezTo>
                  <a:cubicBezTo>
                    <a:pt x="329" y="45"/>
                    <a:pt x="329" y="45"/>
                    <a:pt x="329" y="45"/>
                  </a:cubicBezTo>
                  <a:cubicBezTo>
                    <a:pt x="330" y="46"/>
                    <a:pt x="330" y="46"/>
                    <a:pt x="330" y="46"/>
                  </a:cubicBezTo>
                  <a:cubicBezTo>
                    <a:pt x="329" y="46"/>
                    <a:pt x="329" y="46"/>
                    <a:pt x="329" y="46"/>
                  </a:cubicBezTo>
                  <a:cubicBezTo>
                    <a:pt x="329" y="46"/>
                    <a:pt x="329" y="46"/>
                    <a:pt x="329" y="46"/>
                  </a:cubicBezTo>
                  <a:cubicBezTo>
                    <a:pt x="329" y="46"/>
                    <a:pt x="329" y="46"/>
                    <a:pt x="329" y="46"/>
                  </a:cubicBezTo>
                  <a:cubicBezTo>
                    <a:pt x="329" y="45"/>
                    <a:pt x="329" y="45"/>
                    <a:pt x="329" y="45"/>
                  </a:cubicBezTo>
                  <a:cubicBezTo>
                    <a:pt x="329" y="46"/>
                    <a:pt x="329" y="46"/>
                    <a:pt x="329" y="46"/>
                  </a:cubicBezTo>
                  <a:cubicBezTo>
                    <a:pt x="329" y="46"/>
                    <a:pt x="329" y="46"/>
                    <a:pt x="329" y="46"/>
                  </a:cubicBezTo>
                  <a:cubicBezTo>
                    <a:pt x="329" y="45"/>
                    <a:pt x="329" y="45"/>
                    <a:pt x="329" y="45"/>
                  </a:cubicBezTo>
                  <a:cubicBezTo>
                    <a:pt x="329" y="45"/>
                    <a:pt x="329" y="45"/>
                    <a:pt x="329" y="45"/>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9" y="46"/>
                    <a:pt x="329" y="46"/>
                    <a:pt x="329" y="46"/>
                  </a:cubicBezTo>
                  <a:cubicBezTo>
                    <a:pt x="328" y="46"/>
                    <a:pt x="328" y="46"/>
                    <a:pt x="328" y="46"/>
                  </a:cubicBezTo>
                  <a:cubicBezTo>
                    <a:pt x="329" y="46"/>
                    <a:pt x="329" y="46"/>
                    <a:pt x="329" y="46"/>
                  </a:cubicBezTo>
                  <a:cubicBezTo>
                    <a:pt x="329" y="46"/>
                    <a:pt x="329" y="46"/>
                    <a:pt x="329" y="46"/>
                  </a:cubicBezTo>
                  <a:cubicBezTo>
                    <a:pt x="329" y="47"/>
                    <a:pt x="329" y="47"/>
                    <a:pt x="329" y="47"/>
                  </a:cubicBezTo>
                  <a:cubicBezTo>
                    <a:pt x="329" y="46"/>
                    <a:pt x="329" y="46"/>
                    <a:pt x="329" y="46"/>
                  </a:cubicBezTo>
                  <a:cubicBezTo>
                    <a:pt x="329" y="47"/>
                    <a:pt x="329" y="47"/>
                    <a:pt x="329" y="47"/>
                  </a:cubicBezTo>
                  <a:cubicBezTo>
                    <a:pt x="329" y="47"/>
                    <a:pt x="329" y="47"/>
                    <a:pt x="329" y="47"/>
                  </a:cubicBezTo>
                  <a:cubicBezTo>
                    <a:pt x="329" y="47"/>
                    <a:pt x="329" y="47"/>
                    <a:pt x="329" y="47"/>
                  </a:cubicBezTo>
                  <a:cubicBezTo>
                    <a:pt x="329" y="47"/>
                    <a:pt x="329" y="47"/>
                    <a:pt x="329" y="47"/>
                  </a:cubicBezTo>
                  <a:cubicBezTo>
                    <a:pt x="329" y="47"/>
                    <a:pt x="329" y="47"/>
                    <a:pt x="329" y="47"/>
                  </a:cubicBezTo>
                  <a:cubicBezTo>
                    <a:pt x="328" y="46"/>
                    <a:pt x="328" y="46"/>
                    <a:pt x="328" y="46"/>
                  </a:cubicBezTo>
                  <a:cubicBezTo>
                    <a:pt x="328" y="46"/>
                    <a:pt x="328" y="46"/>
                    <a:pt x="328" y="46"/>
                  </a:cubicBezTo>
                  <a:cubicBezTo>
                    <a:pt x="328" y="47"/>
                    <a:pt x="328" y="47"/>
                    <a:pt x="328" y="47"/>
                  </a:cubicBezTo>
                  <a:cubicBezTo>
                    <a:pt x="328" y="47"/>
                    <a:pt x="328" y="47"/>
                    <a:pt x="328" y="47"/>
                  </a:cubicBezTo>
                  <a:cubicBezTo>
                    <a:pt x="328" y="47"/>
                    <a:pt x="328" y="47"/>
                    <a:pt x="328" y="47"/>
                  </a:cubicBezTo>
                  <a:cubicBezTo>
                    <a:pt x="329" y="47"/>
                    <a:pt x="329" y="47"/>
                    <a:pt x="329"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9" y="47"/>
                    <a:pt x="329" y="47"/>
                    <a:pt x="329" y="47"/>
                  </a:cubicBezTo>
                  <a:cubicBezTo>
                    <a:pt x="328" y="47"/>
                    <a:pt x="328" y="47"/>
                    <a:pt x="328" y="47"/>
                  </a:cubicBezTo>
                  <a:cubicBezTo>
                    <a:pt x="328" y="47"/>
                    <a:pt x="328" y="47"/>
                    <a:pt x="328" y="47"/>
                  </a:cubicBezTo>
                  <a:cubicBezTo>
                    <a:pt x="328" y="47"/>
                    <a:pt x="328" y="47"/>
                    <a:pt x="328" y="47"/>
                  </a:cubicBezTo>
                  <a:cubicBezTo>
                    <a:pt x="329" y="47"/>
                    <a:pt x="329" y="47"/>
                    <a:pt x="329"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7"/>
                    <a:pt x="328" y="47"/>
                    <a:pt x="328" y="47"/>
                  </a:cubicBezTo>
                  <a:cubicBezTo>
                    <a:pt x="328" y="48"/>
                    <a:pt x="328" y="48"/>
                    <a:pt x="328" y="48"/>
                  </a:cubicBezTo>
                  <a:cubicBezTo>
                    <a:pt x="328" y="47"/>
                    <a:pt x="328" y="47"/>
                    <a:pt x="328" y="47"/>
                  </a:cubicBezTo>
                  <a:cubicBezTo>
                    <a:pt x="328" y="47"/>
                    <a:pt x="328" y="47"/>
                    <a:pt x="328" y="47"/>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8"/>
                    <a:pt x="328" y="48"/>
                    <a:pt x="328" y="48"/>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49"/>
                    <a:pt x="328" y="49"/>
                    <a:pt x="328" y="49"/>
                  </a:cubicBezTo>
                  <a:cubicBezTo>
                    <a:pt x="328" y="50"/>
                    <a:pt x="328" y="50"/>
                    <a:pt x="328" y="50"/>
                  </a:cubicBezTo>
                  <a:cubicBezTo>
                    <a:pt x="328" y="50"/>
                    <a:pt x="328" y="50"/>
                    <a:pt x="328" y="50"/>
                  </a:cubicBezTo>
                  <a:cubicBezTo>
                    <a:pt x="328" y="49"/>
                    <a:pt x="328" y="49"/>
                    <a:pt x="328" y="49"/>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9" y="50"/>
                    <a:pt x="329" y="50"/>
                    <a:pt x="329" y="50"/>
                  </a:cubicBezTo>
                  <a:cubicBezTo>
                    <a:pt x="328" y="50"/>
                    <a:pt x="328" y="50"/>
                    <a:pt x="328" y="50"/>
                  </a:cubicBezTo>
                  <a:cubicBezTo>
                    <a:pt x="328" y="50"/>
                    <a:pt x="328" y="50"/>
                    <a:pt x="328" y="50"/>
                  </a:cubicBezTo>
                  <a:cubicBezTo>
                    <a:pt x="329" y="50"/>
                    <a:pt x="329" y="50"/>
                    <a:pt x="329" y="50"/>
                  </a:cubicBezTo>
                  <a:cubicBezTo>
                    <a:pt x="329" y="50"/>
                    <a:pt x="329" y="50"/>
                    <a:pt x="329" y="50"/>
                  </a:cubicBezTo>
                  <a:cubicBezTo>
                    <a:pt x="329"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0"/>
                    <a:pt x="328" y="50"/>
                    <a:pt x="328" y="50"/>
                  </a:cubicBezTo>
                  <a:cubicBezTo>
                    <a:pt x="328" y="51"/>
                    <a:pt x="328" y="51"/>
                    <a:pt x="328" y="51"/>
                  </a:cubicBezTo>
                  <a:cubicBezTo>
                    <a:pt x="328" y="50"/>
                    <a:pt x="328" y="50"/>
                    <a:pt x="328" y="50"/>
                  </a:cubicBezTo>
                  <a:cubicBezTo>
                    <a:pt x="328" y="51"/>
                    <a:pt x="328" y="51"/>
                    <a:pt x="329" y="51"/>
                  </a:cubicBezTo>
                  <a:cubicBezTo>
                    <a:pt x="329" y="52"/>
                    <a:pt x="329" y="52"/>
                    <a:pt x="330" y="52"/>
                  </a:cubicBezTo>
                  <a:cubicBezTo>
                    <a:pt x="330" y="53"/>
                    <a:pt x="330" y="54"/>
                    <a:pt x="330" y="54"/>
                  </a:cubicBezTo>
                  <a:cubicBezTo>
                    <a:pt x="330" y="54"/>
                    <a:pt x="330" y="55"/>
                    <a:pt x="330" y="55"/>
                  </a:cubicBezTo>
                  <a:cubicBezTo>
                    <a:pt x="330" y="55"/>
                    <a:pt x="330" y="56"/>
                    <a:pt x="330" y="56"/>
                  </a:cubicBezTo>
                  <a:cubicBezTo>
                    <a:pt x="329" y="56"/>
                    <a:pt x="329" y="56"/>
                    <a:pt x="329" y="56"/>
                  </a:cubicBezTo>
                  <a:cubicBezTo>
                    <a:pt x="328" y="55"/>
                    <a:pt x="328" y="54"/>
                    <a:pt x="327" y="53"/>
                  </a:cubicBezTo>
                  <a:cubicBezTo>
                    <a:pt x="327" y="53"/>
                    <a:pt x="327" y="53"/>
                    <a:pt x="327" y="53"/>
                  </a:cubicBezTo>
                  <a:cubicBezTo>
                    <a:pt x="327" y="53"/>
                    <a:pt x="326" y="53"/>
                    <a:pt x="326" y="52"/>
                  </a:cubicBezTo>
                  <a:cubicBezTo>
                    <a:pt x="326" y="52"/>
                    <a:pt x="326" y="52"/>
                    <a:pt x="326" y="52"/>
                  </a:cubicBezTo>
                  <a:cubicBezTo>
                    <a:pt x="326" y="50"/>
                    <a:pt x="326" y="49"/>
                    <a:pt x="326" y="48"/>
                  </a:cubicBezTo>
                  <a:cubicBezTo>
                    <a:pt x="326" y="47"/>
                    <a:pt x="326" y="47"/>
                    <a:pt x="326" y="46"/>
                  </a:cubicBezTo>
                  <a:cubicBezTo>
                    <a:pt x="326" y="46"/>
                    <a:pt x="327" y="46"/>
                    <a:pt x="327" y="46"/>
                  </a:cubicBezTo>
                  <a:cubicBezTo>
                    <a:pt x="327" y="45"/>
                    <a:pt x="327" y="44"/>
                    <a:pt x="327" y="44"/>
                  </a:cubicBezTo>
                  <a:cubicBezTo>
                    <a:pt x="327" y="43"/>
                    <a:pt x="328" y="43"/>
                    <a:pt x="328" y="43"/>
                  </a:cubicBezTo>
                  <a:cubicBezTo>
                    <a:pt x="328" y="42"/>
                    <a:pt x="328" y="41"/>
                    <a:pt x="328" y="41"/>
                  </a:cubicBezTo>
                  <a:cubicBezTo>
                    <a:pt x="327" y="41"/>
                    <a:pt x="327" y="41"/>
                    <a:pt x="327" y="41"/>
                  </a:cubicBezTo>
                  <a:cubicBezTo>
                    <a:pt x="327" y="41"/>
                    <a:pt x="327" y="41"/>
                    <a:pt x="327" y="40"/>
                  </a:cubicBezTo>
                  <a:cubicBezTo>
                    <a:pt x="326" y="40"/>
                    <a:pt x="326" y="40"/>
                    <a:pt x="326" y="40"/>
                  </a:cubicBezTo>
                  <a:cubicBezTo>
                    <a:pt x="326" y="40"/>
                    <a:pt x="326" y="40"/>
                    <a:pt x="325" y="40"/>
                  </a:cubicBezTo>
                  <a:cubicBezTo>
                    <a:pt x="325" y="40"/>
                    <a:pt x="325" y="40"/>
                    <a:pt x="325" y="40"/>
                  </a:cubicBezTo>
                  <a:cubicBezTo>
                    <a:pt x="325" y="41"/>
                    <a:pt x="325" y="41"/>
                    <a:pt x="325" y="41"/>
                  </a:cubicBezTo>
                  <a:cubicBezTo>
                    <a:pt x="325" y="40"/>
                    <a:pt x="325" y="40"/>
                    <a:pt x="325" y="40"/>
                  </a:cubicBezTo>
                  <a:cubicBezTo>
                    <a:pt x="325" y="39"/>
                    <a:pt x="325" y="38"/>
                    <a:pt x="325" y="37"/>
                  </a:cubicBezTo>
                  <a:cubicBezTo>
                    <a:pt x="324" y="36"/>
                    <a:pt x="324" y="37"/>
                    <a:pt x="324" y="38"/>
                  </a:cubicBezTo>
                  <a:cubicBezTo>
                    <a:pt x="324" y="38"/>
                    <a:pt x="324" y="39"/>
                    <a:pt x="324" y="40"/>
                  </a:cubicBezTo>
                  <a:cubicBezTo>
                    <a:pt x="324" y="41"/>
                    <a:pt x="323" y="42"/>
                    <a:pt x="323" y="43"/>
                  </a:cubicBezTo>
                  <a:cubicBezTo>
                    <a:pt x="323" y="42"/>
                    <a:pt x="322" y="41"/>
                    <a:pt x="322" y="41"/>
                  </a:cubicBezTo>
                  <a:cubicBezTo>
                    <a:pt x="321" y="41"/>
                    <a:pt x="321" y="41"/>
                    <a:pt x="321" y="41"/>
                  </a:cubicBezTo>
                  <a:cubicBezTo>
                    <a:pt x="320" y="42"/>
                    <a:pt x="321" y="42"/>
                    <a:pt x="322" y="42"/>
                  </a:cubicBezTo>
                  <a:cubicBezTo>
                    <a:pt x="322" y="42"/>
                    <a:pt x="322" y="42"/>
                    <a:pt x="322" y="43"/>
                  </a:cubicBezTo>
                  <a:cubicBezTo>
                    <a:pt x="322" y="43"/>
                    <a:pt x="322" y="44"/>
                    <a:pt x="322" y="45"/>
                  </a:cubicBezTo>
                  <a:cubicBezTo>
                    <a:pt x="323" y="45"/>
                    <a:pt x="323" y="46"/>
                    <a:pt x="324" y="46"/>
                  </a:cubicBezTo>
                  <a:cubicBezTo>
                    <a:pt x="324" y="46"/>
                    <a:pt x="324" y="46"/>
                    <a:pt x="324" y="46"/>
                  </a:cubicBezTo>
                  <a:cubicBezTo>
                    <a:pt x="323" y="46"/>
                    <a:pt x="323" y="46"/>
                    <a:pt x="323" y="46"/>
                  </a:cubicBezTo>
                  <a:cubicBezTo>
                    <a:pt x="323" y="46"/>
                    <a:pt x="322" y="46"/>
                    <a:pt x="322" y="46"/>
                  </a:cubicBezTo>
                  <a:cubicBezTo>
                    <a:pt x="322" y="45"/>
                    <a:pt x="322" y="45"/>
                    <a:pt x="322" y="45"/>
                  </a:cubicBezTo>
                  <a:cubicBezTo>
                    <a:pt x="322" y="45"/>
                    <a:pt x="322" y="45"/>
                    <a:pt x="321" y="44"/>
                  </a:cubicBezTo>
                  <a:cubicBezTo>
                    <a:pt x="321" y="44"/>
                    <a:pt x="321" y="44"/>
                    <a:pt x="321" y="44"/>
                  </a:cubicBezTo>
                  <a:cubicBezTo>
                    <a:pt x="320" y="43"/>
                    <a:pt x="320" y="43"/>
                    <a:pt x="320" y="43"/>
                  </a:cubicBezTo>
                  <a:cubicBezTo>
                    <a:pt x="320" y="43"/>
                    <a:pt x="319" y="42"/>
                    <a:pt x="319" y="42"/>
                  </a:cubicBezTo>
                  <a:cubicBezTo>
                    <a:pt x="319" y="41"/>
                    <a:pt x="318" y="40"/>
                    <a:pt x="318" y="40"/>
                  </a:cubicBezTo>
                  <a:cubicBezTo>
                    <a:pt x="318" y="40"/>
                    <a:pt x="318" y="39"/>
                    <a:pt x="318" y="39"/>
                  </a:cubicBezTo>
                  <a:cubicBezTo>
                    <a:pt x="317" y="39"/>
                    <a:pt x="317" y="38"/>
                    <a:pt x="317" y="38"/>
                  </a:cubicBezTo>
                  <a:cubicBezTo>
                    <a:pt x="317" y="38"/>
                    <a:pt x="317" y="37"/>
                    <a:pt x="317" y="37"/>
                  </a:cubicBezTo>
                  <a:cubicBezTo>
                    <a:pt x="318" y="37"/>
                    <a:pt x="317" y="36"/>
                    <a:pt x="317" y="36"/>
                  </a:cubicBezTo>
                  <a:cubicBezTo>
                    <a:pt x="317" y="35"/>
                    <a:pt x="317" y="35"/>
                    <a:pt x="317" y="35"/>
                  </a:cubicBezTo>
                  <a:cubicBezTo>
                    <a:pt x="316" y="35"/>
                    <a:pt x="316" y="35"/>
                    <a:pt x="316" y="35"/>
                  </a:cubicBezTo>
                  <a:cubicBezTo>
                    <a:pt x="316" y="34"/>
                    <a:pt x="316" y="34"/>
                    <a:pt x="316" y="34"/>
                  </a:cubicBezTo>
                  <a:cubicBezTo>
                    <a:pt x="315" y="33"/>
                    <a:pt x="315" y="33"/>
                    <a:pt x="314" y="34"/>
                  </a:cubicBezTo>
                  <a:cubicBezTo>
                    <a:pt x="314" y="33"/>
                    <a:pt x="313" y="34"/>
                    <a:pt x="313" y="34"/>
                  </a:cubicBezTo>
                  <a:cubicBezTo>
                    <a:pt x="313" y="34"/>
                    <a:pt x="313" y="34"/>
                    <a:pt x="313" y="35"/>
                  </a:cubicBezTo>
                  <a:cubicBezTo>
                    <a:pt x="312" y="35"/>
                    <a:pt x="312" y="35"/>
                    <a:pt x="312" y="35"/>
                  </a:cubicBezTo>
                  <a:cubicBezTo>
                    <a:pt x="312" y="36"/>
                    <a:pt x="313" y="37"/>
                    <a:pt x="313" y="37"/>
                  </a:cubicBezTo>
                  <a:cubicBezTo>
                    <a:pt x="313" y="38"/>
                    <a:pt x="314" y="38"/>
                    <a:pt x="314" y="39"/>
                  </a:cubicBezTo>
                  <a:cubicBezTo>
                    <a:pt x="314" y="39"/>
                    <a:pt x="315" y="39"/>
                    <a:pt x="315" y="40"/>
                  </a:cubicBezTo>
                  <a:cubicBezTo>
                    <a:pt x="315" y="41"/>
                    <a:pt x="316" y="42"/>
                    <a:pt x="316" y="44"/>
                  </a:cubicBezTo>
                  <a:cubicBezTo>
                    <a:pt x="317" y="44"/>
                    <a:pt x="317" y="45"/>
                    <a:pt x="317" y="45"/>
                  </a:cubicBezTo>
                  <a:cubicBezTo>
                    <a:pt x="317" y="45"/>
                    <a:pt x="317" y="45"/>
                    <a:pt x="317" y="46"/>
                  </a:cubicBezTo>
                  <a:cubicBezTo>
                    <a:pt x="317" y="46"/>
                    <a:pt x="317" y="46"/>
                    <a:pt x="317" y="47"/>
                  </a:cubicBezTo>
                  <a:cubicBezTo>
                    <a:pt x="317" y="47"/>
                    <a:pt x="317" y="47"/>
                    <a:pt x="318" y="47"/>
                  </a:cubicBezTo>
                  <a:cubicBezTo>
                    <a:pt x="318" y="48"/>
                    <a:pt x="318" y="48"/>
                    <a:pt x="318" y="48"/>
                  </a:cubicBezTo>
                  <a:cubicBezTo>
                    <a:pt x="317" y="48"/>
                    <a:pt x="318" y="48"/>
                    <a:pt x="317" y="48"/>
                  </a:cubicBezTo>
                  <a:cubicBezTo>
                    <a:pt x="317" y="48"/>
                    <a:pt x="317" y="49"/>
                    <a:pt x="317" y="49"/>
                  </a:cubicBezTo>
                  <a:cubicBezTo>
                    <a:pt x="317" y="49"/>
                    <a:pt x="318" y="49"/>
                    <a:pt x="318" y="49"/>
                  </a:cubicBezTo>
                  <a:cubicBezTo>
                    <a:pt x="318" y="49"/>
                    <a:pt x="318" y="50"/>
                    <a:pt x="318" y="50"/>
                  </a:cubicBezTo>
                  <a:cubicBezTo>
                    <a:pt x="318" y="50"/>
                    <a:pt x="319" y="50"/>
                    <a:pt x="319" y="50"/>
                  </a:cubicBezTo>
                  <a:cubicBezTo>
                    <a:pt x="319" y="51"/>
                    <a:pt x="318" y="51"/>
                    <a:pt x="319" y="52"/>
                  </a:cubicBezTo>
                  <a:cubicBezTo>
                    <a:pt x="319" y="52"/>
                    <a:pt x="319" y="52"/>
                    <a:pt x="319" y="52"/>
                  </a:cubicBezTo>
                  <a:cubicBezTo>
                    <a:pt x="319" y="52"/>
                    <a:pt x="319" y="52"/>
                    <a:pt x="320" y="53"/>
                  </a:cubicBezTo>
                  <a:cubicBezTo>
                    <a:pt x="320" y="53"/>
                    <a:pt x="320" y="53"/>
                    <a:pt x="320" y="53"/>
                  </a:cubicBezTo>
                  <a:cubicBezTo>
                    <a:pt x="320" y="53"/>
                    <a:pt x="320" y="54"/>
                    <a:pt x="320" y="54"/>
                  </a:cubicBezTo>
                  <a:cubicBezTo>
                    <a:pt x="321" y="55"/>
                    <a:pt x="321" y="56"/>
                    <a:pt x="321" y="57"/>
                  </a:cubicBezTo>
                  <a:cubicBezTo>
                    <a:pt x="321" y="57"/>
                    <a:pt x="322" y="57"/>
                    <a:pt x="322" y="57"/>
                  </a:cubicBezTo>
                  <a:cubicBezTo>
                    <a:pt x="322" y="57"/>
                    <a:pt x="322" y="57"/>
                    <a:pt x="322" y="57"/>
                  </a:cubicBezTo>
                  <a:cubicBezTo>
                    <a:pt x="321" y="58"/>
                    <a:pt x="321" y="58"/>
                    <a:pt x="320" y="58"/>
                  </a:cubicBezTo>
                  <a:cubicBezTo>
                    <a:pt x="320" y="59"/>
                    <a:pt x="319" y="59"/>
                    <a:pt x="319" y="60"/>
                  </a:cubicBezTo>
                  <a:cubicBezTo>
                    <a:pt x="319" y="59"/>
                    <a:pt x="318" y="60"/>
                    <a:pt x="318" y="60"/>
                  </a:cubicBezTo>
                  <a:cubicBezTo>
                    <a:pt x="318" y="60"/>
                    <a:pt x="317" y="60"/>
                    <a:pt x="317" y="60"/>
                  </a:cubicBezTo>
                  <a:cubicBezTo>
                    <a:pt x="317" y="61"/>
                    <a:pt x="316" y="62"/>
                    <a:pt x="315" y="62"/>
                  </a:cubicBezTo>
                  <a:cubicBezTo>
                    <a:pt x="315" y="62"/>
                    <a:pt x="315" y="62"/>
                    <a:pt x="315" y="62"/>
                  </a:cubicBezTo>
                  <a:cubicBezTo>
                    <a:pt x="315" y="62"/>
                    <a:pt x="315" y="62"/>
                    <a:pt x="315" y="62"/>
                  </a:cubicBezTo>
                  <a:cubicBezTo>
                    <a:pt x="315" y="62"/>
                    <a:pt x="315" y="62"/>
                    <a:pt x="315" y="61"/>
                  </a:cubicBezTo>
                  <a:cubicBezTo>
                    <a:pt x="315" y="61"/>
                    <a:pt x="315" y="61"/>
                    <a:pt x="315" y="61"/>
                  </a:cubicBezTo>
                  <a:cubicBezTo>
                    <a:pt x="315" y="61"/>
                    <a:pt x="316" y="61"/>
                    <a:pt x="316" y="61"/>
                  </a:cubicBezTo>
                  <a:cubicBezTo>
                    <a:pt x="316" y="61"/>
                    <a:pt x="315" y="61"/>
                    <a:pt x="315" y="61"/>
                  </a:cubicBezTo>
                  <a:cubicBezTo>
                    <a:pt x="315" y="61"/>
                    <a:pt x="315" y="61"/>
                    <a:pt x="315" y="61"/>
                  </a:cubicBezTo>
                  <a:cubicBezTo>
                    <a:pt x="315" y="61"/>
                    <a:pt x="315" y="61"/>
                    <a:pt x="315" y="61"/>
                  </a:cubicBezTo>
                  <a:cubicBezTo>
                    <a:pt x="315" y="61"/>
                    <a:pt x="315" y="61"/>
                    <a:pt x="315" y="61"/>
                  </a:cubicBezTo>
                  <a:cubicBezTo>
                    <a:pt x="315" y="61"/>
                    <a:pt x="315" y="61"/>
                    <a:pt x="315" y="61"/>
                  </a:cubicBezTo>
                  <a:cubicBezTo>
                    <a:pt x="315" y="61"/>
                    <a:pt x="315" y="61"/>
                    <a:pt x="315" y="61"/>
                  </a:cubicBezTo>
                  <a:cubicBezTo>
                    <a:pt x="315" y="61"/>
                    <a:pt x="315" y="60"/>
                    <a:pt x="315" y="60"/>
                  </a:cubicBezTo>
                  <a:cubicBezTo>
                    <a:pt x="315" y="60"/>
                    <a:pt x="315" y="60"/>
                    <a:pt x="315" y="60"/>
                  </a:cubicBezTo>
                  <a:cubicBezTo>
                    <a:pt x="315" y="60"/>
                    <a:pt x="315" y="61"/>
                    <a:pt x="315" y="61"/>
                  </a:cubicBezTo>
                  <a:cubicBezTo>
                    <a:pt x="315" y="61"/>
                    <a:pt x="315" y="61"/>
                    <a:pt x="315" y="61"/>
                  </a:cubicBezTo>
                  <a:cubicBezTo>
                    <a:pt x="315" y="61"/>
                    <a:pt x="315" y="61"/>
                    <a:pt x="315" y="61"/>
                  </a:cubicBezTo>
                  <a:cubicBezTo>
                    <a:pt x="315" y="61"/>
                    <a:pt x="316" y="61"/>
                    <a:pt x="316" y="61"/>
                  </a:cubicBezTo>
                  <a:cubicBezTo>
                    <a:pt x="316" y="61"/>
                    <a:pt x="316" y="61"/>
                    <a:pt x="315" y="61"/>
                  </a:cubicBezTo>
                  <a:cubicBezTo>
                    <a:pt x="316" y="61"/>
                    <a:pt x="316" y="61"/>
                    <a:pt x="316" y="60"/>
                  </a:cubicBezTo>
                  <a:cubicBezTo>
                    <a:pt x="316" y="61"/>
                    <a:pt x="315" y="61"/>
                    <a:pt x="315" y="61"/>
                  </a:cubicBezTo>
                  <a:cubicBezTo>
                    <a:pt x="315" y="61"/>
                    <a:pt x="315" y="61"/>
                    <a:pt x="315" y="61"/>
                  </a:cubicBezTo>
                  <a:cubicBezTo>
                    <a:pt x="315" y="61"/>
                    <a:pt x="315" y="60"/>
                    <a:pt x="315" y="60"/>
                  </a:cubicBezTo>
                  <a:cubicBezTo>
                    <a:pt x="315" y="60"/>
                    <a:pt x="315" y="60"/>
                    <a:pt x="315" y="60"/>
                  </a:cubicBezTo>
                  <a:cubicBezTo>
                    <a:pt x="315" y="60"/>
                    <a:pt x="315" y="60"/>
                    <a:pt x="315" y="60"/>
                  </a:cubicBezTo>
                  <a:cubicBezTo>
                    <a:pt x="315" y="60"/>
                    <a:pt x="315" y="60"/>
                    <a:pt x="315" y="60"/>
                  </a:cubicBezTo>
                  <a:cubicBezTo>
                    <a:pt x="315" y="60"/>
                    <a:pt x="315" y="60"/>
                    <a:pt x="315" y="60"/>
                  </a:cubicBezTo>
                  <a:cubicBezTo>
                    <a:pt x="316" y="60"/>
                    <a:pt x="316" y="60"/>
                    <a:pt x="316" y="60"/>
                  </a:cubicBezTo>
                  <a:cubicBezTo>
                    <a:pt x="316" y="60"/>
                    <a:pt x="316" y="60"/>
                    <a:pt x="316" y="60"/>
                  </a:cubicBezTo>
                  <a:cubicBezTo>
                    <a:pt x="316" y="60"/>
                    <a:pt x="316" y="60"/>
                    <a:pt x="316" y="60"/>
                  </a:cubicBezTo>
                  <a:cubicBezTo>
                    <a:pt x="316" y="60"/>
                    <a:pt x="316" y="60"/>
                    <a:pt x="316" y="60"/>
                  </a:cubicBezTo>
                  <a:cubicBezTo>
                    <a:pt x="316" y="60"/>
                    <a:pt x="316" y="60"/>
                    <a:pt x="316" y="60"/>
                  </a:cubicBezTo>
                  <a:cubicBezTo>
                    <a:pt x="316" y="60"/>
                    <a:pt x="316" y="60"/>
                    <a:pt x="316" y="60"/>
                  </a:cubicBezTo>
                  <a:cubicBezTo>
                    <a:pt x="316" y="60"/>
                    <a:pt x="316" y="60"/>
                    <a:pt x="316" y="60"/>
                  </a:cubicBezTo>
                  <a:cubicBezTo>
                    <a:pt x="316" y="60"/>
                    <a:pt x="316" y="60"/>
                    <a:pt x="316" y="60"/>
                  </a:cubicBezTo>
                  <a:cubicBezTo>
                    <a:pt x="316" y="60"/>
                    <a:pt x="316" y="60"/>
                    <a:pt x="316" y="59"/>
                  </a:cubicBezTo>
                  <a:cubicBezTo>
                    <a:pt x="316" y="59"/>
                    <a:pt x="316" y="59"/>
                    <a:pt x="316" y="59"/>
                  </a:cubicBezTo>
                  <a:cubicBezTo>
                    <a:pt x="316" y="59"/>
                    <a:pt x="316" y="59"/>
                    <a:pt x="316" y="60"/>
                  </a:cubicBezTo>
                  <a:cubicBezTo>
                    <a:pt x="316" y="60"/>
                    <a:pt x="316" y="60"/>
                    <a:pt x="316" y="60"/>
                  </a:cubicBezTo>
                  <a:cubicBezTo>
                    <a:pt x="316" y="60"/>
                    <a:pt x="316" y="60"/>
                    <a:pt x="316" y="60"/>
                  </a:cubicBezTo>
                  <a:cubicBezTo>
                    <a:pt x="316" y="59"/>
                    <a:pt x="316" y="59"/>
                    <a:pt x="316" y="59"/>
                  </a:cubicBezTo>
                  <a:cubicBezTo>
                    <a:pt x="316" y="59"/>
                    <a:pt x="316" y="59"/>
                    <a:pt x="316" y="59"/>
                  </a:cubicBezTo>
                  <a:cubicBezTo>
                    <a:pt x="316" y="59"/>
                    <a:pt x="316" y="59"/>
                    <a:pt x="316" y="59"/>
                  </a:cubicBezTo>
                  <a:cubicBezTo>
                    <a:pt x="316" y="59"/>
                    <a:pt x="316" y="59"/>
                    <a:pt x="316" y="59"/>
                  </a:cubicBezTo>
                  <a:cubicBezTo>
                    <a:pt x="316" y="59"/>
                    <a:pt x="316" y="59"/>
                    <a:pt x="317" y="59"/>
                  </a:cubicBezTo>
                  <a:cubicBezTo>
                    <a:pt x="316" y="59"/>
                    <a:pt x="316" y="59"/>
                    <a:pt x="316" y="59"/>
                  </a:cubicBezTo>
                  <a:cubicBezTo>
                    <a:pt x="316" y="59"/>
                    <a:pt x="316" y="59"/>
                    <a:pt x="316" y="59"/>
                  </a:cubicBezTo>
                  <a:cubicBezTo>
                    <a:pt x="316" y="59"/>
                    <a:pt x="316" y="59"/>
                    <a:pt x="316" y="59"/>
                  </a:cubicBezTo>
                  <a:cubicBezTo>
                    <a:pt x="316" y="59"/>
                    <a:pt x="316" y="59"/>
                    <a:pt x="316" y="59"/>
                  </a:cubicBezTo>
                  <a:cubicBezTo>
                    <a:pt x="316" y="59"/>
                    <a:pt x="316" y="59"/>
                    <a:pt x="316" y="59"/>
                  </a:cubicBezTo>
                  <a:cubicBezTo>
                    <a:pt x="316" y="59"/>
                    <a:pt x="316" y="59"/>
                    <a:pt x="317" y="59"/>
                  </a:cubicBezTo>
                  <a:cubicBezTo>
                    <a:pt x="316" y="59"/>
                    <a:pt x="316" y="59"/>
                    <a:pt x="316" y="59"/>
                  </a:cubicBezTo>
                  <a:cubicBezTo>
                    <a:pt x="316" y="59"/>
                    <a:pt x="316" y="59"/>
                    <a:pt x="316" y="59"/>
                  </a:cubicBezTo>
                  <a:cubicBezTo>
                    <a:pt x="316" y="59"/>
                    <a:pt x="316" y="59"/>
                    <a:pt x="316" y="59"/>
                  </a:cubicBezTo>
                  <a:cubicBezTo>
                    <a:pt x="316" y="59"/>
                    <a:pt x="316" y="58"/>
                    <a:pt x="316" y="58"/>
                  </a:cubicBezTo>
                  <a:cubicBezTo>
                    <a:pt x="316" y="58"/>
                    <a:pt x="316" y="58"/>
                    <a:pt x="316" y="58"/>
                  </a:cubicBezTo>
                  <a:cubicBezTo>
                    <a:pt x="316" y="58"/>
                    <a:pt x="316" y="58"/>
                    <a:pt x="316" y="58"/>
                  </a:cubicBezTo>
                  <a:cubicBezTo>
                    <a:pt x="316" y="58"/>
                    <a:pt x="316" y="58"/>
                    <a:pt x="316" y="58"/>
                  </a:cubicBezTo>
                  <a:cubicBezTo>
                    <a:pt x="316" y="58"/>
                    <a:pt x="316" y="58"/>
                    <a:pt x="316" y="58"/>
                  </a:cubicBezTo>
                  <a:cubicBezTo>
                    <a:pt x="316" y="58"/>
                    <a:pt x="316" y="58"/>
                    <a:pt x="316" y="58"/>
                  </a:cubicBezTo>
                  <a:cubicBezTo>
                    <a:pt x="316" y="58"/>
                    <a:pt x="317" y="57"/>
                    <a:pt x="317" y="57"/>
                  </a:cubicBezTo>
                  <a:cubicBezTo>
                    <a:pt x="317" y="57"/>
                    <a:pt x="316" y="57"/>
                    <a:pt x="316" y="57"/>
                  </a:cubicBezTo>
                  <a:cubicBezTo>
                    <a:pt x="316" y="57"/>
                    <a:pt x="316" y="57"/>
                    <a:pt x="316" y="57"/>
                  </a:cubicBezTo>
                  <a:cubicBezTo>
                    <a:pt x="317" y="57"/>
                    <a:pt x="317" y="57"/>
                    <a:pt x="317" y="57"/>
                  </a:cubicBezTo>
                  <a:cubicBezTo>
                    <a:pt x="317" y="57"/>
                    <a:pt x="317" y="57"/>
                    <a:pt x="316" y="57"/>
                  </a:cubicBezTo>
                  <a:cubicBezTo>
                    <a:pt x="316" y="57"/>
                    <a:pt x="317" y="57"/>
                    <a:pt x="317" y="57"/>
                  </a:cubicBezTo>
                  <a:cubicBezTo>
                    <a:pt x="316" y="57"/>
                    <a:pt x="316" y="57"/>
                    <a:pt x="316" y="57"/>
                  </a:cubicBezTo>
                  <a:cubicBezTo>
                    <a:pt x="316" y="57"/>
                    <a:pt x="316" y="57"/>
                    <a:pt x="316" y="57"/>
                  </a:cubicBezTo>
                  <a:cubicBezTo>
                    <a:pt x="316" y="57"/>
                    <a:pt x="316" y="57"/>
                    <a:pt x="316" y="57"/>
                  </a:cubicBezTo>
                  <a:cubicBezTo>
                    <a:pt x="316" y="56"/>
                    <a:pt x="315" y="56"/>
                    <a:pt x="315" y="56"/>
                  </a:cubicBezTo>
                  <a:cubicBezTo>
                    <a:pt x="315" y="56"/>
                    <a:pt x="315" y="56"/>
                    <a:pt x="315" y="55"/>
                  </a:cubicBezTo>
                  <a:cubicBezTo>
                    <a:pt x="315" y="55"/>
                    <a:pt x="315" y="55"/>
                    <a:pt x="315" y="55"/>
                  </a:cubicBezTo>
                  <a:cubicBezTo>
                    <a:pt x="315" y="55"/>
                    <a:pt x="315" y="55"/>
                    <a:pt x="315" y="55"/>
                  </a:cubicBezTo>
                  <a:cubicBezTo>
                    <a:pt x="315" y="55"/>
                    <a:pt x="315" y="55"/>
                    <a:pt x="316" y="55"/>
                  </a:cubicBezTo>
                  <a:cubicBezTo>
                    <a:pt x="315" y="55"/>
                    <a:pt x="315" y="55"/>
                    <a:pt x="315" y="54"/>
                  </a:cubicBezTo>
                  <a:cubicBezTo>
                    <a:pt x="315" y="54"/>
                    <a:pt x="315" y="54"/>
                    <a:pt x="315" y="54"/>
                  </a:cubicBezTo>
                  <a:cubicBezTo>
                    <a:pt x="315" y="54"/>
                    <a:pt x="315" y="54"/>
                    <a:pt x="315" y="54"/>
                  </a:cubicBezTo>
                  <a:cubicBezTo>
                    <a:pt x="315" y="54"/>
                    <a:pt x="315" y="54"/>
                    <a:pt x="315" y="54"/>
                  </a:cubicBezTo>
                  <a:cubicBezTo>
                    <a:pt x="315" y="54"/>
                    <a:pt x="314" y="54"/>
                    <a:pt x="314" y="54"/>
                  </a:cubicBezTo>
                  <a:cubicBezTo>
                    <a:pt x="315" y="53"/>
                    <a:pt x="314" y="52"/>
                    <a:pt x="313" y="52"/>
                  </a:cubicBezTo>
                  <a:cubicBezTo>
                    <a:pt x="313" y="52"/>
                    <a:pt x="313" y="52"/>
                    <a:pt x="313" y="52"/>
                  </a:cubicBezTo>
                  <a:cubicBezTo>
                    <a:pt x="313" y="52"/>
                    <a:pt x="312" y="52"/>
                    <a:pt x="312" y="51"/>
                  </a:cubicBezTo>
                  <a:cubicBezTo>
                    <a:pt x="312" y="52"/>
                    <a:pt x="312" y="52"/>
                    <a:pt x="312" y="52"/>
                  </a:cubicBezTo>
                  <a:cubicBezTo>
                    <a:pt x="312" y="52"/>
                    <a:pt x="312" y="52"/>
                    <a:pt x="312" y="52"/>
                  </a:cubicBezTo>
                  <a:cubicBezTo>
                    <a:pt x="312" y="52"/>
                    <a:pt x="312" y="52"/>
                    <a:pt x="312" y="52"/>
                  </a:cubicBezTo>
                  <a:cubicBezTo>
                    <a:pt x="312" y="52"/>
                    <a:pt x="312" y="52"/>
                    <a:pt x="312" y="52"/>
                  </a:cubicBezTo>
                  <a:cubicBezTo>
                    <a:pt x="312" y="52"/>
                    <a:pt x="312" y="52"/>
                    <a:pt x="312" y="51"/>
                  </a:cubicBezTo>
                  <a:cubicBezTo>
                    <a:pt x="312" y="51"/>
                    <a:pt x="312" y="51"/>
                    <a:pt x="312" y="51"/>
                  </a:cubicBezTo>
                  <a:cubicBezTo>
                    <a:pt x="311" y="51"/>
                    <a:pt x="311" y="51"/>
                    <a:pt x="311" y="51"/>
                  </a:cubicBezTo>
                  <a:cubicBezTo>
                    <a:pt x="311" y="51"/>
                    <a:pt x="311" y="51"/>
                    <a:pt x="311" y="51"/>
                  </a:cubicBezTo>
                  <a:cubicBezTo>
                    <a:pt x="311" y="51"/>
                    <a:pt x="311" y="51"/>
                    <a:pt x="311" y="51"/>
                  </a:cubicBezTo>
                  <a:cubicBezTo>
                    <a:pt x="311" y="51"/>
                    <a:pt x="311" y="51"/>
                    <a:pt x="311" y="51"/>
                  </a:cubicBezTo>
                  <a:cubicBezTo>
                    <a:pt x="311" y="51"/>
                    <a:pt x="311" y="51"/>
                    <a:pt x="311" y="51"/>
                  </a:cubicBezTo>
                  <a:cubicBezTo>
                    <a:pt x="311" y="51"/>
                    <a:pt x="311" y="51"/>
                    <a:pt x="311" y="51"/>
                  </a:cubicBezTo>
                  <a:cubicBezTo>
                    <a:pt x="311" y="51"/>
                    <a:pt x="311" y="51"/>
                    <a:pt x="311" y="51"/>
                  </a:cubicBezTo>
                  <a:cubicBezTo>
                    <a:pt x="311" y="51"/>
                    <a:pt x="311" y="51"/>
                    <a:pt x="311" y="51"/>
                  </a:cubicBezTo>
                  <a:cubicBezTo>
                    <a:pt x="311" y="51"/>
                    <a:pt x="311" y="51"/>
                    <a:pt x="311" y="51"/>
                  </a:cubicBezTo>
                  <a:cubicBezTo>
                    <a:pt x="311" y="51"/>
                    <a:pt x="311" y="51"/>
                    <a:pt x="311" y="51"/>
                  </a:cubicBezTo>
                  <a:cubicBezTo>
                    <a:pt x="311" y="51"/>
                    <a:pt x="310" y="51"/>
                    <a:pt x="310" y="51"/>
                  </a:cubicBezTo>
                  <a:cubicBezTo>
                    <a:pt x="310" y="51"/>
                    <a:pt x="310" y="51"/>
                    <a:pt x="310" y="51"/>
                  </a:cubicBezTo>
                  <a:cubicBezTo>
                    <a:pt x="310" y="51"/>
                    <a:pt x="310" y="51"/>
                    <a:pt x="310" y="51"/>
                  </a:cubicBezTo>
                  <a:cubicBezTo>
                    <a:pt x="310" y="51"/>
                    <a:pt x="310" y="51"/>
                    <a:pt x="310" y="51"/>
                  </a:cubicBezTo>
                  <a:cubicBezTo>
                    <a:pt x="310" y="51"/>
                    <a:pt x="310" y="51"/>
                    <a:pt x="310" y="51"/>
                  </a:cubicBezTo>
                  <a:cubicBezTo>
                    <a:pt x="310" y="51"/>
                    <a:pt x="310" y="51"/>
                    <a:pt x="310" y="51"/>
                  </a:cubicBezTo>
                  <a:cubicBezTo>
                    <a:pt x="310" y="51"/>
                    <a:pt x="310" y="51"/>
                    <a:pt x="310" y="51"/>
                  </a:cubicBezTo>
                  <a:cubicBezTo>
                    <a:pt x="310" y="51"/>
                    <a:pt x="310" y="51"/>
                    <a:pt x="310" y="51"/>
                  </a:cubicBezTo>
                  <a:cubicBezTo>
                    <a:pt x="310" y="51"/>
                    <a:pt x="310" y="51"/>
                    <a:pt x="310" y="51"/>
                  </a:cubicBezTo>
                  <a:cubicBezTo>
                    <a:pt x="310" y="51"/>
                    <a:pt x="310" y="52"/>
                    <a:pt x="310" y="52"/>
                  </a:cubicBezTo>
                  <a:cubicBezTo>
                    <a:pt x="310" y="52"/>
                    <a:pt x="310" y="52"/>
                    <a:pt x="310" y="52"/>
                  </a:cubicBezTo>
                  <a:cubicBezTo>
                    <a:pt x="310" y="52"/>
                    <a:pt x="310" y="52"/>
                    <a:pt x="310" y="52"/>
                  </a:cubicBezTo>
                  <a:cubicBezTo>
                    <a:pt x="310" y="51"/>
                    <a:pt x="310" y="51"/>
                    <a:pt x="309" y="51"/>
                  </a:cubicBezTo>
                  <a:cubicBezTo>
                    <a:pt x="309" y="51"/>
                    <a:pt x="309" y="51"/>
                    <a:pt x="309" y="51"/>
                  </a:cubicBezTo>
                  <a:cubicBezTo>
                    <a:pt x="309" y="51"/>
                    <a:pt x="309" y="51"/>
                    <a:pt x="309" y="51"/>
                  </a:cubicBezTo>
                  <a:cubicBezTo>
                    <a:pt x="309" y="51"/>
                    <a:pt x="308" y="51"/>
                    <a:pt x="308" y="51"/>
                  </a:cubicBezTo>
                  <a:cubicBezTo>
                    <a:pt x="309" y="52"/>
                    <a:pt x="309" y="51"/>
                    <a:pt x="309" y="51"/>
                  </a:cubicBezTo>
                  <a:cubicBezTo>
                    <a:pt x="309" y="51"/>
                    <a:pt x="309" y="52"/>
                    <a:pt x="309" y="52"/>
                  </a:cubicBezTo>
                  <a:cubicBezTo>
                    <a:pt x="309" y="52"/>
                    <a:pt x="308" y="52"/>
                    <a:pt x="308" y="52"/>
                  </a:cubicBezTo>
                  <a:cubicBezTo>
                    <a:pt x="308" y="53"/>
                    <a:pt x="308" y="53"/>
                    <a:pt x="308" y="53"/>
                  </a:cubicBezTo>
                  <a:cubicBezTo>
                    <a:pt x="308" y="53"/>
                    <a:pt x="308" y="52"/>
                    <a:pt x="308" y="52"/>
                  </a:cubicBezTo>
                  <a:cubicBezTo>
                    <a:pt x="308" y="52"/>
                    <a:pt x="308" y="53"/>
                    <a:pt x="308" y="53"/>
                  </a:cubicBezTo>
                  <a:cubicBezTo>
                    <a:pt x="308" y="53"/>
                    <a:pt x="308" y="53"/>
                    <a:pt x="308" y="53"/>
                  </a:cubicBezTo>
                  <a:cubicBezTo>
                    <a:pt x="307" y="53"/>
                    <a:pt x="307" y="53"/>
                    <a:pt x="307" y="53"/>
                  </a:cubicBezTo>
                  <a:cubicBezTo>
                    <a:pt x="307" y="53"/>
                    <a:pt x="307" y="54"/>
                    <a:pt x="307" y="54"/>
                  </a:cubicBezTo>
                  <a:cubicBezTo>
                    <a:pt x="307" y="54"/>
                    <a:pt x="307" y="54"/>
                    <a:pt x="307" y="53"/>
                  </a:cubicBezTo>
                  <a:cubicBezTo>
                    <a:pt x="307" y="53"/>
                    <a:pt x="307" y="54"/>
                    <a:pt x="307" y="54"/>
                  </a:cubicBezTo>
                  <a:cubicBezTo>
                    <a:pt x="307" y="54"/>
                    <a:pt x="307" y="54"/>
                    <a:pt x="307" y="54"/>
                  </a:cubicBezTo>
                  <a:cubicBezTo>
                    <a:pt x="307" y="54"/>
                    <a:pt x="307" y="54"/>
                    <a:pt x="306" y="54"/>
                  </a:cubicBezTo>
                  <a:cubicBezTo>
                    <a:pt x="307" y="54"/>
                    <a:pt x="307" y="54"/>
                    <a:pt x="307" y="54"/>
                  </a:cubicBezTo>
                  <a:cubicBezTo>
                    <a:pt x="307" y="54"/>
                    <a:pt x="307" y="54"/>
                    <a:pt x="307" y="54"/>
                  </a:cubicBezTo>
                  <a:cubicBezTo>
                    <a:pt x="307" y="54"/>
                    <a:pt x="307" y="54"/>
                    <a:pt x="307" y="54"/>
                  </a:cubicBezTo>
                  <a:cubicBezTo>
                    <a:pt x="307" y="54"/>
                    <a:pt x="307" y="54"/>
                    <a:pt x="307" y="54"/>
                  </a:cubicBezTo>
                  <a:cubicBezTo>
                    <a:pt x="307" y="54"/>
                    <a:pt x="307" y="54"/>
                    <a:pt x="307" y="54"/>
                  </a:cubicBezTo>
                  <a:cubicBezTo>
                    <a:pt x="307" y="54"/>
                    <a:pt x="307" y="54"/>
                    <a:pt x="307" y="54"/>
                  </a:cubicBezTo>
                  <a:cubicBezTo>
                    <a:pt x="307" y="54"/>
                    <a:pt x="307" y="54"/>
                    <a:pt x="307" y="54"/>
                  </a:cubicBezTo>
                  <a:cubicBezTo>
                    <a:pt x="306" y="55"/>
                    <a:pt x="306" y="55"/>
                    <a:pt x="306" y="55"/>
                  </a:cubicBezTo>
                  <a:cubicBezTo>
                    <a:pt x="306" y="55"/>
                    <a:pt x="306" y="55"/>
                    <a:pt x="306" y="56"/>
                  </a:cubicBezTo>
                  <a:cubicBezTo>
                    <a:pt x="306" y="56"/>
                    <a:pt x="306" y="56"/>
                    <a:pt x="305" y="56"/>
                  </a:cubicBezTo>
                  <a:cubicBezTo>
                    <a:pt x="305" y="56"/>
                    <a:pt x="305" y="56"/>
                    <a:pt x="305" y="56"/>
                  </a:cubicBezTo>
                  <a:cubicBezTo>
                    <a:pt x="305" y="56"/>
                    <a:pt x="305" y="56"/>
                    <a:pt x="306" y="56"/>
                  </a:cubicBezTo>
                  <a:cubicBezTo>
                    <a:pt x="306" y="56"/>
                    <a:pt x="306" y="56"/>
                    <a:pt x="306" y="56"/>
                  </a:cubicBezTo>
                  <a:cubicBezTo>
                    <a:pt x="306" y="56"/>
                    <a:pt x="306" y="56"/>
                    <a:pt x="306" y="56"/>
                  </a:cubicBezTo>
                  <a:cubicBezTo>
                    <a:pt x="306" y="56"/>
                    <a:pt x="306" y="57"/>
                    <a:pt x="306" y="57"/>
                  </a:cubicBezTo>
                  <a:cubicBezTo>
                    <a:pt x="306" y="57"/>
                    <a:pt x="306" y="57"/>
                    <a:pt x="306" y="57"/>
                  </a:cubicBezTo>
                  <a:cubicBezTo>
                    <a:pt x="306" y="57"/>
                    <a:pt x="306" y="57"/>
                    <a:pt x="306" y="57"/>
                  </a:cubicBezTo>
                  <a:cubicBezTo>
                    <a:pt x="306" y="57"/>
                    <a:pt x="305" y="57"/>
                    <a:pt x="305" y="57"/>
                  </a:cubicBezTo>
                  <a:cubicBezTo>
                    <a:pt x="305" y="57"/>
                    <a:pt x="305" y="57"/>
                    <a:pt x="305" y="57"/>
                  </a:cubicBezTo>
                  <a:cubicBezTo>
                    <a:pt x="305" y="57"/>
                    <a:pt x="305" y="57"/>
                    <a:pt x="305" y="57"/>
                  </a:cubicBezTo>
                  <a:cubicBezTo>
                    <a:pt x="305" y="57"/>
                    <a:pt x="305" y="58"/>
                    <a:pt x="305" y="58"/>
                  </a:cubicBezTo>
                  <a:cubicBezTo>
                    <a:pt x="305" y="58"/>
                    <a:pt x="305" y="57"/>
                    <a:pt x="305" y="58"/>
                  </a:cubicBezTo>
                  <a:cubicBezTo>
                    <a:pt x="305" y="58"/>
                    <a:pt x="305" y="58"/>
                    <a:pt x="305" y="58"/>
                  </a:cubicBezTo>
                  <a:cubicBezTo>
                    <a:pt x="305" y="58"/>
                    <a:pt x="305" y="58"/>
                    <a:pt x="305" y="58"/>
                  </a:cubicBezTo>
                  <a:cubicBezTo>
                    <a:pt x="305" y="58"/>
                    <a:pt x="305" y="58"/>
                    <a:pt x="305" y="57"/>
                  </a:cubicBezTo>
                  <a:cubicBezTo>
                    <a:pt x="305" y="58"/>
                    <a:pt x="305" y="58"/>
                    <a:pt x="305" y="58"/>
                  </a:cubicBezTo>
                  <a:cubicBezTo>
                    <a:pt x="305" y="58"/>
                    <a:pt x="305" y="58"/>
                    <a:pt x="305" y="58"/>
                  </a:cubicBezTo>
                  <a:cubicBezTo>
                    <a:pt x="305" y="58"/>
                    <a:pt x="305" y="58"/>
                    <a:pt x="305" y="58"/>
                  </a:cubicBezTo>
                  <a:cubicBezTo>
                    <a:pt x="305" y="58"/>
                    <a:pt x="305" y="58"/>
                    <a:pt x="305" y="58"/>
                  </a:cubicBezTo>
                  <a:cubicBezTo>
                    <a:pt x="305" y="58"/>
                    <a:pt x="305" y="58"/>
                    <a:pt x="305" y="58"/>
                  </a:cubicBezTo>
                  <a:cubicBezTo>
                    <a:pt x="305" y="58"/>
                    <a:pt x="305" y="58"/>
                    <a:pt x="305" y="58"/>
                  </a:cubicBezTo>
                  <a:cubicBezTo>
                    <a:pt x="305" y="58"/>
                    <a:pt x="305" y="58"/>
                    <a:pt x="305" y="58"/>
                  </a:cubicBezTo>
                  <a:cubicBezTo>
                    <a:pt x="305" y="58"/>
                    <a:pt x="305" y="58"/>
                    <a:pt x="305" y="58"/>
                  </a:cubicBezTo>
                  <a:cubicBezTo>
                    <a:pt x="305" y="58"/>
                    <a:pt x="305" y="58"/>
                    <a:pt x="305" y="58"/>
                  </a:cubicBezTo>
                  <a:cubicBezTo>
                    <a:pt x="305" y="58"/>
                    <a:pt x="305" y="58"/>
                    <a:pt x="305" y="58"/>
                  </a:cubicBezTo>
                  <a:cubicBezTo>
                    <a:pt x="305" y="58"/>
                    <a:pt x="305" y="58"/>
                    <a:pt x="305" y="58"/>
                  </a:cubicBezTo>
                  <a:cubicBezTo>
                    <a:pt x="305" y="58"/>
                    <a:pt x="305" y="58"/>
                    <a:pt x="305" y="58"/>
                  </a:cubicBezTo>
                  <a:cubicBezTo>
                    <a:pt x="305" y="58"/>
                    <a:pt x="305" y="59"/>
                    <a:pt x="305" y="59"/>
                  </a:cubicBezTo>
                  <a:cubicBezTo>
                    <a:pt x="305" y="59"/>
                    <a:pt x="305" y="59"/>
                    <a:pt x="305" y="58"/>
                  </a:cubicBezTo>
                  <a:cubicBezTo>
                    <a:pt x="305" y="58"/>
                    <a:pt x="305" y="58"/>
                    <a:pt x="305" y="58"/>
                  </a:cubicBezTo>
                  <a:cubicBezTo>
                    <a:pt x="305" y="58"/>
                    <a:pt x="305" y="58"/>
                    <a:pt x="305" y="58"/>
                  </a:cubicBezTo>
                  <a:cubicBezTo>
                    <a:pt x="305" y="59"/>
                    <a:pt x="305" y="59"/>
                    <a:pt x="305" y="59"/>
                  </a:cubicBezTo>
                  <a:cubicBezTo>
                    <a:pt x="305" y="59"/>
                    <a:pt x="305" y="59"/>
                    <a:pt x="305" y="59"/>
                  </a:cubicBezTo>
                  <a:cubicBezTo>
                    <a:pt x="305" y="59"/>
                    <a:pt x="305" y="59"/>
                    <a:pt x="305" y="59"/>
                  </a:cubicBezTo>
                  <a:cubicBezTo>
                    <a:pt x="305" y="59"/>
                    <a:pt x="305" y="59"/>
                    <a:pt x="306" y="59"/>
                  </a:cubicBezTo>
                  <a:cubicBezTo>
                    <a:pt x="306" y="59"/>
                    <a:pt x="305" y="59"/>
                    <a:pt x="306" y="59"/>
                  </a:cubicBezTo>
                  <a:cubicBezTo>
                    <a:pt x="306" y="59"/>
                    <a:pt x="306" y="59"/>
                    <a:pt x="306" y="59"/>
                  </a:cubicBezTo>
                  <a:cubicBezTo>
                    <a:pt x="306" y="60"/>
                    <a:pt x="305" y="60"/>
                    <a:pt x="305" y="60"/>
                  </a:cubicBezTo>
                  <a:cubicBezTo>
                    <a:pt x="305" y="60"/>
                    <a:pt x="306" y="60"/>
                    <a:pt x="306" y="60"/>
                  </a:cubicBezTo>
                  <a:cubicBezTo>
                    <a:pt x="306" y="60"/>
                    <a:pt x="306" y="61"/>
                    <a:pt x="306" y="62"/>
                  </a:cubicBezTo>
                  <a:cubicBezTo>
                    <a:pt x="306" y="61"/>
                    <a:pt x="306" y="61"/>
                    <a:pt x="306" y="61"/>
                  </a:cubicBezTo>
                  <a:cubicBezTo>
                    <a:pt x="307" y="61"/>
                    <a:pt x="307" y="61"/>
                    <a:pt x="307" y="61"/>
                  </a:cubicBezTo>
                  <a:cubicBezTo>
                    <a:pt x="307" y="62"/>
                    <a:pt x="307" y="62"/>
                    <a:pt x="306" y="62"/>
                  </a:cubicBezTo>
                  <a:cubicBezTo>
                    <a:pt x="306" y="62"/>
                    <a:pt x="307" y="62"/>
                    <a:pt x="307" y="62"/>
                  </a:cubicBezTo>
                  <a:cubicBezTo>
                    <a:pt x="307" y="62"/>
                    <a:pt x="307" y="62"/>
                    <a:pt x="307" y="62"/>
                  </a:cubicBezTo>
                  <a:cubicBezTo>
                    <a:pt x="307" y="62"/>
                    <a:pt x="307" y="62"/>
                    <a:pt x="307" y="62"/>
                  </a:cubicBezTo>
                  <a:cubicBezTo>
                    <a:pt x="307" y="62"/>
                    <a:pt x="307" y="63"/>
                    <a:pt x="307" y="63"/>
                  </a:cubicBezTo>
                  <a:cubicBezTo>
                    <a:pt x="307" y="63"/>
                    <a:pt x="307" y="63"/>
                    <a:pt x="307" y="63"/>
                  </a:cubicBezTo>
                  <a:cubicBezTo>
                    <a:pt x="306" y="62"/>
                    <a:pt x="305" y="62"/>
                    <a:pt x="304" y="61"/>
                  </a:cubicBezTo>
                  <a:cubicBezTo>
                    <a:pt x="304" y="61"/>
                    <a:pt x="304" y="60"/>
                    <a:pt x="303" y="60"/>
                  </a:cubicBezTo>
                  <a:cubicBezTo>
                    <a:pt x="303" y="60"/>
                    <a:pt x="303" y="60"/>
                    <a:pt x="303" y="60"/>
                  </a:cubicBezTo>
                  <a:cubicBezTo>
                    <a:pt x="303" y="59"/>
                    <a:pt x="302" y="59"/>
                    <a:pt x="302" y="60"/>
                  </a:cubicBezTo>
                  <a:cubicBezTo>
                    <a:pt x="301" y="59"/>
                    <a:pt x="301" y="59"/>
                    <a:pt x="301" y="58"/>
                  </a:cubicBezTo>
                  <a:cubicBezTo>
                    <a:pt x="300" y="58"/>
                    <a:pt x="299" y="57"/>
                    <a:pt x="299" y="57"/>
                  </a:cubicBezTo>
                  <a:cubicBezTo>
                    <a:pt x="299" y="56"/>
                    <a:pt x="299" y="55"/>
                    <a:pt x="298" y="55"/>
                  </a:cubicBezTo>
                  <a:cubicBezTo>
                    <a:pt x="298" y="53"/>
                    <a:pt x="297" y="52"/>
                    <a:pt x="296" y="51"/>
                  </a:cubicBezTo>
                  <a:cubicBezTo>
                    <a:pt x="296" y="50"/>
                    <a:pt x="295" y="49"/>
                    <a:pt x="295" y="48"/>
                  </a:cubicBezTo>
                  <a:cubicBezTo>
                    <a:pt x="295" y="48"/>
                    <a:pt x="294" y="48"/>
                    <a:pt x="294" y="47"/>
                  </a:cubicBezTo>
                  <a:cubicBezTo>
                    <a:pt x="295" y="47"/>
                    <a:pt x="295" y="47"/>
                    <a:pt x="295" y="46"/>
                  </a:cubicBezTo>
                  <a:cubicBezTo>
                    <a:pt x="295" y="46"/>
                    <a:pt x="295" y="46"/>
                    <a:pt x="295" y="46"/>
                  </a:cubicBezTo>
                  <a:cubicBezTo>
                    <a:pt x="295" y="45"/>
                    <a:pt x="295" y="45"/>
                    <a:pt x="295" y="44"/>
                  </a:cubicBezTo>
                  <a:cubicBezTo>
                    <a:pt x="294" y="44"/>
                    <a:pt x="294" y="44"/>
                    <a:pt x="294" y="44"/>
                  </a:cubicBezTo>
                  <a:cubicBezTo>
                    <a:pt x="294" y="43"/>
                    <a:pt x="295" y="43"/>
                    <a:pt x="295" y="42"/>
                  </a:cubicBezTo>
                  <a:cubicBezTo>
                    <a:pt x="295" y="41"/>
                    <a:pt x="295" y="41"/>
                    <a:pt x="295" y="41"/>
                  </a:cubicBezTo>
                  <a:cubicBezTo>
                    <a:pt x="295" y="41"/>
                    <a:pt x="296" y="40"/>
                    <a:pt x="296" y="40"/>
                  </a:cubicBezTo>
                  <a:cubicBezTo>
                    <a:pt x="296" y="40"/>
                    <a:pt x="296" y="39"/>
                    <a:pt x="295" y="39"/>
                  </a:cubicBezTo>
                  <a:cubicBezTo>
                    <a:pt x="295" y="39"/>
                    <a:pt x="294" y="41"/>
                    <a:pt x="294" y="41"/>
                  </a:cubicBezTo>
                  <a:cubicBezTo>
                    <a:pt x="293" y="41"/>
                    <a:pt x="292" y="41"/>
                    <a:pt x="292" y="41"/>
                  </a:cubicBezTo>
                  <a:cubicBezTo>
                    <a:pt x="292" y="41"/>
                    <a:pt x="292" y="40"/>
                    <a:pt x="292" y="40"/>
                  </a:cubicBezTo>
                  <a:cubicBezTo>
                    <a:pt x="292" y="40"/>
                    <a:pt x="291" y="40"/>
                    <a:pt x="291" y="40"/>
                  </a:cubicBezTo>
                  <a:cubicBezTo>
                    <a:pt x="291" y="40"/>
                    <a:pt x="291" y="40"/>
                    <a:pt x="291" y="40"/>
                  </a:cubicBezTo>
                  <a:cubicBezTo>
                    <a:pt x="291" y="40"/>
                    <a:pt x="291" y="40"/>
                    <a:pt x="291" y="40"/>
                  </a:cubicBezTo>
                  <a:cubicBezTo>
                    <a:pt x="291" y="40"/>
                    <a:pt x="292" y="40"/>
                    <a:pt x="292" y="39"/>
                  </a:cubicBezTo>
                  <a:cubicBezTo>
                    <a:pt x="293" y="39"/>
                    <a:pt x="295" y="39"/>
                    <a:pt x="296" y="38"/>
                  </a:cubicBezTo>
                  <a:cubicBezTo>
                    <a:pt x="296" y="38"/>
                    <a:pt x="296" y="38"/>
                    <a:pt x="296" y="37"/>
                  </a:cubicBezTo>
                  <a:cubicBezTo>
                    <a:pt x="299" y="36"/>
                    <a:pt x="301" y="35"/>
                    <a:pt x="305" y="34"/>
                  </a:cubicBezTo>
                  <a:cubicBezTo>
                    <a:pt x="305" y="34"/>
                    <a:pt x="306" y="34"/>
                    <a:pt x="307" y="34"/>
                  </a:cubicBezTo>
                  <a:cubicBezTo>
                    <a:pt x="307" y="33"/>
                    <a:pt x="307" y="33"/>
                    <a:pt x="308" y="33"/>
                  </a:cubicBezTo>
                  <a:cubicBezTo>
                    <a:pt x="308" y="33"/>
                    <a:pt x="308" y="32"/>
                    <a:pt x="309" y="32"/>
                  </a:cubicBezTo>
                  <a:cubicBezTo>
                    <a:pt x="309" y="31"/>
                    <a:pt x="310" y="31"/>
                    <a:pt x="311" y="30"/>
                  </a:cubicBezTo>
                  <a:cubicBezTo>
                    <a:pt x="311" y="29"/>
                    <a:pt x="311" y="29"/>
                    <a:pt x="311" y="28"/>
                  </a:cubicBezTo>
                  <a:cubicBezTo>
                    <a:pt x="311" y="28"/>
                    <a:pt x="311" y="27"/>
                    <a:pt x="312" y="27"/>
                  </a:cubicBezTo>
                  <a:cubicBezTo>
                    <a:pt x="312" y="27"/>
                    <a:pt x="313" y="27"/>
                    <a:pt x="313" y="26"/>
                  </a:cubicBezTo>
                  <a:cubicBezTo>
                    <a:pt x="313" y="26"/>
                    <a:pt x="313" y="25"/>
                    <a:pt x="313" y="25"/>
                  </a:cubicBezTo>
                  <a:cubicBezTo>
                    <a:pt x="313" y="24"/>
                    <a:pt x="313" y="24"/>
                    <a:pt x="313" y="24"/>
                  </a:cubicBezTo>
                  <a:cubicBezTo>
                    <a:pt x="313" y="24"/>
                    <a:pt x="313" y="24"/>
                    <a:pt x="313" y="23"/>
                  </a:cubicBezTo>
                  <a:cubicBezTo>
                    <a:pt x="312" y="23"/>
                    <a:pt x="312" y="23"/>
                    <a:pt x="312" y="23"/>
                  </a:cubicBezTo>
                  <a:cubicBezTo>
                    <a:pt x="312" y="23"/>
                    <a:pt x="312" y="22"/>
                    <a:pt x="311" y="22"/>
                  </a:cubicBezTo>
                  <a:cubicBezTo>
                    <a:pt x="311" y="22"/>
                    <a:pt x="311" y="22"/>
                    <a:pt x="310" y="22"/>
                  </a:cubicBezTo>
                  <a:cubicBezTo>
                    <a:pt x="310" y="22"/>
                    <a:pt x="310" y="22"/>
                    <a:pt x="310" y="21"/>
                  </a:cubicBezTo>
                  <a:cubicBezTo>
                    <a:pt x="309" y="22"/>
                    <a:pt x="308" y="22"/>
                    <a:pt x="307" y="22"/>
                  </a:cubicBezTo>
                  <a:cubicBezTo>
                    <a:pt x="307" y="22"/>
                    <a:pt x="307" y="23"/>
                    <a:pt x="306" y="24"/>
                  </a:cubicBezTo>
                  <a:cubicBezTo>
                    <a:pt x="306" y="24"/>
                    <a:pt x="306" y="25"/>
                    <a:pt x="305" y="26"/>
                  </a:cubicBezTo>
                  <a:cubicBezTo>
                    <a:pt x="305" y="27"/>
                    <a:pt x="305" y="28"/>
                    <a:pt x="304" y="29"/>
                  </a:cubicBezTo>
                  <a:cubicBezTo>
                    <a:pt x="304" y="30"/>
                    <a:pt x="303" y="29"/>
                    <a:pt x="303" y="29"/>
                  </a:cubicBezTo>
                  <a:cubicBezTo>
                    <a:pt x="302" y="30"/>
                    <a:pt x="302" y="30"/>
                    <a:pt x="302" y="30"/>
                  </a:cubicBezTo>
                  <a:cubicBezTo>
                    <a:pt x="299" y="30"/>
                    <a:pt x="297" y="31"/>
                    <a:pt x="294" y="31"/>
                  </a:cubicBezTo>
                  <a:cubicBezTo>
                    <a:pt x="294" y="31"/>
                    <a:pt x="294" y="31"/>
                    <a:pt x="293" y="31"/>
                  </a:cubicBezTo>
                  <a:cubicBezTo>
                    <a:pt x="292" y="31"/>
                    <a:pt x="290" y="31"/>
                    <a:pt x="289" y="32"/>
                  </a:cubicBezTo>
                  <a:cubicBezTo>
                    <a:pt x="288" y="31"/>
                    <a:pt x="288" y="31"/>
                    <a:pt x="287" y="31"/>
                  </a:cubicBezTo>
                  <a:cubicBezTo>
                    <a:pt x="285" y="30"/>
                    <a:pt x="285" y="32"/>
                    <a:pt x="283" y="33"/>
                  </a:cubicBezTo>
                  <a:cubicBezTo>
                    <a:pt x="282" y="33"/>
                    <a:pt x="282" y="32"/>
                    <a:pt x="281" y="32"/>
                  </a:cubicBezTo>
                  <a:cubicBezTo>
                    <a:pt x="280" y="32"/>
                    <a:pt x="281" y="33"/>
                    <a:pt x="280" y="34"/>
                  </a:cubicBezTo>
                  <a:cubicBezTo>
                    <a:pt x="279" y="34"/>
                    <a:pt x="279" y="33"/>
                    <a:pt x="278" y="33"/>
                  </a:cubicBezTo>
                  <a:cubicBezTo>
                    <a:pt x="278" y="33"/>
                    <a:pt x="277" y="34"/>
                    <a:pt x="277" y="34"/>
                  </a:cubicBezTo>
                  <a:cubicBezTo>
                    <a:pt x="272" y="34"/>
                    <a:pt x="268" y="32"/>
                    <a:pt x="263" y="34"/>
                  </a:cubicBezTo>
                  <a:cubicBezTo>
                    <a:pt x="262" y="34"/>
                    <a:pt x="261" y="34"/>
                    <a:pt x="260" y="35"/>
                  </a:cubicBezTo>
                  <a:cubicBezTo>
                    <a:pt x="260" y="35"/>
                    <a:pt x="259" y="35"/>
                    <a:pt x="259" y="35"/>
                  </a:cubicBezTo>
                  <a:cubicBezTo>
                    <a:pt x="258" y="35"/>
                    <a:pt x="259" y="34"/>
                    <a:pt x="259" y="34"/>
                  </a:cubicBezTo>
                  <a:cubicBezTo>
                    <a:pt x="260" y="33"/>
                    <a:pt x="260" y="33"/>
                    <a:pt x="260" y="32"/>
                  </a:cubicBezTo>
                  <a:cubicBezTo>
                    <a:pt x="261" y="32"/>
                    <a:pt x="261" y="32"/>
                    <a:pt x="261" y="32"/>
                  </a:cubicBezTo>
                  <a:cubicBezTo>
                    <a:pt x="261" y="32"/>
                    <a:pt x="262" y="32"/>
                    <a:pt x="262" y="32"/>
                  </a:cubicBezTo>
                  <a:cubicBezTo>
                    <a:pt x="263" y="31"/>
                    <a:pt x="263" y="31"/>
                    <a:pt x="263" y="30"/>
                  </a:cubicBezTo>
                  <a:cubicBezTo>
                    <a:pt x="264" y="30"/>
                    <a:pt x="264" y="30"/>
                    <a:pt x="264" y="30"/>
                  </a:cubicBezTo>
                  <a:cubicBezTo>
                    <a:pt x="264" y="30"/>
                    <a:pt x="264" y="30"/>
                    <a:pt x="263" y="30"/>
                  </a:cubicBezTo>
                  <a:cubicBezTo>
                    <a:pt x="264" y="29"/>
                    <a:pt x="264" y="29"/>
                    <a:pt x="264" y="29"/>
                  </a:cubicBezTo>
                  <a:cubicBezTo>
                    <a:pt x="264" y="29"/>
                    <a:pt x="264" y="29"/>
                    <a:pt x="264" y="29"/>
                  </a:cubicBezTo>
                  <a:cubicBezTo>
                    <a:pt x="264" y="29"/>
                    <a:pt x="264" y="29"/>
                    <a:pt x="264" y="29"/>
                  </a:cubicBezTo>
                  <a:cubicBezTo>
                    <a:pt x="264" y="29"/>
                    <a:pt x="264" y="29"/>
                    <a:pt x="264" y="29"/>
                  </a:cubicBezTo>
                  <a:cubicBezTo>
                    <a:pt x="264" y="29"/>
                    <a:pt x="264" y="29"/>
                    <a:pt x="264" y="29"/>
                  </a:cubicBezTo>
                  <a:cubicBezTo>
                    <a:pt x="264" y="29"/>
                    <a:pt x="264" y="29"/>
                    <a:pt x="264" y="29"/>
                  </a:cubicBezTo>
                  <a:cubicBezTo>
                    <a:pt x="264" y="29"/>
                    <a:pt x="264" y="29"/>
                    <a:pt x="264" y="28"/>
                  </a:cubicBezTo>
                  <a:cubicBezTo>
                    <a:pt x="263" y="28"/>
                    <a:pt x="264" y="28"/>
                    <a:pt x="264" y="27"/>
                  </a:cubicBezTo>
                  <a:cubicBezTo>
                    <a:pt x="264" y="27"/>
                    <a:pt x="264" y="27"/>
                    <a:pt x="264" y="27"/>
                  </a:cubicBezTo>
                  <a:cubicBezTo>
                    <a:pt x="264" y="28"/>
                    <a:pt x="264" y="28"/>
                    <a:pt x="264" y="28"/>
                  </a:cubicBezTo>
                  <a:cubicBezTo>
                    <a:pt x="264" y="28"/>
                    <a:pt x="264" y="28"/>
                    <a:pt x="264" y="28"/>
                  </a:cubicBezTo>
                  <a:cubicBezTo>
                    <a:pt x="264" y="28"/>
                    <a:pt x="264" y="27"/>
                    <a:pt x="264" y="27"/>
                  </a:cubicBezTo>
                  <a:cubicBezTo>
                    <a:pt x="264" y="27"/>
                    <a:pt x="264" y="28"/>
                    <a:pt x="264" y="28"/>
                  </a:cubicBezTo>
                  <a:cubicBezTo>
                    <a:pt x="264" y="28"/>
                    <a:pt x="264" y="28"/>
                    <a:pt x="264" y="28"/>
                  </a:cubicBezTo>
                  <a:cubicBezTo>
                    <a:pt x="264" y="28"/>
                    <a:pt x="264" y="28"/>
                    <a:pt x="264" y="28"/>
                  </a:cubicBezTo>
                  <a:cubicBezTo>
                    <a:pt x="264" y="27"/>
                    <a:pt x="264" y="27"/>
                    <a:pt x="264" y="27"/>
                  </a:cubicBezTo>
                  <a:cubicBezTo>
                    <a:pt x="264" y="27"/>
                    <a:pt x="264" y="27"/>
                    <a:pt x="264" y="27"/>
                  </a:cubicBezTo>
                  <a:cubicBezTo>
                    <a:pt x="264" y="27"/>
                    <a:pt x="264" y="27"/>
                    <a:pt x="264" y="27"/>
                  </a:cubicBezTo>
                  <a:cubicBezTo>
                    <a:pt x="264" y="27"/>
                    <a:pt x="264" y="27"/>
                    <a:pt x="264" y="27"/>
                  </a:cubicBezTo>
                  <a:cubicBezTo>
                    <a:pt x="264" y="27"/>
                    <a:pt x="264" y="27"/>
                    <a:pt x="264" y="27"/>
                  </a:cubicBezTo>
                  <a:cubicBezTo>
                    <a:pt x="264" y="27"/>
                    <a:pt x="264" y="27"/>
                    <a:pt x="264" y="27"/>
                  </a:cubicBezTo>
                  <a:cubicBezTo>
                    <a:pt x="264" y="27"/>
                    <a:pt x="265" y="27"/>
                    <a:pt x="265" y="27"/>
                  </a:cubicBezTo>
                  <a:cubicBezTo>
                    <a:pt x="265" y="27"/>
                    <a:pt x="264" y="27"/>
                    <a:pt x="264" y="27"/>
                  </a:cubicBezTo>
                  <a:cubicBezTo>
                    <a:pt x="265" y="26"/>
                    <a:pt x="265" y="26"/>
                    <a:pt x="265" y="26"/>
                  </a:cubicBezTo>
                  <a:cubicBezTo>
                    <a:pt x="265" y="26"/>
                    <a:pt x="265" y="26"/>
                    <a:pt x="265" y="26"/>
                  </a:cubicBezTo>
                  <a:cubicBezTo>
                    <a:pt x="265" y="26"/>
                    <a:pt x="265" y="26"/>
                    <a:pt x="265" y="26"/>
                  </a:cubicBezTo>
                  <a:cubicBezTo>
                    <a:pt x="265" y="26"/>
                    <a:pt x="265" y="26"/>
                    <a:pt x="265" y="26"/>
                  </a:cubicBezTo>
                  <a:cubicBezTo>
                    <a:pt x="265" y="26"/>
                    <a:pt x="265" y="26"/>
                    <a:pt x="265" y="26"/>
                  </a:cubicBezTo>
                  <a:cubicBezTo>
                    <a:pt x="264" y="25"/>
                    <a:pt x="265" y="25"/>
                    <a:pt x="265" y="25"/>
                  </a:cubicBezTo>
                  <a:cubicBezTo>
                    <a:pt x="265" y="25"/>
                    <a:pt x="265" y="25"/>
                    <a:pt x="265" y="25"/>
                  </a:cubicBezTo>
                  <a:cubicBezTo>
                    <a:pt x="265" y="25"/>
                    <a:pt x="265" y="25"/>
                    <a:pt x="265" y="25"/>
                  </a:cubicBezTo>
                  <a:cubicBezTo>
                    <a:pt x="265" y="25"/>
                    <a:pt x="265" y="25"/>
                    <a:pt x="265" y="25"/>
                  </a:cubicBezTo>
                  <a:cubicBezTo>
                    <a:pt x="265" y="25"/>
                    <a:pt x="265" y="25"/>
                    <a:pt x="265" y="25"/>
                  </a:cubicBezTo>
                  <a:cubicBezTo>
                    <a:pt x="265" y="25"/>
                    <a:pt x="265" y="25"/>
                    <a:pt x="265" y="25"/>
                  </a:cubicBezTo>
                  <a:cubicBezTo>
                    <a:pt x="265" y="25"/>
                    <a:pt x="265" y="25"/>
                    <a:pt x="265" y="25"/>
                  </a:cubicBezTo>
                  <a:cubicBezTo>
                    <a:pt x="265" y="25"/>
                    <a:pt x="265" y="25"/>
                    <a:pt x="265" y="25"/>
                  </a:cubicBezTo>
                  <a:cubicBezTo>
                    <a:pt x="265" y="24"/>
                    <a:pt x="265" y="24"/>
                    <a:pt x="265" y="24"/>
                  </a:cubicBezTo>
                  <a:cubicBezTo>
                    <a:pt x="265" y="24"/>
                    <a:pt x="265" y="24"/>
                    <a:pt x="265" y="24"/>
                  </a:cubicBezTo>
                  <a:cubicBezTo>
                    <a:pt x="265" y="24"/>
                    <a:pt x="265" y="24"/>
                    <a:pt x="265" y="24"/>
                  </a:cubicBezTo>
                  <a:cubicBezTo>
                    <a:pt x="265" y="24"/>
                    <a:pt x="265" y="24"/>
                    <a:pt x="265" y="24"/>
                  </a:cubicBezTo>
                  <a:cubicBezTo>
                    <a:pt x="265" y="24"/>
                    <a:pt x="265" y="24"/>
                    <a:pt x="265" y="24"/>
                  </a:cubicBezTo>
                  <a:cubicBezTo>
                    <a:pt x="265" y="24"/>
                    <a:pt x="266" y="24"/>
                    <a:pt x="266" y="23"/>
                  </a:cubicBezTo>
                  <a:cubicBezTo>
                    <a:pt x="266" y="24"/>
                    <a:pt x="265" y="24"/>
                    <a:pt x="265" y="24"/>
                  </a:cubicBezTo>
                  <a:cubicBezTo>
                    <a:pt x="265" y="24"/>
                    <a:pt x="265" y="24"/>
                    <a:pt x="265" y="24"/>
                  </a:cubicBezTo>
                  <a:cubicBezTo>
                    <a:pt x="265" y="24"/>
                    <a:pt x="265" y="24"/>
                    <a:pt x="265" y="24"/>
                  </a:cubicBezTo>
                  <a:cubicBezTo>
                    <a:pt x="265" y="24"/>
                    <a:pt x="265" y="24"/>
                    <a:pt x="265" y="24"/>
                  </a:cubicBezTo>
                  <a:cubicBezTo>
                    <a:pt x="265" y="24"/>
                    <a:pt x="265" y="24"/>
                    <a:pt x="265" y="23"/>
                  </a:cubicBezTo>
                  <a:cubicBezTo>
                    <a:pt x="265" y="23"/>
                    <a:pt x="265" y="24"/>
                    <a:pt x="265" y="24"/>
                  </a:cubicBezTo>
                  <a:cubicBezTo>
                    <a:pt x="265" y="24"/>
                    <a:pt x="264" y="23"/>
                    <a:pt x="264" y="23"/>
                  </a:cubicBezTo>
                  <a:cubicBezTo>
                    <a:pt x="264" y="23"/>
                    <a:pt x="264" y="23"/>
                    <a:pt x="265" y="23"/>
                  </a:cubicBezTo>
                  <a:cubicBezTo>
                    <a:pt x="265" y="23"/>
                    <a:pt x="265" y="23"/>
                    <a:pt x="265" y="23"/>
                  </a:cubicBezTo>
                  <a:cubicBezTo>
                    <a:pt x="265" y="23"/>
                    <a:pt x="265" y="23"/>
                    <a:pt x="265" y="23"/>
                  </a:cubicBezTo>
                  <a:cubicBezTo>
                    <a:pt x="265" y="23"/>
                    <a:pt x="265" y="23"/>
                    <a:pt x="265" y="22"/>
                  </a:cubicBezTo>
                  <a:cubicBezTo>
                    <a:pt x="265" y="23"/>
                    <a:pt x="265" y="23"/>
                    <a:pt x="265" y="23"/>
                  </a:cubicBezTo>
                  <a:cubicBezTo>
                    <a:pt x="265" y="23"/>
                    <a:pt x="265" y="23"/>
                    <a:pt x="264" y="23"/>
                  </a:cubicBezTo>
                  <a:cubicBezTo>
                    <a:pt x="265" y="23"/>
                    <a:pt x="265" y="23"/>
                    <a:pt x="265" y="23"/>
                  </a:cubicBezTo>
                  <a:cubicBezTo>
                    <a:pt x="265" y="23"/>
                    <a:pt x="265" y="22"/>
                    <a:pt x="265" y="22"/>
                  </a:cubicBezTo>
                  <a:cubicBezTo>
                    <a:pt x="265" y="22"/>
                    <a:pt x="265" y="22"/>
                    <a:pt x="265" y="22"/>
                  </a:cubicBezTo>
                  <a:cubicBezTo>
                    <a:pt x="265" y="22"/>
                    <a:pt x="265" y="22"/>
                    <a:pt x="265" y="22"/>
                  </a:cubicBezTo>
                  <a:cubicBezTo>
                    <a:pt x="265" y="22"/>
                    <a:pt x="265" y="22"/>
                    <a:pt x="264" y="22"/>
                  </a:cubicBezTo>
                  <a:cubicBezTo>
                    <a:pt x="264" y="22"/>
                    <a:pt x="264" y="22"/>
                    <a:pt x="264" y="22"/>
                  </a:cubicBezTo>
                  <a:cubicBezTo>
                    <a:pt x="264" y="22"/>
                    <a:pt x="264" y="22"/>
                    <a:pt x="264" y="21"/>
                  </a:cubicBezTo>
                  <a:cubicBezTo>
                    <a:pt x="264" y="21"/>
                    <a:pt x="264" y="21"/>
                    <a:pt x="264" y="21"/>
                  </a:cubicBezTo>
                  <a:cubicBezTo>
                    <a:pt x="264" y="20"/>
                    <a:pt x="264" y="21"/>
                    <a:pt x="264" y="21"/>
                  </a:cubicBezTo>
                  <a:cubicBezTo>
                    <a:pt x="264" y="21"/>
                    <a:pt x="264" y="21"/>
                    <a:pt x="264" y="21"/>
                  </a:cubicBezTo>
                  <a:cubicBezTo>
                    <a:pt x="264" y="21"/>
                    <a:pt x="264" y="21"/>
                    <a:pt x="264" y="21"/>
                  </a:cubicBezTo>
                  <a:cubicBezTo>
                    <a:pt x="264" y="21"/>
                    <a:pt x="264" y="21"/>
                    <a:pt x="264" y="21"/>
                  </a:cubicBezTo>
                  <a:cubicBezTo>
                    <a:pt x="264" y="21"/>
                    <a:pt x="265" y="22"/>
                    <a:pt x="265" y="22"/>
                  </a:cubicBezTo>
                  <a:cubicBezTo>
                    <a:pt x="265" y="22"/>
                    <a:pt x="265" y="22"/>
                    <a:pt x="265" y="22"/>
                  </a:cubicBezTo>
                  <a:cubicBezTo>
                    <a:pt x="265" y="22"/>
                    <a:pt x="265" y="21"/>
                    <a:pt x="265" y="21"/>
                  </a:cubicBezTo>
                  <a:cubicBezTo>
                    <a:pt x="264" y="21"/>
                    <a:pt x="264" y="21"/>
                    <a:pt x="264" y="21"/>
                  </a:cubicBezTo>
                  <a:cubicBezTo>
                    <a:pt x="264" y="21"/>
                    <a:pt x="264" y="21"/>
                    <a:pt x="264" y="21"/>
                  </a:cubicBezTo>
                  <a:cubicBezTo>
                    <a:pt x="265" y="21"/>
                    <a:pt x="265" y="21"/>
                    <a:pt x="265" y="21"/>
                  </a:cubicBezTo>
                  <a:cubicBezTo>
                    <a:pt x="265" y="21"/>
                    <a:pt x="266" y="21"/>
                    <a:pt x="266" y="21"/>
                  </a:cubicBezTo>
                  <a:cubicBezTo>
                    <a:pt x="266" y="21"/>
                    <a:pt x="265" y="21"/>
                    <a:pt x="265" y="21"/>
                  </a:cubicBezTo>
                  <a:cubicBezTo>
                    <a:pt x="265" y="21"/>
                    <a:pt x="265" y="21"/>
                    <a:pt x="264" y="20"/>
                  </a:cubicBezTo>
                  <a:cubicBezTo>
                    <a:pt x="264" y="20"/>
                    <a:pt x="264" y="20"/>
                    <a:pt x="264" y="20"/>
                  </a:cubicBezTo>
                  <a:cubicBezTo>
                    <a:pt x="264" y="20"/>
                    <a:pt x="264" y="20"/>
                    <a:pt x="263" y="20"/>
                  </a:cubicBezTo>
                  <a:cubicBezTo>
                    <a:pt x="263" y="20"/>
                    <a:pt x="263" y="20"/>
                    <a:pt x="263" y="20"/>
                  </a:cubicBezTo>
                  <a:cubicBezTo>
                    <a:pt x="264" y="20"/>
                    <a:pt x="264" y="20"/>
                    <a:pt x="265" y="20"/>
                  </a:cubicBezTo>
                  <a:cubicBezTo>
                    <a:pt x="264" y="20"/>
                    <a:pt x="264" y="20"/>
                    <a:pt x="264" y="20"/>
                  </a:cubicBezTo>
                  <a:cubicBezTo>
                    <a:pt x="264" y="19"/>
                    <a:pt x="264" y="19"/>
                    <a:pt x="264" y="19"/>
                  </a:cubicBezTo>
                  <a:cubicBezTo>
                    <a:pt x="264" y="19"/>
                    <a:pt x="264" y="19"/>
                    <a:pt x="264" y="19"/>
                  </a:cubicBezTo>
                  <a:cubicBezTo>
                    <a:pt x="264" y="19"/>
                    <a:pt x="264" y="19"/>
                    <a:pt x="264" y="19"/>
                  </a:cubicBezTo>
                  <a:cubicBezTo>
                    <a:pt x="265" y="19"/>
                    <a:pt x="265" y="19"/>
                    <a:pt x="265" y="19"/>
                  </a:cubicBezTo>
                  <a:cubicBezTo>
                    <a:pt x="265" y="19"/>
                    <a:pt x="265" y="19"/>
                    <a:pt x="264" y="19"/>
                  </a:cubicBezTo>
                  <a:cubicBezTo>
                    <a:pt x="264" y="19"/>
                    <a:pt x="264" y="19"/>
                    <a:pt x="264" y="19"/>
                  </a:cubicBezTo>
                  <a:cubicBezTo>
                    <a:pt x="265" y="19"/>
                    <a:pt x="265" y="19"/>
                    <a:pt x="265" y="18"/>
                  </a:cubicBezTo>
                  <a:cubicBezTo>
                    <a:pt x="265" y="19"/>
                    <a:pt x="265" y="19"/>
                    <a:pt x="264" y="19"/>
                  </a:cubicBezTo>
                  <a:cubicBezTo>
                    <a:pt x="264" y="19"/>
                    <a:pt x="264" y="19"/>
                    <a:pt x="264" y="19"/>
                  </a:cubicBezTo>
                  <a:cubicBezTo>
                    <a:pt x="264" y="19"/>
                    <a:pt x="264" y="19"/>
                    <a:pt x="264" y="19"/>
                  </a:cubicBezTo>
                  <a:cubicBezTo>
                    <a:pt x="264" y="19"/>
                    <a:pt x="264" y="19"/>
                    <a:pt x="264" y="19"/>
                  </a:cubicBezTo>
                  <a:cubicBezTo>
                    <a:pt x="264" y="19"/>
                    <a:pt x="264" y="19"/>
                    <a:pt x="263" y="19"/>
                  </a:cubicBezTo>
                  <a:cubicBezTo>
                    <a:pt x="263" y="19"/>
                    <a:pt x="263" y="19"/>
                    <a:pt x="263" y="19"/>
                  </a:cubicBezTo>
                  <a:cubicBezTo>
                    <a:pt x="263" y="19"/>
                    <a:pt x="263" y="19"/>
                    <a:pt x="263" y="19"/>
                  </a:cubicBezTo>
                  <a:cubicBezTo>
                    <a:pt x="263" y="19"/>
                    <a:pt x="263" y="18"/>
                    <a:pt x="262" y="18"/>
                  </a:cubicBezTo>
                  <a:cubicBezTo>
                    <a:pt x="262" y="18"/>
                    <a:pt x="262" y="18"/>
                    <a:pt x="262" y="18"/>
                  </a:cubicBezTo>
                  <a:cubicBezTo>
                    <a:pt x="262" y="18"/>
                    <a:pt x="262" y="18"/>
                    <a:pt x="262" y="18"/>
                  </a:cubicBezTo>
                  <a:cubicBezTo>
                    <a:pt x="262" y="18"/>
                    <a:pt x="262" y="18"/>
                    <a:pt x="262" y="18"/>
                  </a:cubicBezTo>
                  <a:cubicBezTo>
                    <a:pt x="262" y="18"/>
                    <a:pt x="262" y="18"/>
                    <a:pt x="262" y="18"/>
                  </a:cubicBezTo>
                  <a:cubicBezTo>
                    <a:pt x="262" y="18"/>
                    <a:pt x="262" y="18"/>
                    <a:pt x="262" y="18"/>
                  </a:cubicBezTo>
                  <a:cubicBezTo>
                    <a:pt x="262" y="18"/>
                    <a:pt x="262" y="18"/>
                    <a:pt x="263" y="18"/>
                  </a:cubicBezTo>
                  <a:cubicBezTo>
                    <a:pt x="263" y="18"/>
                    <a:pt x="263" y="18"/>
                    <a:pt x="263" y="18"/>
                  </a:cubicBezTo>
                  <a:cubicBezTo>
                    <a:pt x="264" y="18"/>
                    <a:pt x="264" y="18"/>
                    <a:pt x="264" y="18"/>
                  </a:cubicBezTo>
                  <a:cubicBezTo>
                    <a:pt x="264" y="18"/>
                    <a:pt x="264" y="18"/>
                    <a:pt x="263" y="18"/>
                  </a:cubicBezTo>
                  <a:cubicBezTo>
                    <a:pt x="263" y="18"/>
                    <a:pt x="263" y="18"/>
                    <a:pt x="263" y="18"/>
                  </a:cubicBezTo>
                  <a:cubicBezTo>
                    <a:pt x="263" y="18"/>
                    <a:pt x="263" y="18"/>
                    <a:pt x="263" y="18"/>
                  </a:cubicBezTo>
                  <a:cubicBezTo>
                    <a:pt x="263" y="18"/>
                    <a:pt x="263" y="18"/>
                    <a:pt x="263" y="18"/>
                  </a:cubicBezTo>
                  <a:cubicBezTo>
                    <a:pt x="263" y="18"/>
                    <a:pt x="262" y="17"/>
                    <a:pt x="262" y="17"/>
                  </a:cubicBezTo>
                  <a:cubicBezTo>
                    <a:pt x="262" y="17"/>
                    <a:pt x="262" y="17"/>
                    <a:pt x="262" y="17"/>
                  </a:cubicBezTo>
                  <a:cubicBezTo>
                    <a:pt x="262" y="17"/>
                    <a:pt x="261" y="17"/>
                    <a:pt x="261" y="17"/>
                  </a:cubicBezTo>
                  <a:cubicBezTo>
                    <a:pt x="261" y="17"/>
                    <a:pt x="261" y="17"/>
                    <a:pt x="261" y="17"/>
                  </a:cubicBezTo>
                  <a:cubicBezTo>
                    <a:pt x="261" y="17"/>
                    <a:pt x="261" y="17"/>
                    <a:pt x="261" y="16"/>
                  </a:cubicBezTo>
                  <a:cubicBezTo>
                    <a:pt x="261" y="16"/>
                    <a:pt x="261" y="16"/>
                    <a:pt x="261" y="16"/>
                  </a:cubicBezTo>
                  <a:cubicBezTo>
                    <a:pt x="261" y="16"/>
                    <a:pt x="262" y="16"/>
                    <a:pt x="262" y="16"/>
                  </a:cubicBezTo>
                  <a:cubicBezTo>
                    <a:pt x="262" y="16"/>
                    <a:pt x="261" y="16"/>
                    <a:pt x="261" y="16"/>
                  </a:cubicBezTo>
                  <a:cubicBezTo>
                    <a:pt x="261" y="16"/>
                    <a:pt x="261" y="16"/>
                    <a:pt x="261" y="16"/>
                  </a:cubicBezTo>
                  <a:cubicBezTo>
                    <a:pt x="261" y="16"/>
                    <a:pt x="261" y="16"/>
                    <a:pt x="261" y="16"/>
                  </a:cubicBezTo>
                  <a:cubicBezTo>
                    <a:pt x="261" y="16"/>
                    <a:pt x="261" y="15"/>
                    <a:pt x="261" y="15"/>
                  </a:cubicBezTo>
                  <a:cubicBezTo>
                    <a:pt x="261" y="15"/>
                    <a:pt x="261" y="16"/>
                    <a:pt x="261" y="16"/>
                  </a:cubicBezTo>
                  <a:cubicBezTo>
                    <a:pt x="261" y="16"/>
                    <a:pt x="261" y="16"/>
                    <a:pt x="261" y="16"/>
                  </a:cubicBezTo>
                  <a:cubicBezTo>
                    <a:pt x="260" y="16"/>
                    <a:pt x="260" y="16"/>
                    <a:pt x="260" y="15"/>
                  </a:cubicBezTo>
                  <a:cubicBezTo>
                    <a:pt x="260" y="15"/>
                    <a:pt x="260" y="15"/>
                    <a:pt x="260" y="15"/>
                  </a:cubicBezTo>
                  <a:cubicBezTo>
                    <a:pt x="260" y="15"/>
                    <a:pt x="260" y="15"/>
                    <a:pt x="260" y="15"/>
                  </a:cubicBezTo>
                  <a:cubicBezTo>
                    <a:pt x="260" y="15"/>
                    <a:pt x="260" y="16"/>
                    <a:pt x="260" y="16"/>
                  </a:cubicBezTo>
                  <a:cubicBezTo>
                    <a:pt x="260" y="16"/>
                    <a:pt x="260" y="16"/>
                    <a:pt x="260" y="16"/>
                  </a:cubicBezTo>
                  <a:cubicBezTo>
                    <a:pt x="260" y="16"/>
                    <a:pt x="260" y="16"/>
                    <a:pt x="260" y="16"/>
                  </a:cubicBezTo>
                  <a:cubicBezTo>
                    <a:pt x="260" y="16"/>
                    <a:pt x="260" y="16"/>
                    <a:pt x="260" y="16"/>
                  </a:cubicBezTo>
                  <a:cubicBezTo>
                    <a:pt x="260" y="16"/>
                    <a:pt x="260" y="15"/>
                    <a:pt x="260" y="15"/>
                  </a:cubicBezTo>
                  <a:cubicBezTo>
                    <a:pt x="260" y="15"/>
                    <a:pt x="260" y="16"/>
                    <a:pt x="260" y="16"/>
                  </a:cubicBezTo>
                  <a:cubicBezTo>
                    <a:pt x="260" y="16"/>
                    <a:pt x="260" y="16"/>
                    <a:pt x="260" y="16"/>
                  </a:cubicBezTo>
                  <a:cubicBezTo>
                    <a:pt x="260" y="16"/>
                    <a:pt x="260" y="16"/>
                    <a:pt x="260" y="16"/>
                  </a:cubicBezTo>
                  <a:cubicBezTo>
                    <a:pt x="260" y="16"/>
                    <a:pt x="260" y="16"/>
                    <a:pt x="260" y="16"/>
                  </a:cubicBezTo>
                  <a:cubicBezTo>
                    <a:pt x="259" y="16"/>
                    <a:pt x="259" y="17"/>
                    <a:pt x="259" y="17"/>
                  </a:cubicBezTo>
                  <a:cubicBezTo>
                    <a:pt x="259" y="17"/>
                    <a:pt x="259" y="17"/>
                    <a:pt x="259" y="17"/>
                  </a:cubicBezTo>
                  <a:cubicBezTo>
                    <a:pt x="259" y="17"/>
                    <a:pt x="259" y="17"/>
                    <a:pt x="259" y="16"/>
                  </a:cubicBezTo>
                  <a:cubicBezTo>
                    <a:pt x="259" y="16"/>
                    <a:pt x="259" y="16"/>
                    <a:pt x="259" y="15"/>
                  </a:cubicBezTo>
                  <a:cubicBezTo>
                    <a:pt x="258" y="16"/>
                    <a:pt x="258" y="16"/>
                    <a:pt x="258" y="17"/>
                  </a:cubicBezTo>
                  <a:cubicBezTo>
                    <a:pt x="258" y="17"/>
                    <a:pt x="258" y="17"/>
                    <a:pt x="259" y="17"/>
                  </a:cubicBezTo>
                  <a:cubicBezTo>
                    <a:pt x="258" y="17"/>
                    <a:pt x="258" y="17"/>
                    <a:pt x="258" y="17"/>
                  </a:cubicBezTo>
                  <a:cubicBezTo>
                    <a:pt x="258" y="17"/>
                    <a:pt x="258" y="17"/>
                    <a:pt x="258" y="17"/>
                  </a:cubicBezTo>
                  <a:cubicBezTo>
                    <a:pt x="258" y="17"/>
                    <a:pt x="258" y="17"/>
                    <a:pt x="258" y="17"/>
                  </a:cubicBezTo>
                  <a:cubicBezTo>
                    <a:pt x="257" y="17"/>
                    <a:pt x="257" y="17"/>
                    <a:pt x="257" y="17"/>
                  </a:cubicBezTo>
                  <a:cubicBezTo>
                    <a:pt x="257" y="16"/>
                    <a:pt x="257" y="16"/>
                    <a:pt x="257" y="16"/>
                  </a:cubicBezTo>
                  <a:cubicBezTo>
                    <a:pt x="257" y="16"/>
                    <a:pt x="257" y="16"/>
                    <a:pt x="257" y="17"/>
                  </a:cubicBezTo>
                  <a:cubicBezTo>
                    <a:pt x="257" y="17"/>
                    <a:pt x="256" y="17"/>
                    <a:pt x="256" y="17"/>
                  </a:cubicBezTo>
                  <a:cubicBezTo>
                    <a:pt x="256" y="17"/>
                    <a:pt x="256" y="17"/>
                    <a:pt x="256" y="17"/>
                  </a:cubicBezTo>
                  <a:cubicBezTo>
                    <a:pt x="256" y="17"/>
                    <a:pt x="256" y="17"/>
                    <a:pt x="256" y="17"/>
                  </a:cubicBezTo>
                  <a:cubicBezTo>
                    <a:pt x="256" y="17"/>
                    <a:pt x="256" y="17"/>
                    <a:pt x="256" y="17"/>
                  </a:cubicBezTo>
                  <a:cubicBezTo>
                    <a:pt x="256" y="17"/>
                    <a:pt x="256" y="17"/>
                    <a:pt x="255" y="17"/>
                  </a:cubicBezTo>
                  <a:cubicBezTo>
                    <a:pt x="255" y="17"/>
                    <a:pt x="255" y="17"/>
                    <a:pt x="255" y="17"/>
                  </a:cubicBezTo>
                  <a:cubicBezTo>
                    <a:pt x="255" y="17"/>
                    <a:pt x="254" y="18"/>
                    <a:pt x="254" y="17"/>
                  </a:cubicBezTo>
                  <a:cubicBezTo>
                    <a:pt x="254" y="17"/>
                    <a:pt x="254" y="17"/>
                    <a:pt x="254" y="17"/>
                  </a:cubicBezTo>
                  <a:cubicBezTo>
                    <a:pt x="254" y="17"/>
                    <a:pt x="254" y="17"/>
                    <a:pt x="254" y="17"/>
                  </a:cubicBezTo>
                  <a:cubicBezTo>
                    <a:pt x="254" y="17"/>
                    <a:pt x="254" y="18"/>
                    <a:pt x="254" y="18"/>
                  </a:cubicBezTo>
                  <a:cubicBezTo>
                    <a:pt x="255" y="18"/>
                    <a:pt x="255" y="18"/>
                    <a:pt x="255" y="18"/>
                  </a:cubicBezTo>
                  <a:cubicBezTo>
                    <a:pt x="255" y="18"/>
                    <a:pt x="254" y="18"/>
                    <a:pt x="254" y="18"/>
                  </a:cubicBezTo>
                  <a:cubicBezTo>
                    <a:pt x="254" y="18"/>
                    <a:pt x="254" y="17"/>
                    <a:pt x="253" y="17"/>
                  </a:cubicBezTo>
                  <a:cubicBezTo>
                    <a:pt x="253" y="17"/>
                    <a:pt x="254" y="17"/>
                    <a:pt x="254" y="18"/>
                  </a:cubicBezTo>
                  <a:cubicBezTo>
                    <a:pt x="254" y="18"/>
                    <a:pt x="254" y="18"/>
                    <a:pt x="254" y="18"/>
                  </a:cubicBezTo>
                  <a:cubicBezTo>
                    <a:pt x="254" y="18"/>
                    <a:pt x="254" y="18"/>
                    <a:pt x="254" y="18"/>
                  </a:cubicBezTo>
                  <a:cubicBezTo>
                    <a:pt x="254" y="18"/>
                    <a:pt x="254" y="18"/>
                    <a:pt x="253" y="18"/>
                  </a:cubicBezTo>
                  <a:cubicBezTo>
                    <a:pt x="253" y="18"/>
                    <a:pt x="253" y="18"/>
                    <a:pt x="253" y="18"/>
                  </a:cubicBezTo>
                  <a:cubicBezTo>
                    <a:pt x="253" y="18"/>
                    <a:pt x="253" y="18"/>
                    <a:pt x="253" y="18"/>
                  </a:cubicBezTo>
                  <a:cubicBezTo>
                    <a:pt x="253" y="18"/>
                    <a:pt x="253" y="18"/>
                    <a:pt x="253" y="18"/>
                  </a:cubicBezTo>
                  <a:cubicBezTo>
                    <a:pt x="253" y="18"/>
                    <a:pt x="253" y="18"/>
                    <a:pt x="253" y="18"/>
                  </a:cubicBezTo>
                  <a:cubicBezTo>
                    <a:pt x="253" y="18"/>
                    <a:pt x="253" y="18"/>
                    <a:pt x="253" y="18"/>
                  </a:cubicBezTo>
                  <a:cubicBezTo>
                    <a:pt x="253" y="18"/>
                    <a:pt x="253" y="18"/>
                    <a:pt x="253" y="18"/>
                  </a:cubicBezTo>
                  <a:cubicBezTo>
                    <a:pt x="253" y="18"/>
                    <a:pt x="252" y="18"/>
                    <a:pt x="252" y="18"/>
                  </a:cubicBezTo>
                  <a:cubicBezTo>
                    <a:pt x="252" y="18"/>
                    <a:pt x="252" y="18"/>
                    <a:pt x="251" y="19"/>
                  </a:cubicBezTo>
                  <a:cubicBezTo>
                    <a:pt x="251" y="19"/>
                    <a:pt x="251" y="19"/>
                    <a:pt x="251" y="19"/>
                  </a:cubicBezTo>
                  <a:cubicBezTo>
                    <a:pt x="251" y="19"/>
                    <a:pt x="251" y="19"/>
                    <a:pt x="251" y="19"/>
                  </a:cubicBezTo>
                  <a:cubicBezTo>
                    <a:pt x="251" y="19"/>
                    <a:pt x="251" y="19"/>
                    <a:pt x="251" y="19"/>
                  </a:cubicBezTo>
                  <a:cubicBezTo>
                    <a:pt x="251" y="19"/>
                    <a:pt x="251" y="19"/>
                    <a:pt x="251" y="19"/>
                  </a:cubicBezTo>
                  <a:cubicBezTo>
                    <a:pt x="251" y="19"/>
                    <a:pt x="251" y="19"/>
                    <a:pt x="252" y="19"/>
                  </a:cubicBezTo>
                  <a:cubicBezTo>
                    <a:pt x="252" y="19"/>
                    <a:pt x="252" y="19"/>
                    <a:pt x="252" y="19"/>
                  </a:cubicBezTo>
                  <a:cubicBezTo>
                    <a:pt x="252" y="19"/>
                    <a:pt x="252" y="19"/>
                    <a:pt x="252" y="19"/>
                  </a:cubicBezTo>
                  <a:cubicBezTo>
                    <a:pt x="252" y="19"/>
                    <a:pt x="252" y="19"/>
                    <a:pt x="252" y="19"/>
                  </a:cubicBezTo>
                  <a:cubicBezTo>
                    <a:pt x="252" y="19"/>
                    <a:pt x="252" y="19"/>
                    <a:pt x="251" y="20"/>
                  </a:cubicBezTo>
                  <a:cubicBezTo>
                    <a:pt x="252" y="19"/>
                    <a:pt x="252" y="19"/>
                    <a:pt x="252" y="19"/>
                  </a:cubicBezTo>
                  <a:cubicBezTo>
                    <a:pt x="252" y="19"/>
                    <a:pt x="252" y="19"/>
                    <a:pt x="252" y="19"/>
                  </a:cubicBezTo>
                  <a:cubicBezTo>
                    <a:pt x="252" y="19"/>
                    <a:pt x="252" y="20"/>
                    <a:pt x="252" y="20"/>
                  </a:cubicBezTo>
                  <a:cubicBezTo>
                    <a:pt x="252" y="20"/>
                    <a:pt x="251" y="20"/>
                    <a:pt x="251" y="20"/>
                  </a:cubicBezTo>
                  <a:cubicBezTo>
                    <a:pt x="251" y="20"/>
                    <a:pt x="251" y="20"/>
                    <a:pt x="251" y="20"/>
                  </a:cubicBezTo>
                  <a:cubicBezTo>
                    <a:pt x="251" y="20"/>
                    <a:pt x="251" y="20"/>
                    <a:pt x="251" y="20"/>
                  </a:cubicBezTo>
                  <a:cubicBezTo>
                    <a:pt x="251" y="20"/>
                    <a:pt x="251" y="20"/>
                    <a:pt x="251" y="20"/>
                  </a:cubicBezTo>
                  <a:cubicBezTo>
                    <a:pt x="251" y="20"/>
                    <a:pt x="252" y="20"/>
                    <a:pt x="252" y="20"/>
                  </a:cubicBezTo>
                  <a:cubicBezTo>
                    <a:pt x="252" y="20"/>
                    <a:pt x="252" y="20"/>
                    <a:pt x="252" y="20"/>
                  </a:cubicBezTo>
                  <a:cubicBezTo>
                    <a:pt x="252" y="21"/>
                    <a:pt x="252" y="21"/>
                    <a:pt x="252" y="21"/>
                  </a:cubicBezTo>
                  <a:cubicBezTo>
                    <a:pt x="252" y="21"/>
                    <a:pt x="252" y="21"/>
                    <a:pt x="252" y="21"/>
                  </a:cubicBezTo>
                  <a:cubicBezTo>
                    <a:pt x="252" y="21"/>
                    <a:pt x="252" y="21"/>
                    <a:pt x="251" y="21"/>
                  </a:cubicBezTo>
                  <a:cubicBezTo>
                    <a:pt x="251" y="21"/>
                    <a:pt x="251" y="21"/>
                    <a:pt x="251" y="21"/>
                  </a:cubicBezTo>
                  <a:cubicBezTo>
                    <a:pt x="251" y="21"/>
                    <a:pt x="251" y="21"/>
                    <a:pt x="250" y="21"/>
                  </a:cubicBezTo>
                  <a:cubicBezTo>
                    <a:pt x="250" y="22"/>
                    <a:pt x="250" y="22"/>
                    <a:pt x="250" y="22"/>
                  </a:cubicBezTo>
                  <a:cubicBezTo>
                    <a:pt x="250" y="22"/>
                    <a:pt x="250" y="22"/>
                    <a:pt x="250" y="22"/>
                  </a:cubicBezTo>
                  <a:cubicBezTo>
                    <a:pt x="250" y="22"/>
                    <a:pt x="250" y="22"/>
                    <a:pt x="250" y="22"/>
                  </a:cubicBezTo>
                  <a:cubicBezTo>
                    <a:pt x="250" y="22"/>
                    <a:pt x="250" y="22"/>
                    <a:pt x="250" y="22"/>
                  </a:cubicBezTo>
                  <a:cubicBezTo>
                    <a:pt x="250" y="22"/>
                    <a:pt x="250" y="22"/>
                    <a:pt x="251" y="22"/>
                  </a:cubicBezTo>
                  <a:cubicBezTo>
                    <a:pt x="251" y="22"/>
                    <a:pt x="251" y="22"/>
                    <a:pt x="251" y="22"/>
                  </a:cubicBezTo>
                  <a:cubicBezTo>
                    <a:pt x="251" y="22"/>
                    <a:pt x="251" y="22"/>
                    <a:pt x="251" y="22"/>
                  </a:cubicBezTo>
                  <a:cubicBezTo>
                    <a:pt x="251" y="22"/>
                    <a:pt x="251" y="22"/>
                    <a:pt x="251" y="22"/>
                  </a:cubicBezTo>
                  <a:cubicBezTo>
                    <a:pt x="251" y="22"/>
                    <a:pt x="251" y="22"/>
                    <a:pt x="251" y="22"/>
                  </a:cubicBezTo>
                  <a:cubicBezTo>
                    <a:pt x="251" y="22"/>
                    <a:pt x="251" y="22"/>
                    <a:pt x="250" y="22"/>
                  </a:cubicBezTo>
                  <a:cubicBezTo>
                    <a:pt x="251" y="22"/>
                    <a:pt x="251" y="22"/>
                    <a:pt x="251" y="22"/>
                  </a:cubicBezTo>
                  <a:cubicBezTo>
                    <a:pt x="251" y="22"/>
                    <a:pt x="251" y="22"/>
                    <a:pt x="251" y="22"/>
                  </a:cubicBezTo>
                  <a:cubicBezTo>
                    <a:pt x="251" y="22"/>
                    <a:pt x="251" y="23"/>
                    <a:pt x="251" y="23"/>
                  </a:cubicBezTo>
                  <a:cubicBezTo>
                    <a:pt x="251" y="23"/>
                    <a:pt x="250" y="23"/>
                    <a:pt x="250" y="23"/>
                  </a:cubicBezTo>
                  <a:cubicBezTo>
                    <a:pt x="250" y="23"/>
                    <a:pt x="250" y="23"/>
                    <a:pt x="250" y="23"/>
                  </a:cubicBezTo>
                  <a:cubicBezTo>
                    <a:pt x="250" y="23"/>
                    <a:pt x="250" y="23"/>
                    <a:pt x="250" y="23"/>
                  </a:cubicBezTo>
                  <a:cubicBezTo>
                    <a:pt x="250" y="23"/>
                    <a:pt x="250" y="23"/>
                    <a:pt x="250" y="23"/>
                  </a:cubicBezTo>
                  <a:cubicBezTo>
                    <a:pt x="250" y="23"/>
                    <a:pt x="251" y="23"/>
                    <a:pt x="251" y="23"/>
                  </a:cubicBezTo>
                  <a:cubicBezTo>
                    <a:pt x="251" y="23"/>
                    <a:pt x="251" y="23"/>
                    <a:pt x="251" y="23"/>
                  </a:cubicBezTo>
                  <a:cubicBezTo>
                    <a:pt x="251" y="23"/>
                    <a:pt x="251" y="24"/>
                    <a:pt x="250" y="24"/>
                  </a:cubicBezTo>
                  <a:cubicBezTo>
                    <a:pt x="251" y="24"/>
                    <a:pt x="251" y="24"/>
                    <a:pt x="251" y="24"/>
                  </a:cubicBezTo>
                  <a:cubicBezTo>
                    <a:pt x="251" y="24"/>
                    <a:pt x="250" y="24"/>
                    <a:pt x="250" y="24"/>
                  </a:cubicBezTo>
                  <a:cubicBezTo>
                    <a:pt x="250" y="24"/>
                    <a:pt x="250" y="24"/>
                    <a:pt x="250" y="24"/>
                  </a:cubicBezTo>
                  <a:cubicBezTo>
                    <a:pt x="250" y="25"/>
                    <a:pt x="250" y="25"/>
                    <a:pt x="250" y="25"/>
                  </a:cubicBezTo>
                  <a:cubicBezTo>
                    <a:pt x="250" y="25"/>
                    <a:pt x="250" y="25"/>
                    <a:pt x="250" y="25"/>
                  </a:cubicBezTo>
                  <a:cubicBezTo>
                    <a:pt x="250" y="25"/>
                    <a:pt x="250" y="26"/>
                    <a:pt x="250" y="26"/>
                  </a:cubicBezTo>
                  <a:cubicBezTo>
                    <a:pt x="250" y="27"/>
                    <a:pt x="249" y="27"/>
                    <a:pt x="249" y="27"/>
                  </a:cubicBezTo>
                  <a:cubicBezTo>
                    <a:pt x="249" y="28"/>
                    <a:pt x="250" y="28"/>
                    <a:pt x="250" y="29"/>
                  </a:cubicBezTo>
                  <a:cubicBezTo>
                    <a:pt x="250" y="29"/>
                    <a:pt x="249" y="30"/>
                    <a:pt x="250" y="31"/>
                  </a:cubicBezTo>
                  <a:cubicBezTo>
                    <a:pt x="250" y="31"/>
                    <a:pt x="249" y="32"/>
                    <a:pt x="249" y="32"/>
                  </a:cubicBezTo>
                  <a:cubicBezTo>
                    <a:pt x="248" y="33"/>
                    <a:pt x="248" y="34"/>
                    <a:pt x="247" y="34"/>
                  </a:cubicBezTo>
                  <a:cubicBezTo>
                    <a:pt x="247" y="35"/>
                    <a:pt x="246" y="35"/>
                    <a:pt x="246" y="35"/>
                  </a:cubicBezTo>
                  <a:cubicBezTo>
                    <a:pt x="246" y="35"/>
                    <a:pt x="245" y="34"/>
                    <a:pt x="245" y="34"/>
                  </a:cubicBezTo>
                  <a:cubicBezTo>
                    <a:pt x="245" y="34"/>
                    <a:pt x="245" y="33"/>
                    <a:pt x="244" y="33"/>
                  </a:cubicBezTo>
                  <a:cubicBezTo>
                    <a:pt x="243" y="32"/>
                    <a:pt x="242" y="31"/>
                    <a:pt x="241" y="31"/>
                  </a:cubicBezTo>
                  <a:cubicBezTo>
                    <a:pt x="239" y="30"/>
                    <a:pt x="238" y="30"/>
                    <a:pt x="237" y="29"/>
                  </a:cubicBezTo>
                  <a:cubicBezTo>
                    <a:pt x="236" y="28"/>
                    <a:pt x="235" y="27"/>
                    <a:pt x="235" y="27"/>
                  </a:cubicBezTo>
                  <a:cubicBezTo>
                    <a:pt x="235" y="27"/>
                    <a:pt x="235" y="26"/>
                    <a:pt x="234" y="26"/>
                  </a:cubicBezTo>
                  <a:cubicBezTo>
                    <a:pt x="234" y="25"/>
                    <a:pt x="233" y="25"/>
                    <a:pt x="233" y="25"/>
                  </a:cubicBezTo>
                  <a:cubicBezTo>
                    <a:pt x="233" y="24"/>
                    <a:pt x="233" y="24"/>
                    <a:pt x="233" y="23"/>
                  </a:cubicBezTo>
                  <a:cubicBezTo>
                    <a:pt x="232" y="23"/>
                    <a:pt x="232" y="22"/>
                    <a:pt x="232" y="22"/>
                  </a:cubicBezTo>
                  <a:cubicBezTo>
                    <a:pt x="231" y="22"/>
                    <a:pt x="231" y="22"/>
                    <a:pt x="230" y="22"/>
                  </a:cubicBezTo>
                  <a:cubicBezTo>
                    <a:pt x="230" y="21"/>
                    <a:pt x="229" y="21"/>
                    <a:pt x="229" y="21"/>
                  </a:cubicBezTo>
                  <a:cubicBezTo>
                    <a:pt x="229" y="20"/>
                    <a:pt x="229" y="20"/>
                    <a:pt x="228" y="20"/>
                  </a:cubicBezTo>
                  <a:cubicBezTo>
                    <a:pt x="228" y="19"/>
                    <a:pt x="227" y="19"/>
                    <a:pt x="227" y="18"/>
                  </a:cubicBezTo>
                  <a:cubicBezTo>
                    <a:pt x="226" y="18"/>
                    <a:pt x="226" y="18"/>
                    <a:pt x="226" y="18"/>
                  </a:cubicBezTo>
                  <a:cubicBezTo>
                    <a:pt x="225" y="18"/>
                    <a:pt x="225" y="17"/>
                    <a:pt x="225" y="17"/>
                  </a:cubicBezTo>
                  <a:cubicBezTo>
                    <a:pt x="225" y="17"/>
                    <a:pt x="225" y="17"/>
                    <a:pt x="224" y="16"/>
                  </a:cubicBezTo>
                  <a:cubicBezTo>
                    <a:pt x="224" y="16"/>
                    <a:pt x="224" y="16"/>
                    <a:pt x="224" y="16"/>
                  </a:cubicBezTo>
                  <a:cubicBezTo>
                    <a:pt x="223" y="15"/>
                    <a:pt x="222" y="13"/>
                    <a:pt x="221" y="13"/>
                  </a:cubicBezTo>
                  <a:cubicBezTo>
                    <a:pt x="221" y="11"/>
                    <a:pt x="220" y="11"/>
                    <a:pt x="219" y="10"/>
                  </a:cubicBezTo>
                  <a:cubicBezTo>
                    <a:pt x="219" y="8"/>
                    <a:pt x="220" y="6"/>
                    <a:pt x="220" y="4"/>
                  </a:cubicBezTo>
                  <a:cubicBezTo>
                    <a:pt x="220" y="4"/>
                    <a:pt x="220" y="3"/>
                    <a:pt x="220" y="3"/>
                  </a:cubicBezTo>
                  <a:cubicBezTo>
                    <a:pt x="220" y="2"/>
                    <a:pt x="219" y="2"/>
                    <a:pt x="219" y="1"/>
                  </a:cubicBezTo>
                  <a:cubicBezTo>
                    <a:pt x="218" y="1"/>
                    <a:pt x="218" y="1"/>
                    <a:pt x="218" y="1"/>
                  </a:cubicBezTo>
                  <a:cubicBezTo>
                    <a:pt x="217" y="1"/>
                    <a:pt x="217" y="0"/>
                    <a:pt x="217" y="0"/>
                  </a:cubicBezTo>
                  <a:cubicBezTo>
                    <a:pt x="216" y="0"/>
                    <a:pt x="216" y="1"/>
                    <a:pt x="216" y="1"/>
                  </a:cubicBezTo>
                  <a:cubicBezTo>
                    <a:pt x="215" y="1"/>
                    <a:pt x="215" y="2"/>
                    <a:pt x="215" y="2"/>
                  </a:cubicBezTo>
                  <a:cubicBezTo>
                    <a:pt x="215" y="3"/>
                    <a:pt x="214" y="3"/>
                    <a:pt x="214" y="3"/>
                  </a:cubicBezTo>
                  <a:cubicBezTo>
                    <a:pt x="215" y="4"/>
                    <a:pt x="215" y="4"/>
                    <a:pt x="216" y="5"/>
                  </a:cubicBezTo>
                  <a:cubicBezTo>
                    <a:pt x="216" y="5"/>
                    <a:pt x="216" y="6"/>
                    <a:pt x="215" y="6"/>
                  </a:cubicBezTo>
                  <a:cubicBezTo>
                    <a:pt x="215" y="7"/>
                    <a:pt x="215" y="8"/>
                    <a:pt x="215" y="8"/>
                  </a:cubicBezTo>
                  <a:cubicBezTo>
                    <a:pt x="215" y="9"/>
                    <a:pt x="215" y="10"/>
                    <a:pt x="215" y="10"/>
                  </a:cubicBezTo>
                  <a:cubicBezTo>
                    <a:pt x="216" y="11"/>
                    <a:pt x="216" y="12"/>
                    <a:pt x="217" y="13"/>
                  </a:cubicBezTo>
                  <a:cubicBezTo>
                    <a:pt x="217" y="14"/>
                    <a:pt x="218" y="14"/>
                    <a:pt x="218" y="15"/>
                  </a:cubicBezTo>
                  <a:cubicBezTo>
                    <a:pt x="219" y="17"/>
                    <a:pt x="220" y="19"/>
                    <a:pt x="221" y="21"/>
                  </a:cubicBezTo>
                  <a:cubicBezTo>
                    <a:pt x="221" y="21"/>
                    <a:pt x="221" y="21"/>
                    <a:pt x="221" y="21"/>
                  </a:cubicBezTo>
                  <a:cubicBezTo>
                    <a:pt x="221" y="22"/>
                    <a:pt x="221" y="22"/>
                    <a:pt x="221" y="22"/>
                  </a:cubicBezTo>
                  <a:cubicBezTo>
                    <a:pt x="222" y="23"/>
                    <a:pt x="222" y="24"/>
                    <a:pt x="223" y="26"/>
                  </a:cubicBezTo>
                  <a:cubicBezTo>
                    <a:pt x="223" y="26"/>
                    <a:pt x="223" y="26"/>
                    <a:pt x="223" y="27"/>
                  </a:cubicBezTo>
                  <a:cubicBezTo>
                    <a:pt x="223" y="27"/>
                    <a:pt x="222" y="28"/>
                    <a:pt x="222" y="28"/>
                  </a:cubicBezTo>
                  <a:cubicBezTo>
                    <a:pt x="223" y="30"/>
                    <a:pt x="225" y="29"/>
                    <a:pt x="226" y="30"/>
                  </a:cubicBezTo>
                  <a:cubicBezTo>
                    <a:pt x="226" y="31"/>
                    <a:pt x="226" y="32"/>
                    <a:pt x="226" y="33"/>
                  </a:cubicBezTo>
                  <a:cubicBezTo>
                    <a:pt x="227" y="33"/>
                    <a:pt x="228" y="34"/>
                    <a:pt x="229" y="34"/>
                  </a:cubicBezTo>
                  <a:cubicBezTo>
                    <a:pt x="229" y="35"/>
                    <a:pt x="230" y="35"/>
                    <a:pt x="231" y="36"/>
                  </a:cubicBezTo>
                  <a:cubicBezTo>
                    <a:pt x="232" y="37"/>
                    <a:pt x="233" y="38"/>
                    <a:pt x="233" y="39"/>
                  </a:cubicBezTo>
                  <a:cubicBezTo>
                    <a:pt x="234" y="42"/>
                    <a:pt x="235" y="46"/>
                    <a:pt x="235" y="49"/>
                  </a:cubicBezTo>
                  <a:cubicBezTo>
                    <a:pt x="236" y="50"/>
                    <a:pt x="236" y="51"/>
                    <a:pt x="236" y="52"/>
                  </a:cubicBezTo>
                  <a:cubicBezTo>
                    <a:pt x="236" y="53"/>
                    <a:pt x="237" y="54"/>
                    <a:pt x="237" y="55"/>
                  </a:cubicBezTo>
                  <a:cubicBezTo>
                    <a:pt x="237" y="56"/>
                    <a:pt x="237" y="57"/>
                    <a:pt x="237" y="58"/>
                  </a:cubicBezTo>
                  <a:cubicBezTo>
                    <a:pt x="237" y="59"/>
                    <a:pt x="237" y="60"/>
                    <a:pt x="237" y="61"/>
                  </a:cubicBezTo>
                  <a:cubicBezTo>
                    <a:pt x="237" y="61"/>
                    <a:pt x="237" y="61"/>
                    <a:pt x="237" y="62"/>
                  </a:cubicBezTo>
                  <a:cubicBezTo>
                    <a:pt x="237" y="62"/>
                    <a:pt x="237" y="61"/>
                    <a:pt x="236" y="62"/>
                  </a:cubicBezTo>
                  <a:cubicBezTo>
                    <a:pt x="236" y="62"/>
                    <a:pt x="236" y="62"/>
                    <a:pt x="236" y="62"/>
                  </a:cubicBezTo>
                  <a:cubicBezTo>
                    <a:pt x="235" y="58"/>
                    <a:pt x="233" y="55"/>
                    <a:pt x="232" y="51"/>
                  </a:cubicBezTo>
                  <a:cubicBezTo>
                    <a:pt x="232" y="49"/>
                    <a:pt x="232" y="48"/>
                    <a:pt x="231" y="47"/>
                  </a:cubicBezTo>
                  <a:cubicBezTo>
                    <a:pt x="230" y="47"/>
                    <a:pt x="230" y="46"/>
                    <a:pt x="229" y="46"/>
                  </a:cubicBezTo>
                  <a:cubicBezTo>
                    <a:pt x="229" y="46"/>
                    <a:pt x="228" y="45"/>
                    <a:pt x="228" y="45"/>
                  </a:cubicBezTo>
                  <a:cubicBezTo>
                    <a:pt x="227" y="44"/>
                    <a:pt x="227" y="43"/>
                    <a:pt x="227" y="43"/>
                  </a:cubicBezTo>
                  <a:cubicBezTo>
                    <a:pt x="227" y="43"/>
                    <a:pt x="227" y="43"/>
                    <a:pt x="227" y="43"/>
                  </a:cubicBezTo>
                  <a:cubicBezTo>
                    <a:pt x="227" y="43"/>
                    <a:pt x="227" y="43"/>
                    <a:pt x="227" y="42"/>
                  </a:cubicBezTo>
                  <a:cubicBezTo>
                    <a:pt x="227" y="42"/>
                    <a:pt x="227" y="42"/>
                    <a:pt x="228" y="41"/>
                  </a:cubicBezTo>
                  <a:cubicBezTo>
                    <a:pt x="228" y="41"/>
                    <a:pt x="228" y="41"/>
                    <a:pt x="228" y="41"/>
                  </a:cubicBezTo>
                  <a:cubicBezTo>
                    <a:pt x="228" y="40"/>
                    <a:pt x="227" y="41"/>
                    <a:pt x="227" y="40"/>
                  </a:cubicBezTo>
                  <a:cubicBezTo>
                    <a:pt x="227" y="40"/>
                    <a:pt x="227" y="40"/>
                    <a:pt x="227" y="40"/>
                  </a:cubicBezTo>
                  <a:cubicBezTo>
                    <a:pt x="227" y="39"/>
                    <a:pt x="226" y="40"/>
                    <a:pt x="226" y="39"/>
                  </a:cubicBezTo>
                  <a:cubicBezTo>
                    <a:pt x="226" y="39"/>
                    <a:pt x="226" y="39"/>
                    <a:pt x="226" y="38"/>
                  </a:cubicBezTo>
                  <a:cubicBezTo>
                    <a:pt x="226" y="38"/>
                    <a:pt x="226" y="38"/>
                    <a:pt x="226" y="38"/>
                  </a:cubicBezTo>
                  <a:cubicBezTo>
                    <a:pt x="225" y="38"/>
                    <a:pt x="225" y="39"/>
                    <a:pt x="225" y="39"/>
                  </a:cubicBezTo>
                  <a:cubicBezTo>
                    <a:pt x="225" y="38"/>
                    <a:pt x="225" y="37"/>
                    <a:pt x="226" y="37"/>
                  </a:cubicBezTo>
                  <a:cubicBezTo>
                    <a:pt x="226" y="37"/>
                    <a:pt x="226" y="36"/>
                    <a:pt x="226" y="36"/>
                  </a:cubicBezTo>
                  <a:cubicBezTo>
                    <a:pt x="226" y="36"/>
                    <a:pt x="226" y="36"/>
                    <a:pt x="226" y="35"/>
                  </a:cubicBezTo>
                  <a:cubicBezTo>
                    <a:pt x="226" y="35"/>
                    <a:pt x="226" y="35"/>
                    <a:pt x="226" y="35"/>
                  </a:cubicBezTo>
                  <a:cubicBezTo>
                    <a:pt x="225" y="35"/>
                    <a:pt x="225" y="35"/>
                    <a:pt x="225" y="35"/>
                  </a:cubicBezTo>
                  <a:cubicBezTo>
                    <a:pt x="225" y="36"/>
                    <a:pt x="225" y="36"/>
                    <a:pt x="225" y="36"/>
                  </a:cubicBezTo>
                  <a:cubicBezTo>
                    <a:pt x="225" y="37"/>
                    <a:pt x="224" y="37"/>
                    <a:pt x="224" y="38"/>
                  </a:cubicBezTo>
                  <a:cubicBezTo>
                    <a:pt x="224" y="38"/>
                    <a:pt x="224" y="39"/>
                    <a:pt x="223" y="40"/>
                  </a:cubicBezTo>
                  <a:cubicBezTo>
                    <a:pt x="223" y="40"/>
                    <a:pt x="223" y="39"/>
                    <a:pt x="222" y="40"/>
                  </a:cubicBezTo>
                  <a:cubicBezTo>
                    <a:pt x="222" y="40"/>
                    <a:pt x="222" y="40"/>
                    <a:pt x="222" y="40"/>
                  </a:cubicBezTo>
                  <a:cubicBezTo>
                    <a:pt x="222" y="40"/>
                    <a:pt x="222" y="41"/>
                    <a:pt x="222" y="41"/>
                  </a:cubicBezTo>
                  <a:cubicBezTo>
                    <a:pt x="222" y="41"/>
                    <a:pt x="222" y="42"/>
                    <a:pt x="222" y="42"/>
                  </a:cubicBezTo>
                  <a:cubicBezTo>
                    <a:pt x="222" y="42"/>
                    <a:pt x="222" y="43"/>
                    <a:pt x="222" y="43"/>
                  </a:cubicBezTo>
                  <a:cubicBezTo>
                    <a:pt x="222" y="44"/>
                    <a:pt x="222" y="44"/>
                    <a:pt x="222" y="45"/>
                  </a:cubicBezTo>
                  <a:cubicBezTo>
                    <a:pt x="222" y="45"/>
                    <a:pt x="221" y="46"/>
                    <a:pt x="221" y="47"/>
                  </a:cubicBezTo>
                  <a:cubicBezTo>
                    <a:pt x="221" y="47"/>
                    <a:pt x="220" y="48"/>
                    <a:pt x="220" y="48"/>
                  </a:cubicBezTo>
                  <a:cubicBezTo>
                    <a:pt x="220" y="49"/>
                    <a:pt x="219" y="50"/>
                    <a:pt x="219" y="50"/>
                  </a:cubicBezTo>
                  <a:cubicBezTo>
                    <a:pt x="219" y="50"/>
                    <a:pt x="219" y="51"/>
                    <a:pt x="218" y="51"/>
                  </a:cubicBezTo>
                  <a:cubicBezTo>
                    <a:pt x="218" y="51"/>
                    <a:pt x="218" y="51"/>
                    <a:pt x="218" y="51"/>
                  </a:cubicBezTo>
                  <a:cubicBezTo>
                    <a:pt x="218" y="52"/>
                    <a:pt x="218" y="52"/>
                    <a:pt x="218" y="52"/>
                  </a:cubicBezTo>
                  <a:cubicBezTo>
                    <a:pt x="217" y="52"/>
                    <a:pt x="217" y="53"/>
                    <a:pt x="217" y="54"/>
                  </a:cubicBezTo>
                  <a:cubicBezTo>
                    <a:pt x="217" y="54"/>
                    <a:pt x="217" y="55"/>
                    <a:pt x="217" y="55"/>
                  </a:cubicBezTo>
                  <a:cubicBezTo>
                    <a:pt x="216" y="56"/>
                    <a:pt x="216" y="56"/>
                    <a:pt x="215" y="57"/>
                  </a:cubicBezTo>
                  <a:cubicBezTo>
                    <a:pt x="215" y="57"/>
                    <a:pt x="215" y="57"/>
                    <a:pt x="214" y="57"/>
                  </a:cubicBezTo>
                  <a:cubicBezTo>
                    <a:pt x="214" y="58"/>
                    <a:pt x="214" y="58"/>
                    <a:pt x="214" y="58"/>
                  </a:cubicBezTo>
                  <a:cubicBezTo>
                    <a:pt x="214" y="58"/>
                    <a:pt x="214" y="59"/>
                    <a:pt x="214" y="59"/>
                  </a:cubicBezTo>
                  <a:cubicBezTo>
                    <a:pt x="213" y="59"/>
                    <a:pt x="213" y="59"/>
                    <a:pt x="213" y="60"/>
                  </a:cubicBezTo>
                  <a:cubicBezTo>
                    <a:pt x="212" y="60"/>
                    <a:pt x="212" y="61"/>
                    <a:pt x="212" y="61"/>
                  </a:cubicBezTo>
                  <a:cubicBezTo>
                    <a:pt x="211" y="61"/>
                    <a:pt x="211" y="62"/>
                    <a:pt x="211" y="63"/>
                  </a:cubicBezTo>
                  <a:cubicBezTo>
                    <a:pt x="210" y="63"/>
                    <a:pt x="210" y="63"/>
                    <a:pt x="210" y="64"/>
                  </a:cubicBezTo>
                  <a:cubicBezTo>
                    <a:pt x="210" y="63"/>
                    <a:pt x="209" y="64"/>
                    <a:pt x="209" y="63"/>
                  </a:cubicBezTo>
                  <a:cubicBezTo>
                    <a:pt x="209" y="63"/>
                    <a:pt x="209" y="62"/>
                    <a:pt x="210" y="61"/>
                  </a:cubicBezTo>
                  <a:cubicBezTo>
                    <a:pt x="210" y="61"/>
                    <a:pt x="210" y="61"/>
                    <a:pt x="210" y="61"/>
                  </a:cubicBezTo>
                  <a:cubicBezTo>
                    <a:pt x="211" y="60"/>
                    <a:pt x="211" y="60"/>
                    <a:pt x="212" y="59"/>
                  </a:cubicBezTo>
                  <a:cubicBezTo>
                    <a:pt x="212" y="59"/>
                    <a:pt x="211" y="59"/>
                    <a:pt x="211" y="58"/>
                  </a:cubicBezTo>
                  <a:cubicBezTo>
                    <a:pt x="212" y="58"/>
                    <a:pt x="212" y="57"/>
                    <a:pt x="212" y="57"/>
                  </a:cubicBezTo>
                  <a:cubicBezTo>
                    <a:pt x="212" y="56"/>
                    <a:pt x="212" y="56"/>
                    <a:pt x="212" y="55"/>
                  </a:cubicBezTo>
                  <a:cubicBezTo>
                    <a:pt x="212" y="54"/>
                    <a:pt x="211" y="53"/>
                    <a:pt x="210" y="52"/>
                  </a:cubicBezTo>
                  <a:cubicBezTo>
                    <a:pt x="208" y="52"/>
                    <a:pt x="206" y="52"/>
                    <a:pt x="205" y="53"/>
                  </a:cubicBezTo>
                  <a:cubicBezTo>
                    <a:pt x="205" y="54"/>
                    <a:pt x="204" y="55"/>
                    <a:pt x="204" y="55"/>
                  </a:cubicBezTo>
                  <a:cubicBezTo>
                    <a:pt x="204" y="56"/>
                    <a:pt x="204" y="56"/>
                    <a:pt x="204" y="56"/>
                  </a:cubicBezTo>
                  <a:cubicBezTo>
                    <a:pt x="204" y="56"/>
                    <a:pt x="204" y="57"/>
                    <a:pt x="203" y="57"/>
                  </a:cubicBezTo>
                  <a:cubicBezTo>
                    <a:pt x="203" y="57"/>
                    <a:pt x="203" y="57"/>
                    <a:pt x="203" y="58"/>
                  </a:cubicBezTo>
                  <a:cubicBezTo>
                    <a:pt x="203" y="58"/>
                    <a:pt x="203" y="58"/>
                    <a:pt x="203" y="59"/>
                  </a:cubicBezTo>
                  <a:cubicBezTo>
                    <a:pt x="203" y="59"/>
                    <a:pt x="203" y="59"/>
                    <a:pt x="203" y="60"/>
                  </a:cubicBezTo>
                  <a:cubicBezTo>
                    <a:pt x="203" y="60"/>
                    <a:pt x="203" y="61"/>
                    <a:pt x="203" y="61"/>
                  </a:cubicBezTo>
                  <a:cubicBezTo>
                    <a:pt x="203" y="62"/>
                    <a:pt x="203" y="62"/>
                    <a:pt x="203" y="62"/>
                  </a:cubicBezTo>
                  <a:cubicBezTo>
                    <a:pt x="202" y="62"/>
                    <a:pt x="202" y="62"/>
                    <a:pt x="202" y="62"/>
                  </a:cubicBezTo>
                  <a:cubicBezTo>
                    <a:pt x="202" y="63"/>
                    <a:pt x="201" y="63"/>
                    <a:pt x="201" y="64"/>
                  </a:cubicBezTo>
                  <a:cubicBezTo>
                    <a:pt x="200" y="64"/>
                    <a:pt x="200" y="64"/>
                    <a:pt x="199" y="64"/>
                  </a:cubicBezTo>
                  <a:cubicBezTo>
                    <a:pt x="199" y="64"/>
                    <a:pt x="199" y="63"/>
                    <a:pt x="199" y="63"/>
                  </a:cubicBezTo>
                  <a:cubicBezTo>
                    <a:pt x="199" y="63"/>
                    <a:pt x="199" y="62"/>
                    <a:pt x="199" y="62"/>
                  </a:cubicBezTo>
                  <a:cubicBezTo>
                    <a:pt x="199" y="62"/>
                    <a:pt x="198" y="62"/>
                    <a:pt x="198" y="61"/>
                  </a:cubicBezTo>
                  <a:cubicBezTo>
                    <a:pt x="197" y="60"/>
                    <a:pt x="196" y="59"/>
                    <a:pt x="195" y="58"/>
                  </a:cubicBezTo>
                  <a:cubicBezTo>
                    <a:pt x="195" y="58"/>
                    <a:pt x="195" y="57"/>
                    <a:pt x="195" y="57"/>
                  </a:cubicBezTo>
                  <a:cubicBezTo>
                    <a:pt x="195" y="57"/>
                    <a:pt x="194" y="57"/>
                    <a:pt x="194" y="57"/>
                  </a:cubicBezTo>
                  <a:cubicBezTo>
                    <a:pt x="194" y="56"/>
                    <a:pt x="193" y="56"/>
                    <a:pt x="193" y="55"/>
                  </a:cubicBezTo>
                  <a:cubicBezTo>
                    <a:pt x="192" y="54"/>
                    <a:pt x="192" y="53"/>
                    <a:pt x="192" y="53"/>
                  </a:cubicBezTo>
                  <a:cubicBezTo>
                    <a:pt x="191" y="51"/>
                    <a:pt x="190" y="50"/>
                    <a:pt x="189" y="49"/>
                  </a:cubicBezTo>
                  <a:cubicBezTo>
                    <a:pt x="189" y="48"/>
                    <a:pt x="188" y="48"/>
                    <a:pt x="188" y="47"/>
                  </a:cubicBezTo>
                  <a:cubicBezTo>
                    <a:pt x="187" y="46"/>
                    <a:pt x="187" y="45"/>
                    <a:pt x="186" y="45"/>
                  </a:cubicBezTo>
                  <a:cubicBezTo>
                    <a:pt x="186" y="44"/>
                    <a:pt x="186" y="43"/>
                    <a:pt x="185" y="42"/>
                  </a:cubicBezTo>
                  <a:cubicBezTo>
                    <a:pt x="185" y="42"/>
                    <a:pt x="185" y="42"/>
                    <a:pt x="185" y="41"/>
                  </a:cubicBezTo>
                  <a:cubicBezTo>
                    <a:pt x="185" y="41"/>
                    <a:pt x="185" y="41"/>
                    <a:pt x="185" y="40"/>
                  </a:cubicBezTo>
                  <a:cubicBezTo>
                    <a:pt x="185" y="40"/>
                    <a:pt x="184" y="40"/>
                    <a:pt x="184" y="40"/>
                  </a:cubicBezTo>
                  <a:cubicBezTo>
                    <a:pt x="184" y="40"/>
                    <a:pt x="184" y="39"/>
                    <a:pt x="184" y="39"/>
                  </a:cubicBezTo>
                  <a:cubicBezTo>
                    <a:pt x="185" y="36"/>
                    <a:pt x="186" y="33"/>
                    <a:pt x="187" y="30"/>
                  </a:cubicBezTo>
                  <a:cubicBezTo>
                    <a:pt x="188" y="29"/>
                    <a:pt x="189" y="28"/>
                    <a:pt x="190" y="27"/>
                  </a:cubicBezTo>
                  <a:cubicBezTo>
                    <a:pt x="190" y="26"/>
                    <a:pt x="192" y="26"/>
                    <a:pt x="192" y="24"/>
                  </a:cubicBezTo>
                  <a:cubicBezTo>
                    <a:pt x="191" y="24"/>
                    <a:pt x="190" y="25"/>
                    <a:pt x="189" y="26"/>
                  </a:cubicBezTo>
                  <a:cubicBezTo>
                    <a:pt x="189" y="25"/>
                    <a:pt x="190" y="23"/>
                    <a:pt x="189" y="22"/>
                  </a:cubicBezTo>
                  <a:cubicBezTo>
                    <a:pt x="189" y="23"/>
                    <a:pt x="189" y="24"/>
                    <a:pt x="189" y="25"/>
                  </a:cubicBezTo>
                  <a:cubicBezTo>
                    <a:pt x="188" y="24"/>
                    <a:pt x="189" y="24"/>
                    <a:pt x="189" y="23"/>
                  </a:cubicBezTo>
                  <a:cubicBezTo>
                    <a:pt x="188" y="23"/>
                    <a:pt x="188" y="24"/>
                    <a:pt x="188" y="25"/>
                  </a:cubicBezTo>
                  <a:cubicBezTo>
                    <a:pt x="187" y="24"/>
                    <a:pt x="187" y="23"/>
                    <a:pt x="188" y="23"/>
                  </a:cubicBezTo>
                  <a:cubicBezTo>
                    <a:pt x="188" y="22"/>
                    <a:pt x="188" y="21"/>
                    <a:pt x="188" y="20"/>
                  </a:cubicBezTo>
                  <a:cubicBezTo>
                    <a:pt x="186" y="21"/>
                    <a:pt x="187" y="25"/>
                    <a:pt x="185" y="25"/>
                  </a:cubicBezTo>
                  <a:cubicBezTo>
                    <a:pt x="184" y="25"/>
                    <a:pt x="186" y="23"/>
                    <a:pt x="184" y="23"/>
                  </a:cubicBezTo>
                  <a:cubicBezTo>
                    <a:pt x="184" y="24"/>
                    <a:pt x="184" y="25"/>
                    <a:pt x="184" y="26"/>
                  </a:cubicBezTo>
                  <a:cubicBezTo>
                    <a:pt x="184" y="27"/>
                    <a:pt x="185" y="28"/>
                    <a:pt x="185" y="29"/>
                  </a:cubicBezTo>
                  <a:cubicBezTo>
                    <a:pt x="185" y="30"/>
                    <a:pt x="184" y="31"/>
                    <a:pt x="183" y="32"/>
                  </a:cubicBezTo>
                  <a:cubicBezTo>
                    <a:pt x="183" y="33"/>
                    <a:pt x="182" y="34"/>
                    <a:pt x="182" y="35"/>
                  </a:cubicBezTo>
                  <a:cubicBezTo>
                    <a:pt x="182" y="35"/>
                    <a:pt x="181" y="35"/>
                    <a:pt x="181" y="35"/>
                  </a:cubicBezTo>
                  <a:cubicBezTo>
                    <a:pt x="181" y="35"/>
                    <a:pt x="181" y="35"/>
                    <a:pt x="180" y="35"/>
                  </a:cubicBezTo>
                  <a:cubicBezTo>
                    <a:pt x="180" y="35"/>
                    <a:pt x="181" y="36"/>
                    <a:pt x="181" y="36"/>
                  </a:cubicBezTo>
                  <a:cubicBezTo>
                    <a:pt x="180" y="38"/>
                    <a:pt x="179" y="39"/>
                    <a:pt x="179" y="41"/>
                  </a:cubicBezTo>
                  <a:cubicBezTo>
                    <a:pt x="178" y="43"/>
                    <a:pt x="177" y="44"/>
                    <a:pt x="176" y="46"/>
                  </a:cubicBezTo>
                  <a:cubicBezTo>
                    <a:pt x="176" y="46"/>
                    <a:pt x="176" y="46"/>
                    <a:pt x="176" y="46"/>
                  </a:cubicBezTo>
                  <a:cubicBezTo>
                    <a:pt x="176" y="45"/>
                    <a:pt x="176" y="45"/>
                    <a:pt x="176" y="45"/>
                  </a:cubicBezTo>
                  <a:cubicBezTo>
                    <a:pt x="176" y="45"/>
                    <a:pt x="176" y="45"/>
                    <a:pt x="177" y="45"/>
                  </a:cubicBezTo>
                  <a:cubicBezTo>
                    <a:pt x="176" y="45"/>
                    <a:pt x="176" y="45"/>
                    <a:pt x="176" y="45"/>
                  </a:cubicBezTo>
                  <a:cubicBezTo>
                    <a:pt x="175" y="44"/>
                    <a:pt x="175" y="44"/>
                    <a:pt x="174" y="43"/>
                  </a:cubicBezTo>
                  <a:cubicBezTo>
                    <a:pt x="174" y="42"/>
                    <a:pt x="173" y="42"/>
                    <a:pt x="173" y="41"/>
                  </a:cubicBezTo>
                  <a:cubicBezTo>
                    <a:pt x="173" y="41"/>
                    <a:pt x="173" y="41"/>
                    <a:pt x="173" y="41"/>
                  </a:cubicBezTo>
                  <a:cubicBezTo>
                    <a:pt x="173" y="41"/>
                    <a:pt x="173" y="41"/>
                    <a:pt x="173" y="41"/>
                  </a:cubicBezTo>
                  <a:cubicBezTo>
                    <a:pt x="173" y="41"/>
                    <a:pt x="172" y="41"/>
                    <a:pt x="172" y="40"/>
                  </a:cubicBezTo>
                  <a:cubicBezTo>
                    <a:pt x="172" y="40"/>
                    <a:pt x="172" y="40"/>
                    <a:pt x="172" y="40"/>
                  </a:cubicBezTo>
                  <a:cubicBezTo>
                    <a:pt x="172" y="40"/>
                    <a:pt x="171" y="40"/>
                    <a:pt x="171" y="39"/>
                  </a:cubicBezTo>
                  <a:cubicBezTo>
                    <a:pt x="171" y="39"/>
                    <a:pt x="170" y="39"/>
                    <a:pt x="170" y="39"/>
                  </a:cubicBezTo>
                  <a:cubicBezTo>
                    <a:pt x="169" y="39"/>
                    <a:pt x="169" y="39"/>
                    <a:pt x="169" y="39"/>
                  </a:cubicBezTo>
                  <a:cubicBezTo>
                    <a:pt x="169" y="39"/>
                    <a:pt x="169" y="39"/>
                    <a:pt x="169" y="39"/>
                  </a:cubicBezTo>
                  <a:cubicBezTo>
                    <a:pt x="169" y="39"/>
                    <a:pt x="169" y="39"/>
                    <a:pt x="169" y="39"/>
                  </a:cubicBezTo>
                  <a:cubicBezTo>
                    <a:pt x="169" y="39"/>
                    <a:pt x="169" y="39"/>
                    <a:pt x="169" y="39"/>
                  </a:cubicBezTo>
                  <a:cubicBezTo>
                    <a:pt x="168" y="39"/>
                    <a:pt x="167" y="39"/>
                    <a:pt x="166" y="40"/>
                  </a:cubicBezTo>
                  <a:cubicBezTo>
                    <a:pt x="166" y="40"/>
                    <a:pt x="166" y="40"/>
                    <a:pt x="166" y="40"/>
                  </a:cubicBezTo>
                  <a:cubicBezTo>
                    <a:pt x="165" y="41"/>
                    <a:pt x="165" y="42"/>
                    <a:pt x="165" y="43"/>
                  </a:cubicBezTo>
                  <a:cubicBezTo>
                    <a:pt x="165" y="43"/>
                    <a:pt x="165" y="43"/>
                    <a:pt x="165" y="43"/>
                  </a:cubicBezTo>
                  <a:cubicBezTo>
                    <a:pt x="165" y="44"/>
                    <a:pt x="164" y="44"/>
                    <a:pt x="164" y="44"/>
                  </a:cubicBezTo>
                  <a:cubicBezTo>
                    <a:pt x="164" y="45"/>
                    <a:pt x="163" y="45"/>
                    <a:pt x="163" y="45"/>
                  </a:cubicBezTo>
                  <a:cubicBezTo>
                    <a:pt x="163" y="45"/>
                    <a:pt x="162" y="46"/>
                    <a:pt x="162" y="46"/>
                  </a:cubicBezTo>
                  <a:cubicBezTo>
                    <a:pt x="162" y="47"/>
                    <a:pt x="161" y="47"/>
                    <a:pt x="161" y="47"/>
                  </a:cubicBezTo>
                  <a:cubicBezTo>
                    <a:pt x="161" y="48"/>
                    <a:pt x="161" y="48"/>
                    <a:pt x="161" y="48"/>
                  </a:cubicBezTo>
                  <a:cubicBezTo>
                    <a:pt x="161" y="48"/>
                    <a:pt x="161" y="48"/>
                    <a:pt x="160" y="48"/>
                  </a:cubicBezTo>
                  <a:cubicBezTo>
                    <a:pt x="160" y="48"/>
                    <a:pt x="160" y="48"/>
                    <a:pt x="160" y="48"/>
                  </a:cubicBezTo>
                  <a:cubicBezTo>
                    <a:pt x="160" y="47"/>
                    <a:pt x="159" y="46"/>
                    <a:pt x="158" y="45"/>
                  </a:cubicBezTo>
                  <a:cubicBezTo>
                    <a:pt x="157" y="44"/>
                    <a:pt x="157" y="42"/>
                    <a:pt x="156" y="40"/>
                  </a:cubicBezTo>
                  <a:cubicBezTo>
                    <a:pt x="154" y="38"/>
                    <a:pt x="151" y="35"/>
                    <a:pt x="150" y="32"/>
                  </a:cubicBezTo>
                  <a:cubicBezTo>
                    <a:pt x="150" y="31"/>
                    <a:pt x="150" y="31"/>
                    <a:pt x="150" y="30"/>
                  </a:cubicBezTo>
                  <a:cubicBezTo>
                    <a:pt x="149" y="30"/>
                    <a:pt x="149" y="30"/>
                    <a:pt x="149" y="30"/>
                  </a:cubicBezTo>
                  <a:cubicBezTo>
                    <a:pt x="148" y="28"/>
                    <a:pt x="147" y="27"/>
                    <a:pt x="147" y="26"/>
                  </a:cubicBezTo>
                  <a:cubicBezTo>
                    <a:pt x="146" y="26"/>
                    <a:pt x="146" y="25"/>
                    <a:pt x="145" y="24"/>
                  </a:cubicBezTo>
                  <a:cubicBezTo>
                    <a:pt x="144" y="26"/>
                    <a:pt x="146" y="27"/>
                    <a:pt x="146" y="28"/>
                  </a:cubicBezTo>
                  <a:cubicBezTo>
                    <a:pt x="146" y="28"/>
                    <a:pt x="145" y="28"/>
                    <a:pt x="145" y="28"/>
                  </a:cubicBezTo>
                  <a:cubicBezTo>
                    <a:pt x="144" y="28"/>
                    <a:pt x="143" y="27"/>
                    <a:pt x="142" y="28"/>
                  </a:cubicBezTo>
                  <a:cubicBezTo>
                    <a:pt x="142" y="28"/>
                    <a:pt x="142" y="28"/>
                    <a:pt x="143" y="28"/>
                  </a:cubicBezTo>
                  <a:cubicBezTo>
                    <a:pt x="142" y="28"/>
                    <a:pt x="142" y="28"/>
                    <a:pt x="142" y="28"/>
                  </a:cubicBezTo>
                  <a:cubicBezTo>
                    <a:pt x="142" y="29"/>
                    <a:pt x="143" y="29"/>
                    <a:pt x="143" y="30"/>
                  </a:cubicBezTo>
                  <a:cubicBezTo>
                    <a:pt x="144" y="30"/>
                    <a:pt x="144" y="31"/>
                    <a:pt x="145" y="31"/>
                  </a:cubicBezTo>
                  <a:cubicBezTo>
                    <a:pt x="145" y="32"/>
                    <a:pt x="146" y="33"/>
                    <a:pt x="147" y="33"/>
                  </a:cubicBezTo>
                  <a:cubicBezTo>
                    <a:pt x="147" y="33"/>
                    <a:pt x="147" y="34"/>
                    <a:pt x="147" y="34"/>
                  </a:cubicBezTo>
                  <a:cubicBezTo>
                    <a:pt x="150" y="37"/>
                    <a:pt x="151" y="42"/>
                    <a:pt x="154" y="45"/>
                  </a:cubicBezTo>
                  <a:cubicBezTo>
                    <a:pt x="155" y="47"/>
                    <a:pt x="156" y="48"/>
                    <a:pt x="157" y="50"/>
                  </a:cubicBezTo>
                  <a:cubicBezTo>
                    <a:pt x="158" y="51"/>
                    <a:pt x="159" y="52"/>
                    <a:pt x="160" y="54"/>
                  </a:cubicBezTo>
                  <a:cubicBezTo>
                    <a:pt x="160" y="54"/>
                    <a:pt x="160" y="54"/>
                    <a:pt x="160" y="54"/>
                  </a:cubicBezTo>
                  <a:cubicBezTo>
                    <a:pt x="159" y="54"/>
                    <a:pt x="159" y="54"/>
                    <a:pt x="159" y="54"/>
                  </a:cubicBezTo>
                  <a:cubicBezTo>
                    <a:pt x="159" y="55"/>
                    <a:pt x="159" y="54"/>
                    <a:pt x="159" y="54"/>
                  </a:cubicBezTo>
                  <a:cubicBezTo>
                    <a:pt x="160" y="54"/>
                    <a:pt x="160" y="54"/>
                    <a:pt x="160" y="54"/>
                  </a:cubicBezTo>
                  <a:cubicBezTo>
                    <a:pt x="160" y="54"/>
                    <a:pt x="160" y="54"/>
                    <a:pt x="160" y="54"/>
                  </a:cubicBezTo>
                  <a:cubicBezTo>
                    <a:pt x="160" y="54"/>
                    <a:pt x="161" y="54"/>
                    <a:pt x="161" y="55"/>
                  </a:cubicBezTo>
                  <a:cubicBezTo>
                    <a:pt x="161" y="55"/>
                    <a:pt x="160" y="55"/>
                    <a:pt x="160" y="55"/>
                  </a:cubicBezTo>
                  <a:cubicBezTo>
                    <a:pt x="160" y="55"/>
                    <a:pt x="160" y="56"/>
                    <a:pt x="160" y="57"/>
                  </a:cubicBezTo>
                  <a:cubicBezTo>
                    <a:pt x="160" y="56"/>
                    <a:pt x="160" y="56"/>
                    <a:pt x="160" y="56"/>
                  </a:cubicBezTo>
                  <a:cubicBezTo>
                    <a:pt x="160" y="55"/>
                    <a:pt x="160" y="55"/>
                    <a:pt x="161" y="55"/>
                  </a:cubicBezTo>
                  <a:cubicBezTo>
                    <a:pt x="161" y="55"/>
                    <a:pt x="160" y="55"/>
                    <a:pt x="160" y="56"/>
                  </a:cubicBezTo>
                  <a:cubicBezTo>
                    <a:pt x="161" y="56"/>
                    <a:pt x="161" y="55"/>
                    <a:pt x="161" y="55"/>
                  </a:cubicBezTo>
                  <a:cubicBezTo>
                    <a:pt x="161" y="55"/>
                    <a:pt x="161" y="55"/>
                    <a:pt x="161" y="56"/>
                  </a:cubicBezTo>
                  <a:cubicBezTo>
                    <a:pt x="161" y="56"/>
                    <a:pt x="161" y="56"/>
                    <a:pt x="161" y="57"/>
                  </a:cubicBezTo>
                  <a:cubicBezTo>
                    <a:pt x="161" y="57"/>
                    <a:pt x="161" y="57"/>
                    <a:pt x="161" y="58"/>
                  </a:cubicBezTo>
                  <a:cubicBezTo>
                    <a:pt x="161" y="58"/>
                    <a:pt x="161" y="58"/>
                    <a:pt x="161" y="58"/>
                  </a:cubicBezTo>
                  <a:cubicBezTo>
                    <a:pt x="161" y="58"/>
                    <a:pt x="161" y="58"/>
                    <a:pt x="161" y="58"/>
                  </a:cubicBezTo>
                  <a:cubicBezTo>
                    <a:pt x="161" y="59"/>
                    <a:pt x="161" y="59"/>
                    <a:pt x="161" y="60"/>
                  </a:cubicBezTo>
                  <a:cubicBezTo>
                    <a:pt x="161" y="60"/>
                    <a:pt x="161" y="60"/>
                    <a:pt x="161" y="60"/>
                  </a:cubicBezTo>
                  <a:cubicBezTo>
                    <a:pt x="161" y="60"/>
                    <a:pt x="161" y="60"/>
                    <a:pt x="161" y="60"/>
                  </a:cubicBezTo>
                  <a:cubicBezTo>
                    <a:pt x="161" y="61"/>
                    <a:pt x="161" y="61"/>
                    <a:pt x="161" y="61"/>
                  </a:cubicBezTo>
                  <a:cubicBezTo>
                    <a:pt x="161" y="61"/>
                    <a:pt x="161" y="61"/>
                    <a:pt x="161" y="61"/>
                  </a:cubicBezTo>
                  <a:cubicBezTo>
                    <a:pt x="161" y="61"/>
                    <a:pt x="161" y="61"/>
                    <a:pt x="161" y="61"/>
                  </a:cubicBezTo>
                  <a:cubicBezTo>
                    <a:pt x="161" y="61"/>
                    <a:pt x="160" y="61"/>
                    <a:pt x="160" y="61"/>
                  </a:cubicBezTo>
                  <a:cubicBezTo>
                    <a:pt x="160" y="61"/>
                    <a:pt x="160" y="61"/>
                    <a:pt x="160" y="61"/>
                  </a:cubicBezTo>
                  <a:cubicBezTo>
                    <a:pt x="160" y="61"/>
                    <a:pt x="160" y="61"/>
                    <a:pt x="160" y="61"/>
                  </a:cubicBezTo>
                  <a:cubicBezTo>
                    <a:pt x="160" y="61"/>
                    <a:pt x="160" y="61"/>
                    <a:pt x="160" y="61"/>
                  </a:cubicBezTo>
                  <a:cubicBezTo>
                    <a:pt x="160" y="62"/>
                    <a:pt x="160" y="62"/>
                    <a:pt x="160" y="62"/>
                  </a:cubicBezTo>
                  <a:cubicBezTo>
                    <a:pt x="160" y="62"/>
                    <a:pt x="160" y="62"/>
                    <a:pt x="160" y="62"/>
                  </a:cubicBezTo>
                  <a:cubicBezTo>
                    <a:pt x="160" y="62"/>
                    <a:pt x="160" y="62"/>
                    <a:pt x="160" y="62"/>
                  </a:cubicBezTo>
                  <a:cubicBezTo>
                    <a:pt x="160" y="62"/>
                    <a:pt x="160" y="62"/>
                    <a:pt x="160" y="62"/>
                  </a:cubicBezTo>
                  <a:cubicBezTo>
                    <a:pt x="160" y="62"/>
                    <a:pt x="160" y="62"/>
                    <a:pt x="160" y="62"/>
                  </a:cubicBezTo>
                  <a:cubicBezTo>
                    <a:pt x="159" y="62"/>
                    <a:pt x="159" y="62"/>
                    <a:pt x="159" y="62"/>
                  </a:cubicBezTo>
                  <a:cubicBezTo>
                    <a:pt x="159" y="62"/>
                    <a:pt x="159" y="62"/>
                    <a:pt x="159" y="62"/>
                  </a:cubicBezTo>
                  <a:cubicBezTo>
                    <a:pt x="159" y="62"/>
                    <a:pt x="159" y="62"/>
                    <a:pt x="159" y="62"/>
                  </a:cubicBezTo>
                  <a:cubicBezTo>
                    <a:pt x="159" y="62"/>
                    <a:pt x="159" y="62"/>
                    <a:pt x="159" y="62"/>
                  </a:cubicBezTo>
                  <a:cubicBezTo>
                    <a:pt x="159" y="62"/>
                    <a:pt x="159" y="62"/>
                    <a:pt x="159" y="62"/>
                  </a:cubicBezTo>
                  <a:cubicBezTo>
                    <a:pt x="159" y="62"/>
                    <a:pt x="159" y="62"/>
                    <a:pt x="159" y="62"/>
                  </a:cubicBezTo>
                  <a:cubicBezTo>
                    <a:pt x="159" y="62"/>
                    <a:pt x="159" y="62"/>
                    <a:pt x="159" y="62"/>
                  </a:cubicBezTo>
                  <a:cubicBezTo>
                    <a:pt x="159" y="62"/>
                    <a:pt x="159" y="62"/>
                    <a:pt x="159" y="62"/>
                  </a:cubicBezTo>
                  <a:cubicBezTo>
                    <a:pt x="159" y="62"/>
                    <a:pt x="159" y="62"/>
                    <a:pt x="159" y="62"/>
                  </a:cubicBezTo>
                  <a:cubicBezTo>
                    <a:pt x="159" y="62"/>
                    <a:pt x="159" y="62"/>
                    <a:pt x="159" y="62"/>
                  </a:cubicBezTo>
                  <a:cubicBezTo>
                    <a:pt x="159" y="62"/>
                    <a:pt x="159" y="62"/>
                    <a:pt x="159" y="62"/>
                  </a:cubicBezTo>
                  <a:cubicBezTo>
                    <a:pt x="159" y="62"/>
                    <a:pt x="159" y="62"/>
                    <a:pt x="159" y="62"/>
                  </a:cubicBezTo>
                  <a:cubicBezTo>
                    <a:pt x="159" y="62"/>
                    <a:pt x="159" y="62"/>
                    <a:pt x="159" y="62"/>
                  </a:cubicBezTo>
                  <a:cubicBezTo>
                    <a:pt x="159" y="62"/>
                    <a:pt x="158" y="62"/>
                    <a:pt x="158" y="62"/>
                  </a:cubicBezTo>
                  <a:cubicBezTo>
                    <a:pt x="158" y="61"/>
                    <a:pt x="158" y="61"/>
                    <a:pt x="157" y="61"/>
                  </a:cubicBezTo>
                  <a:cubicBezTo>
                    <a:pt x="157" y="61"/>
                    <a:pt x="156" y="61"/>
                    <a:pt x="156" y="61"/>
                  </a:cubicBezTo>
                  <a:cubicBezTo>
                    <a:pt x="156" y="62"/>
                    <a:pt x="157" y="61"/>
                    <a:pt x="157" y="62"/>
                  </a:cubicBezTo>
                  <a:cubicBezTo>
                    <a:pt x="156" y="62"/>
                    <a:pt x="155" y="62"/>
                    <a:pt x="155" y="62"/>
                  </a:cubicBezTo>
                  <a:cubicBezTo>
                    <a:pt x="155" y="60"/>
                    <a:pt x="154" y="59"/>
                    <a:pt x="153" y="57"/>
                  </a:cubicBezTo>
                  <a:cubicBezTo>
                    <a:pt x="153" y="56"/>
                    <a:pt x="153" y="55"/>
                    <a:pt x="152" y="53"/>
                  </a:cubicBezTo>
                  <a:cubicBezTo>
                    <a:pt x="152" y="53"/>
                    <a:pt x="152" y="52"/>
                    <a:pt x="152" y="52"/>
                  </a:cubicBezTo>
                  <a:cubicBezTo>
                    <a:pt x="152" y="52"/>
                    <a:pt x="152" y="52"/>
                    <a:pt x="153" y="51"/>
                  </a:cubicBezTo>
                  <a:cubicBezTo>
                    <a:pt x="153" y="51"/>
                    <a:pt x="153" y="51"/>
                    <a:pt x="153" y="50"/>
                  </a:cubicBezTo>
                  <a:cubicBezTo>
                    <a:pt x="153" y="50"/>
                    <a:pt x="153" y="50"/>
                    <a:pt x="153" y="50"/>
                  </a:cubicBezTo>
                  <a:cubicBezTo>
                    <a:pt x="153" y="50"/>
                    <a:pt x="153" y="50"/>
                    <a:pt x="153" y="50"/>
                  </a:cubicBezTo>
                  <a:cubicBezTo>
                    <a:pt x="153" y="49"/>
                    <a:pt x="154" y="49"/>
                    <a:pt x="154" y="49"/>
                  </a:cubicBezTo>
                  <a:cubicBezTo>
                    <a:pt x="154" y="49"/>
                    <a:pt x="154" y="49"/>
                    <a:pt x="154" y="48"/>
                  </a:cubicBezTo>
                  <a:cubicBezTo>
                    <a:pt x="154" y="48"/>
                    <a:pt x="154" y="48"/>
                    <a:pt x="154" y="48"/>
                  </a:cubicBezTo>
                  <a:cubicBezTo>
                    <a:pt x="154" y="47"/>
                    <a:pt x="154" y="48"/>
                    <a:pt x="153" y="48"/>
                  </a:cubicBezTo>
                  <a:cubicBezTo>
                    <a:pt x="153" y="48"/>
                    <a:pt x="153" y="48"/>
                    <a:pt x="153" y="49"/>
                  </a:cubicBezTo>
                  <a:cubicBezTo>
                    <a:pt x="153" y="49"/>
                    <a:pt x="153" y="49"/>
                    <a:pt x="153" y="49"/>
                  </a:cubicBezTo>
                  <a:cubicBezTo>
                    <a:pt x="153" y="49"/>
                    <a:pt x="152" y="49"/>
                    <a:pt x="152" y="49"/>
                  </a:cubicBezTo>
                  <a:cubicBezTo>
                    <a:pt x="152" y="49"/>
                    <a:pt x="152" y="49"/>
                    <a:pt x="151" y="48"/>
                  </a:cubicBezTo>
                  <a:cubicBezTo>
                    <a:pt x="151" y="48"/>
                    <a:pt x="151" y="48"/>
                    <a:pt x="151" y="48"/>
                  </a:cubicBezTo>
                  <a:cubicBezTo>
                    <a:pt x="151" y="47"/>
                    <a:pt x="151" y="47"/>
                    <a:pt x="151" y="47"/>
                  </a:cubicBezTo>
                  <a:cubicBezTo>
                    <a:pt x="151" y="47"/>
                    <a:pt x="151" y="47"/>
                    <a:pt x="151" y="46"/>
                  </a:cubicBezTo>
                  <a:cubicBezTo>
                    <a:pt x="151" y="46"/>
                    <a:pt x="150" y="45"/>
                    <a:pt x="150" y="45"/>
                  </a:cubicBezTo>
                  <a:cubicBezTo>
                    <a:pt x="150" y="46"/>
                    <a:pt x="150" y="46"/>
                    <a:pt x="150" y="47"/>
                  </a:cubicBezTo>
                  <a:cubicBezTo>
                    <a:pt x="150" y="47"/>
                    <a:pt x="150" y="48"/>
                    <a:pt x="150" y="48"/>
                  </a:cubicBezTo>
                  <a:cubicBezTo>
                    <a:pt x="151" y="48"/>
                    <a:pt x="151" y="48"/>
                    <a:pt x="150" y="48"/>
                  </a:cubicBezTo>
                  <a:cubicBezTo>
                    <a:pt x="150" y="48"/>
                    <a:pt x="150" y="48"/>
                    <a:pt x="150" y="48"/>
                  </a:cubicBezTo>
                  <a:cubicBezTo>
                    <a:pt x="150" y="48"/>
                    <a:pt x="150" y="48"/>
                    <a:pt x="150" y="48"/>
                  </a:cubicBezTo>
                  <a:cubicBezTo>
                    <a:pt x="150" y="48"/>
                    <a:pt x="150" y="48"/>
                    <a:pt x="150" y="48"/>
                  </a:cubicBezTo>
                  <a:cubicBezTo>
                    <a:pt x="150" y="47"/>
                    <a:pt x="150" y="47"/>
                    <a:pt x="150" y="47"/>
                  </a:cubicBezTo>
                  <a:cubicBezTo>
                    <a:pt x="150" y="46"/>
                    <a:pt x="150" y="45"/>
                    <a:pt x="149" y="45"/>
                  </a:cubicBezTo>
                  <a:cubicBezTo>
                    <a:pt x="149" y="45"/>
                    <a:pt x="149" y="46"/>
                    <a:pt x="149" y="46"/>
                  </a:cubicBezTo>
                  <a:cubicBezTo>
                    <a:pt x="149" y="46"/>
                    <a:pt x="149" y="47"/>
                    <a:pt x="149" y="47"/>
                  </a:cubicBezTo>
                  <a:cubicBezTo>
                    <a:pt x="149" y="48"/>
                    <a:pt x="150" y="48"/>
                    <a:pt x="149" y="48"/>
                  </a:cubicBezTo>
                  <a:cubicBezTo>
                    <a:pt x="149" y="48"/>
                    <a:pt x="149" y="48"/>
                    <a:pt x="149" y="47"/>
                  </a:cubicBezTo>
                  <a:cubicBezTo>
                    <a:pt x="149" y="47"/>
                    <a:pt x="149" y="45"/>
                    <a:pt x="148" y="46"/>
                  </a:cubicBezTo>
                  <a:cubicBezTo>
                    <a:pt x="148" y="46"/>
                    <a:pt x="148" y="47"/>
                    <a:pt x="148" y="47"/>
                  </a:cubicBezTo>
                  <a:cubicBezTo>
                    <a:pt x="148" y="47"/>
                    <a:pt x="148" y="47"/>
                    <a:pt x="148" y="48"/>
                  </a:cubicBezTo>
                  <a:cubicBezTo>
                    <a:pt x="149" y="48"/>
                    <a:pt x="149" y="49"/>
                    <a:pt x="149" y="49"/>
                  </a:cubicBezTo>
                  <a:cubicBezTo>
                    <a:pt x="148" y="49"/>
                    <a:pt x="148" y="48"/>
                    <a:pt x="148" y="48"/>
                  </a:cubicBezTo>
                  <a:cubicBezTo>
                    <a:pt x="148" y="48"/>
                    <a:pt x="148" y="48"/>
                    <a:pt x="148" y="48"/>
                  </a:cubicBezTo>
                  <a:cubicBezTo>
                    <a:pt x="148" y="48"/>
                    <a:pt x="148" y="47"/>
                    <a:pt x="148" y="47"/>
                  </a:cubicBezTo>
                  <a:cubicBezTo>
                    <a:pt x="148" y="47"/>
                    <a:pt x="148" y="47"/>
                    <a:pt x="148" y="47"/>
                  </a:cubicBezTo>
                  <a:cubicBezTo>
                    <a:pt x="148" y="47"/>
                    <a:pt x="148" y="47"/>
                    <a:pt x="148" y="47"/>
                  </a:cubicBezTo>
                  <a:cubicBezTo>
                    <a:pt x="148" y="47"/>
                    <a:pt x="148" y="47"/>
                    <a:pt x="148" y="47"/>
                  </a:cubicBezTo>
                  <a:cubicBezTo>
                    <a:pt x="148" y="47"/>
                    <a:pt x="148" y="47"/>
                    <a:pt x="148" y="47"/>
                  </a:cubicBezTo>
                  <a:cubicBezTo>
                    <a:pt x="148" y="47"/>
                    <a:pt x="148" y="47"/>
                    <a:pt x="148" y="47"/>
                  </a:cubicBezTo>
                  <a:cubicBezTo>
                    <a:pt x="148" y="47"/>
                    <a:pt x="148" y="48"/>
                    <a:pt x="148" y="48"/>
                  </a:cubicBezTo>
                  <a:cubicBezTo>
                    <a:pt x="148" y="48"/>
                    <a:pt x="147" y="47"/>
                    <a:pt x="147" y="47"/>
                  </a:cubicBezTo>
                  <a:cubicBezTo>
                    <a:pt x="147" y="48"/>
                    <a:pt x="147" y="48"/>
                    <a:pt x="147" y="48"/>
                  </a:cubicBezTo>
                  <a:cubicBezTo>
                    <a:pt x="147" y="49"/>
                    <a:pt x="147" y="49"/>
                    <a:pt x="146" y="49"/>
                  </a:cubicBezTo>
                  <a:cubicBezTo>
                    <a:pt x="145" y="50"/>
                    <a:pt x="144" y="50"/>
                    <a:pt x="143" y="50"/>
                  </a:cubicBezTo>
                  <a:cubicBezTo>
                    <a:pt x="143" y="50"/>
                    <a:pt x="143" y="50"/>
                    <a:pt x="143" y="50"/>
                  </a:cubicBezTo>
                  <a:cubicBezTo>
                    <a:pt x="143" y="50"/>
                    <a:pt x="144" y="50"/>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4" y="49"/>
                    <a:pt x="144" y="49"/>
                  </a:cubicBezTo>
                  <a:cubicBezTo>
                    <a:pt x="144" y="49"/>
                    <a:pt x="143" y="50"/>
                    <a:pt x="143" y="50"/>
                  </a:cubicBezTo>
                  <a:cubicBezTo>
                    <a:pt x="143" y="50"/>
                    <a:pt x="143" y="50"/>
                    <a:pt x="143" y="50"/>
                  </a:cubicBezTo>
                  <a:cubicBezTo>
                    <a:pt x="143" y="49"/>
                    <a:pt x="143" y="49"/>
                    <a:pt x="143" y="49"/>
                  </a:cubicBezTo>
                  <a:cubicBezTo>
                    <a:pt x="144" y="49"/>
                    <a:pt x="144" y="49"/>
                    <a:pt x="144" y="48"/>
                  </a:cubicBezTo>
                  <a:cubicBezTo>
                    <a:pt x="145" y="48"/>
                    <a:pt x="145" y="47"/>
                    <a:pt x="145" y="47"/>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6"/>
                  </a:cubicBezTo>
                  <a:cubicBezTo>
                    <a:pt x="145" y="46"/>
                    <a:pt x="145" y="46"/>
                    <a:pt x="145" y="47"/>
                  </a:cubicBezTo>
                  <a:cubicBezTo>
                    <a:pt x="145" y="47"/>
                    <a:pt x="144" y="48"/>
                    <a:pt x="144" y="48"/>
                  </a:cubicBezTo>
                  <a:cubicBezTo>
                    <a:pt x="144" y="48"/>
                    <a:pt x="144" y="49"/>
                    <a:pt x="143" y="49"/>
                  </a:cubicBezTo>
                  <a:cubicBezTo>
                    <a:pt x="143" y="49"/>
                    <a:pt x="143" y="48"/>
                    <a:pt x="143" y="48"/>
                  </a:cubicBezTo>
                  <a:cubicBezTo>
                    <a:pt x="143" y="48"/>
                    <a:pt x="143" y="48"/>
                    <a:pt x="143" y="48"/>
                  </a:cubicBezTo>
                  <a:cubicBezTo>
                    <a:pt x="143" y="48"/>
                    <a:pt x="143" y="48"/>
                    <a:pt x="143" y="48"/>
                  </a:cubicBezTo>
                  <a:cubicBezTo>
                    <a:pt x="143" y="48"/>
                    <a:pt x="143" y="48"/>
                    <a:pt x="143" y="48"/>
                  </a:cubicBezTo>
                  <a:cubicBezTo>
                    <a:pt x="143" y="48"/>
                    <a:pt x="143" y="48"/>
                    <a:pt x="143" y="48"/>
                  </a:cubicBezTo>
                  <a:cubicBezTo>
                    <a:pt x="143" y="48"/>
                    <a:pt x="143" y="48"/>
                    <a:pt x="143" y="48"/>
                  </a:cubicBezTo>
                  <a:cubicBezTo>
                    <a:pt x="143" y="47"/>
                    <a:pt x="143" y="46"/>
                    <a:pt x="143" y="46"/>
                  </a:cubicBezTo>
                  <a:cubicBezTo>
                    <a:pt x="143" y="46"/>
                    <a:pt x="143" y="46"/>
                    <a:pt x="142" y="46"/>
                  </a:cubicBezTo>
                  <a:cubicBezTo>
                    <a:pt x="142" y="46"/>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5"/>
                    <a:pt x="142" y="45"/>
                  </a:cubicBezTo>
                  <a:cubicBezTo>
                    <a:pt x="142" y="45"/>
                    <a:pt x="142" y="46"/>
                    <a:pt x="143" y="46"/>
                  </a:cubicBezTo>
                  <a:cubicBezTo>
                    <a:pt x="143" y="47"/>
                    <a:pt x="143" y="47"/>
                    <a:pt x="143" y="48"/>
                  </a:cubicBezTo>
                  <a:cubicBezTo>
                    <a:pt x="143" y="48"/>
                    <a:pt x="143" y="48"/>
                    <a:pt x="143" y="48"/>
                  </a:cubicBezTo>
                  <a:cubicBezTo>
                    <a:pt x="143" y="48"/>
                    <a:pt x="143" y="48"/>
                    <a:pt x="143" y="48"/>
                  </a:cubicBezTo>
                  <a:cubicBezTo>
                    <a:pt x="143" y="48"/>
                    <a:pt x="143" y="48"/>
                    <a:pt x="143" y="48"/>
                  </a:cubicBezTo>
                  <a:cubicBezTo>
                    <a:pt x="143" y="49"/>
                    <a:pt x="143"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2" y="49"/>
                    <a:pt x="142" y="49"/>
                    <a:pt x="142" y="49"/>
                  </a:cubicBezTo>
                  <a:cubicBezTo>
                    <a:pt x="141" y="49"/>
                    <a:pt x="141" y="49"/>
                    <a:pt x="141" y="49"/>
                  </a:cubicBezTo>
                  <a:cubicBezTo>
                    <a:pt x="142" y="49"/>
                    <a:pt x="142" y="49"/>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2" y="48"/>
                    <a:pt x="142" y="48"/>
                  </a:cubicBezTo>
                  <a:cubicBezTo>
                    <a:pt x="142" y="48"/>
                    <a:pt x="141" y="49"/>
                    <a:pt x="141" y="49"/>
                  </a:cubicBezTo>
                  <a:cubicBezTo>
                    <a:pt x="141" y="49"/>
                    <a:pt x="141" y="48"/>
                    <a:pt x="141" y="48"/>
                  </a:cubicBezTo>
                  <a:cubicBezTo>
                    <a:pt x="141" y="48"/>
                    <a:pt x="141" y="48"/>
                    <a:pt x="141" y="48"/>
                  </a:cubicBezTo>
                  <a:cubicBezTo>
                    <a:pt x="141" y="48"/>
                    <a:pt x="141" y="48"/>
                    <a:pt x="141" y="48"/>
                  </a:cubicBezTo>
                  <a:cubicBezTo>
                    <a:pt x="141" y="48"/>
                    <a:pt x="141" y="48"/>
                    <a:pt x="141" y="48"/>
                  </a:cubicBezTo>
                  <a:cubicBezTo>
                    <a:pt x="141" y="48"/>
                    <a:pt x="141" y="48"/>
                    <a:pt x="141" y="48"/>
                  </a:cubicBezTo>
                  <a:cubicBezTo>
                    <a:pt x="141" y="48"/>
                    <a:pt x="141" y="48"/>
                    <a:pt x="141" y="48"/>
                  </a:cubicBezTo>
                  <a:cubicBezTo>
                    <a:pt x="141" y="48"/>
                    <a:pt x="141" y="48"/>
                    <a:pt x="141" y="48"/>
                  </a:cubicBezTo>
                  <a:cubicBezTo>
                    <a:pt x="141" y="48"/>
                    <a:pt x="141" y="48"/>
                    <a:pt x="141" y="48"/>
                  </a:cubicBezTo>
                  <a:cubicBezTo>
                    <a:pt x="141" y="48"/>
                    <a:pt x="141" y="48"/>
                    <a:pt x="141" y="48"/>
                  </a:cubicBezTo>
                  <a:cubicBezTo>
                    <a:pt x="141" y="48"/>
                    <a:pt x="141" y="48"/>
                    <a:pt x="141" y="48"/>
                  </a:cubicBezTo>
                  <a:cubicBezTo>
                    <a:pt x="141" y="48"/>
                    <a:pt x="141" y="48"/>
                    <a:pt x="141" y="48"/>
                  </a:cubicBezTo>
                  <a:cubicBezTo>
                    <a:pt x="141" y="48"/>
                    <a:pt x="141" y="48"/>
                    <a:pt x="141" y="48"/>
                  </a:cubicBezTo>
                  <a:cubicBezTo>
                    <a:pt x="141" y="48"/>
                    <a:pt x="141" y="48"/>
                    <a:pt x="141" y="48"/>
                  </a:cubicBezTo>
                  <a:cubicBezTo>
                    <a:pt x="141" y="48"/>
                    <a:pt x="140" y="48"/>
                    <a:pt x="140" y="48"/>
                  </a:cubicBezTo>
                  <a:cubicBezTo>
                    <a:pt x="140" y="48"/>
                    <a:pt x="140" y="48"/>
                    <a:pt x="140" y="48"/>
                  </a:cubicBezTo>
                  <a:cubicBezTo>
                    <a:pt x="140" y="48"/>
                    <a:pt x="140" y="48"/>
                    <a:pt x="140" y="48"/>
                  </a:cubicBezTo>
                  <a:cubicBezTo>
                    <a:pt x="140" y="48"/>
                    <a:pt x="140" y="48"/>
                    <a:pt x="141" y="48"/>
                  </a:cubicBezTo>
                  <a:cubicBezTo>
                    <a:pt x="141" y="48"/>
                    <a:pt x="141" y="48"/>
                    <a:pt x="142" y="47"/>
                  </a:cubicBezTo>
                  <a:cubicBezTo>
                    <a:pt x="142" y="47"/>
                    <a:pt x="142" y="47"/>
                    <a:pt x="142" y="47"/>
                  </a:cubicBezTo>
                  <a:cubicBezTo>
                    <a:pt x="142" y="47"/>
                    <a:pt x="142" y="47"/>
                    <a:pt x="142" y="47"/>
                  </a:cubicBezTo>
                  <a:cubicBezTo>
                    <a:pt x="142" y="47"/>
                    <a:pt x="142" y="47"/>
                    <a:pt x="142" y="47"/>
                  </a:cubicBezTo>
                  <a:cubicBezTo>
                    <a:pt x="142" y="47"/>
                    <a:pt x="142" y="47"/>
                    <a:pt x="142" y="47"/>
                  </a:cubicBezTo>
                  <a:cubicBezTo>
                    <a:pt x="142" y="47"/>
                    <a:pt x="142" y="47"/>
                    <a:pt x="142" y="47"/>
                  </a:cubicBezTo>
                  <a:cubicBezTo>
                    <a:pt x="142" y="47"/>
                    <a:pt x="142" y="47"/>
                    <a:pt x="142" y="47"/>
                  </a:cubicBezTo>
                  <a:cubicBezTo>
                    <a:pt x="142" y="47"/>
                    <a:pt x="142" y="47"/>
                    <a:pt x="142" y="47"/>
                  </a:cubicBezTo>
                  <a:cubicBezTo>
                    <a:pt x="142" y="47"/>
                    <a:pt x="142" y="47"/>
                    <a:pt x="142" y="47"/>
                  </a:cubicBezTo>
                  <a:cubicBezTo>
                    <a:pt x="142" y="47"/>
                    <a:pt x="142" y="47"/>
                    <a:pt x="142" y="47"/>
                  </a:cubicBezTo>
                  <a:cubicBezTo>
                    <a:pt x="141" y="48"/>
                    <a:pt x="141" y="48"/>
                    <a:pt x="140" y="48"/>
                  </a:cubicBezTo>
                  <a:cubicBezTo>
                    <a:pt x="140" y="48"/>
                    <a:pt x="140" y="48"/>
                    <a:pt x="140" y="48"/>
                  </a:cubicBezTo>
                  <a:cubicBezTo>
                    <a:pt x="140" y="48"/>
                    <a:pt x="140" y="48"/>
                    <a:pt x="140" y="48"/>
                  </a:cubicBezTo>
                  <a:cubicBezTo>
                    <a:pt x="140" y="48"/>
                    <a:pt x="140" y="48"/>
                    <a:pt x="140" y="48"/>
                  </a:cubicBezTo>
                  <a:cubicBezTo>
                    <a:pt x="140" y="48"/>
                    <a:pt x="140" y="48"/>
                    <a:pt x="140" y="48"/>
                  </a:cubicBezTo>
                  <a:cubicBezTo>
                    <a:pt x="140" y="48"/>
                    <a:pt x="140" y="48"/>
                    <a:pt x="140" y="48"/>
                  </a:cubicBezTo>
                  <a:cubicBezTo>
                    <a:pt x="140" y="48"/>
                    <a:pt x="140" y="48"/>
                    <a:pt x="140" y="48"/>
                  </a:cubicBezTo>
                  <a:cubicBezTo>
                    <a:pt x="140" y="48"/>
                    <a:pt x="140" y="48"/>
                    <a:pt x="140" y="48"/>
                  </a:cubicBezTo>
                  <a:cubicBezTo>
                    <a:pt x="140" y="48"/>
                    <a:pt x="140" y="48"/>
                    <a:pt x="140" y="48"/>
                  </a:cubicBezTo>
                  <a:cubicBezTo>
                    <a:pt x="140" y="48"/>
                    <a:pt x="140" y="48"/>
                    <a:pt x="140" y="48"/>
                  </a:cubicBezTo>
                  <a:cubicBezTo>
                    <a:pt x="140" y="48"/>
                    <a:pt x="140" y="48"/>
                    <a:pt x="140" y="48"/>
                  </a:cubicBezTo>
                  <a:cubicBezTo>
                    <a:pt x="140" y="48"/>
                    <a:pt x="140" y="48"/>
                    <a:pt x="140" y="48"/>
                  </a:cubicBezTo>
                  <a:cubicBezTo>
                    <a:pt x="140" y="48"/>
                    <a:pt x="140" y="48"/>
                    <a:pt x="139" y="47"/>
                  </a:cubicBezTo>
                  <a:cubicBezTo>
                    <a:pt x="140" y="47"/>
                    <a:pt x="140" y="47"/>
                    <a:pt x="140" y="47"/>
                  </a:cubicBezTo>
                  <a:cubicBezTo>
                    <a:pt x="140" y="47"/>
                    <a:pt x="140" y="47"/>
                    <a:pt x="140" y="47"/>
                  </a:cubicBezTo>
                  <a:cubicBezTo>
                    <a:pt x="140" y="47"/>
                    <a:pt x="140" y="47"/>
                    <a:pt x="141" y="47"/>
                  </a:cubicBezTo>
                  <a:cubicBezTo>
                    <a:pt x="141" y="47"/>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1" y="46"/>
                    <a:pt x="141" y="46"/>
                    <a:pt x="141" y="46"/>
                  </a:cubicBezTo>
                  <a:cubicBezTo>
                    <a:pt x="140" y="46"/>
                    <a:pt x="140" y="46"/>
                    <a:pt x="140" y="47"/>
                  </a:cubicBezTo>
                  <a:cubicBezTo>
                    <a:pt x="140" y="46"/>
                    <a:pt x="140" y="46"/>
                    <a:pt x="140" y="46"/>
                  </a:cubicBezTo>
                  <a:cubicBezTo>
                    <a:pt x="140" y="46"/>
                    <a:pt x="140" y="46"/>
                    <a:pt x="140" y="46"/>
                  </a:cubicBezTo>
                  <a:cubicBezTo>
                    <a:pt x="140" y="46"/>
                    <a:pt x="140" y="46"/>
                    <a:pt x="140" y="46"/>
                  </a:cubicBezTo>
                  <a:cubicBezTo>
                    <a:pt x="140" y="46"/>
                    <a:pt x="140" y="46"/>
                    <a:pt x="140" y="46"/>
                  </a:cubicBezTo>
                  <a:cubicBezTo>
                    <a:pt x="140" y="46"/>
                    <a:pt x="140" y="46"/>
                    <a:pt x="140" y="46"/>
                  </a:cubicBezTo>
                  <a:cubicBezTo>
                    <a:pt x="140" y="46"/>
                    <a:pt x="140" y="46"/>
                    <a:pt x="140" y="46"/>
                  </a:cubicBezTo>
                  <a:cubicBezTo>
                    <a:pt x="140" y="46"/>
                    <a:pt x="140" y="46"/>
                    <a:pt x="140" y="46"/>
                  </a:cubicBezTo>
                  <a:cubicBezTo>
                    <a:pt x="140" y="46"/>
                    <a:pt x="140" y="46"/>
                    <a:pt x="140" y="46"/>
                  </a:cubicBezTo>
                  <a:cubicBezTo>
                    <a:pt x="140" y="46"/>
                    <a:pt x="140" y="46"/>
                    <a:pt x="140" y="46"/>
                  </a:cubicBezTo>
                  <a:cubicBezTo>
                    <a:pt x="140" y="46"/>
                    <a:pt x="140" y="46"/>
                    <a:pt x="140" y="46"/>
                  </a:cubicBezTo>
                  <a:cubicBezTo>
                    <a:pt x="140" y="46"/>
                    <a:pt x="140" y="46"/>
                    <a:pt x="140" y="46"/>
                  </a:cubicBezTo>
                  <a:cubicBezTo>
                    <a:pt x="140" y="46"/>
                    <a:pt x="140" y="46"/>
                    <a:pt x="140" y="46"/>
                  </a:cubicBezTo>
                  <a:cubicBezTo>
                    <a:pt x="140" y="46"/>
                    <a:pt x="140" y="46"/>
                    <a:pt x="140" y="47"/>
                  </a:cubicBezTo>
                  <a:cubicBezTo>
                    <a:pt x="140" y="47"/>
                    <a:pt x="140" y="47"/>
                    <a:pt x="140" y="47"/>
                  </a:cubicBezTo>
                  <a:cubicBezTo>
                    <a:pt x="139" y="47"/>
                    <a:pt x="139" y="47"/>
                    <a:pt x="139" y="47"/>
                  </a:cubicBezTo>
                  <a:cubicBezTo>
                    <a:pt x="139" y="47"/>
                    <a:pt x="139" y="47"/>
                    <a:pt x="138" y="47"/>
                  </a:cubicBezTo>
                  <a:cubicBezTo>
                    <a:pt x="139" y="47"/>
                    <a:pt x="139" y="46"/>
                    <a:pt x="140" y="46"/>
                  </a:cubicBezTo>
                  <a:cubicBezTo>
                    <a:pt x="140" y="46"/>
                    <a:pt x="140" y="46"/>
                    <a:pt x="140" y="46"/>
                  </a:cubicBezTo>
                  <a:cubicBezTo>
                    <a:pt x="141" y="46"/>
                    <a:pt x="142" y="45"/>
                    <a:pt x="143" y="44"/>
                  </a:cubicBezTo>
                  <a:cubicBezTo>
                    <a:pt x="143" y="44"/>
                    <a:pt x="144" y="44"/>
                    <a:pt x="144" y="43"/>
                  </a:cubicBezTo>
                  <a:cubicBezTo>
                    <a:pt x="144" y="43"/>
                    <a:pt x="144" y="43"/>
                    <a:pt x="144" y="42"/>
                  </a:cubicBezTo>
                  <a:cubicBezTo>
                    <a:pt x="144" y="42"/>
                    <a:pt x="144" y="42"/>
                    <a:pt x="144" y="42"/>
                  </a:cubicBezTo>
                  <a:cubicBezTo>
                    <a:pt x="144" y="42"/>
                    <a:pt x="144" y="42"/>
                    <a:pt x="144" y="42"/>
                  </a:cubicBezTo>
                  <a:cubicBezTo>
                    <a:pt x="144" y="42"/>
                    <a:pt x="144" y="42"/>
                    <a:pt x="144" y="42"/>
                  </a:cubicBezTo>
                  <a:cubicBezTo>
                    <a:pt x="144" y="42"/>
                    <a:pt x="144" y="42"/>
                    <a:pt x="144" y="42"/>
                  </a:cubicBezTo>
                  <a:cubicBezTo>
                    <a:pt x="144" y="42"/>
                    <a:pt x="144" y="42"/>
                    <a:pt x="144" y="42"/>
                  </a:cubicBezTo>
                  <a:cubicBezTo>
                    <a:pt x="144" y="42"/>
                    <a:pt x="144" y="42"/>
                    <a:pt x="144" y="42"/>
                  </a:cubicBezTo>
                  <a:cubicBezTo>
                    <a:pt x="144" y="42"/>
                    <a:pt x="144" y="42"/>
                    <a:pt x="144" y="42"/>
                  </a:cubicBezTo>
                  <a:cubicBezTo>
                    <a:pt x="144" y="42"/>
                    <a:pt x="144" y="42"/>
                    <a:pt x="144" y="42"/>
                  </a:cubicBezTo>
                  <a:cubicBezTo>
                    <a:pt x="144" y="42"/>
                    <a:pt x="144" y="42"/>
                    <a:pt x="144" y="42"/>
                  </a:cubicBezTo>
                  <a:cubicBezTo>
                    <a:pt x="144" y="42"/>
                    <a:pt x="144" y="43"/>
                    <a:pt x="144" y="43"/>
                  </a:cubicBezTo>
                  <a:cubicBezTo>
                    <a:pt x="143" y="43"/>
                    <a:pt x="143" y="44"/>
                    <a:pt x="143" y="44"/>
                  </a:cubicBezTo>
                  <a:cubicBezTo>
                    <a:pt x="142" y="45"/>
                    <a:pt x="141" y="46"/>
                    <a:pt x="140" y="46"/>
                  </a:cubicBezTo>
                  <a:cubicBezTo>
                    <a:pt x="140" y="46"/>
                    <a:pt x="141" y="46"/>
                    <a:pt x="141" y="46"/>
                  </a:cubicBezTo>
                  <a:cubicBezTo>
                    <a:pt x="141" y="46"/>
                    <a:pt x="141" y="46"/>
                    <a:pt x="141" y="45"/>
                  </a:cubicBezTo>
                  <a:cubicBezTo>
                    <a:pt x="141" y="45"/>
                    <a:pt x="141" y="45"/>
                    <a:pt x="141" y="45"/>
                  </a:cubicBezTo>
                  <a:cubicBezTo>
                    <a:pt x="141" y="45"/>
                    <a:pt x="141" y="45"/>
                    <a:pt x="141" y="45"/>
                  </a:cubicBezTo>
                  <a:cubicBezTo>
                    <a:pt x="141" y="45"/>
                    <a:pt x="141" y="45"/>
                    <a:pt x="141" y="45"/>
                  </a:cubicBezTo>
                  <a:cubicBezTo>
                    <a:pt x="141" y="45"/>
                    <a:pt x="141" y="45"/>
                    <a:pt x="141" y="45"/>
                  </a:cubicBezTo>
                  <a:cubicBezTo>
                    <a:pt x="141" y="45"/>
                    <a:pt x="141" y="45"/>
                    <a:pt x="141" y="45"/>
                  </a:cubicBezTo>
                  <a:cubicBezTo>
                    <a:pt x="141" y="45"/>
                    <a:pt x="141" y="45"/>
                    <a:pt x="141" y="45"/>
                  </a:cubicBezTo>
                  <a:cubicBezTo>
                    <a:pt x="141" y="45"/>
                    <a:pt x="141" y="45"/>
                    <a:pt x="141" y="46"/>
                  </a:cubicBezTo>
                  <a:cubicBezTo>
                    <a:pt x="140" y="46"/>
                    <a:pt x="140" y="46"/>
                    <a:pt x="140" y="46"/>
                  </a:cubicBezTo>
                  <a:cubicBezTo>
                    <a:pt x="140" y="46"/>
                    <a:pt x="140" y="46"/>
                    <a:pt x="139" y="46"/>
                  </a:cubicBezTo>
                  <a:cubicBezTo>
                    <a:pt x="139" y="46"/>
                    <a:pt x="139" y="46"/>
                    <a:pt x="139" y="46"/>
                  </a:cubicBezTo>
                  <a:cubicBezTo>
                    <a:pt x="139" y="46"/>
                    <a:pt x="139" y="46"/>
                    <a:pt x="139" y="46"/>
                  </a:cubicBezTo>
                  <a:cubicBezTo>
                    <a:pt x="139" y="46"/>
                    <a:pt x="139" y="46"/>
                    <a:pt x="140" y="46"/>
                  </a:cubicBezTo>
                  <a:cubicBezTo>
                    <a:pt x="140" y="46"/>
                    <a:pt x="140" y="46"/>
                    <a:pt x="140" y="46"/>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5"/>
                    <a:pt x="140" y="45"/>
                    <a:pt x="139" y="45"/>
                  </a:cubicBezTo>
                  <a:cubicBezTo>
                    <a:pt x="139" y="46"/>
                    <a:pt x="139" y="46"/>
                    <a:pt x="139" y="46"/>
                  </a:cubicBezTo>
                  <a:cubicBezTo>
                    <a:pt x="139" y="46"/>
                    <a:pt x="139" y="46"/>
                    <a:pt x="138" y="46"/>
                  </a:cubicBezTo>
                  <a:cubicBezTo>
                    <a:pt x="138" y="46"/>
                    <a:pt x="138" y="46"/>
                    <a:pt x="139" y="46"/>
                  </a:cubicBezTo>
                  <a:cubicBezTo>
                    <a:pt x="139" y="46"/>
                    <a:pt x="139" y="46"/>
                    <a:pt x="139" y="46"/>
                  </a:cubicBezTo>
                  <a:cubicBezTo>
                    <a:pt x="139" y="46"/>
                    <a:pt x="139" y="46"/>
                    <a:pt x="139" y="46"/>
                  </a:cubicBezTo>
                  <a:cubicBezTo>
                    <a:pt x="139" y="46"/>
                    <a:pt x="139" y="46"/>
                    <a:pt x="139" y="46"/>
                  </a:cubicBezTo>
                  <a:cubicBezTo>
                    <a:pt x="139" y="46"/>
                    <a:pt x="139" y="46"/>
                    <a:pt x="139" y="46"/>
                  </a:cubicBezTo>
                  <a:cubicBezTo>
                    <a:pt x="139" y="46"/>
                    <a:pt x="139" y="46"/>
                    <a:pt x="139" y="45"/>
                  </a:cubicBezTo>
                  <a:cubicBezTo>
                    <a:pt x="139" y="45"/>
                    <a:pt x="139" y="45"/>
                    <a:pt x="139" y="45"/>
                  </a:cubicBezTo>
                  <a:cubicBezTo>
                    <a:pt x="139" y="45"/>
                    <a:pt x="139" y="45"/>
                    <a:pt x="139" y="45"/>
                  </a:cubicBezTo>
                  <a:cubicBezTo>
                    <a:pt x="139" y="45"/>
                    <a:pt x="139" y="45"/>
                    <a:pt x="139" y="45"/>
                  </a:cubicBezTo>
                  <a:cubicBezTo>
                    <a:pt x="139" y="45"/>
                    <a:pt x="139" y="45"/>
                    <a:pt x="139" y="45"/>
                  </a:cubicBezTo>
                  <a:cubicBezTo>
                    <a:pt x="139" y="45"/>
                    <a:pt x="139" y="45"/>
                    <a:pt x="139" y="45"/>
                  </a:cubicBezTo>
                  <a:cubicBezTo>
                    <a:pt x="139" y="45"/>
                    <a:pt x="139" y="45"/>
                    <a:pt x="139" y="45"/>
                  </a:cubicBezTo>
                  <a:cubicBezTo>
                    <a:pt x="139" y="45"/>
                    <a:pt x="139" y="45"/>
                    <a:pt x="139" y="45"/>
                  </a:cubicBezTo>
                  <a:cubicBezTo>
                    <a:pt x="139" y="45"/>
                    <a:pt x="139" y="45"/>
                    <a:pt x="139" y="46"/>
                  </a:cubicBezTo>
                  <a:cubicBezTo>
                    <a:pt x="139" y="46"/>
                    <a:pt x="138" y="46"/>
                    <a:pt x="138" y="46"/>
                  </a:cubicBezTo>
                  <a:cubicBezTo>
                    <a:pt x="138" y="46"/>
                    <a:pt x="138" y="46"/>
                    <a:pt x="138" y="46"/>
                  </a:cubicBezTo>
                  <a:cubicBezTo>
                    <a:pt x="137" y="45"/>
                    <a:pt x="135" y="44"/>
                    <a:pt x="134" y="44"/>
                  </a:cubicBezTo>
                  <a:cubicBezTo>
                    <a:pt x="134" y="44"/>
                    <a:pt x="133" y="44"/>
                    <a:pt x="133" y="44"/>
                  </a:cubicBezTo>
                  <a:cubicBezTo>
                    <a:pt x="133" y="45"/>
                    <a:pt x="132" y="45"/>
                    <a:pt x="132" y="45"/>
                  </a:cubicBezTo>
                  <a:cubicBezTo>
                    <a:pt x="132" y="45"/>
                    <a:pt x="132" y="45"/>
                    <a:pt x="132" y="45"/>
                  </a:cubicBezTo>
                  <a:cubicBezTo>
                    <a:pt x="132" y="45"/>
                    <a:pt x="131" y="45"/>
                    <a:pt x="131" y="45"/>
                  </a:cubicBezTo>
                  <a:cubicBezTo>
                    <a:pt x="131" y="45"/>
                    <a:pt x="131" y="45"/>
                    <a:pt x="131" y="45"/>
                  </a:cubicBezTo>
                  <a:cubicBezTo>
                    <a:pt x="131" y="45"/>
                    <a:pt x="131" y="45"/>
                    <a:pt x="131" y="45"/>
                  </a:cubicBezTo>
                  <a:cubicBezTo>
                    <a:pt x="131" y="45"/>
                    <a:pt x="131" y="45"/>
                    <a:pt x="131" y="45"/>
                  </a:cubicBezTo>
                  <a:cubicBezTo>
                    <a:pt x="131" y="45"/>
                    <a:pt x="131" y="45"/>
                    <a:pt x="131" y="45"/>
                  </a:cubicBezTo>
                  <a:cubicBezTo>
                    <a:pt x="131" y="45"/>
                    <a:pt x="131" y="45"/>
                    <a:pt x="131" y="45"/>
                  </a:cubicBezTo>
                  <a:cubicBezTo>
                    <a:pt x="131" y="45"/>
                    <a:pt x="131" y="46"/>
                    <a:pt x="131" y="46"/>
                  </a:cubicBezTo>
                  <a:cubicBezTo>
                    <a:pt x="131" y="46"/>
                    <a:pt x="131" y="46"/>
                    <a:pt x="131" y="45"/>
                  </a:cubicBezTo>
                  <a:cubicBezTo>
                    <a:pt x="131" y="45"/>
                    <a:pt x="131" y="45"/>
                    <a:pt x="131" y="45"/>
                  </a:cubicBezTo>
                  <a:cubicBezTo>
                    <a:pt x="131" y="45"/>
                    <a:pt x="131" y="45"/>
                    <a:pt x="131" y="45"/>
                  </a:cubicBezTo>
                  <a:cubicBezTo>
                    <a:pt x="131" y="45"/>
                    <a:pt x="131" y="46"/>
                    <a:pt x="130" y="46"/>
                  </a:cubicBezTo>
                  <a:cubicBezTo>
                    <a:pt x="130" y="46"/>
                    <a:pt x="130" y="46"/>
                    <a:pt x="130" y="46"/>
                  </a:cubicBezTo>
                  <a:cubicBezTo>
                    <a:pt x="129" y="47"/>
                    <a:pt x="129" y="47"/>
                    <a:pt x="129" y="47"/>
                  </a:cubicBezTo>
                  <a:cubicBezTo>
                    <a:pt x="129" y="47"/>
                    <a:pt x="128" y="48"/>
                    <a:pt x="128" y="48"/>
                  </a:cubicBezTo>
                  <a:cubicBezTo>
                    <a:pt x="128" y="48"/>
                    <a:pt x="128" y="47"/>
                    <a:pt x="127" y="47"/>
                  </a:cubicBezTo>
                  <a:cubicBezTo>
                    <a:pt x="127" y="46"/>
                    <a:pt x="127" y="45"/>
                    <a:pt x="126" y="45"/>
                  </a:cubicBezTo>
                  <a:cubicBezTo>
                    <a:pt x="126" y="45"/>
                    <a:pt x="126" y="44"/>
                    <a:pt x="125" y="44"/>
                  </a:cubicBezTo>
                  <a:cubicBezTo>
                    <a:pt x="125" y="44"/>
                    <a:pt x="125" y="44"/>
                    <a:pt x="125" y="44"/>
                  </a:cubicBezTo>
                  <a:cubicBezTo>
                    <a:pt x="125" y="45"/>
                    <a:pt x="125" y="45"/>
                    <a:pt x="125" y="46"/>
                  </a:cubicBezTo>
                  <a:cubicBezTo>
                    <a:pt x="125" y="46"/>
                    <a:pt x="124" y="44"/>
                    <a:pt x="123" y="44"/>
                  </a:cubicBezTo>
                  <a:cubicBezTo>
                    <a:pt x="124" y="46"/>
                    <a:pt x="126" y="48"/>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49"/>
                    <a:pt x="127" y="49"/>
                    <a:pt x="127" y="49"/>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0"/>
                    <a:pt x="127" y="50"/>
                    <a:pt x="127" y="51"/>
                  </a:cubicBezTo>
                  <a:cubicBezTo>
                    <a:pt x="127" y="51"/>
                    <a:pt x="127" y="51"/>
                    <a:pt x="127" y="51"/>
                  </a:cubicBezTo>
                  <a:cubicBezTo>
                    <a:pt x="127" y="51"/>
                    <a:pt x="127" y="51"/>
                    <a:pt x="127" y="51"/>
                  </a:cubicBezTo>
                  <a:cubicBezTo>
                    <a:pt x="127" y="51"/>
                    <a:pt x="127" y="51"/>
                    <a:pt x="127" y="51"/>
                  </a:cubicBezTo>
                  <a:cubicBezTo>
                    <a:pt x="127" y="51"/>
                    <a:pt x="127" y="51"/>
                    <a:pt x="127" y="51"/>
                  </a:cubicBezTo>
                  <a:cubicBezTo>
                    <a:pt x="127" y="51"/>
                    <a:pt x="127" y="51"/>
                    <a:pt x="127" y="51"/>
                  </a:cubicBezTo>
                  <a:cubicBezTo>
                    <a:pt x="127" y="51"/>
                    <a:pt x="127" y="51"/>
                    <a:pt x="127" y="51"/>
                  </a:cubicBezTo>
                  <a:cubicBezTo>
                    <a:pt x="127" y="51"/>
                    <a:pt x="127" y="51"/>
                    <a:pt x="127" y="51"/>
                  </a:cubicBezTo>
                  <a:cubicBezTo>
                    <a:pt x="127" y="51"/>
                    <a:pt x="127" y="51"/>
                    <a:pt x="127" y="51"/>
                  </a:cubicBezTo>
                  <a:cubicBezTo>
                    <a:pt x="127" y="51"/>
                    <a:pt x="127" y="51"/>
                    <a:pt x="127" y="51"/>
                  </a:cubicBezTo>
                  <a:cubicBezTo>
                    <a:pt x="127" y="51"/>
                    <a:pt x="127" y="51"/>
                    <a:pt x="127" y="51"/>
                  </a:cubicBezTo>
                  <a:cubicBezTo>
                    <a:pt x="127" y="51"/>
                    <a:pt x="127" y="51"/>
                    <a:pt x="127" y="51"/>
                  </a:cubicBezTo>
                  <a:cubicBezTo>
                    <a:pt x="127" y="51"/>
                    <a:pt x="127" y="51"/>
                    <a:pt x="127" y="51"/>
                  </a:cubicBezTo>
                  <a:cubicBezTo>
                    <a:pt x="126" y="51"/>
                    <a:pt x="126" y="51"/>
                    <a:pt x="126" y="51"/>
                  </a:cubicBezTo>
                  <a:cubicBezTo>
                    <a:pt x="126" y="51"/>
                    <a:pt x="126" y="51"/>
                    <a:pt x="126" y="51"/>
                  </a:cubicBezTo>
                  <a:cubicBezTo>
                    <a:pt x="126" y="51"/>
                    <a:pt x="126"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6" y="51"/>
                    <a:pt x="126" y="51"/>
                    <a:pt x="126" y="51"/>
                  </a:cubicBezTo>
                  <a:cubicBezTo>
                    <a:pt x="126" y="51"/>
                    <a:pt x="126" y="51"/>
                    <a:pt x="126" y="51"/>
                  </a:cubicBezTo>
                  <a:cubicBezTo>
                    <a:pt x="126" y="51"/>
                    <a:pt x="126" y="51"/>
                    <a:pt x="126" y="51"/>
                  </a:cubicBezTo>
                  <a:cubicBezTo>
                    <a:pt x="126" y="51"/>
                    <a:pt x="126" y="51"/>
                    <a:pt x="126" y="51"/>
                  </a:cubicBezTo>
                  <a:cubicBezTo>
                    <a:pt x="126" y="51"/>
                    <a:pt x="126" y="51"/>
                    <a:pt x="127" y="51"/>
                  </a:cubicBezTo>
                  <a:cubicBezTo>
                    <a:pt x="127" y="51"/>
                    <a:pt x="127" y="51"/>
                    <a:pt x="127" y="51"/>
                  </a:cubicBezTo>
                  <a:cubicBezTo>
                    <a:pt x="127" y="51"/>
                    <a:pt x="127" y="51"/>
                    <a:pt x="127" y="51"/>
                  </a:cubicBezTo>
                  <a:cubicBezTo>
                    <a:pt x="127" y="51"/>
                    <a:pt x="127" y="51"/>
                    <a:pt x="127" y="51"/>
                  </a:cubicBezTo>
                  <a:cubicBezTo>
                    <a:pt x="127" y="52"/>
                    <a:pt x="127" y="52"/>
                    <a:pt x="127"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7" y="52"/>
                  </a:cubicBezTo>
                  <a:cubicBezTo>
                    <a:pt x="126" y="52"/>
                    <a:pt x="126" y="53"/>
                    <a:pt x="126" y="53"/>
                  </a:cubicBezTo>
                  <a:cubicBezTo>
                    <a:pt x="126" y="53"/>
                    <a:pt x="126" y="53"/>
                    <a:pt x="126" y="53"/>
                  </a:cubicBezTo>
                  <a:cubicBezTo>
                    <a:pt x="126" y="53"/>
                    <a:pt x="126" y="53"/>
                    <a:pt x="125" y="53"/>
                  </a:cubicBezTo>
                  <a:cubicBezTo>
                    <a:pt x="125" y="53"/>
                    <a:pt x="125"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4" y="52"/>
                    <a:pt x="124" y="52"/>
                  </a:cubicBezTo>
                  <a:cubicBezTo>
                    <a:pt x="124" y="52"/>
                    <a:pt x="123" y="52"/>
                    <a:pt x="123" y="51"/>
                  </a:cubicBezTo>
                  <a:cubicBezTo>
                    <a:pt x="122" y="50"/>
                    <a:pt x="122" y="50"/>
                    <a:pt x="121" y="49"/>
                  </a:cubicBezTo>
                  <a:cubicBezTo>
                    <a:pt x="121" y="48"/>
                    <a:pt x="120" y="47"/>
                    <a:pt x="120" y="47"/>
                  </a:cubicBezTo>
                  <a:cubicBezTo>
                    <a:pt x="120" y="46"/>
                    <a:pt x="120" y="46"/>
                    <a:pt x="119" y="45"/>
                  </a:cubicBezTo>
                  <a:cubicBezTo>
                    <a:pt x="119" y="45"/>
                    <a:pt x="119" y="45"/>
                    <a:pt x="119" y="44"/>
                  </a:cubicBezTo>
                  <a:cubicBezTo>
                    <a:pt x="119" y="44"/>
                    <a:pt x="119" y="44"/>
                    <a:pt x="119" y="43"/>
                  </a:cubicBezTo>
                  <a:cubicBezTo>
                    <a:pt x="119" y="43"/>
                    <a:pt x="119" y="42"/>
                    <a:pt x="119" y="42"/>
                  </a:cubicBezTo>
                  <a:cubicBezTo>
                    <a:pt x="119" y="42"/>
                    <a:pt x="119" y="42"/>
                    <a:pt x="119" y="42"/>
                  </a:cubicBezTo>
                  <a:cubicBezTo>
                    <a:pt x="119" y="42"/>
                    <a:pt x="119" y="41"/>
                    <a:pt x="119" y="41"/>
                  </a:cubicBezTo>
                  <a:cubicBezTo>
                    <a:pt x="119" y="41"/>
                    <a:pt x="119" y="41"/>
                    <a:pt x="119" y="41"/>
                  </a:cubicBezTo>
                  <a:cubicBezTo>
                    <a:pt x="119" y="41"/>
                    <a:pt x="118" y="40"/>
                    <a:pt x="118" y="40"/>
                  </a:cubicBezTo>
                  <a:cubicBezTo>
                    <a:pt x="118" y="40"/>
                    <a:pt x="118" y="40"/>
                    <a:pt x="118" y="40"/>
                  </a:cubicBezTo>
                  <a:cubicBezTo>
                    <a:pt x="117" y="40"/>
                    <a:pt x="117" y="40"/>
                    <a:pt x="117" y="41"/>
                  </a:cubicBezTo>
                  <a:cubicBezTo>
                    <a:pt x="117" y="42"/>
                    <a:pt x="117" y="42"/>
                    <a:pt x="117" y="42"/>
                  </a:cubicBezTo>
                  <a:cubicBezTo>
                    <a:pt x="117" y="43"/>
                    <a:pt x="118" y="44"/>
                    <a:pt x="118" y="44"/>
                  </a:cubicBezTo>
                  <a:cubicBezTo>
                    <a:pt x="117" y="43"/>
                    <a:pt x="117" y="43"/>
                    <a:pt x="117" y="42"/>
                  </a:cubicBezTo>
                  <a:cubicBezTo>
                    <a:pt x="117" y="42"/>
                    <a:pt x="117" y="42"/>
                    <a:pt x="116" y="41"/>
                  </a:cubicBezTo>
                  <a:cubicBezTo>
                    <a:pt x="116" y="41"/>
                    <a:pt x="116" y="41"/>
                    <a:pt x="116" y="40"/>
                  </a:cubicBezTo>
                  <a:cubicBezTo>
                    <a:pt x="116" y="40"/>
                    <a:pt x="116" y="39"/>
                    <a:pt x="115" y="39"/>
                  </a:cubicBezTo>
                  <a:cubicBezTo>
                    <a:pt x="115" y="39"/>
                    <a:pt x="115" y="39"/>
                    <a:pt x="115" y="39"/>
                  </a:cubicBezTo>
                  <a:cubicBezTo>
                    <a:pt x="115" y="39"/>
                    <a:pt x="115" y="39"/>
                    <a:pt x="115" y="40"/>
                  </a:cubicBezTo>
                  <a:cubicBezTo>
                    <a:pt x="115" y="40"/>
                    <a:pt x="115" y="40"/>
                    <a:pt x="115" y="40"/>
                  </a:cubicBezTo>
                  <a:cubicBezTo>
                    <a:pt x="115" y="40"/>
                    <a:pt x="115" y="41"/>
                    <a:pt x="115" y="41"/>
                  </a:cubicBezTo>
                  <a:cubicBezTo>
                    <a:pt x="115" y="41"/>
                    <a:pt x="115" y="42"/>
                    <a:pt x="115" y="42"/>
                  </a:cubicBezTo>
                  <a:cubicBezTo>
                    <a:pt x="115" y="43"/>
                    <a:pt x="116" y="43"/>
                    <a:pt x="116" y="43"/>
                  </a:cubicBezTo>
                  <a:cubicBezTo>
                    <a:pt x="115" y="42"/>
                    <a:pt x="115" y="42"/>
                    <a:pt x="115" y="41"/>
                  </a:cubicBezTo>
                  <a:cubicBezTo>
                    <a:pt x="114" y="41"/>
                    <a:pt x="114" y="40"/>
                    <a:pt x="114" y="40"/>
                  </a:cubicBezTo>
                  <a:cubicBezTo>
                    <a:pt x="114" y="40"/>
                    <a:pt x="114" y="40"/>
                    <a:pt x="113" y="40"/>
                  </a:cubicBezTo>
                  <a:cubicBezTo>
                    <a:pt x="113" y="40"/>
                    <a:pt x="113" y="40"/>
                    <a:pt x="113" y="40"/>
                  </a:cubicBezTo>
                  <a:cubicBezTo>
                    <a:pt x="113" y="40"/>
                    <a:pt x="113" y="41"/>
                    <a:pt x="113" y="41"/>
                  </a:cubicBezTo>
                  <a:cubicBezTo>
                    <a:pt x="113" y="41"/>
                    <a:pt x="114" y="41"/>
                    <a:pt x="114" y="42"/>
                  </a:cubicBezTo>
                  <a:cubicBezTo>
                    <a:pt x="114" y="42"/>
                    <a:pt x="114" y="43"/>
                    <a:pt x="114" y="44"/>
                  </a:cubicBezTo>
                  <a:cubicBezTo>
                    <a:pt x="114" y="43"/>
                    <a:pt x="114" y="42"/>
                    <a:pt x="113" y="42"/>
                  </a:cubicBezTo>
                  <a:cubicBezTo>
                    <a:pt x="113" y="42"/>
                    <a:pt x="113" y="42"/>
                    <a:pt x="113" y="42"/>
                  </a:cubicBezTo>
                  <a:cubicBezTo>
                    <a:pt x="113" y="42"/>
                    <a:pt x="113" y="42"/>
                    <a:pt x="113" y="43"/>
                  </a:cubicBezTo>
                  <a:cubicBezTo>
                    <a:pt x="113" y="43"/>
                    <a:pt x="113" y="43"/>
                    <a:pt x="113" y="43"/>
                  </a:cubicBezTo>
                  <a:cubicBezTo>
                    <a:pt x="113" y="43"/>
                    <a:pt x="113" y="44"/>
                    <a:pt x="113" y="44"/>
                  </a:cubicBezTo>
                  <a:cubicBezTo>
                    <a:pt x="113" y="44"/>
                    <a:pt x="114" y="44"/>
                    <a:pt x="114" y="44"/>
                  </a:cubicBezTo>
                  <a:cubicBezTo>
                    <a:pt x="113" y="45"/>
                    <a:pt x="114" y="46"/>
                    <a:pt x="113" y="46"/>
                  </a:cubicBezTo>
                  <a:cubicBezTo>
                    <a:pt x="112" y="46"/>
                    <a:pt x="113" y="45"/>
                    <a:pt x="112" y="45"/>
                  </a:cubicBezTo>
                  <a:cubicBezTo>
                    <a:pt x="111" y="45"/>
                    <a:pt x="112" y="46"/>
                    <a:pt x="112" y="47"/>
                  </a:cubicBezTo>
                  <a:cubicBezTo>
                    <a:pt x="112" y="47"/>
                    <a:pt x="112" y="47"/>
                    <a:pt x="112" y="48"/>
                  </a:cubicBezTo>
                  <a:cubicBezTo>
                    <a:pt x="112" y="48"/>
                    <a:pt x="112" y="49"/>
                    <a:pt x="112" y="49"/>
                  </a:cubicBezTo>
                  <a:cubicBezTo>
                    <a:pt x="111" y="52"/>
                    <a:pt x="110" y="56"/>
                    <a:pt x="109" y="59"/>
                  </a:cubicBezTo>
                  <a:cubicBezTo>
                    <a:pt x="109" y="60"/>
                    <a:pt x="109" y="60"/>
                    <a:pt x="109" y="61"/>
                  </a:cubicBezTo>
                  <a:cubicBezTo>
                    <a:pt x="109" y="62"/>
                    <a:pt x="109" y="62"/>
                    <a:pt x="109" y="63"/>
                  </a:cubicBezTo>
                  <a:cubicBezTo>
                    <a:pt x="109" y="63"/>
                    <a:pt x="109" y="63"/>
                    <a:pt x="109" y="63"/>
                  </a:cubicBezTo>
                  <a:cubicBezTo>
                    <a:pt x="109" y="63"/>
                    <a:pt x="108" y="63"/>
                    <a:pt x="108" y="63"/>
                  </a:cubicBezTo>
                  <a:cubicBezTo>
                    <a:pt x="108" y="63"/>
                    <a:pt x="109" y="64"/>
                    <a:pt x="109" y="64"/>
                  </a:cubicBezTo>
                  <a:cubicBezTo>
                    <a:pt x="109" y="64"/>
                    <a:pt x="108" y="64"/>
                    <a:pt x="108" y="64"/>
                  </a:cubicBezTo>
                  <a:cubicBezTo>
                    <a:pt x="108" y="64"/>
                    <a:pt x="108" y="64"/>
                    <a:pt x="108" y="64"/>
                  </a:cubicBezTo>
                  <a:cubicBezTo>
                    <a:pt x="108" y="64"/>
                    <a:pt x="109" y="64"/>
                    <a:pt x="109" y="65"/>
                  </a:cubicBezTo>
                  <a:cubicBezTo>
                    <a:pt x="108" y="64"/>
                    <a:pt x="108" y="65"/>
                    <a:pt x="108" y="65"/>
                  </a:cubicBezTo>
                  <a:cubicBezTo>
                    <a:pt x="108" y="65"/>
                    <a:pt x="108" y="65"/>
                    <a:pt x="108" y="65"/>
                  </a:cubicBezTo>
                  <a:cubicBezTo>
                    <a:pt x="107" y="64"/>
                    <a:pt x="107" y="64"/>
                    <a:pt x="106" y="64"/>
                  </a:cubicBezTo>
                  <a:cubicBezTo>
                    <a:pt x="105" y="63"/>
                    <a:pt x="104" y="62"/>
                    <a:pt x="103" y="62"/>
                  </a:cubicBezTo>
                  <a:cubicBezTo>
                    <a:pt x="102" y="61"/>
                    <a:pt x="101" y="61"/>
                    <a:pt x="101" y="61"/>
                  </a:cubicBezTo>
                  <a:cubicBezTo>
                    <a:pt x="101" y="60"/>
                    <a:pt x="101" y="60"/>
                    <a:pt x="101" y="60"/>
                  </a:cubicBezTo>
                  <a:cubicBezTo>
                    <a:pt x="101" y="59"/>
                    <a:pt x="101" y="58"/>
                    <a:pt x="102" y="58"/>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8"/>
                    <a:pt x="102" y="58"/>
                    <a:pt x="102" y="59"/>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8"/>
                    <a:pt x="102" y="58"/>
                    <a:pt x="102" y="58"/>
                  </a:cubicBezTo>
                  <a:cubicBezTo>
                    <a:pt x="102" y="58"/>
                    <a:pt x="102" y="59"/>
                    <a:pt x="103" y="59"/>
                  </a:cubicBezTo>
                  <a:cubicBezTo>
                    <a:pt x="102" y="58"/>
                    <a:pt x="102" y="58"/>
                    <a:pt x="102" y="58"/>
                  </a:cubicBezTo>
                  <a:cubicBezTo>
                    <a:pt x="102" y="58"/>
                    <a:pt x="102" y="58"/>
                    <a:pt x="102" y="58"/>
                  </a:cubicBezTo>
                  <a:cubicBezTo>
                    <a:pt x="102" y="58"/>
                    <a:pt x="102" y="58"/>
                    <a:pt x="102" y="57"/>
                  </a:cubicBezTo>
                  <a:cubicBezTo>
                    <a:pt x="102" y="58"/>
                    <a:pt x="102" y="58"/>
                    <a:pt x="102" y="58"/>
                  </a:cubicBezTo>
                  <a:cubicBezTo>
                    <a:pt x="102" y="58"/>
                    <a:pt x="102" y="58"/>
                    <a:pt x="102" y="58"/>
                  </a:cubicBezTo>
                  <a:cubicBezTo>
                    <a:pt x="102" y="58"/>
                    <a:pt x="102" y="58"/>
                    <a:pt x="102" y="58"/>
                  </a:cubicBezTo>
                  <a:cubicBezTo>
                    <a:pt x="103" y="58"/>
                    <a:pt x="103" y="58"/>
                    <a:pt x="103" y="58"/>
                  </a:cubicBezTo>
                  <a:cubicBezTo>
                    <a:pt x="103" y="58"/>
                    <a:pt x="103" y="58"/>
                    <a:pt x="103" y="58"/>
                  </a:cubicBezTo>
                  <a:cubicBezTo>
                    <a:pt x="103" y="58"/>
                    <a:pt x="103" y="58"/>
                    <a:pt x="103" y="58"/>
                  </a:cubicBezTo>
                  <a:cubicBezTo>
                    <a:pt x="103" y="58"/>
                    <a:pt x="103" y="58"/>
                    <a:pt x="103" y="58"/>
                  </a:cubicBezTo>
                  <a:cubicBezTo>
                    <a:pt x="103" y="58"/>
                    <a:pt x="103" y="57"/>
                    <a:pt x="103" y="57"/>
                  </a:cubicBezTo>
                  <a:cubicBezTo>
                    <a:pt x="103" y="57"/>
                    <a:pt x="103" y="57"/>
                    <a:pt x="103" y="57"/>
                  </a:cubicBezTo>
                  <a:cubicBezTo>
                    <a:pt x="103" y="57"/>
                    <a:pt x="103" y="57"/>
                    <a:pt x="103" y="57"/>
                  </a:cubicBezTo>
                  <a:cubicBezTo>
                    <a:pt x="103" y="57"/>
                    <a:pt x="103" y="57"/>
                    <a:pt x="103" y="57"/>
                  </a:cubicBezTo>
                  <a:cubicBezTo>
                    <a:pt x="103" y="57"/>
                    <a:pt x="103" y="57"/>
                    <a:pt x="103" y="57"/>
                  </a:cubicBezTo>
                  <a:cubicBezTo>
                    <a:pt x="103" y="57"/>
                    <a:pt x="103" y="57"/>
                    <a:pt x="103" y="57"/>
                  </a:cubicBezTo>
                  <a:cubicBezTo>
                    <a:pt x="103" y="57"/>
                    <a:pt x="103" y="57"/>
                    <a:pt x="103" y="57"/>
                  </a:cubicBezTo>
                  <a:cubicBezTo>
                    <a:pt x="103" y="57"/>
                    <a:pt x="103" y="57"/>
                    <a:pt x="103" y="57"/>
                  </a:cubicBezTo>
                  <a:cubicBezTo>
                    <a:pt x="103" y="57"/>
                    <a:pt x="103" y="57"/>
                    <a:pt x="103" y="57"/>
                  </a:cubicBezTo>
                  <a:cubicBezTo>
                    <a:pt x="103" y="57"/>
                    <a:pt x="103" y="57"/>
                    <a:pt x="103" y="57"/>
                  </a:cubicBezTo>
                  <a:cubicBezTo>
                    <a:pt x="103" y="57"/>
                    <a:pt x="103" y="57"/>
                    <a:pt x="103" y="57"/>
                  </a:cubicBezTo>
                  <a:cubicBezTo>
                    <a:pt x="103" y="57"/>
                    <a:pt x="103" y="57"/>
                    <a:pt x="103" y="56"/>
                  </a:cubicBezTo>
                  <a:cubicBezTo>
                    <a:pt x="103" y="56"/>
                    <a:pt x="103" y="56"/>
                    <a:pt x="103" y="56"/>
                  </a:cubicBezTo>
                  <a:cubicBezTo>
                    <a:pt x="103" y="56"/>
                    <a:pt x="103" y="56"/>
                    <a:pt x="103" y="57"/>
                  </a:cubicBezTo>
                  <a:cubicBezTo>
                    <a:pt x="103" y="56"/>
                    <a:pt x="103" y="56"/>
                    <a:pt x="103" y="56"/>
                  </a:cubicBezTo>
                  <a:cubicBezTo>
                    <a:pt x="103" y="56"/>
                    <a:pt x="103" y="56"/>
                    <a:pt x="103" y="56"/>
                  </a:cubicBezTo>
                  <a:cubicBezTo>
                    <a:pt x="103" y="56"/>
                    <a:pt x="103" y="56"/>
                    <a:pt x="103" y="56"/>
                  </a:cubicBezTo>
                  <a:cubicBezTo>
                    <a:pt x="103" y="56"/>
                    <a:pt x="103" y="56"/>
                    <a:pt x="103" y="56"/>
                  </a:cubicBezTo>
                  <a:cubicBezTo>
                    <a:pt x="103" y="56"/>
                    <a:pt x="104" y="57"/>
                    <a:pt x="104" y="57"/>
                  </a:cubicBezTo>
                  <a:cubicBezTo>
                    <a:pt x="104" y="57"/>
                    <a:pt x="104" y="56"/>
                    <a:pt x="103" y="56"/>
                  </a:cubicBezTo>
                  <a:cubicBezTo>
                    <a:pt x="103" y="56"/>
                    <a:pt x="103"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6"/>
                    <a:pt x="104" y="56"/>
                    <a:pt x="104" y="56"/>
                  </a:cubicBezTo>
                  <a:cubicBezTo>
                    <a:pt x="104" y="55"/>
                    <a:pt x="104" y="55"/>
                    <a:pt x="103" y="55"/>
                  </a:cubicBezTo>
                  <a:cubicBezTo>
                    <a:pt x="103" y="55"/>
                    <a:pt x="103" y="54"/>
                    <a:pt x="103" y="54"/>
                  </a:cubicBezTo>
                  <a:cubicBezTo>
                    <a:pt x="103" y="54"/>
                    <a:pt x="103" y="54"/>
                    <a:pt x="103" y="54"/>
                  </a:cubicBezTo>
                  <a:cubicBezTo>
                    <a:pt x="103" y="54"/>
                    <a:pt x="104" y="54"/>
                    <a:pt x="104" y="54"/>
                  </a:cubicBezTo>
                  <a:cubicBezTo>
                    <a:pt x="104" y="54"/>
                    <a:pt x="103" y="54"/>
                    <a:pt x="103" y="54"/>
                  </a:cubicBezTo>
                  <a:cubicBezTo>
                    <a:pt x="103" y="54"/>
                    <a:pt x="103" y="54"/>
                    <a:pt x="103" y="54"/>
                  </a:cubicBezTo>
                  <a:cubicBezTo>
                    <a:pt x="104" y="54"/>
                    <a:pt x="104" y="54"/>
                    <a:pt x="104" y="54"/>
                  </a:cubicBezTo>
                  <a:cubicBezTo>
                    <a:pt x="104" y="54"/>
                    <a:pt x="103" y="54"/>
                    <a:pt x="103" y="53"/>
                  </a:cubicBezTo>
                  <a:cubicBezTo>
                    <a:pt x="103" y="53"/>
                    <a:pt x="103" y="53"/>
                    <a:pt x="103" y="53"/>
                  </a:cubicBezTo>
                  <a:cubicBezTo>
                    <a:pt x="103" y="53"/>
                    <a:pt x="103" y="53"/>
                    <a:pt x="103" y="54"/>
                  </a:cubicBezTo>
                  <a:cubicBezTo>
                    <a:pt x="103" y="54"/>
                    <a:pt x="103" y="54"/>
                    <a:pt x="103" y="54"/>
                  </a:cubicBezTo>
                  <a:cubicBezTo>
                    <a:pt x="103" y="54"/>
                    <a:pt x="103" y="54"/>
                    <a:pt x="103" y="54"/>
                  </a:cubicBezTo>
                  <a:cubicBezTo>
                    <a:pt x="104" y="54"/>
                    <a:pt x="104" y="54"/>
                    <a:pt x="104" y="54"/>
                  </a:cubicBezTo>
                  <a:cubicBezTo>
                    <a:pt x="104" y="54"/>
                    <a:pt x="104" y="53"/>
                    <a:pt x="103" y="53"/>
                  </a:cubicBezTo>
                  <a:cubicBezTo>
                    <a:pt x="103" y="53"/>
                    <a:pt x="103" y="53"/>
                    <a:pt x="103" y="53"/>
                  </a:cubicBezTo>
                  <a:cubicBezTo>
                    <a:pt x="103" y="53"/>
                    <a:pt x="103" y="53"/>
                    <a:pt x="104" y="53"/>
                  </a:cubicBezTo>
                  <a:cubicBezTo>
                    <a:pt x="104" y="53"/>
                    <a:pt x="104" y="53"/>
                    <a:pt x="104" y="53"/>
                  </a:cubicBezTo>
                  <a:cubicBezTo>
                    <a:pt x="104" y="53"/>
                    <a:pt x="104" y="53"/>
                    <a:pt x="104" y="53"/>
                  </a:cubicBezTo>
                  <a:cubicBezTo>
                    <a:pt x="104" y="53"/>
                    <a:pt x="104" y="53"/>
                    <a:pt x="104" y="53"/>
                  </a:cubicBezTo>
                  <a:cubicBezTo>
                    <a:pt x="104" y="53"/>
                    <a:pt x="104" y="53"/>
                    <a:pt x="104" y="53"/>
                  </a:cubicBezTo>
                  <a:cubicBezTo>
                    <a:pt x="104" y="53"/>
                    <a:pt x="104" y="54"/>
                    <a:pt x="104" y="54"/>
                  </a:cubicBezTo>
                  <a:cubicBezTo>
                    <a:pt x="104" y="54"/>
                    <a:pt x="104" y="54"/>
                    <a:pt x="104" y="53"/>
                  </a:cubicBezTo>
                  <a:cubicBezTo>
                    <a:pt x="104" y="53"/>
                    <a:pt x="104" y="53"/>
                    <a:pt x="104" y="53"/>
                  </a:cubicBezTo>
                  <a:cubicBezTo>
                    <a:pt x="104" y="53"/>
                    <a:pt x="104" y="53"/>
                    <a:pt x="104" y="53"/>
                  </a:cubicBezTo>
                  <a:cubicBezTo>
                    <a:pt x="104" y="53"/>
                    <a:pt x="104" y="53"/>
                    <a:pt x="104" y="53"/>
                  </a:cubicBezTo>
                  <a:cubicBezTo>
                    <a:pt x="104" y="53"/>
                    <a:pt x="104" y="53"/>
                    <a:pt x="104" y="53"/>
                  </a:cubicBezTo>
                  <a:cubicBezTo>
                    <a:pt x="104" y="53"/>
                    <a:pt x="105" y="54"/>
                    <a:pt x="105" y="54"/>
                  </a:cubicBezTo>
                  <a:cubicBezTo>
                    <a:pt x="105" y="54"/>
                    <a:pt x="105" y="53"/>
                    <a:pt x="105" y="53"/>
                  </a:cubicBezTo>
                  <a:cubicBezTo>
                    <a:pt x="105" y="53"/>
                    <a:pt x="105" y="53"/>
                    <a:pt x="105" y="53"/>
                  </a:cubicBezTo>
                  <a:cubicBezTo>
                    <a:pt x="105" y="53"/>
                    <a:pt x="104" y="53"/>
                    <a:pt x="104" y="52"/>
                  </a:cubicBezTo>
                  <a:cubicBezTo>
                    <a:pt x="104" y="52"/>
                    <a:pt x="104" y="52"/>
                    <a:pt x="104" y="52"/>
                  </a:cubicBezTo>
                  <a:cubicBezTo>
                    <a:pt x="104" y="52"/>
                    <a:pt x="104" y="52"/>
                    <a:pt x="104" y="52"/>
                  </a:cubicBezTo>
                  <a:cubicBezTo>
                    <a:pt x="104" y="52"/>
                    <a:pt x="104" y="52"/>
                    <a:pt x="104" y="52"/>
                  </a:cubicBezTo>
                  <a:cubicBezTo>
                    <a:pt x="104" y="52"/>
                    <a:pt x="104" y="52"/>
                    <a:pt x="104" y="52"/>
                  </a:cubicBezTo>
                  <a:cubicBezTo>
                    <a:pt x="105" y="52"/>
                    <a:pt x="105" y="52"/>
                    <a:pt x="105" y="53"/>
                  </a:cubicBezTo>
                  <a:cubicBezTo>
                    <a:pt x="105" y="52"/>
                    <a:pt x="104" y="52"/>
                    <a:pt x="103" y="51"/>
                  </a:cubicBezTo>
                  <a:cubicBezTo>
                    <a:pt x="104" y="51"/>
                    <a:pt x="104" y="51"/>
                    <a:pt x="104" y="51"/>
                  </a:cubicBezTo>
                  <a:cubicBezTo>
                    <a:pt x="104" y="51"/>
                    <a:pt x="104" y="52"/>
                    <a:pt x="104" y="52"/>
                  </a:cubicBezTo>
                  <a:cubicBezTo>
                    <a:pt x="105" y="52"/>
                    <a:pt x="105" y="52"/>
                    <a:pt x="105" y="52"/>
                  </a:cubicBezTo>
                  <a:cubicBezTo>
                    <a:pt x="105" y="52"/>
                    <a:pt x="105" y="52"/>
                    <a:pt x="105" y="52"/>
                  </a:cubicBezTo>
                  <a:cubicBezTo>
                    <a:pt x="105" y="52"/>
                    <a:pt x="105" y="52"/>
                    <a:pt x="105" y="52"/>
                  </a:cubicBezTo>
                  <a:cubicBezTo>
                    <a:pt x="105" y="52"/>
                    <a:pt x="105" y="52"/>
                    <a:pt x="105" y="52"/>
                  </a:cubicBezTo>
                  <a:cubicBezTo>
                    <a:pt x="105" y="52"/>
                    <a:pt x="105" y="52"/>
                    <a:pt x="105" y="51"/>
                  </a:cubicBezTo>
                  <a:cubicBezTo>
                    <a:pt x="105" y="51"/>
                    <a:pt x="105" y="51"/>
                    <a:pt x="105" y="51"/>
                  </a:cubicBezTo>
                  <a:cubicBezTo>
                    <a:pt x="105" y="52"/>
                    <a:pt x="105" y="52"/>
                    <a:pt x="105" y="52"/>
                  </a:cubicBezTo>
                  <a:cubicBezTo>
                    <a:pt x="105" y="51"/>
                    <a:pt x="105" y="51"/>
                    <a:pt x="104" y="51"/>
                  </a:cubicBezTo>
                  <a:cubicBezTo>
                    <a:pt x="104" y="51"/>
                    <a:pt x="104" y="51"/>
                    <a:pt x="104" y="51"/>
                  </a:cubicBezTo>
                  <a:cubicBezTo>
                    <a:pt x="104" y="51"/>
                    <a:pt x="104" y="51"/>
                    <a:pt x="104" y="51"/>
                  </a:cubicBezTo>
                  <a:cubicBezTo>
                    <a:pt x="104" y="51"/>
                    <a:pt x="104" y="51"/>
                    <a:pt x="104" y="51"/>
                  </a:cubicBezTo>
                  <a:cubicBezTo>
                    <a:pt x="104" y="51"/>
                    <a:pt x="104" y="51"/>
                    <a:pt x="104" y="51"/>
                  </a:cubicBezTo>
                  <a:cubicBezTo>
                    <a:pt x="104" y="51"/>
                    <a:pt x="104" y="51"/>
                    <a:pt x="104" y="51"/>
                  </a:cubicBezTo>
                  <a:cubicBezTo>
                    <a:pt x="104" y="51"/>
                    <a:pt x="104" y="51"/>
                    <a:pt x="104" y="51"/>
                  </a:cubicBezTo>
                  <a:cubicBezTo>
                    <a:pt x="104" y="51"/>
                    <a:pt x="104" y="51"/>
                    <a:pt x="104" y="51"/>
                  </a:cubicBezTo>
                  <a:cubicBezTo>
                    <a:pt x="104" y="51"/>
                    <a:pt x="104" y="51"/>
                    <a:pt x="104" y="51"/>
                  </a:cubicBezTo>
                  <a:cubicBezTo>
                    <a:pt x="104" y="51"/>
                    <a:pt x="104" y="51"/>
                    <a:pt x="104" y="51"/>
                  </a:cubicBezTo>
                  <a:cubicBezTo>
                    <a:pt x="104" y="51"/>
                    <a:pt x="104" y="51"/>
                    <a:pt x="105" y="51"/>
                  </a:cubicBezTo>
                  <a:cubicBezTo>
                    <a:pt x="104" y="51"/>
                    <a:pt x="104" y="51"/>
                    <a:pt x="104" y="51"/>
                  </a:cubicBezTo>
                  <a:cubicBezTo>
                    <a:pt x="104" y="51"/>
                    <a:pt x="104" y="51"/>
                    <a:pt x="104" y="51"/>
                  </a:cubicBezTo>
                  <a:cubicBezTo>
                    <a:pt x="104" y="51"/>
                    <a:pt x="104" y="51"/>
                    <a:pt x="104" y="51"/>
                  </a:cubicBezTo>
                  <a:cubicBezTo>
                    <a:pt x="104" y="51"/>
                    <a:pt x="104" y="51"/>
                    <a:pt x="104" y="51"/>
                  </a:cubicBezTo>
                  <a:cubicBezTo>
                    <a:pt x="104" y="51"/>
                    <a:pt x="104" y="50"/>
                    <a:pt x="104" y="50"/>
                  </a:cubicBezTo>
                  <a:cubicBezTo>
                    <a:pt x="104" y="50"/>
                    <a:pt x="104" y="50"/>
                    <a:pt x="104" y="50"/>
                  </a:cubicBezTo>
                  <a:cubicBezTo>
                    <a:pt x="104" y="50"/>
                    <a:pt x="104" y="50"/>
                    <a:pt x="104" y="50"/>
                  </a:cubicBezTo>
                  <a:cubicBezTo>
                    <a:pt x="104" y="50"/>
                    <a:pt x="104" y="50"/>
                    <a:pt x="104" y="50"/>
                  </a:cubicBezTo>
                  <a:cubicBezTo>
                    <a:pt x="104" y="50"/>
                    <a:pt x="104" y="50"/>
                    <a:pt x="104" y="50"/>
                  </a:cubicBezTo>
                  <a:cubicBezTo>
                    <a:pt x="104" y="50"/>
                    <a:pt x="104" y="50"/>
                    <a:pt x="103" y="50"/>
                  </a:cubicBezTo>
                  <a:cubicBezTo>
                    <a:pt x="103" y="50"/>
                    <a:pt x="103" y="50"/>
                    <a:pt x="103" y="50"/>
                  </a:cubicBezTo>
                  <a:cubicBezTo>
                    <a:pt x="103" y="50"/>
                    <a:pt x="103" y="50"/>
                    <a:pt x="103" y="50"/>
                  </a:cubicBezTo>
                  <a:cubicBezTo>
                    <a:pt x="103" y="50"/>
                    <a:pt x="103" y="50"/>
                    <a:pt x="103" y="50"/>
                  </a:cubicBezTo>
                  <a:cubicBezTo>
                    <a:pt x="104" y="50"/>
                    <a:pt x="104" y="50"/>
                    <a:pt x="105" y="50"/>
                  </a:cubicBezTo>
                  <a:cubicBezTo>
                    <a:pt x="105" y="50"/>
                    <a:pt x="104" y="50"/>
                    <a:pt x="104" y="50"/>
                  </a:cubicBezTo>
                  <a:cubicBezTo>
                    <a:pt x="104" y="50"/>
                    <a:pt x="104" y="50"/>
                    <a:pt x="104" y="50"/>
                  </a:cubicBezTo>
                  <a:cubicBezTo>
                    <a:pt x="104" y="50"/>
                    <a:pt x="104" y="50"/>
                    <a:pt x="104" y="50"/>
                  </a:cubicBezTo>
                  <a:cubicBezTo>
                    <a:pt x="104" y="50"/>
                    <a:pt x="103" y="50"/>
                    <a:pt x="103" y="50"/>
                  </a:cubicBezTo>
                  <a:cubicBezTo>
                    <a:pt x="103" y="50"/>
                    <a:pt x="103" y="50"/>
                    <a:pt x="103" y="50"/>
                  </a:cubicBezTo>
                  <a:cubicBezTo>
                    <a:pt x="103" y="50"/>
                    <a:pt x="103" y="49"/>
                    <a:pt x="104" y="49"/>
                  </a:cubicBezTo>
                  <a:cubicBezTo>
                    <a:pt x="104" y="49"/>
                    <a:pt x="104" y="49"/>
                    <a:pt x="104" y="49"/>
                  </a:cubicBezTo>
                  <a:cubicBezTo>
                    <a:pt x="104" y="49"/>
                    <a:pt x="104" y="49"/>
                    <a:pt x="104" y="49"/>
                  </a:cubicBezTo>
                  <a:cubicBezTo>
                    <a:pt x="104" y="49"/>
                    <a:pt x="104" y="49"/>
                    <a:pt x="104" y="49"/>
                  </a:cubicBezTo>
                  <a:cubicBezTo>
                    <a:pt x="104" y="49"/>
                    <a:pt x="104" y="49"/>
                    <a:pt x="103" y="49"/>
                  </a:cubicBezTo>
                  <a:cubicBezTo>
                    <a:pt x="103" y="49"/>
                    <a:pt x="103" y="49"/>
                    <a:pt x="103" y="49"/>
                  </a:cubicBezTo>
                  <a:cubicBezTo>
                    <a:pt x="103" y="49"/>
                    <a:pt x="104" y="49"/>
                    <a:pt x="104" y="49"/>
                  </a:cubicBezTo>
                  <a:cubicBezTo>
                    <a:pt x="104" y="49"/>
                    <a:pt x="104" y="49"/>
                    <a:pt x="104" y="49"/>
                  </a:cubicBezTo>
                  <a:cubicBezTo>
                    <a:pt x="104" y="49"/>
                    <a:pt x="104" y="49"/>
                    <a:pt x="104" y="49"/>
                  </a:cubicBezTo>
                  <a:cubicBezTo>
                    <a:pt x="103" y="49"/>
                    <a:pt x="103" y="49"/>
                    <a:pt x="103" y="49"/>
                  </a:cubicBezTo>
                  <a:cubicBezTo>
                    <a:pt x="103" y="49"/>
                    <a:pt x="103" y="49"/>
                    <a:pt x="103" y="49"/>
                  </a:cubicBezTo>
                  <a:cubicBezTo>
                    <a:pt x="102" y="49"/>
                    <a:pt x="102" y="49"/>
                    <a:pt x="102" y="49"/>
                  </a:cubicBezTo>
                  <a:cubicBezTo>
                    <a:pt x="102" y="49"/>
                    <a:pt x="103" y="49"/>
                    <a:pt x="103" y="49"/>
                  </a:cubicBezTo>
                  <a:cubicBezTo>
                    <a:pt x="103" y="49"/>
                    <a:pt x="103" y="49"/>
                    <a:pt x="103" y="49"/>
                  </a:cubicBezTo>
                  <a:cubicBezTo>
                    <a:pt x="103" y="49"/>
                    <a:pt x="103" y="49"/>
                    <a:pt x="103" y="49"/>
                  </a:cubicBezTo>
                  <a:cubicBezTo>
                    <a:pt x="103" y="49"/>
                    <a:pt x="103" y="49"/>
                    <a:pt x="103" y="49"/>
                  </a:cubicBezTo>
                  <a:cubicBezTo>
                    <a:pt x="103" y="49"/>
                    <a:pt x="103" y="49"/>
                    <a:pt x="103" y="49"/>
                  </a:cubicBezTo>
                  <a:cubicBezTo>
                    <a:pt x="103" y="49"/>
                    <a:pt x="103" y="49"/>
                    <a:pt x="103" y="49"/>
                  </a:cubicBezTo>
                  <a:cubicBezTo>
                    <a:pt x="103" y="49"/>
                    <a:pt x="102" y="49"/>
                    <a:pt x="102" y="49"/>
                  </a:cubicBezTo>
                  <a:cubicBezTo>
                    <a:pt x="102" y="49"/>
                    <a:pt x="102" y="49"/>
                    <a:pt x="102" y="49"/>
                  </a:cubicBezTo>
                  <a:cubicBezTo>
                    <a:pt x="102" y="49"/>
                    <a:pt x="102" y="49"/>
                    <a:pt x="102" y="49"/>
                  </a:cubicBezTo>
                  <a:cubicBezTo>
                    <a:pt x="102" y="49"/>
                    <a:pt x="102" y="49"/>
                    <a:pt x="102" y="49"/>
                  </a:cubicBezTo>
                  <a:cubicBezTo>
                    <a:pt x="102" y="49"/>
                    <a:pt x="102" y="49"/>
                    <a:pt x="102" y="49"/>
                  </a:cubicBezTo>
                  <a:cubicBezTo>
                    <a:pt x="102" y="49"/>
                    <a:pt x="102" y="49"/>
                    <a:pt x="102" y="49"/>
                  </a:cubicBezTo>
                  <a:cubicBezTo>
                    <a:pt x="102" y="49"/>
                    <a:pt x="102" y="49"/>
                    <a:pt x="101" y="49"/>
                  </a:cubicBezTo>
                  <a:cubicBezTo>
                    <a:pt x="101" y="49"/>
                    <a:pt x="101" y="49"/>
                    <a:pt x="101" y="49"/>
                  </a:cubicBezTo>
                  <a:cubicBezTo>
                    <a:pt x="102" y="49"/>
                    <a:pt x="102" y="48"/>
                    <a:pt x="102" y="48"/>
                  </a:cubicBezTo>
                  <a:cubicBezTo>
                    <a:pt x="102" y="48"/>
                    <a:pt x="102" y="48"/>
                    <a:pt x="102" y="48"/>
                  </a:cubicBezTo>
                  <a:cubicBezTo>
                    <a:pt x="102" y="48"/>
                    <a:pt x="102" y="48"/>
                    <a:pt x="102" y="48"/>
                  </a:cubicBezTo>
                  <a:cubicBezTo>
                    <a:pt x="102" y="48"/>
                    <a:pt x="102" y="48"/>
                    <a:pt x="102" y="48"/>
                  </a:cubicBezTo>
                  <a:cubicBezTo>
                    <a:pt x="102" y="48"/>
                    <a:pt x="102" y="48"/>
                    <a:pt x="102" y="48"/>
                  </a:cubicBezTo>
                  <a:cubicBezTo>
                    <a:pt x="102" y="48"/>
                    <a:pt x="102" y="48"/>
                    <a:pt x="101" y="49"/>
                  </a:cubicBezTo>
                  <a:cubicBezTo>
                    <a:pt x="101" y="49"/>
                    <a:pt x="101" y="49"/>
                    <a:pt x="101" y="49"/>
                  </a:cubicBezTo>
                  <a:cubicBezTo>
                    <a:pt x="101" y="49"/>
                    <a:pt x="101" y="49"/>
                    <a:pt x="101" y="49"/>
                  </a:cubicBezTo>
                  <a:cubicBezTo>
                    <a:pt x="101" y="49"/>
                    <a:pt x="101" y="49"/>
                    <a:pt x="101" y="49"/>
                  </a:cubicBezTo>
                  <a:cubicBezTo>
                    <a:pt x="101" y="49"/>
                    <a:pt x="101" y="49"/>
                    <a:pt x="101" y="49"/>
                  </a:cubicBezTo>
                  <a:cubicBezTo>
                    <a:pt x="101" y="49"/>
                    <a:pt x="101" y="49"/>
                    <a:pt x="101" y="49"/>
                  </a:cubicBezTo>
                  <a:cubicBezTo>
                    <a:pt x="101" y="49"/>
                    <a:pt x="101" y="49"/>
                    <a:pt x="101" y="49"/>
                  </a:cubicBezTo>
                  <a:cubicBezTo>
                    <a:pt x="101" y="49"/>
                    <a:pt x="101" y="49"/>
                    <a:pt x="101" y="49"/>
                  </a:cubicBezTo>
                  <a:cubicBezTo>
                    <a:pt x="101" y="49"/>
                    <a:pt x="101" y="49"/>
                    <a:pt x="101" y="49"/>
                  </a:cubicBezTo>
                  <a:cubicBezTo>
                    <a:pt x="101" y="48"/>
                    <a:pt x="101" y="48"/>
                    <a:pt x="101" y="48"/>
                  </a:cubicBezTo>
                  <a:cubicBezTo>
                    <a:pt x="102" y="48"/>
                    <a:pt x="102" y="48"/>
                    <a:pt x="102" y="48"/>
                  </a:cubicBezTo>
                  <a:cubicBezTo>
                    <a:pt x="102" y="48"/>
                    <a:pt x="102" y="48"/>
                    <a:pt x="102" y="48"/>
                  </a:cubicBezTo>
                  <a:cubicBezTo>
                    <a:pt x="102" y="48"/>
                    <a:pt x="102" y="48"/>
                    <a:pt x="102" y="48"/>
                  </a:cubicBezTo>
                  <a:cubicBezTo>
                    <a:pt x="102" y="48"/>
                    <a:pt x="102" y="48"/>
                    <a:pt x="102" y="48"/>
                  </a:cubicBezTo>
                  <a:cubicBezTo>
                    <a:pt x="102" y="48"/>
                    <a:pt x="102" y="48"/>
                    <a:pt x="102" y="48"/>
                  </a:cubicBezTo>
                  <a:cubicBezTo>
                    <a:pt x="102" y="48"/>
                    <a:pt x="102" y="48"/>
                    <a:pt x="102" y="48"/>
                  </a:cubicBezTo>
                  <a:cubicBezTo>
                    <a:pt x="102" y="48"/>
                    <a:pt x="102" y="48"/>
                    <a:pt x="102" y="48"/>
                  </a:cubicBezTo>
                  <a:cubicBezTo>
                    <a:pt x="102" y="48"/>
                    <a:pt x="102" y="48"/>
                    <a:pt x="102" y="48"/>
                  </a:cubicBezTo>
                  <a:cubicBezTo>
                    <a:pt x="101" y="48"/>
                    <a:pt x="101" y="48"/>
                    <a:pt x="101" y="48"/>
                  </a:cubicBezTo>
                  <a:cubicBezTo>
                    <a:pt x="101" y="48"/>
                    <a:pt x="101" y="48"/>
                    <a:pt x="101" y="48"/>
                  </a:cubicBezTo>
                  <a:cubicBezTo>
                    <a:pt x="102" y="48"/>
                    <a:pt x="102" y="48"/>
                    <a:pt x="102" y="47"/>
                  </a:cubicBezTo>
                  <a:cubicBezTo>
                    <a:pt x="102" y="48"/>
                    <a:pt x="101" y="48"/>
                    <a:pt x="101" y="48"/>
                  </a:cubicBezTo>
                  <a:cubicBezTo>
                    <a:pt x="101" y="48"/>
                    <a:pt x="101" y="48"/>
                    <a:pt x="101" y="48"/>
                  </a:cubicBezTo>
                  <a:cubicBezTo>
                    <a:pt x="100" y="48"/>
                    <a:pt x="100" y="48"/>
                    <a:pt x="100" y="48"/>
                  </a:cubicBezTo>
                  <a:cubicBezTo>
                    <a:pt x="100" y="48"/>
                    <a:pt x="100" y="48"/>
                    <a:pt x="100" y="48"/>
                  </a:cubicBezTo>
                  <a:cubicBezTo>
                    <a:pt x="100" y="48"/>
                    <a:pt x="101" y="48"/>
                    <a:pt x="101" y="48"/>
                  </a:cubicBezTo>
                  <a:cubicBezTo>
                    <a:pt x="101" y="48"/>
                    <a:pt x="101" y="48"/>
                    <a:pt x="101" y="48"/>
                  </a:cubicBezTo>
                  <a:cubicBezTo>
                    <a:pt x="101" y="48"/>
                    <a:pt x="101" y="48"/>
                    <a:pt x="101" y="48"/>
                  </a:cubicBezTo>
                  <a:cubicBezTo>
                    <a:pt x="101" y="47"/>
                    <a:pt x="101" y="47"/>
                    <a:pt x="101" y="47"/>
                  </a:cubicBezTo>
                  <a:cubicBezTo>
                    <a:pt x="101" y="47"/>
                    <a:pt x="101" y="47"/>
                    <a:pt x="101" y="47"/>
                  </a:cubicBezTo>
                  <a:cubicBezTo>
                    <a:pt x="101" y="47"/>
                    <a:pt x="101" y="47"/>
                    <a:pt x="101" y="47"/>
                  </a:cubicBezTo>
                  <a:cubicBezTo>
                    <a:pt x="101" y="47"/>
                    <a:pt x="101" y="47"/>
                    <a:pt x="101" y="47"/>
                  </a:cubicBezTo>
                  <a:cubicBezTo>
                    <a:pt x="101" y="47"/>
                    <a:pt x="101" y="47"/>
                    <a:pt x="101" y="47"/>
                  </a:cubicBezTo>
                  <a:cubicBezTo>
                    <a:pt x="101" y="47"/>
                    <a:pt x="101" y="47"/>
                    <a:pt x="101" y="47"/>
                  </a:cubicBezTo>
                  <a:cubicBezTo>
                    <a:pt x="101" y="47"/>
                    <a:pt x="101" y="47"/>
                    <a:pt x="101" y="47"/>
                  </a:cubicBezTo>
                  <a:cubicBezTo>
                    <a:pt x="101" y="47"/>
                    <a:pt x="101" y="47"/>
                    <a:pt x="100" y="48"/>
                  </a:cubicBezTo>
                  <a:cubicBezTo>
                    <a:pt x="100" y="48"/>
                    <a:pt x="100" y="48"/>
                    <a:pt x="100" y="48"/>
                  </a:cubicBezTo>
                  <a:cubicBezTo>
                    <a:pt x="100" y="48"/>
                    <a:pt x="100" y="48"/>
                    <a:pt x="100" y="48"/>
                  </a:cubicBezTo>
                  <a:cubicBezTo>
                    <a:pt x="100" y="47"/>
                    <a:pt x="101" y="47"/>
                    <a:pt x="101" y="46"/>
                  </a:cubicBezTo>
                  <a:cubicBezTo>
                    <a:pt x="101" y="46"/>
                    <a:pt x="101" y="46"/>
                    <a:pt x="101" y="46"/>
                  </a:cubicBezTo>
                  <a:cubicBezTo>
                    <a:pt x="101" y="46"/>
                    <a:pt x="101" y="47"/>
                    <a:pt x="100" y="47"/>
                  </a:cubicBezTo>
                  <a:cubicBezTo>
                    <a:pt x="100" y="47"/>
                    <a:pt x="100" y="47"/>
                    <a:pt x="100" y="47"/>
                  </a:cubicBezTo>
                  <a:cubicBezTo>
                    <a:pt x="100" y="47"/>
                    <a:pt x="100" y="47"/>
                    <a:pt x="100" y="47"/>
                  </a:cubicBezTo>
                  <a:cubicBezTo>
                    <a:pt x="100" y="47"/>
                    <a:pt x="100" y="46"/>
                    <a:pt x="101" y="46"/>
                  </a:cubicBezTo>
                  <a:cubicBezTo>
                    <a:pt x="100" y="47"/>
                    <a:pt x="100" y="47"/>
                    <a:pt x="100" y="47"/>
                  </a:cubicBezTo>
                  <a:cubicBezTo>
                    <a:pt x="100" y="47"/>
                    <a:pt x="100" y="47"/>
                    <a:pt x="100" y="47"/>
                  </a:cubicBezTo>
                  <a:cubicBezTo>
                    <a:pt x="100" y="47"/>
                    <a:pt x="100" y="47"/>
                    <a:pt x="100" y="47"/>
                  </a:cubicBezTo>
                  <a:cubicBezTo>
                    <a:pt x="100" y="47"/>
                    <a:pt x="100" y="47"/>
                    <a:pt x="100" y="47"/>
                  </a:cubicBezTo>
                  <a:cubicBezTo>
                    <a:pt x="100" y="47"/>
                    <a:pt x="100" y="46"/>
                    <a:pt x="100" y="46"/>
                  </a:cubicBezTo>
                  <a:cubicBezTo>
                    <a:pt x="100" y="47"/>
                    <a:pt x="100" y="47"/>
                    <a:pt x="100" y="47"/>
                  </a:cubicBezTo>
                  <a:cubicBezTo>
                    <a:pt x="100" y="47"/>
                    <a:pt x="100" y="47"/>
                    <a:pt x="100" y="47"/>
                  </a:cubicBezTo>
                  <a:cubicBezTo>
                    <a:pt x="100" y="47"/>
                    <a:pt x="100" y="47"/>
                    <a:pt x="100" y="47"/>
                  </a:cubicBezTo>
                  <a:cubicBezTo>
                    <a:pt x="100" y="47"/>
                    <a:pt x="100" y="47"/>
                    <a:pt x="100" y="47"/>
                  </a:cubicBezTo>
                  <a:cubicBezTo>
                    <a:pt x="100" y="47"/>
                    <a:pt x="100" y="47"/>
                    <a:pt x="100" y="47"/>
                  </a:cubicBezTo>
                  <a:cubicBezTo>
                    <a:pt x="100" y="47"/>
                    <a:pt x="100" y="47"/>
                    <a:pt x="100" y="47"/>
                  </a:cubicBezTo>
                  <a:cubicBezTo>
                    <a:pt x="100" y="47"/>
                    <a:pt x="100" y="47"/>
                    <a:pt x="100" y="47"/>
                  </a:cubicBezTo>
                  <a:cubicBezTo>
                    <a:pt x="100" y="48"/>
                    <a:pt x="99" y="48"/>
                    <a:pt x="99" y="48"/>
                  </a:cubicBezTo>
                  <a:cubicBezTo>
                    <a:pt x="99" y="48"/>
                    <a:pt x="99" y="48"/>
                    <a:pt x="99" y="48"/>
                  </a:cubicBezTo>
                  <a:cubicBezTo>
                    <a:pt x="99" y="48"/>
                    <a:pt x="99" y="48"/>
                    <a:pt x="99" y="48"/>
                  </a:cubicBezTo>
                  <a:cubicBezTo>
                    <a:pt x="99" y="48"/>
                    <a:pt x="99" y="48"/>
                    <a:pt x="99" y="48"/>
                  </a:cubicBezTo>
                  <a:cubicBezTo>
                    <a:pt x="99" y="47"/>
                    <a:pt x="99" y="47"/>
                    <a:pt x="99" y="47"/>
                  </a:cubicBezTo>
                  <a:cubicBezTo>
                    <a:pt x="99" y="47"/>
                    <a:pt x="99" y="47"/>
                    <a:pt x="99" y="47"/>
                  </a:cubicBezTo>
                  <a:cubicBezTo>
                    <a:pt x="99" y="47"/>
                    <a:pt x="99" y="47"/>
                    <a:pt x="99" y="47"/>
                  </a:cubicBezTo>
                  <a:cubicBezTo>
                    <a:pt x="99" y="47"/>
                    <a:pt x="99" y="47"/>
                    <a:pt x="99" y="47"/>
                  </a:cubicBezTo>
                  <a:cubicBezTo>
                    <a:pt x="99" y="48"/>
                    <a:pt x="99" y="48"/>
                    <a:pt x="99" y="48"/>
                  </a:cubicBezTo>
                  <a:cubicBezTo>
                    <a:pt x="99" y="48"/>
                    <a:pt x="99" y="48"/>
                    <a:pt x="99" y="48"/>
                  </a:cubicBezTo>
                  <a:cubicBezTo>
                    <a:pt x="99" y="48"/>
                    <a:pt x="99" y="48"/>
                    <a:pt x="99" y="48"/>
                  </a:cubicBezTo>
                  <a:cubicBezTo>
                    <a:pt x="99" y="48"/>
                    <a:pt x="99" y="48"/>
                    <a:pt x="99" y="48"/>
                  </a:cubicBezTo>
                  <a:cubicBezTo>
                    <a:pt x="99" y="47"/>
                    <a:pt x="99" y="47"/>
                    <a:pt x="99" y="47"/>
                  </a:cubicBezTo>
                  <a:cubicBezTo>
                    <a:pt x="99" y="47"/>
                    <a:pt x="99" y="47"/>
                    <a:pt x="99" y="47"/>
                  </a:cubicBezTo>
                  <a:cubicBezTo>
                    <a:pt x="99" y="47"/>
                    <a:pt x="99" y="47"/>
                    <a:pt x="99" y="47"/>
                  </a:cubicBezTo>
                  <a:cubicBezTo>
                    <a:pt x="99" y="47"/>
                    <a:pt x="99" y="47"/>
                    <a:pt x="99" y="47"/>
                  </a:cubicBezTo>
                  <a:cubicBezTo>
                    <a:pt x="99" y="47"/>
                    <a:pt x="99" y="47"/>
                    <a:pt x="99" y="47"/>
                  </a:cubicBezTo>
                  <a:cubicBezTo>
                    <a:pt x="99" y="47"/>
                    <a:pt x="98" y="47"/>
                    <a:pt x="98" y="46"/>
                  </a:cubicBezTo>
                  <a:cubicBezTo>
                    <a:pt x="98" y="46"/>
                    <a:pt x="98" y="46"/>
                    <a:pt x="98" y="47"/>
                  </a:cubicBezTo>
                  <a:cubicBezTo>
                    <a:pt x="98" y="47"/>
                    <a:pt x="98" y="47"/>
                    <a:pt x="98" y="47"/>
                  </a:cubicBezTo>
                  <a:cubicBezTo>
                    <a:pt x="98" y="47"/>
                    <a:pt x="98" y="47"/>
                    <a:pt x="98" y="47"/>
                  </a:cubicBezTo>
                  <a:cubicBezTo>
                    <a:pt x="98" y="47"/>
                    <a:pt x="98" y="47"/>
                    <a:pt x="98" y="47"/>
                  </a:cubicBezTo>
                  <a:cubicBezTo>
                    <a:pt x="98" y="46"/>
                    <a:pt x="98" y="46"/>
                    <a:pt x="98" y="46"/>
                  </a:cubicBezTo>
                  <a:cubicBezTo>
                    <a:pt x="98" y="47"/>
                    <a:pt x="98" y="47"/>
                    <a:pt x="98" y="47"/>
                  </a:cubicBezTo>
                  <a:cubicBezTo>
                    <a:pt x="98" y="47"/>
                    <a:pt x="98" y="47"/>
                    <a:pt x="98" y="47"/>
                  </a:cubicBezTo>
                  <a:cubicBezTo>
                    <a:pt x="98" y="47"/>
                    <a:pt x="98" y="48"/>
                    <a:pt x="98" y="48"/>
                  </a:cubicBezTo>
                  <a:cubicBezTo>
                    <a:pt x="98" y="48"/>
                    <a:pt x="98" y="47"/>
                    <a:pt x="98" y="47"/>
                  </a:cubicBezTo>
                  <a:cubicBezTo>
                    <a:pt x="98" y="47"/>
                    <a:pt x="98" y="48"/>
                    <a:pt x="98" y="48"/>
                  </a:cubicBezTo>
                  <a:cubicBezTo>
                    <a:pt x="98" y="48"/>
                    <a:pt x="98" y="48"/>
                    <a:pt x="98" y="47"/>
                  </a:cubicBezTo>
                  <a:cubicBezTo>
                    <a:pt x="98" y="48"/>
                    <a:pt x="98" y="48"/>
                    <a:pt x="98" y="48"/>
                  </a:cubicBezTo>
                  <a:cubicBezTo>
                    <a:pt x="98" y="48"/>
                    <a:pt x="98" y="48"/>
                    <a:pt x="98" y="48"/>
                  </a:cubicBezTo>
                  <a:cubicBezTo>
                    <a:pt x="98" y="48"/>
                    <a:pt x="98" y="48"/>
                    <a:pt x="98" y="48"/>
                  </a:cubicBezTo>
                  <a:cubicBezTo>
                    <a:pt x="98" y="48"/>
                    <a:pt x="98" y="48"/>
                    <a:pt x="98" y="48"/>
                  </a:cubicBezTo>
                  <a:cubicBezTo>
                    <a:pt x="98" y="48"/>
                    <a:pt x="98" y="48"/>
                    <a:pt x="98" y="48"/>
                  </a:cubicBezTo>
                  <a:cubicBezTo>
                    <a:pt x="98" y="48"/>
                    <a:pt x="98" y="48"/>
                    <a:pt x="97" y="48"/>
                  </a:cubicBezTo>
                  <a:cubicBezTo>
                    <a:pt x="97" y="47"/>
                    <a:pt x="97" y="47"/>
                    <a:pt x="97" y="47"/>
                  </a:cubicBezTo>
                  <a:cubicBezTo>
                    <a:pt x="97" y="47"/>
                    <a:pt x="97" y="47"/>
                    <a:pt x="97" y="48"/>
                  </a:cubicBezTo>
                  <a:cubicBezTo>
                    <a:pt x="97" y="48"/>
                    <a:pt x="97" y="48"/>
                    <a:pt x="97" y="48"/>
                  </a:cubicBezTo>
                  <a:cubicBezTo>
                    <a:pt x="97" y="48"/>
                    <a:pt x="97" y="48"/>
                    <a:pt x="97" y="48"/>
                  </a:cubicBezTo>
                  <a:cubicBezTo>
                    <a:pt x="97" y="48"/>
                    <a:pt x="97" y="48"/>
                    <a:pt x="97" y="48"/>
                  </a:cubicBezTo>
                  <a:cubicBezTo>
                    <a:pt x="97" y="48"/>
                    <a:pt x="97" y="48"/>
                    <a:pt x="97" y="48"/>
                  </a:cubicBezTo>
                  <a:cubicBezTo>
                    <a:pt x="97" y="48"/>
                    <a:pt x="97" y="48"/>
                    <a:pt x="97" y="47"/>
                  </a:cubicBezTo>
                  <a:cubicBezTo>
                    <a:pt x="97" y="48"/>
                    <a:pt x="97" y="48"/>
                    <a:pt x="97" y="48"/>
                  </a:cubicBezTo>
                  <a:cubicBezTo>
                    <a:pt x="97" y="48"/>
                    <a:pt x="97" y="48"/>
                    <a:pt x="97" y="48"/>
                  </a:cubicBezTo>
                  <a:cubicBezTo>
                    <a:pt x="97" y="48"/>
                    <a:pt x="97" y="48"/>
                    <a:pt x="97" y="48"/>
                  </a:cubicBezTo>
                  <a:cubicBezTo>
                    <a:pt x="97" y="48"/>
                    <a:pt x="97" y="48"/>
                    <a:pt x="97" y="48"/>
                  </a:cubicBezTo>
                  <a:cubicBezTo>
                    <a:pt x="97" y="48"/>
                    <a:pt x="97" y="48"/>
                    <a:pt x="97" y="48"/>
                  </a:cubicBezTo>
                  <a:cubicBezTo>
                    <a:pt x="97" y="48"/>
                    <a:pt x="97" y="48"/>
                    <a:pt x="97" y="48"/>
                  </a:cubicBezTo>
                  <a:cubicBezTo>
                    <a:pt x="97" y="48"/>
                    <a:pt x="97" y="48"/>
                    <a:pt x="97" y="48"/>
                  </a:cubicBezTo>
                  <a:cubicBezTo>
                    <a:pt x="97" y="48"/>
                    <a:pt x="97" y="48"/>
                    <a:pt x="97" y="48"/>
                  </a:cubicBezTo>
                  <a:cubicBezTo>
                    <a:pt x="97" y="48"/>
                    <a:pt x="97" y="48"/>
                    <a:pt x="97" y="48"/>
                  </a:cubicBezTo>
                  <a:cubicBezTo>
                    <a:pt x="96" y="48"/>
                    <a:pt x="96" y="47"/>
                    <a:pt x="96" y="47"/>
                  </a:cubicBezTo>
                  <a:cubicBezTo>
                    <a:pt x="96" y="47"/>
                    <a:pt x="96" y="47"/>
                    <a:pt x="96" y="48"/>
                  </a:cubicBezTo>
                  <a:cubicBezTo>
                    <a:pt x="96" y="47"/>
                    <a:pt x="96" y="47"/>
                    <a:pt x="95" y="47"/>
                  </a:cubicBezTo>
                  <a:cubicBezTo>
                    <a:pt x="95" y="47"/>
                    <a:pt x="96" y="47"/>
                    <a:pt x="96" y="48"/>
                  </a:cubicBezTo>
                  <a:cubicBezTo>
                    <a:pt x="96" y="48"/>
                    <a:pt x="96" y="48"/>
                    <a:pt x="96" y="48"/>
                  </a:cubicBezTo>
                  <a:cubicBezTo>
                    <a:pt x="96" y="48"/>
                    <a:pt x="95" y="47"/>
                    <a:pt x="95" y="47"/>
                  </a:cubicBezTo>
                  <a:cubicBezTo>
                    <a:pt x="95" y="47"/>
                    <a:pt x="96" y="48"/>
                    <a:pt x="96" y="48"/>
                  </a:cubicBezTo>
                  <a:cubicBezTo>
                    <a:pt x="96" y="48"/>
                    <a:pt x="96" y="48"/>
                    <a:pt x="96" y="48"/>
                  </a:cubicBezTo>
                  <a:cubicBezTo>
                    <a:pt x="96" y="48"/>
                    <a:pt x="96" y="48"/>
                    <a:pt x="96" y="48"/>
                  </a:cubicBezTo>
                  <a:cubicBezTo>
                    <a:pt x="96" y="48"/>
                    <a:pt x="96" y="48"/>
                    <a:pt x="96" y="48"/>
                  </a:cubicBezTo>
                  <a:cubicBezTo>
                    <a:pt x="96" y="48"/>
                    <a:pt x="96" y="48"/>
                    <a:pt x="96" y="48"/>
                  </a:cubicBezTo>
                  <a:cubicBezTo>
                    <a:pt x="96" y="48"/>
                    <a:pt x="96" y="48"/>
                    <a:pt x="96" y="48"/>
                  </a:cubicBezTo>
                  <a:cubicBezTo>
                    <a:pt x="96" y="48"/>
                    <a:pt x="96" y="48"/>
                    <a:pt x="96" y="48"/>
                  </a:cubicBezTo>
                  <a:cubicBezTo>
                    <a:pt x="96" y="48"/>
                    <a:pt x="96" y="48"/>
                    <a:pt x="96" y="48"/>
                  </a:cubicBezTo>
                  <a:cubicBezTo>
                    <a:pt x="96" y="48"/>
                    <a:pt x="95" y="48"/>
                    <a:pt x="95" y="47"/>
                  </a:cubicBezTo>
                  <a:cubicBezTo>
                    <a:pt x="95" y="48"/>
                    <a:pt x="95" y="48"/>
                    <a:pt x="96" y="48"/>
                  </a:cubicBezTo>
                  <a:cubicBezTo>
                    <a:pt x="95" y="48"/>
                    <a:pt x="95" y="48"/>
                    <a:pt x="95" y="48"/>
                  </a:cubicBezTo>
                  <a:cubicBezTo>
                    <a:pt x="95" y="48"/>
                    <a:pt x="95" y="48"/>
                    <a:pt x="96" y="48"/>
                  </a:cubicBezTo>
                  <a:cubicBezTo>
                    <a:pt x="96" y="48"/>
                    <a:pt x="96" y="48"/>
                    <a:pt x="96" y="48"/>
                  </a:cubicBezTo>
                  <a:cubicBezTo>
                    <a:pt x="96" y="48"/>
                    <a:pt x="96" y="48"/>
                    <a:pt x="96" y="48"/>
                  </a:cubicBezTo>
                  <a:cubicBezTo>
                    <a:pt x="96" y="48"/>
                    <a:pt x="95" y="48"/>
                    <a:pt x="95" y="48"/>
                  </a:cubicBezTo>
                  <a:cubicBezTo>
                    <a:pt x="95" y="48"/>
                    <a:pt x="96" y="48"/>
                    <a:pt x="96" y="49"/>
                  </a:cubicBezTo>
                  <a:cubicBezTo>
                    <a:pt x="96" y="49"/>
                    <a:pt x="96" y="49"/>
                    <a:pt x="96" y="49"/>
                  </a:cubicBezTo>
                  <a:cubicBezTo>
                    <a:pt x="96" y="49"/>
                    <a:pt x="97" y="49"/>
                    <a:pt x="97" y="49"/>
                  </a:cubicBezTo>
                  <a:cubicBezTo>
                    <a:pt x="97" y="49"/>
                    <a:pt x="97" y="49"/>
                    <a:pt x="97" y="49"/>
                  </a:cubicBezTo>
                  <a:cubicBezTo>
                    <a:pt x="97" y="49"/>
                    <a:pt x="97" y="49"/>
                    <a:pt x="97" y="49"/>
                  </a:cubicBezTo>
                  <a:cubicBezTo>
                    <a:pt x="97" y="49"/>
                    <a:pt x="97" y="49"/>
                    <a:pt x="97" y="49"/>
                  </a:cubicBezTo>
                  <a:cubicBezTo>
                    <a:pt x="96" y="49"/>
                    <a:pt x="96" y="49"/>
                    <a:pt x="96" y="49"/>
                  </a:cubicBezTo>
                  <a:cubicBezTo>
                    <a:pt x="96" y="49"/>
                    <a:pt x="96" y="49"/>
                    <a:pt x="96" y="49"/>
                  </a:cubicBezTo>
                  <a:cubicBezTo>
                    <a:pt x="96" y="49"/>
                    <a:pt x="96" y="49"/>
                    <a:pt x="96" y="49"/>
                  </a:cubicBezTo>
                  <a:cubicBezTo>
                    <a:pt x="96" y="49"/>
                    <a:pt x="96" y="49"/>
                    <a:pt x="96" y="49"/>
                  </a:cubicBezTo>
                  <a:cubicBezTo>
                    <a:pt x="95" y="49"/>
                    <a:pt x="95" y="48"/>
                    <a:pt x="95" y="48"/>
                  </a:cubicBezTo>
                  <a:cubicBezTo>
                    <a:pt x="95" y="49"/>
                    <a:pt x="95" y="49"/>
                    <a:pt x="96" y="49"/>
                  </a:cubicBezTo>
                  <a:cubicBezTo>
                    <a:pt x="96" y="49"/>
                    <a:pt x="96" y="49"/>
                    <a:pt x="96" y="49"/>
                  </a:cubicBezTo>
                  <a:cubicBezTo>
                    <a:pt x="96" y="49"/>
                    <a:pt x="96" y="49"/>
                    <a:pt x="95" y="49"/>
                  </a:cubicBezTo>
                  <a:cubicBezTo>
                    <a:pt x="95" y="49"/>
                    <a:pt x="95" y="49"/>
                    <a:pt x="94" y="49"/>
                  </a:cubicBezTo>
                  <a:cubicBezTo>
                    <a:pt x="95" y="49"/>
                    <a:pt x="95" y="49"/>
                    <a:pt x="95" y="49"/>
                  </a:cubicBezTo>
                  <a:cubicBezTo>
                    <a:pt x="95" y="49"/>
                    <a:pt x="95" y="49"/>
                    <a:pt x="95" y="49"/>
                  </a:cubicBezTo>
                  <a:cubicBezTo>
                    <a:pt x="95" y="49"/>
                    <a:pt x="95" y="49"/>
                    <a:pt x="95" y="49"/>
                  </a:cubicBezTo>
                  <a:cubicBezTo>
                    <a:pt x="95" y="49"/>
                    <a:pt x="94" y="49"/>
                    <a:pt x="94" y="49"/>
                  </a:cubicBezTo>
                  <a:cubicBezTo>
                    <a:pt x="94" y="49"/>
                    <a:pt x="94" y="49"/>
                    <a:pt x="95" y="49"/>
                  </a:cubicBezTo>
                  <a:cubicBezTo>
                    <a:pt x="95" y="49"/>
                    <a:pt x="95" y="49"/>
                    <a:pt x="95" y="49"/>
                  </a:cubicBezTo>
                  <a:cubicBezTo>
                    <a:pt x="95" y="49"/>
                    <a:pt x="95" y="49"/>
                    <a:pt x="95" y="49"/>
                  </a:cubicBezTo>
                  <a:cubicBezTo>
                    <a:pt x="95" y="49"/>
                    <a:pt x="95" y="49"/>
                    <a:pt x="95" y="50"/>
                  </a:cubicBezTo>
                  <a:cubicBezTo>
                    <a:pt x="95" y="49"/>
                    <a:pt x="95" y="49"/>
                    <a:pt x="94" y="49"/>
                  </a:cubicBezTo>
                  <a:cubicBezTo>
                    <a:pt x="94" y="49"/>
                    <a:pt x="94" y="49"/>
                    <a:pt x="94" y="49"/>
                  </a:cubicBezTo>
                  <a:cubicBezTo>
                    <a:pt x="94" y="49"/>
                    <a:pt x="94" y="49"/>
                    <a:pt x="94" y="49"/>
                  </a:cubicBezTo>
                  <a:cubicBezTo>
                    <a:pt x="94" y="49"/>
                    <a:pt x="94" y="49"/>
                    <a:pt x="94" y="49"/>
                  </a:cubicBezTo>
                  <a:cubicBezTo>
                    <a:pt x="94" y="49"/>
                    <a:pt x="94" y="50"/>
                    <a:pt x="95" y="50"/>
                  </a:cubicBezTo>
                  <a:cubicBezTo>
                    <a:pt x="95" y="50"/>
                    <a:pt x="95" y="50"/>
                    <a:pt x="94" y="50"/>
                  </a:cubicBezTo>
                  <a:cubicBezTo>
                    <a:pt x="95" y="50"/>
                    <a:pt x="95" y="50"/>
                    <a:pt x="95" y="50"/>
                  </a:cubicBezTo>
                  <a:cubicBezTo>
                    <a:pt x="95" y="50"/>
                    <a:pt x="95" y="50"/>
                    <a:pt x="95" y="50"/>
                  </a:cubicBezTo>
                  <a:cubicBezTo>
                    <a:pt x="95" y="50"/>
                    <a:pt x="95" y="50"/>
                    <a:pt x="95" y="50"/>
                  </a:cubicBezTo>
                  <a:cubicBezTo>
                    <a:pt x="95" y="50"/>
                    <a:pt x="95" y="50"/>
                    <a:pt x="95" y="50"/>
                  </a:cubicBezTo>
                  <a:cubicBezTo>
                    <a:pt x="95" y="50"/>
                    <a:pt x="95" y="50"/>
                    <a:pt x="95" y="50"/>
                  </a:cubicBezTo>
                  <a:cubicBezTo>
                    <a:pt x="95" y="50"/>
                    <a:pt x="94" y="50"/>
                    <a:pt x="94" y="50"/>
                  </a:cubicBezTo>
                  <a:cubicBezTo>
                    <a:pt x="94" y="50"/>
                    <a:pt x="93" y="50"/>
                    <a:pt x="93" y="50"/>
                  </a:cubicBezTo>
                  <a:cubicBezTo>
                    <a:pt x="93" y="50"/>
                    <a:pt x="93" y="50"/>
                    <a:pt x="94" y="50"/>
                  </a:cubicBezTo>
                  <a:cubicBezTo>
                    <a:pt x="94" y="50"/>
                    <a:pt x="94" y="50"/>
                    <a:pt x="94" y="50"/>
                  </a:cubicBezTo>
                  <a:cubicBezTo>
                    <a:pt x="94" y="50"/>
                    <a:pt x="94" y="50"/>
                    <a:pt x="94" y="50"/>
                  </a:cubicBezTo>
                  <a:cubicBezTo>
                    <a:pt x="94" y="50"/>
                    <a:pt x="94" y="50"/>
                    <a:pt x="94" y="50"/>
                  </a:cubicBezTo>
                  <a:cubicBezTo>
                    <a:pt x="94" y="50"/>
                    <a:pt x="94" y="50"/>
                    <a:pt x="94" y="50"/>
                  </a:cubicBezTo>
                  <a:cubicBezTo>
                    <a:pt x="94" y="50"/>
                    <a:pt x="93" y="51"/>
                    <a:pt x="93" y="51"/>
                  </a:cubicBezTo>
                  <a:cubicBezTo>
                    <a:pt x="93" y="51"/>
                    <a:pt x="93" y="51"/>
                    <a:pt x="94" y="51"/>
                  </a:cubicBezTo>
                  <a:cubicBezTo>
                    <a:pt x="94" y="51"/>
                    <a:pt x="94" y="51"/>
                    <a:pt x="94" y="51"/>
                  </a:cubicBezTo>
                  <a:cubicBezTo>
                    <a:pt x="94" y="51"/>
                    <a:pt x="94" y="51"/>
                    <a:pt x="94" y="51"/>
                  </a:cubicBezTo>
                  <a:cubicBezTo>
                    <a:pt x="94" y="51"/>
                    <a:pt x="94" y="51"/>
                    <a:pt x="94" y="51"/>
                  </a:cubicBezTo>
                  <a:cubicBezTo>
                    <a:pt x="94" y="51"/>
                    <a:pt x="94" y="51"/>
                    <a:pt x="94" y="51"/>
                  </a:cubicBezTo>
                  <a:cubicBezTo>
                    <a:pt x="94" y="51"/>
                    <a:pt x="94" y="51"/>
                    <a:pt x="94" y="51"/>
                  </a:cubicBezTo>
                  <a:cubicBezTo>
                    <a:pt x="94" y="51"/>
                    <a:pt x="94" y="51"/>
                    <a:pt x="94" y="51"/>
                  </a:cubicBezTo>
                  <a:cubicBezTo>
                    <a:pt x="94" y="51"/>
                    <a:pt x="94" y="51"/>
                    <a:pt x="94" y="51"/>
                  </a:cubicBezTo>
                  <a:cubicBezTo>
                    <a:pt x="94" y="51"/>
                    <a:pt x="94" y="51"/>
                    <a:pt x="94" y="51"/>
                  </a:cubicBezTo>
                  <a:cubicBezTo>
                    <a:pt x="94" y="51"/>
                    <a:pt x="94" y="51"/>
                    <a:pt x="94" y="51"/>
                  </a:cubicBezTo>
                  <a:cubicBezTo>
                    <a:pt x="94" y="51"/>
                    <a:pt x="94" y="51"/>
                    <a:pt x="94" y="51"/>
                  </a:cubicBezTo>
                  <a:cubicBezTo>
                    <a:pt x="94" y="51"/>
                    <a:pt x="94" y="51"/>
                    <a:pt x="94" y="51"/>
                  </a:cubicBezTo>
                  <a:cubicBezTo>
                    <a:pt x="94" y="51"/>
                    <a:pt x="93" y="51"/>
                    <a:pt x="93" y="51"/>
                  </a:cubicBezTo>
                  <a:cubicBezTo>
                    <a:pt x="93" y="51"/>
                    <a:pt x="94" y="51"/>
                    <a:pt x="94" y="51"/>
                  </a:cubicBezTo>
                  <a:cubicBezTo>
                    <a:pt x="94" y="51"/>
                    <a:pt x="94" y="51"/>
                    <a:pt x="95" y="51"/>
                  </a:cubicBezTo>
                  <a:cubicBezTo>
                    <a:pt x="95" y="51"/>
                    <a:pt x="94" y="51"/>
                    <a:pt x="94" y="51"/>
                  </a:cubicBezTo>
                  <a:cubicBezTo>
                    <a:pt x="94" y="51"/>
                    <a:pt x="94" y="51"/>
                    <a:pt x="94" y="51"/>
                  </a:cubicBezTo>
                  <a:cubicBezTo>
                    <a:pt x="94" y="52"/>
                    <a:pt x="94" y="52"/>
                    <a:pt x="93" y="52"/>
                  </a:cubicBezTo>
                  <a:cubicBezTo>
                    <a:pt x="93" y="52"/>
                    <a:pt x="94" y="52"/>
                    <a:pt x="94" y="52"/>
                  </a:cubicBezTo>
                  <a:cubicBezTo>
                    <a:pt x="94" y="52"/>
                    <a:pt x="94" y="52"/>
                    <a:pt x="94" y="52"/>
                  </a:cubicBezTo>
                  <a:cubicBezTo>
                    <a:pt x="94" y="52"/>
                    <a:pt x="94" y="52"/>
                    <a:pt x="94" y="52"/>
                  </a:cubicBezTo>
                  <a:cubicBezTo>
                    <a:pt x="94" y="52"/>
                    <a:pt x="94" y="52"/>
                    <a:pt x="94" y="52"/>
                  </a:cubicBezTo>
                  <a:cubicBezTo>
                    <a:pt x="94" y="52"/>
                    <a:pt x="94" y="52"/>
                    <a:pt x="94" y="52"/>
                  </a:cubicBezTo>
                  <a:cubicBezTo>
                    <a:pt x="94" y="52"/>
                    <a:pt x="94" y="52"/>
                    <a:pt x="94" y="52"/>
                  </a:cubicBezTo>
                  <a:cubicBezTo>
                    <a:pt x="94" y="52"/>
                    <a:pt x="94" y="52"/>
                    <a:pt x="94" y="52"/>
                  </a:cubicBezTo>
                  <a:cubicBezTo>
                    <a:pt x="95" y="52"/>
                    <a:pt x="95" y="52"/>
                    <a:pt x="95" y="51"/>
                  </a:cubicBezTo>
                  <a:cubicBezTo>
                    <a:pt x="95" y="52"/>
                    <a:pt x="95" y="52"/>
                    <a:pt x="95" y="52"/>
                  </a:cubicBezTo>
                  <a:cubicBezTo>
                    <a:pt x="95" y="52"/>
                    <a:pt x="95" y="52"/>
                    <a:pt x="95" y="52"/>
                  </a:cubicBezTo>
                  <a:cubicBezTo>
                    <a:pt x="94" y="52"/>
                    <a:pt x="94" y="52"/>
                    <a:pt x="94" y="53"/>
                  </a:cubicBezTo>
                  <a:cubicBezTo>
                    <a:pt x="94" y="52"/>
                    <a:pt x="94" y="52"/>
                    <a:pt x="95" y="52"/>
                  </a:cubicBezTo>
                  <a:cubicBezTo>
                    <a:pt x="95" y="52"/>
                    <a:pt x="94" y="52"/>
                    <a:pt x="94" y="52"/>
                  </a:cubicBezTo>
                  <a:cubicBezTo>
                    <a:pt x="94" y="52"/>
                    <a:pt x="94" y="52"/>
                    <a:pt x="94" y="52"/>
                  </a:cubicBezTo>
                  <a:cubicBezTo>
                    <a:pt x="94" y="52"/>
                    <a:pt x="94" y="53"/>
                    <a:pt x="93" y="53"/>
                  </a:cubicBezTo>
                  <a:cubicBezTo>
                    <a:pt x="94" y="53"/>
                    <a:pt x="94" y="53"/>
                    <a:pt x="94" y="52"/>
                  </a:cubicBezTo>
                  <a:cubicBezTo>
                    <a:pt x="94" y="53"/>
                    <a:pt x="94" y="53"/>
                    <a:pt x="94" y="53"/>
                  </a:cubicBezTo>
                  <a:cubicBezTo>
                    <a:pt x="94" y="53"/>
                    <a:pt x="94" y="53"/>
                    <a:pt x="94" y="53"/>
                  </a:cubicBezTo>
                  <a:cubicBezTo>
                    <a:pt x="94" y="53"/>
                    <a:pt x="94" y="53"/>
                    <a:pt x="94" y="53"/>
                  </a:cubicBezTo>
                  <a:cubicBezTo>
                    <a:pt x="94" y="53"/>
                    <a:pt x="94" y="53"/>
                    <a:pt x="94" y="53"/>
                  </a:cubicBezTo>
                  <a:cubicBezTo>
                    <a:pt x="94" y="53"/>
                    <a:pt x="94" y="53"/>
                    <a:pt x="94" y="53"/>
                  </a:cubicBezTo>
                  <a:cubicBezTo>
                    <a:pt x="94" y="53"/>
                    <a:pt x="94" y="53"/>
                    <a:pt x="94" y="53"/>
                  </a:cubicBezTo>
                  <a:cubicBezTo>
                    <a:pt x="94" y="53"/>
                    <a:pt x="94" y="53"/>
                    <a:pt x="94" y="54"/>
                  </a:cubicBezTo>
                  <a:cubicBezTo>
                    <a:pt x="94" y="54"/>
                    <a:pt x="94" y="54"/>
                    <a:pt x="94" y="54"/>
                  </a:cubicBezTo>
                  <a:cubicBezTo>
                    <a:pt x="94" y="54"/>
                    <a:pt x="94" y="54"/>
                    <a:pt x="94" y="54"/>
                  </a:cubicBezTo>
                  <a:cubicBezTo>
                    <a:pt x="94" y="54"/>
                    <a:pt x="93" y="54"/>
                    <a:pt x="93" y="54"/>
                  </a:cubicBezTo>
                  <a:cubicBezTo>
                    <a:pt x="94" y="54"/>
                    <a:pt x="94" y="54"/>
                    <a:pt x="94" y="54"/>
                  </a:cubicBezTo>
                  <a:cubicBezTo>
                    <a:pt x="94" y="54"/>
                    <a:pt x="94" y="54"/>
                    <a:pt x="94" y="54"/>
                  </a:cubicBezTo>
                  <a:cubicBezTo>
                    <a:pt x="94" y="54"/>
                    <a:pt x="94" y="54"/>
                    <a:pt x="94" y="54"/>
                  </a:cubicBezTo>
                  <a:cubicBezTo>
                    <a:pt x="94" y="54"/>
                    <a:pt x="94" y="54"/>
                    <a:pt x="94" y="54"/>
                  </a:cubicBezTo>
                  <a:cubicBezTo>
                    <a:pt x="94" y="54"/>
                    <a:pt x="94" y="54"/>
                    <a:pt x="94" y="54"/>
                  </a:cubicBezTo>
                  <a:cubicBezTo>
                    <a:pt x="94" y="54"/>
                    <a:pt x="94" y="54"/>
                    <a:pt x="94" y="54"/>
                  </a:cubicBezTo>
                  <a:cubicBezTo>
                    <a:pt x="94" y="54"/>
                    <a:pt x="94" y="55"/>
                    <a:pt x="93" y="55"/>
                  </a:cubicBezTo>
                  <a:cubicBezTo>
                    <a:pt x="93" y="55"/>
                    <a:pt x="93" y="55"/>
                    <a:pt x="93" y="55"/>
                  </a:cubicBezTo>
                  <a:cubicBezTo>
                    <a:pt x="93" y="55"/>
                    <a:pt x="93" y="55"/>
                    <a:pt x="93" y="55"/>
                  </a:cubicBezTo>
                  <a:cubicBezTo>
                    <a:pt x="94" y="55"/>
                    <a:pt x="94" y="55"/>
                    <a:pt x="94" y="55"/>
                  </a:cubicBezTo>
                  <a:cubicBezTo>
                    <a:pt x="94" y="55"/>
                    <a:pt x="94" y="55"/>
                    <a:pt x="94" y="55"/>
                  </a:cubicBezTo>
                  <a:cubicBezTo>
                    <a:pt x="94" y="55"/>
                    <a:pt x="94" y="55"/>
                    <a:pt x="94" y="55"/>
                  </a:cubicBezTo>
                  <a:cubicBezTo>
                    <a:pt x="94" y="55"/>
                    <a:pt x="94" y="55"/>
                    <a:pt x="94" y="55"/>
                  </a:cubicBezTo>
                  <a:cubicBezTo>
                    <a:pt x="94" y="55"/>
                    <a:pt x="94" y="55"/>
                    <a:pt x="94" y="55"/>
                  </a:cubicBezTo>
                  <a:cubicBezTo>
                    <a:pt x="93" y="55"/>
                    <a:pt x="93" y="55"/>
                    <a:pt x="93" y="55"/>
                  </a:cubicBezTo>
                  <a:cubicBezTo>
                    <a:pt x="93" y="55"/>
                    <a:pt x="94" y="55"/>
                    <a:pt x="94" y="55"/>
                  </a:cubicBezTo>
                  <a:cubicBezTo>
                    <a:pt x="94" y="55"/>
                    <a:pt x="94" y="55"/>
                    <a:pt x="94" y="55"/>
                  </a:cubicBezTo>
                  <a:cubicBezTo>
                    <a:pt x="94" y="55"/>
                    <a:pt x="94" y="55"/>
                    <a:pt x="94" y="55"/>
                  </a:cubicBezTo>
                  <a:cubicBezTo>
                    <a:pt x="94" y="55"/>
                    <a:pt x="94" y="55"/>
                    <a:pt x="94" y="55"/>
                  </a:cubicBezTo>
                  <a:cubicBezTo>
                    <a:pt x="94" y="55"/>
                    <a:pt x="93" y="56"/>
                    <a:pt x="93" y="56"/>
                  </a:cubicBezTo>
                  <a:cubicBezTo>
                    <a:pt x="93" y="56"/>
                    <a:pt x="94" y="56"/>
                    <a:pt x="94" y="55"/>
                  </a:cubicBezTo>
                  <a:cubicBezTo>
                    <a:pt x="94" y="55"/>
                    <a:pt x="94" y="55"/>
                    <a:pt x="94" y="55"/>
                  </a:cubicBezTo>
                  <a:cubicBezTo>
                    <a:pt x="94" y="55"/>
                    <a:pt x="94" y="55"/>
                    <a:pt x="94" y="55"/>
                  </a:cubicBezTo>
                  <a:cubicBezTo>
                    <a:pt x="94" y="55"/>
                    <a:pt x="94" y="55"/>
                    <a:pt x="94" y="55"/>
                  </a:cubicBezTo>
                  <a:cubicBezTo>
                    <a:pt x="94" y="56"/>
                    <a:pt x="94" y="56"/>
                    <a:pt x="93" y="56"/>
                  </a:cubicBezTo>
                  <a:cubicBezTo>
                    <a:pt x="94" y="56"/>
                    <a:pt x="94" y="56"/>
                    <a:pt x="94" y="55"/>
                  </a:cubicBezTo>
                  <a:cubicBezTo>
                    <a:pt x="94" y="55"/>
                    <a:pt x="94" y="55"/>
                    <a:pt x="94" y="55"/>
                  </a:cubicBezTo>
                  <a:cubicBezTo>
                    <a:pt x="94" y="55"/>
                    <a:pt x="94" y="55"/>
                    <a:pt x="94" y="55"/>
                  </a:cubicBezTo>
                  <a:cubicBezTo>
                    <a:pt x="94" y="55"/>
                    <a:pt x="94" y="55"/>
                    <a:pt x="94" y="55"/>
                  </a:cubicBezTo>
                  <a:cubicBezTo>
                    <a:pt x="94" y="55"/>
                    <a:pt x="94" y="56"/>
                    <a:pt x="94" y="56"/>
                  </a:cubicBezTo>
                  <a:cubicBezTo>
                    <a:pt x="94" y="56"/>
                    <a:pt x="94" y="55"/>
                    <a:pt x="94" y="55"/>
                  </a:cubicBezTo>
                  <a:cubicBezTo>
                    <a:pt x="94" y="55"/>
                    <a:pt x="94" y="56"/>
                    <a:pt x="94" y="56"/>
                  </a:cubicBezTo>
                  <a:cubicBezTo>
                    <a:pt x="94" y="56"/>
                    <a:pt x="94" y="55"/>
                    <a:pt x="94" y="55"/>
                  </a:cubicBezTo>
                  <a:cubicBezTo>
                    <a:pt x="94" y="55"/>
                    <a:pt x="94" y="55"/>
                    <a:pt x="94" y="55"/>
                  </a:cubicBezTo>
                  <a:cubicBezTo>
                    <a:pt x="94" y="55"/>
                    <a:pt x="94" y="55"/>
                    <a:pt x="94" y="55"/>
                  </a:cubicBezTo>
                  <a:cubicBezTo>
                    <a:pt x="94" y="55"/>
                    <a:pt x="94" y="55"/>
                    <a:pt x="94" y="55"/>
                  </a:cubicBezTo>
                  <a:cubicBezTo>
                    <a:pt x="94" y="55"/>
                    <a:pt x="94" y="55"/>
                    <a:pt x="94" y="55"/>
                  </a:cubicBezTo>
                  <a:cubicBezTo>
                    <a:pt x="94" y="56"/>
                    <a:pt x="94" y="56"/>
                    <a:pt x="94" y="56"/>
                  </a:cubicBezTo>
                  <a:cubicBezTo>
                    <a:pt x="94" y="56"/>
                    <a:pt x="94" y="56"/>
                    <a:pt x="94" y="56"/>
                  </a:cubicBezTo>
                  <a:cubicBezTo>
                    <a:pt x="94" y="56"/>
                    <a:pt x="94" y="56"/>
                    <a:pt x="94" y="56"/>
                  </a:cubicBezTo>
                  <a:cubicBezTo>
                    <a:pt x="94" y="56"/>
                    <a:pt x="94" y="56"/>
                    <a:pt x="94" y="56"/>
                  </a:cubicBezTo>
                  <a:cubicBezTo>
                    <a:pt x="94" y="56"/>
                    <a:pt x="94" y="56"/>
                    <a:pt x="94" y="57"/>
                  </a:cubicBezTo>
                  <a:cubicBezTo>
                    <a:pt x="94" y="56"/>
                    <a:pt x="94" y="56"/>
                    <a:pt x="94" y="56"/>
                  </a:cubicBezTo>
                  <a:cubicBezTo>
                    <a:pt x="94" y="56"/>
                    <a:pt x="94" y="56"/>
                    <a:pt x="94" y="56"/>
                  </a:cubicBezTo>
                  <a:cubicBezTo>
                    <a:pt x="94" y="56"/>
                    <a:pt x="94" y="56"/>
                    <a:pt x="94" y="56"/>
                  </a:cubicBezTo>
                  <a:cubicBezTo>
                    <a:pt x="94" y="56"/>
                    <a:pt x="94" y="56"/>
                    <a:pt x="94" y="56"/>
                  </a:cubicBezTo>
                  <a:cubicBezTo>
                    <a:pt x="94" y="56"/>
                    <a:pt x="94" y="56"/>
                    <a:pt x="94" y="56"/>
                  </a:cubicBezTo>
                  <a:cubicBezTo>
                    <a:pt x="94" y="57"/>
                    <a:pt x="94" y="57"/>
                    <a:pt x="94" y="57"/>
                  </a:cubicBezTo>
                  <a:cubicBezTo>
                    <a:pt x="94" y="57"/>
                    <a:pt x="94" y="56"/>
                    <a:pt x="94" y="56"/>
                  </a:cubicBezTo>
                  <a:cubicBezTo>
                    <a:pt x="94" y="56"/>
                    <a:pt x="94" y="56"/>
                    <a:pt x="94" y="56"/>
                  </a:cubicBezTo>
                  <a:cubicBezTo>
                    <a:pt x="95" y="56"/>
                    <a:pt x="95" y="56"/>
                    <a:pt x="95" y="56"/>
                  </a:cubicBezTo>
                  <a:cubicBezTo>
                    <a:pt x="95" y="56"/>
                    <a:pt x="95" y="56"/>
                    <a:pt x="95" y="56"/>
                  </a:cubicBezTo>
                  <a:cubicBezTo>
                    <a:pt x="95" y="56"/>
                    <a:pt x="94" y="56"/>
                    <a:pt x="94" y="57"/>
                  </a:cubicBezTo>
                  <a:cubicBezTo>
                    <a:pt x="95" y="56"/>
                    <a:pt x="95" y="56"/>
                    <a:pt x="95" y="56"/>
                  </a:cubicBezTo>
                  <a:cubicBezTo>
                    <a:pt x="95" y="56"/>
                    <a:pt x="95" y="56"/>
                    <a:pt x="95" y="56"/>
                  </a:cubicBezTo>
                  <a:cubicBezTo>
                    <a:pt x="95" y="56"/>
                    <a:pt x="95" y="57"/>
                    <a:pt x="95" y="57"/>
                  </a:cubicBezTo>
                  <a:cubicBezTo>
                    <a:pt x="95" y="57"/>
                    <a:pt x="95" y="57"/>
                    <a:pt x="95" y="56"/>
                  </a:cubicBezTo>
                  <a:cubicBezTo>
                    <a:pt x="95" y="56"/>
                    <a:pt x="95" y="56"/>
                    <a:pt x="95" y="56"/>
                  </a:cubicBezTo>
                  <a:cubicBezTo>
                    <a:pt x="95" y="56"/>
                    <a:pt x="95" y="56"/>
                    <a:pt x="95" y="56"/>
                  </a:cubicBezTo>
                  <a:cubicBezTo>
                    <a:pt x="95" y="56"/>
                    <a:pt x="95" y="56"/>
                    <a:pt x="95" y="56"/>
                  </a:cubicBezTo>
                  <a:cubicBezTo>
                    <a:pt x="95" y="56"/>
                    <a:pt x="95" y="56"/>
                    <a:pt x="95" y="56"/>
                  </a:cubicBezTo>
                  <a:cubicBezTo>
                    <a:pt x="95" y="57"/>
                    <a:pt x="95" y="57"/>
                    <a:pt x="95" y="57"/>
                  </a:cubicBezTo>
                  <a:cubicBezTo>
                    <a:pt x="95" y="57"/>
                    <a:pt x="95" y="57"/>
                    <a:pt x="95" y="57"/>
                  </a:cubicBezTo>
                  <a:cubicBezTo>
                    <a:pt x="95" y="57"/>
                    <a:pt x="95" y="57"/>
                    <a:pt x="95" y="57"/>
                  </a:cubicBezTo>
                  <a:cubicBezTo>
                    <a:pt x="95" y="56"/>
                    <a:pt x="95" y="56"/>
                    <a:pt x="95" y="56"/>
                  </a:cubicBezTo>
                  <a:cubicBezTo>
                    <a:pt x="95" y="56"/>
                    <a:pt x="95" y="56"/>
                    <a:pt x="95" y="56"/>
                  </a:cubicBezTo>
                  <a:cubicBezTo>
                    <a:pt x="95" y="56"/>
                    <a:pt x="95" y="56"/>
                    <a:pt x="95" y="56"/>
                  </a:cubicBezTo>
                  <a:cubicBezTo>
                    <a:pt x="95" y="56"/>
                    <a:pt x="95" y="56"/>
                    <a:pt x="95" y="56"/>
                  </a:cubicBezTo>
                  <a:cubicBezTo>
                    <a:pt x="95" y="56"/>
                    <a:pt x="95" y="56"/>
                    <a:pt x="95" y="57"/>
                  </a:cubicBezTo>
                  <a:cubicBezTo>
                    <a:pt x="95" y="57"/>
                    <a:pt x="95" y="57"/>
                    <a:pt x="94" y="57"/>
                  </a:cubicBezTo>
                  <a:cubicBezTo>
                    <a:pt x="94" y="58"/>
                    <a:pt x="94" y="59"/>
                    <a:pt x="93" y="60"/>
                  </a:cubicBezTo>
                  <a:cubicBezTo>
                    <a:pt x="93" y="60"/>
                    <a:pt x="93" y="60"/>
                    <a:pt x="93" y="60"/>
                  </a:cubicBezTo>
                  <a:cubicBezTo>
                    <a:pt x="92" y="59"/>
                    <a:pt x="93" y="59"/>
                    <a:pt x="92" y="58"/>
                  </a:cubicBezTo>
                  <a:cubicBezTo>
                    <a:pt x="92" y="57"/>
                    <a:pt x="92" y="57"/>
                    <a:pt x="91" y="57"/>
                  </a:cubicBezTo>
                  <a:cubicBezTo>
                    <a:pt x="91" y="56"/>
                    <a:pt x="90" y="56"/>
                    <a:pt x="90" y="56"/>
                  </a:cubicBezTo>
                  <a:cubicBezTo>
                    <a:pt x="89" y="55"/>
                    <a:pt x="89" y="55"/>
                    <a:pt x="89" y="54"/>
                  </a:cubicBezTo>
                  <a:cubicBezTo>
                    <a:pt x="89" y="54"/>
                    <a:pt x="88" y="54"/>
                    <a:pt x="88" y="53"/>
                  </a:cubicBezTo>
                  <a:cubicBezTo>
                    <a:pt x="88" y="53"/>
                    <a:pt x="88" y="53"/>
                    <a:pt x="87" y="53"/>
                  </a:cubicBezTo>
                  <a:cubicBezTo>
                    <a:pt x="87" y="53"/>
                    <a:pt x="87" y="53"/>
                    <a:pt x="87" y="53"/>
                  </a:cubicBezTo>
                  <a:cubicBezTo>
                    <a:pt x="87" y="53"/>
                    <a:pt x="86" y="52"/>
                    <a:pt x="86" y="52"/>
                  </a:cubicBezTo>
                  <a:cubicBezTo>
                    <a:pt x="86" y="52"/>
                    <a:pt x="85" y="51"/>
                    <a:pt x="85" y="51"/>
                  </a:cubicBezTo>
                  <a:cubicBezTo>
                    <a:pt x="85" y="51"/>
                    <a:pt x="85" y="50"/>
                    <a:pt x="85" y="50"/>
                  </a:cubicBezTo>
                  <a:cubicBezTo>
                    <a:pt x="84" y="49"/>
                    <a:pt x="84" y="48"/>
                    <a:pt x="83" y="48"/>
                  </a:cubicBezTo>
                  <a:cubicBezTo>
                    <a:pt x="83" y="47"/>
                    <a:pt x="82" y="46"/>
                    <a:pt x="81" y="45"/>
                  </a:cubicBezTo>
                  <a:cubicBezTo>
                    <a:pt x="80" y="44"/>
                    <a:pt x="79" y="43"/>
                    <a:pt x="78" y="42"/>
                  </a:cubicBezTo>
                  <a:cubicBezTo>
                    <a:pt x="78" y="41"/>
                    <a:pt x="78" y="41"/>
                    <a:pt x="78" y="40"/>
                  </a:cubicBezTo>
                  <a:cubicBezTo>
                    <a:pt x="78" y="40"/>
                    <a:pt x="78" y="40"/>
                    <a:pt x="78" y="40"/>
                  </a:cubicBezTo>
                  <a:cubicBezTo>
                    <a:pt x="77" y="40"/>
                    <a:pt x="77" y="39"/>
                    <a:pt x="77" y="39"/>
                  </a:cubicBezTo>
                  <a:cubicBezTo>
                    <a:pt x="77" y="39"/>
                    <a:pt x="78" y="38"/>
                    <a:pt x="78" y="38"/>
                  </a:cubicBezTo>
                  <a:cubicBezTo>
                    <a:pt x="78" y="37"/>
                    <a:pt x="77" y="36"/>
                    <a:pt x="78" y="36"/>
                  </a:cubicBezTo>
                  <a:cubicBezTo>
                    <a:pt x="78" y="35"/>
                    <a:pt x="78" y="35"/>
                    <a:pt x="78" y="34"/>
                  </a:cubicBezTo>
                  <a:cubicBezTo>
                    <a:pt x="78" y="34"/>
                    <a:pt x="77" y="35"/>
                    <a:pt x="77" y="35"/>
                  </a:cubicBezTo>
                  <a:cubicBezTo>
                    <a:pt x="77" y="35"/>
                    <a:pt x="77" y="35"/>
                    <a:pt x="77" y="36"/>
                  </a:cubicBezTo>
                  <a:cubicBezTo>
                    <a:pt x="77" y="36"/>
                    <a:pt x="77" y="36"/>
                    <a:pt x="76" y="36"/>
                  </a:cubicBezTo>
                  <a:cubicBezTo>
                    <a:pt x="76" y="36"/>
                    <a:pt x="76" y="37"/>
                    <a:pt x="76" y="37"/>
                  </a:cubicBezTo>
                  <a:cubicBezTo>
                    <a:pt x="75" y="37"/>
                    <a:pt x="75" y="36"/>
                    <a:pt x="75" y="36"/>
                  </a:cubicBezTo>
                  <a:cubicBezTo>
                    <a:pt x="75" y="36"/>
                    <a:pt x="74" y="36"/>
                    <a:pt x="74" y="35"/>
                  </a:cubicBezTo>
                  <a:cubicBezTo>
                    <a:pt x="74" y="35"/>
                    <a:pt x="74" y="35"/>
                    <a:pt x="74" y="35"/>
                  </a:cubicBezTo>
                  <a:cubicBezTo>
                    <a:pt x="73" y="34"/>
                    <a:pt x="73" y="33"/>
                    <a:pt x="72" y="33"/>
                  </a:cubicBezTo>
                  <a:cubicBezTo>
                    <a:pt x="72" y="33"/>
                    <a:pt x="72" y="34"/>
                    <a:pt x="72" y="34"/>
                  </a:cubicBezTo>
                  <a:cubicBezTo>
                    <a:pt x="73" y="35"/>
                    <a:pt x="73" y="35"/>
                    <a:pt x="73" y="36"/>
                  </a:cubicBezTo>
                  <a:cubicBezTo>
                    <a:pt x="73" y="36"/>
                    <a:pt x="73" y="36"/>
                    <a:pt x="73" y="36"/>
                  </a:cubicBezTo>
                  <a:cubicBezTo>
                    <a:pt x="73" y="35"/>
                    <a:pt x="73" y="35"/>
                    <a:pt x="72" y="35"/>
                  </a:cubicBezTo>
                  <a:cubicBezTo>
                    <a:pt x="72" y="34"/>
                    <a:pt x="72" y="34"/>
                    <a:pt x="72" y="34"/>
                  </a:cubicBezTo>
                  <a:cubicBezTo>
                    <a:pt x="71" y="34"/>
                    <a:pt x="71" y="33"/>
                    <a:pt x="70" y="33"/>
                  </a:cubicBezTo>
                  <a:cubicBezTo>
                    <a:pt x="70" y="34"/>
                    <a:pt x="70" y="34"/>
                    <a:pt x="70" y="34"/>
                  </a:cubicBezTo>
                  <a:cubicBezTo>
                    <a:pt x="71" y="34"/>
                    <a:pt x="70" y="34"/>
                    <a:pt x="70" y="34"/>
                  </a:cubicBezTo>
                  <a:cubicBezTo>
                    <a:pt x="70" y="35"/>
                    <a:pt x="71" y="35"/>
                    <a:pt x="71" y="35"/>
                  </a:cubicBezTo>
                  <a:cubicBezTo>
                    <a:pt x="71" y="35"/>
                    <a:pt x="71" y="35"/>
                    <a:pt x="71" y="35"/>
                  </a:cubicBezTo>
                  <a:cubicBezTo>
                    <a:pt x="71" y="36"/>
                    <a:pt x="71" y="36"/>
                    <a:pt x="71" y="36"/>
                  </a:cubicBezTo>
                  <a:cubicBezTo>
                    <a:pt x="71" y="36"/>
                    <a:pt x="72" y="36"/>
                    <a:pt x="72" y="36"/>
                  </a:cubicBezTo>
                  <a:cubicBezTo>
                    <a:pt x="72" y="37"/>
                    <a:pt x="72" y="37"/>
                    <a:pt x="72" y="37"/>
                  </a:cubicBezTo>
                  <a:cubicBezTo>
                    <a:pt x="72" y="37"/>
                    <a:pt x="72" y="37"/>
                    <a:pt x="72" y="37"/>
                  </a:cubicBezTo>
                  <a:cubicBezTo>
                    <a:pt x="72" y="38"/>
                    <a:pt x="72" y="38"/>
                    <a:pt x="72" y="38"/>
                  </a:cubicBezTo>
                  <a:cubicBezTo>
                    <a:pt x="72" y="38"/>
                    <a:pt x="72" y="38"/>
                    <a:pt x="73" y="38"/>
                  </a:cubicBezTo>
                  <a:cubicBezTo>
                    <a:pt x="73" y="39"/>
                    <a:pt x="73" y="39"/>
                    <a:pt x="74" y="40"/>
                  </a:cubicBezTo>
                  <a:cubicBezTo>
                    <a:pt x="74" y="40"/>
                    <a:pt x="75" y="41"/>
                    <a:pt x="75" y="41"/>
                  </a:cubicBezTo>
                  <a:cubicBezTo>
                    <a:pt x="75" y="41"/>
                    <a:pt x="75" y="42"/>
                    <a:pt x="76" y="43"/>
                  </a:cubicBezTo>
                  <a:cubicBezTo>
                    <a:pt x="76" y="43"/>
                    <a:pt x="76" y="43"/>
                    <a:pt x="76" y="43"/>
                  </a:cubicBezTo>
                  <a:cubicBezTo>
                    <a:pt x="76" y="44"/>
                    <a:pt x="77" y="44"/>
                    <a:pt x="77" y="45"/>
                  </a:cubicBezTo>
                  <a:cubicBezTo>
                    <a:pt x="78" y="46"/>
                    <a:pt x="78" y="47"/>
                    <a:pt x="79" y="49"/>
                  </a:cubicBezTo>
                  <a:cubicBezTo>
                    <a:pt x="79" y="49"/>
                    <a:pt x="79" y="50"/>
                    <a:pt x="80" y="50"/>
                  </a:cubicBezTo>
                  <a:cubicBezTo>
                    <a:pt x="80" y="51"/>
                    <a:pt x="81" y="51"/>
                    <a:pt x="81" y="52"/>
                  </a:cubicBezTo>
                  <a:cubicBezTo>
                    <a:pt x="82" y="53"/>
                    <a:pt x="82" y="54"/>
                    <a:pt x="83" y="55"/>
                  </a:cubicBezTo>
                  <a:cubicBezTo>
                    <a:pt x="83" y="55"/>
                    <a:pt x="83" y="56"/>
                    <a:pt x="83" y="57"/>
                  </a:cubicBezTo>
                  <a:cubicBezTo>
                    <a:pt x="83" y="57"/>
                    <a:pt x="83" y="57"/>
                    <a:pt x="83" y="57"/>
                  </a:cubicBezTo>
                  <a:cubicBezTo>
                    <a:pt x="84" y="58"/>
                    <a:pt x="84" y="58"/>
                    <a:pt x="84" y="58"/>
                  </a:cubicBezTo>
                  <a:cubicBezTo>
                    <a:pt x="85" y="59"/>
                    <a:pt x="85" y="59"/>
                    <a:pt x="85" y="60"/>
                  </a:cubicBezTo>
                  <a:cubicBezTo>
                    <a:pt x="85" y="60"/>
                    <a:pt x="85" y="61"/>
                    <a:pt x="86" y="61"/>
                  </a:cubicBezTo>
                  <a:cubicBezTo>
                    <a:pt x="86" y="62"/>
                    <a:pt x="86" y="63"/>
                    <a:pt x="86" y="63"/>
                  </a:cubicBezTo>
                  <a:cubicBezTo>
                    <a:pt x="86" y="64"/>
                    <a:pt x="87" y="64"/>
                    <a:pt x="87" y="65"/>
                  </a:cubicBezTo>
                  <a:cubicBezTo>
                    <a:pt x="87" y="65"/>
                    <a:pt x="87" y="66"/>
                    <a:pt x="87" y="67"/>
                  </a:cubicBezTo>
                  <a:cubicBezTo>
                    <a:pt x="87" y="67"/>
                    <a:pt x="87" y="67"/>
                    <a:pt x="87" y="67"/>
                  </a:cubicBezTo>
                  <a:cubicBezTo>
                    <a:pt x="87" y="67"/>
                    <a:pt x="87" y="67"/>
                    <a:pt x="87" y="67"/>
                  </a:cubicBezTo>
                  <a:cubicBezTo>
                    <a:pt x="86" y="68"/>
                    <a:pt x="85" y="70"/>
                    <a:pt x="84" y="70"/>
                  </a:cubicBezTo>
                  <a:cubicBezTo>
                    <a:pt x="83" y="71"/>
                    <a:pt x="83" y="71"/>
                    <a:pt x="82" y="71"/>
                  </a:cubicBezTo>
                  <a:cubicBezTo>
                    <a:pt x="82" y="72"/>
                    <a:pt x="82" y="72"/>
                    <a:pt x="81" y="72"/>
                  </a:cubicBezTo>
                  <a:cubicBezTo>
                    <a:pt x="81" y="72"/>
                    <a:pt x="81" y="73"/>
                    <a:pt x="81" y="73"/>
                  </a:cubicBezTo>
                  <a:cubicBezTo>
                    <a:pt x="81" y="73"/>
                    <a:pt x="81" y="74"/>
                    <a:pt x="80" y="74"/>
                  </a:cubicBezTo>
                  <a:cubicBezTo>
                    <a:pt x="80" y="74"/>
                    <a:pt x="81" y="74"/>
                    <a:pt x="80" y="74"/>
                  </a:cubicBezTo>
                  <a:cubicBezTo>
                    <a:pt x="80" y="75"/>
                    <a:pt x="80" y="75"/>
                    <a:pt x="80" y="75"/>
                  </a:cubicBezTo>
                  <a:cubicBezTo>
                    <a:pt x="80" y="74"/>
                    <a:pt x="80" y="72"/>
                    <a:pt x="80" y="71"/>
                  </a:cubicBezTo>
                  <a:cubicBezTo>
                    <a:pt x="81" y="71"/>
                    <a:pt x="81" y="71"/>
                    <a:pt x="81" y="71"/>
                  </a:cubicBezTo>
                  <a:cubicBezTo>
                    <a:pt x="81" y="70"/>
                    <a:pt x="82" y="69"/>
                    <a:pt x="81" y="69"/>
                  </a:cubicBezTo>
                  <a:cubicBezTo>
                    <a:pt x="81" y="69"/>
                    <a:pt x="81" y="69"/>
                    <a:pt x="81" y="69"/>
                  </a:cubicBezTo>
                  <a:cubicBezTo>
                    <a:pt x="81" y="69"/>
                    <a:pt x="81" y="68"/>
                    <a:pt x="81" y="68"/>
                  </a:cubicBezTo>
                  <a:cubicBezTo>
                    <a:pt x="81" y="68"/>
                    <a:pt x="81" y="68"/>
                    <a:pt x="81" y="68"/>
                  </a:cubicBezTo>
                  <a:cubicBezTo>
                    <a:pt x="81" y="68"/>
                    <a:pt x="81" y="68"/>
                    <a:pt x="81" y="68"/>
                  </a:cubicBezTo>
                  <a:cubicBezTo>
                    <a:pt x="81" y="68"/>
                    <a:pt x="81" y="68"/>
                    <a:pt x="81" y="68"/>
                  </a:cubicBezTo>
                  <a:cubicBezTo>
                    <a:pt x="81" y="68"/>
                    <a:pt x="81" y="68"/>
                    <a:pt x="81" y="68"/>
                  </a:cubicBezTo>
                  <a:cubicBezTo>
                    <a:pt x="81" y="68"/>
                    <a:pt x="81" y="68"/>
                    <a:pt x="81" y="68"/>
                  </a:cubicBezTo>
                  <a:cubicBezTo>
                    <a:pt x="81" y="68"/>
                    <a:pt x="81" y="68"/>
                    <a:pt x="81" y="69"/>
                  </a:cubicBezTo>
                  <a:cubicBezTo>
                    <a:pt x="81" y="69"/>
                    <a:pt x="82" y="69"/>
                    <a:pt x="82" y="69"/>
                  </a:cubicBezTo>
                  <a:cubicBezTo>
                    <a:pt x="82" y="69"/>
                    <a:pt x="82" y="69"/>
                    <a:pt x="81" y="69"/>
                  </a:cubicBezTo>
                  <a:cubicBezTo>
                    <a:pt x="81" y="69"/>
                    <a:pt x="81" y="69"/>
                    <a:pt x="81" y="69"/>
                  </a:cubicBezTo>
                  <a:cubicBezTo>
                    <a:pt x="82" y="69"/>
                    <a:pt x="82" y="69"/>
                    <a:pt x="82" y="69"/>
                  </a:cubicBezTo>
                  <a:cubicBezTo>
                    <a:pt x="82" y="69"/>
                    <a:pt x="82" y="69"/>
                    <a:pt x="82" y="69"/>
                  </a:cubicBezTo>
                  <a:cubicBezTo>
                    <a:pt x="82" y="69"/>
                    <a:pt x="81" y="69"/>
                    <a:pt x="81" y="69"/>
                  </a:cubicBezTo>
                  <a:cubicBezTo>
                    <a:pt x="82" y="69"/>
                    <a:pt x="82" y="69"/>
                    <a:pt x="82" y="69"/>
                  </a:cubicBezTo>
                  <a:cubicBezTo>
                    <a:pt x="82" y="69"/>
                    <a:pt x="82" y="69"/>
                    <a:pt x="82" y="68"/>
                  </a:cubicBezTo>
                  <a:cubicBezTo>
                    <a:pt x="82" y="68"/>
                    <a:pt x="81" y="68"/>
                    <a:pt x="81" y="68"/>
                  </a:cubicBezTo>
                  <a:cubicBezTo>
                    <a:pt x="81" y="68"/>
                    <a:pt x="81" y="68"/>
                    <a:pt x="81" y="68"/>
                  </a:cubicBezTo>
                  <a:cubicBezTo>
                    <a:pt x="81" y="68"/>
                    <a:pt x="81" y="67"/>
                    <a:pt x="81" y="67"/>
                  </a:cubicBezTo>
                  <a:cubicBezTo>
                    <a:pt x="81" y="67"/>
                    <a:pt x="81" y="67"/>
                    <a:pt x="81" y="67"/>
                  </a:cubicBezTo>
                  <a:cubicBezTo>
                    <a:pt x="81" y="67"/>
                    <a:pt x="81" y="67"/>
                    <a:pt x="81" y="67"/>
                  </a:cubicBezTo>
                  <a:cubicBezTo>
                    <a:pt x="81" y="67"/>
                    <a:pt x="81" y="67"/>
                    <a:pt x="81" y="67"/>
                  </a:cubicBezTo>
                  <a:cubicBezTo>
                    <a:pt x="81" y="67"/>
                    <a:pt x="81" y="67"/>
                    <a:pt x="81" y="67"/>
                  </a:cubicBezTo>
                  <a:cubicBezTo>
                    <a:pt x="81" y="67"/>
                    <a:pt x="81" y="67"/>
                    <a:pt x="82" y="67"/>
                  </a:cubicBezTo>
                  <a:cubicBezTo>
                    <a:pt x="81" y="67"/>
                    <a:pt x="81" y="67"/>
                    <a:pt x="81" y="67"/>
                  </a:cubicBezTo>
                  <a:cubicBezTo>
                    <a:pt x="81" y="67"/>
                    <a:pt x="81" y="67"/>
                    <a:pt x="81" y="67"/>
                  </a:cubicBezTo>
                  <a:cubicBezTo>
                    <a:pt x="81" y="67"/>
                    <a:pt x="81" y="67"/>
                    <a:pt x="81" y="67"/>
                  </a:cubicBezTo>
                  <a:cubicBezTo>
                    <a:pt x="81" y="67"/>
                    <a:pt x="81" y="67"/>
                    <a:pt x="81" y="67"/>
                  </a:cubicBezTo>
                  <a:cubicBezTo>
                    <a:pt x="81" y="67"/>
                    <a:pt x="81" y="67"/>
                    <a:pt x="81" y="67"/>
                  </a:cubicBezTo>
                  <a:cubicBezTo>
                    <a:pt x="81" y="67"/>
                    <a:pt x="81" y="67"/>
                    <a:pt x="81" y="67"/>
                  </a:cubicBezTo>
                  <a:cubicBezTo>
                    <a:pt x="81" y="67"/>
                    <a:pt x="82" y="67"/>
                    <a:pt x="82" y="67"/>
                  </a:cubicBezTo>
                  <a:cubicBezTo>
                    <a:pt x="82" y="67"/>
                    <a:pt x="81" y="67"/>
                    <a:pt x="81" y="67"/>
                  </a:cubicBezTo>
                  <a:cubicBezTo>
                    <a:pt x="81" y="67"/>
                    <a:pt x="81" y="67"/>
                    <a:pt x="81" y="67"/>
                  </a:cubicBezTo>
                  <a:cubicBezTo>
                    <a:pt x="81" y="67"/>
                    <a:pt x="81" y="66"/>
                    <a:pt x="81" y="66"/>
                  </a:cubicBezTo>
                  <a:cubicBezTo>
                    <a:pt x="81" y="67"/>
                    <a:pt x="81" y="67"/>
                    <a:pt x="81" y="67"/>
                  </a:cubicBezTo>
                  <a:cubicBezTo>
                    <a:pt x="81" y="67"/>
                    <a:pt x="81" y="67"/>
                    <a:pt x="81" y="67"/>
                  </a:cubicBezTo>
                  <a:cubicBezTo>
                    <a:pt x="81" y="67"/>
                    <a:pt x="81" y="67"/>
                    <a:pt x="81" y="67"/>
                  </a:cubicBezTo>
                  <a:cubicBezTo>
                    <a:pt x="81" y="67"/>
                    <a:pt x="81" y="67"/>
                    <a:pt x="81" y="67"/>
                  </a:cubicBezTo>
                  <a:cubicBezTo>
                    <a:pt x="81" y="67"/>
                    <a:pt x="81" y="67"/>
                    <a:pt x="81" y="67"/>
                  </a:cubicBezTo>
                  <a:cubicBezTo>
                    <a:pt x="82" y="67"/>
                    <a:pt x="82" y="67"/>
                    <a:pt x="82" y="67"/>
                  </a:cubicBezTo>
                  <a:cubicBezTo>
                    <a:pt x="82" y="67"/>
                    <a:pt x="82" y="67"/>
                    <a:pt x="82" y="67"/>
                  </a:cubicBezTo>
                  <a:cubicBezTo>
                    <a:pt x="82" y="67"/>
                    <a:pt x="82" y="67"/>
                    <a:pt x="82" y="67"/>
                  </a:cubicBezTo>
                  <a:cubicBezTo>
                    <a:pt x="82" y="67"/>
                    <a:pt x="82" y="67"/>
                    <a:pt x="81" y="66"/>
                  </a:cubicBezTo>
                  <a:cubicBezTo>
                    <a:pt x="81" y="66"/>
                    <a:pt x="81" y="66"/>
                    <a:pt x="81" y="66"/>
                  </a:cubicBezTo>
                  <a:cubicBezTo>
                    <a:pt x="81" y="66"/>
                    <a:pt x="81" y="66"/>
                    <a:pt x="81" y="66"/>
                  </a:cubicBezTo>
                  <a:cubicBezTo>
                    <a:pt x="82" y="66"/>
                    <a:pt x="82" y="67"/>
                    <a:pt x="83" y="67"/>
                  </a:cubicBezTo>
                  <a:cubicBezTo>
                    <a:pt x="82" y="67"/>
                    <a:pt x="82" y="67"/>
                    <a:pt x="82" y="66"/>
                  </a:cubicBezTo>
                  <a:cubicBezTo>
                    <a:pt x="82" y="67"/>
                    <a:pt x="82" y="67"/>
                    <a:pt x="83" y="67"/>
                  </a:cubicBezTo>
                  <a:cubicBezTo>
                    <a:pt x="82" y="66"/>
                    <a:pt x="82" y="66"/>
                    <a:pt x="82" y="66"/>
                  </a:cubicBezTo>
                  <a:cubicBezTo>
                    <a:pt x="82" y="66"/>
                    <a:pt x="82" y="66"/>
                    <a:pt x="82" y="66"/>
                  </a:cubicBezTo>
                  <a:cubicBezTo>
                    <a:pt x="82" y="66"/>
                    <a:pt x="82" y="66"/>
                    <a:pt x="82" y="66"/>
                  </a:cubicBezTo>
                  <a:cubicBezTo>
                    <a:pt x="82" y="66"/>
                    <a:pt x="82" y="66"/>
                    <a:pt x="82" y="66"/>
                  </a:cubicBezTo>
                  <a:cubicBezTo>
                    <a:pt x="82" y="66"/>
                    <a:pt x="82" y="66"/>
                    <a:pt x="82" y="66"/>
                  </a:cubicBezTo>
                  <a:cubicBezTo>
                    <a:pt x="82" y="66"/>
                    <a:pt x="82" y="66"/>
                    <a:pt x="82" y="66"/>
                  </a:cubicBezTo>
                  <a:cubicBezTo>
                    <a:pt x="82" y="66"/>
                    <a:pt x="81" y="65"/>
                    <a:pt x="81" y="65"/>
                  </a:cubicBezTo>
                  <a:cubicBezTo>
                    <a:pt x="81" y="65"/>
                    <a:pt x="81" y="65"/>
                    <a:pt x="81" y="65"/>
                  </a:cubicBezTo>
                  <a:cubicBezTo>
                    <a:pt x="81" y="65"/>
                    <a:pt x="82" y="65"/>
                    <a:pt x="82" y="65"/>
                  </a:cubicBezTo>
                  <a:cubicBezTo>
                    <a:pt x="82" y="66"/>
                    <a:pt x="82" y="66"/>
                    <a:pt x="82" y="66"/>
                  </a:cubicBezTo>
                  <a:cubicBezTo>
                    <a:pt x="82" y="66"/>
                    <a:pt x="82" y="66"/>
                    <a:pt x="82" y="65"/>
                  </a:cubicBezTo>
                  <a:cubicBezTo>
                    <a:pt x="82" y="65"/>
                    <a:pt x="82" y="65"/>
                    <a:pt x="82" y="65"/>
                  </a:cubicBezTo>
                  <a:cubicBezTo>
                    <a:pt x="82" y="65"/>
                    <a:pt x="82" y="65"/>
                    <a:pt x="82" y="65"/>
                  </a:cubicBezTo>
                  <a:cubicBezTo>
                    <a:pt x="82" y="65"/>
                    <a:pt x="82" y="65"/>
                    <a:pt x="82" y="65"/>
                  </a:cubicBezTo>
                  <a:cubicBezTo>
                    <a:pt x="82" y="65"/>
                    <a:pt x="82" y="65"/>
                    <a:pt x="82" y="65"/>
                  </a:cubicBezTo>
                  <a:cubicBezTo>
                    <a:pt x="82" y="65"/>
                    <a:pt x="82" y="65"/>
                    <a:pt x="82" y="65"/>
                  </a:cubicBezTo>
                  <a:cubicBezTo>
                    <a:pt x="82" y="65"/>
                    <a:pt x="82" y="65"/>
                    <a:pt x="82" y="65"/>
                  </a:cubicBezTo>
                  <a:cubicBezTo>
                    <a:pt x="82" y="65"/>
                    <a:pt x="82" y="65"/>
                    <a:pt x="81" y="65"/>
                  </a:cubicBezTo>
                  <a:cubicBezTo>
                    <a:pt x="81" y="65"/>
                    <a:pt x="81" y="65"/>
                    <a:pt x="81" y="65"/>
                  </a:cubicBezTo>
                  <a:cubicBezTo>
                    <a:pt x="81" y="65"/>
                    <a:pt x="81" y="65"/>
                    <a:pt x="81" y="65"/>
                  </a:cubicBezTo>
                  <a:cubicBezTo>
                    <a:pt x="81" y="65"/>
                    <a:pt x="81" y="65"/>
                    <a:pt x="81" y="65"/>
                  </a:cubicBezTo>
                  <a:cubicBezTo>
                    <a:pt x="81" y="65"/>
                    <a:pt x="81" y="65"/>
                    <a:pt x="81" y="65"/>
                  </a:cubicBezTo>
                  <a:cubicBezTo>
                    <a:pt x="81" y="65"/>
                    <a:pt x="81" y="65"/>
                    <a:pt x="81" y="65"/>
                  </a:cubicBezTo>
                  <a:cubicBezTo>
                    <a:pt x="81" y="65"/>
                    <a:pt x="81" y="65"/>
                    <a:pt x="81" y="65"/>
                  </a:cubicBezTo>
                  <a:cubicBezTo>
                    <a:pt x="81" y="65"/>
                    <a:pt x="81" y="65"/>
                    <a:pt x="81" y="65"/>
                  </a:cubicBezTo>
                  <a:cubicBezTo>
                    <a:pt x="81" y="65"/>
                    <a:pt x="81" y="65"/>
                    <a:pt x="81" y="65"/>
                  </a:cubicBezTo>
                  <a:cubicBezTo>
                    <a:pt x="81" y="65"/>
                    <a:pt x="82" y="65"/>
                    <a:pt x="82" y="65"/>
                  </a:cubicBezTo>
                  <a:cubicBezTo>
                    <a:pt x="82" y="65"/>
                    <a:pt x="81" y="65"/>
                    <a:pt x="81" y="65"/>
                  </a:cubicBezTo>
                  <a:cubicBezTo>
                    <a:pt x="81" y="65"/>
                    <a:pt x="81" y="65"/>
                    <a:pt x="81" y="65"/>
                  </a:cubicBezTo>
                  <a:cubicBezTo>
                    <a:pt x="81" y="65"/>
                    <a:pt x="81" y="65"/>
                    <a:pt x="81" y="65"/>
                  </a:cubicBezTo>
                  <a:cubicBezTo>
                    <a:pt x="81" y="65"/>
                    <a:pt x="81" y="65"/>
                    <a:pt x="81" y="65"/>
                  </a:cubicBezTo>
                  <a:cubicBezTo>
                    <a:pt x="81" y="65"/>
                    <a:pt x="81" y="65"/>
                    <a:pt x="81" y="65"/>
                  </a:cubicBezTo>
                  <a:cubicBezTo>
                    <a:pt x="81" y="65"/>
                    <a:pt x="81" y="64"/>
                    <a:pt x="81" y="65"/>
                  </a:cubicBezTo>
                  <a:cubicBezTo>
                    <a:pt x="81" y="64"/>
                    <a:pt x="81" y="64"/>
                    <a:pt x="81" y="64"/>
                  </a:cubicBezTo>
                  <a:cubicBezTo>
                    <a:pt x="81" y="64"/>
                    <a:pt x="81" y="64"/>
                    <a:pt x="81" y="64"/>
                  </a:cubicBezTo>
                  <a:cubicBezTo>
                    <a:pt x="81" y="65"/>
                    <a:pt x="81" y="65"/>
                    <a:pt x="82" y="64"/>
                  </a:cubicBezTo>
                  <a:cubicBezTo>
                    <a:pt x="81" y="65"/>
                    <a:pt x="81" y="64"/>
                    <a:pt x="81" y="64"/>
                  </a:cubicBezTo>
                  <a:cubicBezTo>
                    <a:pt x="81" y="64"/>
                    <a:pt x="81" y="64"/>
                    <a:pt x="81" y="64"/>
                  </a:cubicBezTo>
                  <a:cubicBezTo>
                    <a:pt x="81" y="64"/>
                    <a:pt x="81" y="64"/>
                    <a:pt x="81" y="64"/>
                  </a:cubicBezTo>
                  <a:cubicBezTo>
                    <a:pt x="81" y="64"/>
                    <a:pt x="81" y="64"/>
                    <a:pt x="81" y="64"/>
                  </a:cubicBezTo>
                  <a:cubicBezTo>
                    <a:pt x="81" y="64"/>
                    <a:pt x="82" y="64"/>
                    <a:pt x="82" y="64"/>
                  </a:cubicBezTo>
                  <a:cubicBezTo>
                    <a:pt x="82"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3"/>
                  </a:cubicBezTo>
                  <a:cubicBezTo>
                    <a:pt x="81" y="64"/>
                    <a:pt x="81" y="64"/>
                    <a:pt x="81" y="64"/>
                  </a:cubicBezTo>
                  <a:cubicBezTo>
                    <a:pt x="81" y="64"/>
                    <a:pt x="81" y="64"/>
                    <a:pt x="81" y="64"/>
                  </a:cubicBezTo>
                  <a:cubicBezTo>
                    <a:pt x="80" y="64"/>
                    <a:pt x="80" y="64"/>
                    <a:pt x="80" y="64"/>
                  </a:cubicBezTo>
                  <a:cubicBezTo>
                    <a:pt x="80" y="64"/>
                    <a:pt x="80" y="64"/>
                    <a:pt x="80" y="64"/>
                  </a:cubicBezTo>
                  <a:cubicBezTo>
                    <a:pt x="80" y="63"/>
                    <a:pt x="80" y="63"/>
                    <a:pt x="80" y="63"/>
                  </a:cubicBezTo>
                  <a:cubicBezTo>
                    <a:pt x="80" y="63"/>
                    <a:pt x="80" y="63"/>
                    <a:pt x="80" y="63"/>
                  </a:cubicBezTo>
                  <a:cubicBezTo>
                    <a:pt x="80" y="63"/>
                    <a:pt x="80" y="63"/>
                    <a:pt x="80" y="63"/>
                  </a:cubicBezTo>
                  <a:cubicBezTo>
                    <a:pt x="80" y="63"/>
                    <a:pt x="80" y="63"/>
                    <a:pt x="80" y="63"/>
                  </a:cubicBezTo>
                  <a:cubicBezTo>
                    <a:pt x="80" y="63"/>
                    <a:pt x="80" y="63"/>
                    <a:pt x="80" y="63"/>
                  </a:cubicBezTo>
                  <a:cubicBezTo>
                    <a:pt x="80" y="63"/>
                    <a:pt x="80" y="63"/>
                    <a:pt x="80" y="63"/>
                  </a:cubicBezTo>
                  <a:cubicBezTo>
                    <a:pt x="80" y="63"/>
                    <a:pt x="80" y="63"/>
                    <a:pt x="79" y="64"/>
                  </a:cubicBezTo>
                  <a:cubicBezTo>
                    <a:pt x="80" y="63"/>
                    <a:pt x="80" y="63"/>
                    <a:pt x="80" y="63"/>
                  </a:cubicBezTo>
                  <a:cubicBezTo>
                    <a:pt x="80" y="63"/>
                    <a:pt x="80" y="63"/>
                    <a:pt x="80" y="63"/>
                  </a:cubicBezTo>
                  <a:cubicBezTo>
                    <a:pt x="80" y="63"/>
                    <a:pt x="80" y="63"/>
                    <a:pt x="80" y="63"/>
                  </a:cubicBezTo>
                  <a:cubicBezTo>
                    <a:pt x="80" y="63"/>
                    <a:pt x="79" y="63"/>
                    <a:pt x="79" y="63"/>
                  </a:cubicBezTo>
                  <a:cubicBezTo>
                    <a:pt x="79" y="63"/>
                    <a:pt x="79" y="63"/>
                    <a:pt x="79" y="63"/>
                  </a:cubicBezTo>
                  <a:cubicBezTo>
                    <a:pt x="79" y="63"/>
                    <a:pt x="79" y="64"/>
                    <a:pt x="79" y="64"/>
                  </a:cubicBezTo>
                  <a:cubicBezTo>
                    <a:pt x="79" y="64"/>
                    <a:pt x="79" y="64"/>
                    <a:pt x="79" y="64"/>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4"/>
                    <a:pt x="79" y="64"/>
                    <a:pt x="79" y="64"/>
                  </a:cubicBezTo>
                  <a:cubicBezTo>
                    <a:pt x="79" y="64"/>
                    <a:pt x="79" y="64"/>
                    <a:pt x="79" y="64"/>
                  </a:cubicBezTo>
                  <a:cubicBezTo>
                    <a:pt x="79" y="64"/>
                    <a:pt x="79" y="64"/>
                    <a:pt x="78" y="64"/>
                  </a:cubicBezTo>
                  <a:cubicBezTo>
                    <a:pt x="79" y="64"/>
                    <a:pt x="79" y="64"/>
                    <a:pt x="79" y="64"/>
                  </a:cubicBezTo>
                  <a:cubicBezTo>
                    <a:pt x="79" y="64"/>
                    <a:pt x="79" y="64"/>
                    <a:pt x="79" y="64"/>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80" y="63"/>
                  </a:cubicBezTo>
                  <a:cubicBezTo>
                    <a:pt x="80" y="63"/>
                    <a:pt x="80" y="63"/>
                    <a:pt x="80" y="63"/>
                  </a:cubicBezTo>
                  <a:cubicBezTo>
                    <a:pt x="80" y="63"/>
                    <a:pt x="80" y="63"/>
                    <a:pt x="80" y="62"/>
                  </a:cubicBezTo>
                  <a:cubicBezTo>
                    <a:pt x="80"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2"/>
                  </a:cubicBezTo>
                  <a:cubicBezTo>
                    <a:pt x="79" y="63"/>
                    <a:pt x="79" y="63"/>
                    <a:pt x="79" y="63"/>
                  </a:cubicBezTo>
                  <a:cubicBezTo>
                    <a:pt x="79" y="63"/>
                    <a:pt x="78" y="63"/>
                    <a:pt x="78" y="63"/>
                  </a:cubicBezTo>
                  <a:cubicBezTo>
                    <a:pt x="78" y="63"/>
                    <a:pt x="78" y="63"/>
                    <a:pt x="78" y="63"/>
                  </a:cubicBezTo>
                  <a:cubicBezTo>
                    <a:pt x="78" y="63"/>
                    <a:pt x="78" y="63"/>
                    <a:pt x="78" y="63"/>
                  </a:cubicBezTo>
                  <a:cubicBezTo>
                    <a:pt x="78" y="63"/>
                    <a:pt x="78" y="63"/>
                    <a:pt x="78" y="63"/>
                  </a:cubicBezTo>
                  <a:cubicBezTo>
                    <a:pt x="78" y="63"/>
                    <a:pt x="78" y="63"/>
                    <a:pt x="78" y="63"/>
                  </a:cubicBezTo>
                  <a:cubicBezTo>
                    <a:pt x="78" y="63"/>
                    <a:pt x="78" y="63"/>
                    <a:pt x="78" y="63"/>
                  </a:cubicBezTo>
                  <a:cubicBezTo>
                    <a:pt x="79" y="63"/>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80" y="62"/>
                    <a:pt x="80" y="61"/>
                  </a:cubicBezTo>
                  <a:cubicBezTo>
                    <a:pt x="81" y="61"/>
                    <a:pt x="83" y="60"/>
                    <a:pt x="81" y="59"/>
                  </a:cubicBezTo>
                  <a:cubicBezTo>
                    <a:pt x="81" y="59"/>
                    <a:pt x="82" y="58"/>
                    <a:pt x="81" y="58"/>
                  </a:cubicBezTo>
                  <a:cubicBezTo>
                    <a:pt x="81" y="58"/>
                    <a:pt x="81" y="58"/>
                    <a:pt x="81" y="58"/>
                  </a:cubicBezTo>
                  <a:cubicBezTo>
                    <a:pt x="81" y="57"/>
                    <a:pt x="80" y="58"/>
                    <a:pt x="80" y="58"/>
                  </a:cubicBezTo>
                  <a:cubicBezTo>
                    <a:pt x="80" y="57"/>
                    <a:pt x="81" y="57"/>
                    <a:pt x="81" y="57"/>
                  </a:cubicBezTo>
                  <a:cubicBezTo>
                    <a:pt x="82" y="56"/>
                    <a:pt x="82" y="56"/>
                    <a:pt x="82" y="55"/>
                  </a:cubicBezTo>
                  <a:cubicBezTo>
                    <a:pt x="82" y="55"/>
                    <a:pt x="81" y="56"/>
                    <a:pt x="81" y="56"/>
                  </a:cubicBezTo>
                  <a:cubicBezTo>
                    <a:pt x="80" y="57"/>
                    <a:pt x="80" y="57"/>
                    <a:pt x="79" y="57"/>
                  </a:cubicBezTo>
                  <a:cubicBezTo>
                    <a:pt x="79" y="57"/>
                    <a:pt x="79" y="57"/>
                    <a:pt x="78" y="57"/>
                  </a:cubicBezTo>
                  <a:cubicBezTo>
                    <a:pt x="78" y="57"/>
                    <a:pt x="78" y="58"/>
                    <a:pt x="78" y="58"/>
                  </a:cubicBezTo>
                  <a:cubicBezTo>
                    <a:pt x="78" y="58"/>
                    <a:pt x="77" y="58"/>
                    <a:pt x="77" y="59"/>
                  </a:cubicBezTo>
                  <a:cubicBezTo>
                    <a:pt x="77" y="59"/>
                    <a:pt x="77" y="59"/>
                    <a:pt x="77" y="59"/>
                  </a:cubicBezTo>
                  <a:cubicBezTo>
                    <a:pt x="77" y="60"/>
                    <a:pt x="77" y="60"/>
                    <a:pt x="77" y="60"/>
                  </a:cubicBezTo>
                  <a:cubicBezTo>
                    <a:pt x="76" y="60"/>
                    <a:pt x="76" y="61"/>
                    <a:pt x="76" y="61"/>
                  </a:cubicBezTo>
                  <a:cubicBezTo>
                    <a:pt x="75" y="62"/>
                    <a:pt x="75" y="62"/>
                    <a:pt x="74" y="63"/>
                  </a:cubicBezTo>
                  <a:cubicBezTo>
                    <a:pt x="73" y="64"/>
                    <a:pt x="72" y="64"/>
                    <a:pt x="71" y="65"/>
                  </a:cubicBezTo>
                  <a:cubicBezTo>
                    <a:pt x="70" y="66"/>
                    <a:pt x="69" y="66"/>
                    <a:pt x="69" y="67"/>
                  </a:cubicBezTo>
                  <a:cubicBezTo>
                    <a:pt x="69" y="67"/>
                    <a:pt x="68" y="67"/>
                    <a:pt x="68" y="67"/>
                  </a:cubicBezTo>
                  <a:cubicBezTo>
                    <a:pt x="68" y="67"/>
                    <a:pt x="68" y="67"/>
                    <a:pt x="68" y="66"/>
                  </a:cubicBezTo>
                  <a:cubicBezTo>
                    <a:pt x="67" y="66"/>
                    <a:pt x="66" y="65"/>
                    <a:pt x="66" y="64"/>
                  </a:cubicBezTo>
                  <a:cubicBezTo>
                    <a:pt x="65" y="64"/>
                    <a:pt x="65" y="63"/>
                    <a:pt x="64" y="62"/>
                  </a:cubicBezTo>
                  <a:cubicBezTo>
                    <a:pt x="64" y="61"/>
                    <a:pt x="63" y="60"/>
                    <a:pt x="62" y="59"/>
                  </a:cubicBezTo>
                  <a:cubicBezTo>
                    <a:pt x="62" y="59"/>
                    <a:pt x="62" y="59"/>
                    <a:pt x="62" y="58"/>
                  </a:cubicBezTo>
                  <a:cubicBezTo>
                    <a:pt x="61" y="58"/>
                    <a:pt x="61" y="57"/>
                    <a:pt x="61" y="57"/>
                  </a:cubicBezTo>
                  <a:cubicBezTo>
                    <a:pt x="61" y="57"/>
                    <a:pt x="61" y="56"/>
                    <a:pt x="61" y="56"/>
                  </a:cubicBezTo>
                  <a:cubicBezTo>
                    <a:pt x="61" y="56"/>
                    <a:pt x="60" y="56"/>
                    <a:pt x="60" y="56"/>
                  </a:cubicBezTo>
                  <a:cubicBezTo>
                    <a:pt x="60" y="55"/>
                    <a:pt x="60" y="55"/>
                    <a:pt x="60" y="54"/>
                  </a:cubicBezTo>
                  <a:cubicBezTo>
                    <a:pt x="60" y="54"/>
                    <a:pt x="60" y="53"/>
                    <a:pt x="60" y="53"/>
                  </a:cubicBezTo>
                  <a:cubicBezTo>
                    <a:pt x="60" y="52"/>
                    <a:pt x="61" y="52"/>
                    <a:pt x="61" y="51"/>
                  </a:cubicBezTo>
                  <a:cubicBezTo>
                    <a:pt x="61" y="51"/>
                    <a:pt x="61" y="51"/>
                    <a:pt x="60" y="50"/>
                  </a:cubicBezTo>
                  <a:cubicBezTo>
                    <a:pt x="60" y="50"/>
                    <a:pt x="60" y="51"/>
                    <a:pt x="60" y="51"/>
                  </a:cubicBezTo>
                  <a:cubicBezTo>
                    <a:pt x="59" y="51"/>
                    <a:pt x="60" y="52"/>
                    <a:pt x="59" y="52"/>
                  </a:cubicBezTo>
                  <a:cubicBezTo>
                    <a:pt x="59" y="52"/>
                    <a:pt x="59" y="52"/>
                    <a:pt x="59" y="52"/>
                  </a:cubicBezTo>
                  <a:cubicBezTo>
                    <a:pt x="58" y="52"/>
                    <a:pt x="58" y="51"/>
                    <a:pt x="58" y="50"/>
                  </a:cubicBezTo>
                  <a:cubicBezTo>
                    <a:pt x="58" y="50"/>
                    <a:pt x="58" y="49"/>
                    <a:pt x="57" y="48"/>
                  </a:cubicBezTo>
                  <a:cubicBezTo>
                    <a:pt x="57" y="49"/>
                    <a:pt x="57" y="50"/>
                    <a:pt x="57" y="51"/>
                  </a:cubicBezTo>
                  <a:cubicBezTo>
                    <a:pt x="57" y="50"/>
                    <a:pt x="57" y="50"/>
                    <a:pt x="57" y="49"/>
                  </a:cubicBezTo>
                  <a:cubicBezTo>
                    <a:pt x="57" y="49"/>
                    <a:pt x="57" y="48"/>
                    <a:pt x="56" y="48"/>
                  </a:cubicBezTo>
                  <a:cubicBezTo>
                    <a:pt x="56" y="48"/>
                    <a:pt x="56" y="49"/>
                    <a:pt x="56" y="49"/>
                  </a:cubicBezTo>
                  <a:cubicBezTo>
                    <a:pt x="56" y="50"/>
                    <a:pt x="56" y="50"/>
                    <a:pt x="56" y="51"/>
                  </a:cubicBezTo>
                  <a:cubicBezTo>
                    <a:pt x="56" y="51"/>
                    <a:pt x="56" y="51"/>
                    <a:pt x="56" y="52"/>
                  </a:cubicBezTo>
                  <a:cubicBezTo>
                    <a:pt x="56" y="52"/>
                    <a:pt x="56" y="52"/>
                    <a:pt x="56" y="52"/>
                  </a:cubicBezTo>
                  <a:cubicBezTo>
                    <a:pt x="56" y="52"/>
                    <a:pt x="56" y="52"/>
                    <a:pt x="56" y="52"/>
                  </a:cubicBezTo>
                  <a:cubicBezTo>
                    <a:pt x="56" y="52"/>
                    <a:pt x="56" y="52"/>
                    <a:pt x="56" y="52"/>
                  </a:cubicBezTo>
                  <a:cubicBezTo>
                    <a:pt x="56" y="52"/>
                    <a:pt x="56" y="52"/>
                    <a:pt x="56" y="52"/>
                  </a:cubicBezTo>
                  <a:cubicBezTo>
                    <a:pt x="56" y="52"/>
                    <a:pt x="55" y="51"/>
                    <a:pt x="55" y="51"/>
                  </a:cubicBezTo>
                  <a:cubicBezTo>
                    <a:pt x="55" y="51"/>
                    <a:pt x="54" y="50"/>
                    <a:pt x="54" y="50"/>
                  </a:cubicBezTo>
                  <a:cubicBezTo>
                    <a:pt x="53" y="51"/>
                    <a:pt x="54" y="51"/>
                    <a:pt x="54" y="51"/>
                  </a:cubicBezTo>
                  <a:cubicBezTo>
                    <a:pt x="54" y="51"/>
                    <a:pt x="54" y="51"/>
                    <a:pt x="54" y="51"/>
                  </a:cubicBezTo>
                  <a:cubicBezTo>
                    <a:pt x="54" y="52"/>
                    <a:pt x="54" y="52"/>
                    <a:pt x="55" y="53"/>
                  </a:cubicBezTo>
                  <a:cubicBezTo>
                    <a:pt x="55" y="53"/>
                    <a:pt x="55" y="53"/>
                    <a:pt x="55" y="53"/>
                  </a:cubicBezTo>
                  <a:cubicBezTo>
                    <a:pt x="55" y="53"/>
                    <a:pt x="55" y="53"/>
                    <a:pt x="55" y="53"/>
                  </a:cubicBezTo>
                  <a:cubicBezTo>
                    <a:pt x="55" y="53"/>
                    <a:pt x="55" y="53"/>
                    <a:pt x="55" y="53"/>
                  </a:cubicBezTo>
                  <a:cubicBezTo>
                    <a:pt x="55" y="54"/>
                    <a:pt x="54" y="54"/>
                    <a:pt x="54" y="55"/>
                  </a:cubicBezTo>
                  <a:cubicBezTo>
                    <a:pt x="53" y="56"/>
                    <a:pt x="52" y="58"/>
                    <a:pt x="51" y="59"/>
                  </a:cubicBezTo>
                  <a:cubicBezTo>
                    <a:pt x="50" y="60"/>
                    <a:pt x="49" y="60"/>
                    <a:pt x="49" y="61"/>
                  </a:cubicBezTo>
                  <a:cubicBezTo>
                    <a:pt x="48" y="61"/>
                    <a:pt x="47" y="62"/>
                    <a:pt x="46" y="63"/>
                  </a:cubicBezTo>
                  <a:cubicBezTo>
                    <a:pt x="46" y="63"/>
                    <a:pt x="45" y="64"/>
                    <a:pt x="45" y="64"/>
                  </a:cubicBezTo>
                  <a:cubicBezTo>
                    <a:pt x="45" y="64"/>
                    <a:pt x="45" y="64"/>
                    <a:pt x="45" y="65"/>
                  </a:cubicBezTo>
                  <a:cubicBezTo>
                    <a:pt x="44" y="65"/>
                    <a:pt x="43" y="66"/>
                    <a:pt x="42" y="67"/>
                  </a:cubicBezTo>
                  <a:cubicBezTo>
                    <a:pt x="42" y="67"/>
                    <a:pt x="42" y="67"/>
                    <a:pt x="42" y="67"/>
                  </a:cubicBezTo>
                  <a:cubicBezTo>
                    <a:pt x="42" y="66"/>
                    <a:pt x="41" y="66"/>
                    <a:pt x="41" y="66"/>
                  </a:cubicBezTo>
                  <a:cubicBezTo>
                    <a:pt x="41" y="65"/>
                    <a:pt x="41" y="65"/>
                    <a:pt x="41" y="64"/>
                  </a:cubicBezTo>
                  <a:cubicBezTo>
                    <a:pt x="40" y="64"/>
                    <a:pt x="40" y="63"/>
                    <a:pt x="40" y="63"/>
                  </a:cubicBezTo>
                  <a:cubicBezTo>
                    <a:pt x="39" y="61"/>
                    <a:pt x="38" y="60"/>
                    <a:pt x="37" y="58"/>
                  </a:cubicBezTo>
                  <a:cubicBezTo>
                    <a:pt x="37" y="58"/>
                    <a:pt x="37" y="57"/>
                    <a:pt x="37" y="57"/>
                  </a:cubicBezTo>
                  <a:cubicBezTo>
                    <a:pt x="37" y="56"/>
                    <a:pt x="36" y="54"/>
                    <a:pt x="36" y="53"/>
                  </a:cubicBezTo>
                  <a:cubicBezTo>
                    <a:pt x="36" y="52"/>
                    <a:pt x="36" y="51"/>
                    <a:pt x="36" y="50"/>
                  </a:cubicBezTo>
                  <a:cubicBezTo>
                    <a:pt x="36" y="50"/>
                    <a:pt x="36" y="49"/>
                    <a:pt x="36" y="49"/>
                  </a:cubicBezTo>
                  <a:cubicBezTo>
                    <a:pt x="36" y="48"/>
                    <a:pt x="36" y="48"/>
                    <a:pt x="36" y="48"/>
                  </a:cubicBezTo>
                  <a:cubicBezTo>
                    <a:pt x="35" y="48"/>
                    <a:pt x="35" y="48"/>
                    <a:pt x="35" y="48"/>
                  </a:cubicBezTo>
                  <a:cubicBezTo>
                    <a:pt x="35" y="48"/>
                    <a:pt x="35" y="48"/>
                    <a:pt x="34" y="47"/>
                  </a:cubicBezTo>
                  <a:cubicBezTo>
                    <a:pt x="34" y="47"/>
                    <a:pt x="34" y="47"/>
                    <a:pt x="33" y="47"/>
                  </a:cubicBezTo>
                  <a:cubicBezTo>
                    <a:pt x="33" y="47"/>
                    <a:pt x="33" y="47"/>
                    <a:pt x="33" y="47"/>
                  </a:cubicBezTo>
                  <a:cubicBezTo>
                    <a:pt x="32" y="47"/>
                    <a:pt x="32" y="47"/>
                    <a:pt x="32" y="47"/>
                  </a:cubicBezTo>
                  <a:cubicBezTo>
                    <a:pt x="32" y="46"/>
                    <a:pt x="32" y="46"/>
                    <a:pt x="31" y="46"/>
                  </a:cubicBezTo>
                  <a:cubicBezTo>
                    <a:pt x="31" y="46"/>
                    <a:pt x="31" y="46"/>
                    <a:pt x="31" y="46"/>
                  </a:cubicBezTo>
                  <a:cubicBezTo>
                    <a:pt x="30" y="46"/>
                    <a:pt x="30" y="47"/>
                    <a:pt x="30" y="47"/>
                  </a:cubicBezTo>
                  <a:cubicBezTo>
                    <a:pt x="31" y="47"/>
                    <a:pt x="31" y="47"/>
                    <a:pt x="31" y="47"/>
                  </a:cubicBezTo>
                  <a:cubicBezTo>
                    <a:pt x="31" y="48"/>
                    <a:pt x="32" y="49"/>
                    <a:pt x="32" y="50"/>
                  </a:cubicBezTo>
                  <a:cubicBezTo>
                    <a:pt x="31" y="50"/>
                    <a:pt x="31" y="51"/>
                    <a:pt x="31" y="51"/>
                  </a:cubicBezTo>
                  <a:cubicBezTo>
                    <a:pt x="31" y="51"/>
                    <a:pt x="31" y="51"/>
                    <a:pt x="31" y="52"/>
                  </a:cubicBezTo>
                  <a:cubicBezTo>
                    <a:pt x="30" y="52"/>
                    <a:pt x="31" y="52"/>
                    <a:pt x="31" y="52"/>
                  </a:cubicBezTo>
                  <a:cubicBezTo>
                    <a:pt x="30" y="52"/>
                    <a:pt x="30" y="52"/>
                    <a:pt x="30" y="52"/>
                  </a:cubicBezTo>
                  <a:cubicBezTo>
                    <a:pt x="30" y="53"/>
                    <a:pt x="31" y="54"/>
                    <a:pt x="31" y="54"/>
                  </a:cubicBezTo>
                  <a:cubicBezTo>
                    <a:pt x="31" y="54"/>
                    <a:pt x="32" y="55"/>
                    <a:pt x="32" y="55"/>
                  </a:cubicBezTo>
                  <a:cubicBezTo>
                    <a:pt x="32" y="56"/>
                    <a:pt x="33" y="56"/>
                    <a:pt x="33" y="56"/>
                  </a:cubicBezTo>
                  <a:cubicBezTo>
                    <a:pt x="33" y="57"/>
                    <a:pt x="33" y="57"/>
                    <a:pt x="33" y="57"/>
                  </a:cubicBezTo>
                  <a:cubicBezTo>
                    <a:pt x="33" y="58"/>
                    <a:pt x="34" y="58"/>
                    <a:pt x="34" y="59"/>
                  </a:cubicBezTo>
                  <a:cubicBezTo>
                    <a:pt x="34" y="59"/>
                    <a:pt x="34" y="59"/>
                    <a:pt x="34" y="60"/>
                  </a:cubicBezTo>
                  <a:cubicBezTo>
                    <a:pt x="34" y="60"/>
                    <a:pt x="33" y="60"/>
                    <a:pt x="33" y="60"/>
                  </a:cubicBezTo>
                  <a:cubicBezTo>
                    <a:pt x="33" y="60"/>
                    <a:pt x="33" y="60"/>
                    <a:pt x="33" y="60"/>
                  </a:cubicBezTo>
                  <a:cubicBezTo>
                    <a:pt x="33" y="60"/>
                    <a:pt x="33" y="60"/>
                    <a:pt x="33" y="60"/>
                  </a:cubicBezTo>
                  <a:cubicBezTo>
                    <a:pt x="33" y="60"/>
                    <a:pt x="33" y="60"/>
                    <a:pt x="33" y="60"/>
                  </a:cubicBezTo>
                  <a:cubicBezTo>
                    <a:pt x="33" y="60"/>
                    <a:pt x="33" y="60"/>
                    <a:pt x="33" y="60"/>
                  </a:cubicBezTo>
                  <a:cubicBezTo>
                    <a:pt x="33" y="60"/>
                    <a:pt x="33" y="60"/>
                    <a:pt x="33" y="60"/>
                  </a:cubicBezTo>
                  <a:cubicBezTo>
                    <a:pt x="33" y="60"/>
                    <a:pt x="33" y="60"/>
                    <a:pt x="33" y="60"/>
                  </a:cubicBezTo>
                  <a:cubicBezTo>
                    <a:pt x="33" y="60"/>
                    <a:pt x="33" y="60"/>
                    <a:pt x="33" y="60"/>
                  </a:cubicBezTo>
                  <a:cubicBezTo>
                    <a:pt x="33" y="60"/>
                    <a:pt x="33" y="60"/>
                    <a:pt x="33" y="60"/>
                  </a:cubicBezTo>
                  <a:cubicBezTo>
                    <a:pt x="32" y="60"/>
                    <a:pt x="32" y="60"/>
                    <a:pt x="32" y="60"/>
                  </a:cubicBezTo>
                  <a:cubicBezTo>
                    <a:pt x="32" y="60"/>
                    <a:pt x="32" y="60"/>
                    <a:pt x="32" y="60"/>
                  </a:cubicBezTo>
                  <a:cubicBezTo>
                    <a:pt x="32" y="60"/>
                    <a:pt x="32" y="60"/>
                    <a:pt x="32" y="60"/>
                  </a:cubicBezTo>
                  <a:cubicBezTo>
                    <a:pt x="32" y="60"/>
                    <a:pt x="32" y="60"/>
                    <a:pt x="32" y="60"/>
                  </a:cubicBezTo>
                  <a:cubicBezTo>
                    <a:pt x="32" y="60"/>
                    <a:pt x="32" y="60"/>
                    <a:pt x="32" y="60"/>
                  </a:cubicBezTo>
                  <a:cubicBezTo>
                    <a:pt x="32" y="60"/>
                    <a:pt x="32" y="60"/>
                    <a:pt x="32" y="60"/>
                  </a:cubicBezTo>
                  <a:cubicBezTo>
                    <a:pt x="32" y="60"/>
                    <a:pt x="32" y="60"/>
                    <a:pt x="32" y="61"/>
                  </a:cubicBezTo>
                  <a:cubicBezTo>
                    <a:pt x="32" y="61"/>
                    <a:pt x="32" y="61"/>
                    <a:pt x="32" y="61"/>
                  </a:cubicBezTo>
                  <a:cubicBezTo>
                    <a:pt x="32" y="60"/>
                    <a:pt x="32" y="60"/>
                    <a:pt x="32" y="60"/>
                  </a:cubicBezTo>
                  <a:cubicBezTo>
                    <a:pt x="32" y="60"/>
                    <a:pt x="32" y="60"/>
                    <a:pt x="32" y="61"/>
                  </a:cubicBezTo>
                  <a:cubicBezTo>
                    <a:pt x="32" y="61"/>
                    <a:pt x="31" y="61"/>
                    <a:pt x="31" y="61"/>
                  </a:cubicBezTo>
                  <a:cubicBezTo>
                    <a:pt x="31" y="61"/>
                    <a:pt x="31" y="61"/>
                    <a:pt x="31" y="61"/>
                  </a:cubicBezTo>
                  <a:cubicBezTo>
                    <a:pt x="31" y="61"/>
                    <a:pt x="31" y="61"/>
                    <a:pt x="31" y="61"/>
                  </a:cubicBezTo>
                  <a:cubicBezTo>
                    <a:pt x="31" y="61"/>
                    <a:pt x="31" y="61"/>
                    <a:pt x="31" y="61"/>
                  </a:cubicBezTo>
                  <a:cubicBezTo>
                    <a:pt x="31" y="61"/>
                    <a:pt x="31" y="61"/>
                    <a:pt x="31" y="61"/>
                  </a:cubicBezTo>
                  <a:cubicBezTo>
                    <a:pt x="31" y="61"/>
                    <a:pt x="31" y="61"/>
                    <a:pt x="31" y="61"/>
                  </a:cubicBezTo>
                  <a:cubicBezTo>
                    <a:pt x="31" y="61"/>
                    <a:pt x="31" y="61"/>
                    <a:pt x="31" y="61"/>
                  </a:cubicBezTo>
                  <a:cubicBezTo>
                    <a:pt x="31" y="61"/>
                    <a:pt x="31" y="61"/>
                    <a:pt x="31" y="61"/>
                  </a:cubicBezTo>
                  <a:cubicBezTo>
                    <a:pt x="31" y="61"/>
                    <a:pt x="31" y="61"/>
                    <a:pt x="31" y="61"/>
                  </a:cubicBezTo>
                  <a:cubicBezTo>
                    <a:pt x="31" y="61"/>
                    <a:pt x="31" y="61"/>
                    <a:pt x="31" y="61"/>
                  </a:cubicBezTo>
                  <a:cubicBezTo>
                    <a:pt x="31" y="61"/>
                    <a:pt x="30" y="62"/>
                    <a:pt x="30" y="62"/>
                  </a:cubicBezTo>
                  <a:cubicBezTo>
                    <a:pt x="30" y="62"/>
                    <a:pt x="30" y="62"/>
                    <a:pt x="30" y="62"/>
                  </a:cubicBezTo>
                  <a:cubicBezTo>
                    <a:pt x="30" y="62"/>
                    <a:pt x="30" y="62"/>
                    <a:pt x="30" y="62"/>
                  </a:cubicBezTo>
                  <a:cubicBezTo>
                    <a:pt x="30" y="62"/>
                    <a:pt x="30" y="63"/>
                    <a:pt x="30" y="63"/>
                  </a:cubicBezTo>
                  <a:cubicBezTo>
                    <a:pt x="30" y="63"/>
                    <a:pt x="30" y="63"/>
                    <a:pt x="30" y="63"/>
                  </a:cubicBezTo>
                  <a:cubicBezTo>
                    <a:pt x="30" y="63"/>
                    <a:pt x="30" y="63"/>
                    <a:pt x="30" y="63"/>
                  </a:cubicBezTo>
                  <a:cubicBezTo>
                    <a:pt x="30" y="63"/>
                    <a:pt x="30" y="63"/>
                    <a:pt x="29" y="63"/>
                  </a:cubicBezTo>
                  <a:cubicBezTo>
                    <a:pt x="30" y="63"/>
                    <a:pt x="30" y="63"/>
                    <a:pt x="30" y="63"/>
                  </a:cubicBezTo>
                  <a:cubicBezTo>
                    <a:pt x="29" y="64"/>
                    <a:pt x="29" y="64"/>
                    <a:pt x="28" y="65"/>
                  </a:cubicBezTo>
                  <a:cubicBezTo>
                    <a:pt x="27" y="65"/>
                    <a:pt x="25" y="65"/>
                    <a:pt x="24" y="64"/>
                  </a:cubicBezTo>
                  <a:cubicBezTo>
                    <a:pt x="23" y="64"/>
                    <a:pt x="22" y="64"/>
                    <a:pt x="22" y="63"/>
                  </a:cubicBezTo>
                  <a:cubicBezTo>
                    <a:pt x="22" y="63"/>
                    <a:pt x="22" y="63"/>
                    <a:pt x="21" y="63"/>
                  </a:cubicBezTo>
                  <a:cubicBezTo>
                    <a:pt x="22" y="63"/>
                    <a:pt x="22" y="63"/>
                    <a:pt x="22" y="63"/>
                  </a:cubicBezTo>
                  <a:cubicBezTo>
                    <a:pt x="22" y="63"/>
                    <a:pt x="22" y="63"/>
                    <a:pt x="22" y="63"/>
                  </a:cubicBezTo>
                  <a:cubicBezTo>
                    <a:pt x="22" y="63"/>
                    <a:pt x="22" y="63"/>
                    <a:pt x="22" y="63"/>
                  </a:cubicBezTo>
                  <a:cubicBezTo>
                    <a:pt x="21" y="63"/>
                    <a:pt x="21" y="63"/>
                    <a:pt x="21" y="63"/>
                  </a:cubicBezTo>
                  <a:cubicBezTo>
                    <a:pt x="21" y="63"/>
                    <a:pt x="21" y="63"/>
                    <a:pt x="21" y="63"/>
                  </a:cubicBezTo>
                  <a:cubicBezTo>
                    <a:pt x="21" y="63"/>
                    <a:pt x="21" y="63"/>
                    <a:pt x="21" y="62"/>
                  </a:cubicBez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1" y="61"/>
                  </a:cubicBezTo>
                  <a:cubicBezTo>
                    <a:pt x="21" y="61"/>
                    <a:pt x="21" y="61"/>
                    <a:pt x="21" y="61"/>
                  </a:cubicBezTo>
                  <a:cubicBezTo>
                    <a:pt x="21" y="61"/>
                    <a:pt x="21" y="61"/>
                    <a:pt x="21" y="61"/>
                  </a:cubicBezTo>
                  <a:cubicBezTo>
                    <a:pt x="21" y="61"/>
                    <a:pt x="21" y="61"/>
                    <a:pt x="21" y="61"/>
                  </a:cubicBezTo>
                  <a:cubicBezTo>
                    <a:pt x="21" y="61"/>
                    <a:pt x="21" y="61"/>
                    <a:pt x="21" y="61"/>
                  </a:cubicBezTo>
                  <a:cubicBezTo>
                    <a:pt x="21" y="61"/>
                    <a:pt x="21" y="61"/>
                    <a:pt x="20" y="61"/>
                  </a:cubicBezTo>
                  <a:cubicBezTo>
                    <a:pt x="20" y="61"/>
                    <a:pt x="20" y="61"/>
                    <a:pt x="20" y="61"/>
                  </a:cubicBezTo>
                  <a:cubicBezTo>
                    <a:pt x="20" y="61"/>
                    <a:pt x="20" y="60"/>
                    <a:pt x="20" y="60"/>
                  </a:cubicBezTo>
                  <a:cubicBezTo>
                    <a:pt x="20" y="60"/>
                    <a:pt x="20" y="60"/>
                    <a:pt x="20" y="60"/>
                  </a:cubicBezTo>
                  <a:cubicBezTo>
                    <a:pt x="20" y="60"/>
                    <a:pt x="20" y="60"/>
                    <a:pt x="20" y="60"/>
                  </a:cubicBezTo>
                  <a:cubicBezTo>
                    <a:pt x="20" y="60"/>
                    <a:pt x="20" y="60"/>
                    <a:pt x="20" y="60"/>
                  </a:cubicBezTo>
                  <a:cubicBezTo>
                    <a:pt x="20" y="60"/>
                    <a:pt x="20" y="60"/>
                    <a:pt x="20" y="60"/>
                  </a:cubicBezTo>
                  <a:cubicBezTo>
                    <a:pt x="20" y="60"/>
                    <a:pt x="20" y="60"/>
                    <a:pt x="20" y="60"/>
                  </a:cubicBezTo>
                  <a:cubicBezTo>
                    <a:pt x="20" y="60"/>
                    <a:pt x="19" y="60"/>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19" y="60"/>
                    <a:pt x="18" y="59"/>
                    <a:pt x="18" y="59"/>
                  </a:cubicBezTo>
                  <a:cubicBezTo>
                    <a:pt x="18" y="59"/>
                    <a:pt x="18" y="59"/>
                    <a:pt x="18" y="59"/>
                  </a:cubicBezTo>
                  <a:cubicBezTo>
                    <a:pt x="18" y="59"/>
                    <a:pt x="18" y="59"/>
                    <a:pt x="17" y="59"/>
                  </a:cubicBezTo>
                  <a:cubicBezTo>
                    <a:pt x="17" y="59"/>
                    <a:pt x="17" y="59"/>
                    <a:pt x="17" y="59"/>
                  </a:cubicBezTo>
                  <a:cubicBezTo>
                    <a:pt x="17" y="59"/>
                    <a:pt x="17" y="59"/>
                    <a:pt x="17" y="59"/>
                  </a:cubicBezTo>
                  <a:cubicBezTo>
                    <a:pt x="17" y="59"/>
                    <a:pt x="17" y="59"/>
                    <a:pt x="17" y="59"/>
                  </a:cubicBezTo>
                  <a:cubicBezTo>
                    <a:pt x="17" y="59"/>
                    <a:pt x="17" y="59"/>
                    <a:pt x="17" y="59"/>
                  </a:cubicBezTo>
                  <a:cubicBezTo>
                    <a:pt x="16" y="59"/>
                    <a:pt x="16" y="59"/>
                    <a:pt x="16" y="59"/>
                  </a:cubicBezTo>
                  <a:cubicBezTo>
                    <a:pt x="16" y="59"/>
                    <a:pt x="16" y="59"/>
                    <a:pt x="16" y="59"/>
                  </a:cubicBezTo>
                  <a:cubicBezTo>
                    <a:pt x="16" y="59"/>
                    <a:pt x="16" y="59"/>
                    <a:pt x="16" y="59"/>
                  </a:cubicBezTo>
                  <a:cubicBezTo>
                    <a:pt x="16" y="59"/>
                    <a:pt x="16" y="59"/>
                    <a:pt x="16" y="59"/>
                  </a:cubicBezTo>
                  <a:cubicBezTo>
                    <a:pt x="16" y="59"/>
                    <a:pt x="16" y="59"/>
                    <a:pt x="15" y="59"/>
                  </a:cubicBezTo>
                  <a:cubicBezTo>
                    <a:pt x="15" y="59"/>
                    <a:pt x="15" y="59"/>
                    <a:pt x="15" y="59"/>
                  </a:cubicBezTo>
                  <a:cubicBezTo>
                    <a:pt x="15" y="59"/>
                    <a:pt x="15" y="59"/>
                    <a:pt x="15" y="59"/>
                  </a:cubicBezTo>
                  <a:cubicBezTo>
                    <a:pt x="15" y="59"/>
                    <a:pt x="15" y="59"/>
                    <a:pt x="15" y="59"/>
                  </a:cubicBezTo>
                  <a:cubicBezTo>
                    <a:pt x="14" y="59"/>
                    <a:pt x="14" y="59"/>
                    <a:pt x="14" y="59"/>
                  </a:cubicBezTo>
                  <a:cubicBezTo>
                    <a:pt x="14" y="59"/>
                    <a:pt x="14" y="59"/>
                    <a:pt x="14" y="59"/>
                  </a:cubicBezTo>
                  <a:cubicBezTo>
                    <a:pt x="14" y="59"/>
                    <a:pt x="14" y="59"/>
                    <a:pt x="14" y="59"/>
                  </a:cubicBezTo>
                  <a:cubicBezTo>
                    <a:pt x="14" y="59"/>
                    <a:pt x="14" y="59"/>
                    <a:pt x="14" y="59"/>
                  </a:cubicBezTo>
                  <a:cubicBezTo>
                    <a:pt x="14" y="59"/>
                    <a:pt x="14" y="59"/>
                    <a:pt x="14" y="59"/>
                  </a:cubicBezTo>
                  <a:cubicBezTo>
                    <a:pt x="14" y="59"/>
                    <a:pt x="14" y="59"/>
                    <a:pt x="14" y="59"/>
                  </a:cubicBezTo>
                  <a:cubicBezTo>
                    <a:pt x="14" y="59"/>
                    <a:pt x="14" y="59"/>
                    <a:pt x="14" y="60"/>
                  </a:cubicBezTo>
                  <a:cubicBezTo>
                    <a:pt x="14" y="60"/>
                    <a:pt x="14" y="60"/>
                    <a:pt x="14" y="60"/>
                  </a:cubicBezTo>
                  <a:cubicBezTo>
                    <a:pt x="14" y="60"/>
                    <a:pt x="13" y="59"/>
                    <a:pt x="13" y="59"/>
                  </a:cubicBezTo>
                  <a:cubicBezTo>
                    <a:pt x="13" y="59"/>
                    <a:pt x="13" y="59"/>
                    <a:pt x="13" y="60"/>
                  </a:cubicBezTo>
                  <a:cubicBezTo>
                    <a:pt x="13" y="60"/>
                    <a:pt x="13" y="60"/>
                    <a:pt x="13" y="60"/>
                  </a:cubicBezTo>
                  <a:cubicBezTo>
                    <a:pt x="14" y="60"/>
                    <a:pt x="14" y="60"/>
                    <a:pt x="14" y="60"/>
                  </a:cubicBezTo>
                  <a:cubicBezTo>
                    <a:pt x="14" y="60"/>
                    <a:pt x="14" y="60"/>
                    <a:pt x="14" y="60"/>
                  </a:cubicBezTo>
                  <a:cubicBezTo>
                    <a:pt x="14" y="60"/>
                    <a:pt x="14" y="60"/>
                    <a:pt x="14" y="60"/>
                  </a:cubicBezTo>
                  <a:cubicBezTo>
                    <a:pt x="14" y="60"/>
                    <a:pt x="14" y="60"/>
                    <a:pt x="14" y="60"/>
                  </a:cubicBezTo>
                  <a:cubicBezTo>
                    <a:pt x="14" y="60"/>
                    <a:pt x="14" y="60"/>
                    <a:pt x="14" y="60"/>
                  </a:cubicBezTo>
                  <a:cubicBezTo>
                    <a:pt x="14" y="60"/>
                    <a:pt x="13" y="60"/>
                    <a:pt x="13" y="60"/>
                  </a:cubicBezTo>
                  <a:cubicBezTo>
                    <a:pt x="13" y="60"/>
                    <a:pt x="13" y="60"/>
                    <a:pt x="13" y="60"/>
                  </a:cubicBezTo>
                  <a:cubicBezTo>
                    <a:pt x="13" y="60"/>
                    <a:pt x="13" y="60"/>
                    <a:pt x="13" y="60"/>
                  </a:cubicBezTo>
                  <a:cubicBezTo>
                    <a:pt x="13" y="60"/>
                    <a:pt x="13" y="60"/>
                    <a:pt x="13" y="60"/>
                  </a:cubicBezTo>
                  <a:cubicBezTo>
                    <a:pt x="13" y="60"/>
                    <a:pt x="13" y="60"/>
                    <a:pt x="13" y="60"/>
                  </a:cubicBezTo>
                  <a:cubicBezTo>
                    <a:pt x="12" y="60"/>
                    <a:pt x="12" y="60"/>
                    <a:pt x="12" y="60"/>
                  </a:cubicBezTo>
                  <a:cubicBezTo>
                    <a:pt x="12" y="60"/>
                    <a:pt x="12" y="60"/>
                    <a:pt x="12" y="60"/>
                  </a:cubicBezTo>
                  <a:cubicBezTo>
                    <a:pt x="12" y="60"/>
                    <a:pt x="12" y="60"/>
                    <a:pt x="12" y="60"/>
                  </a:cubicBezTo>
                  <a:cubicBezTo>
                    <a:pt x="12" y="60"/>
                    <a:pt x="12" y="60"/>
                    <a:pt x="12" y="60"/>
                  </a:cubicBezTo>
                  <a:cubicBezTo>
                    <a:pt x="12" y="60"/>
                    <a:pt x="12" y="60"/>
                    <a:pt x="12" y="60"/>
                  </a:cubicBezTo>
                  <a:cubicBezTo>
                    <a:pt x="12" y="60"/>
                    <a:pt x="12" y="60"/>
                    <a:pt x="13" y="60"/>
                  </a:cubicBezTo>
                  <a:cubicBezTo>
                    <a:pt x="12" y="60"/>
                    <a:pt x="12" y="60"/>
                    <a:pt x="12" y="61"/>
                  </a:cubicBezTo>
                  <a:cubicBezTo>
                    <a:pt x="12" y="61"/>
                    <a:pt x="12" y="61"/>
                    <a:pt x="12" y="61"/>
                  </a:cubicBezTo>
                  <a:cubicBezTo>
                    <a:pt x="12" y="61"/>
                    <a:pt x="12" y="61"/>
                    <a:pt x="12" y="60"/>
                  </a:cubicBezTo>
                  <a:cubicBezTo>
                    <a:pt x="12" y="60"/>
                    <a:pt x="12" y="60"/>
                    <a:pt x="12" y="60"/>
                  </a:cubicBezTo>
                  <a:cubicBezTo>
                    <a:pt x="12" y="61"/>
                    <a:pt x="11" y="61"/>
                    <a:pt x="11" y="61"/>
                  </a:cubicBezTo>
                  <a:cubicBezTo>
                    <a:pt x="11" y="61"/>
                    <a:pt x="11" y="61"/>
                    <a:pt x="11" y="61"/>
                  </a:cubicBezTo>
                  <a:cubicBezTo>
                    <a:pt x="11" y="62"/>
                    <a:pt x="11" y="62"/>
                    <a:pt x="11" y="62"/>
                  </a:cubicBezTo>
                  <a:cubicBezTo>
                    <a:pt x="11" y="62"/>
                    <a:pt x="11" y="62"/>
                    <a:pt x="11" y="62"/>
                  </a:cubicBezTo>
                  <a:cubicBezTo>
                    <a:pt x="11" y="62"/>
                    <a:pt x="10" y="62"/>
                    <a:pt x="10" y="62"/>
                  </a:cubicBezTo>
                  <a:cubicBezTo>
                    <a:pt x="10" y="62"/>
                    <a:pt x="10" y="62"/>
                    <a:pt x="10" y="62"/>
                  </a:cubicBezTo>
                  <a:cubicBezTo>
                    <a:pt x="11" y="62"/>
                    <a:pt x="11" y="62"/>
                    <a:pt x="11" y="62"/>
                  </a:cubicBezTo>
                  <a:cubicBezTo>
                    <a:pt x="11" y="62"/>
                    <a:pt x="11" y="62"/>
                    <a:pt x="11" y="62"/>
                  </a:cubicBezTo>
                  <a:cubicBezTo>
                    <a:pt x="11" y="62"/>
                    <a:pt x="11" y="62"/>
                    <a:pt x="11" y="62"/>
                  </a:cubicBezTo>
                  <a:cubicBezTo>
                    <a:pt x="11" y="62"/>
                    <a:pt x="11" y="62"/>
                    <a:pt x="11" y="62"/>
                  </a:cubicBezTo>
                  <a:cubicBezTo>
                    <a:pt x="11" y="62"/>
                    <a:pt x="11" y="62"/>
                    <a:pt x="11" y="62"/>
                  </a:cubicBezTo>
                  <a:cubicBezTo>
                    <a:pt x="11" y="62"/>
                    <a:pt x="11" y="62"/>
                    <a:pt x="11" y="62"/>
                  </a:cubicBezTo>
                  <a:cubicBezTo>
                    <a:pt x="11" y="62"/>
                    <a:pt x="11" y="62"/>
                    <a:pt x="11" y="62"/>
                  </a:cubicBezTo>
                  <a:cubicBezTo>
                    <a:pt x="11" y="62"/>
                    <a:pt x="11" y="62"/>
                    <a:pt x="11" y="62"/>
                  </a:cubicBezTo>
                  <a:cubicBezTo>
                    <a:pt x="11" y="62"/>
                    <a:pt x="11" y="62"/>
                    <a:pt x="11" y="62"/>
                  </a:cubicBezTo>
                  <a:cubicBezTo>
                    <a:pt x="11" y="62"/>
                    <a:pt x="11" y="62"/>
                    <a:pt x="11" y="62"/>
                  </a:cubicBezTo>
                  <a:cubicBezTo>
                    <a:pt x="11" y="62"/>
                    <a:pt x="11" y="62"/>
                    <a:pt x="11" y="62"/>
                  </a:cubicBezTo>
                  <a:cubicBezTo>
                    <a:pt x="11" y="62"/>
                    <a:pt x="11" y="62"/>
                    <a:pt x="11" y="63"/>
                  </a:cubicBezTo>
                  <a:cubicBezTo>
                    <a:pt x="11" y="63"/>
                    <a:pt x="11" y="63"/>
                    <a:pt x="11" y="63"/>
                  </a:cubicBezTo>
                  <a:cubicBezTo>
                    <a:pt x="11" y="63"/>
                    <a:pt x="11" y="63"/>
                    <a:pt x="10" y="63"/>
                  </a:cubicBezTo>
                  <a:cubicBezTo>
                    <a:pt x="10" y="63"/>
                    <a:pt x="10" y="63"/>
                    <a:pt x="10" y="63"/>
                  </a:cubicBezTo>
                  <a:cubicBezTo>
                    <a:pt x="10" y="63"/>
                    <a:pt x="10" y="63"/>
                    <a:pt x="10" y="63"/>
                  </a:cubicBezTo>
                  <a:cubicBezTo>
                    <a:pt x="10" y="63"/>
                    <a:pt x="10" y="63"/>
                    <a:pt x="10" y="63"/>
                  </a:cubicBezTo>
                  <a:cubicBezTo>
                    <a:pt x="10" y="63"/>
                    <a:pt x="10" y="63"/>
                    <a:pt x="10" y="63"/>
                  </a:cubicBezTo>
                  <a:cubicBezTo>
                    <a:pt x="10" y="63"/>
                    <a:pt x="10" y="63"/>
                    <a:pt x="10" y="63"/>
                  </a:cubicBezTo>
                  <a:cubicBezTo>
                    <a:pt x="10" y="63"/>
                    <a:pt x="10" y="63"/>
                    <a:pt x="10" y="63"/>
                  </a:cubicBezTo>
                  <a:cubicBezTo>
                    <a:pt x="10" y="63"/>
                    <a:pt x="10" y="63"/>
                    <a:pt x="10" y="63"/>
                  </a:cubicBezTo>
                  <a:cubicBezTo>
                    <a:pt x="10" y="63"/>
                    <a:pt x="10" y="63"/>
                    <a:pt x="10" y="63"/>
                  </a:cubicBezTo>
                  <a:cubicBezTo>
                    <a:pt x="10" y="63"/>
                    <a:pt x="10" y="63"/>
                    <a:pt x="10" y="63"/>
                  </a:cubicBezTo>
                  <a:cubicBezTo>
                    <a:pt x="10" y="63"/>
                    <a:pt x="10" y="63"/>
                    <a:pt x="10" y="63"/>
                  </a:cubicBezTo>
                  <a:cubicBezTo>
                    <a:pt x="10" y="64"/>
                    <a:pt x="10" y="64"/>
                    <a:pt x="10" y="64"/>
                  </a:cubicBezTo>
                  <a:cubicBezTo>
                    <a:pt x="10" y="64"/>
                    <a:pt x="10" y="64"/>
                    <a:pt x="10" y="64"/>
                  </a:cubicBezTo>
                  <a:cubicBezTo>
                    <a:pt x="10" y="64"/>
                    <a:pt x="10" y="64"/>
                    <a:pt x="10" y="64"/>
                  </a:cubicBezTo>
                  <a:cubicBezTo>
                    <a:pt x="10" y="64"/>
                    <a:pt x="10" y="64"/>
                    <a:pt x="10" y="64"/>
                  </a:cubicBezTo>
                  <a:cubicBezTo>
                    <a:pt x="10" y="64"/>
                    <a:pt x="10" y="64"/>
                    <a:pt x="10" y="64"/>
                  </a:cubicBezTo>
                  <a:cubicBezTo>
                    <a:pt x="10" y="64"/>
                    <a:pt x="10" y="64"/>
                    <a:pt x="10" y="64"/>
                  </a:cubicBezTo>
                  <a:cubicBezTo>
                    <a:pt x="10" y="64"/>
                    <a:pt x="10" y="64"/>
                    <a:pt x="10" y="64"/>
                  </a:cubicBezTo>
                  <a:cubicBezTo>
                    <a:pt x="10" y="64"/>
                    <a:pt x="10" y="64"/>
                    <a:pt x="10" y="64"/>
                  </a:cubicBezTo>
                  <a:cubicBezTo>
                    <a:pt x="10" y="64"/>
                    <a:pt x="10" y="64"/>
                    <a:pt x="11" y="64"/>
                  </a:cubicBezTo>
                  <a:cubicBezTo>
                    <a:pt x="11" y="64"/>
                    <a:pt x="11" y="64"/>
                    <a:pt x="11" y="64"/>
                  </a:cubicBezTo>
                  <a:cubicBezTo>
                    <a:pt x="11" y="64"/>
                    <a:pt x="11" y="64"/>
                    <a:pt x="11" y="64"/>
                  </a:cubicBezTo>
                  <a:cubicBezTo>
                    <a:pt x="11" y="64"/>
                    <a:pt x="11" y="64"/>
                    <a:pt x="11" y="64"/>
                  </a:cubicBezTo>
                  <a:cubicBezTo>
                    <a:pt x="11" y="64"/>
                    <a:pt x="11" y="64"/>
                    <a:pt x="11" y="64"/>
                  </a:cubicBezTo>
                  <a:cubicBezTo>
                    <a:pt x="11" y="64"/>
                    <a:pt x="11" y="64"/>
                    <a:pt x="11" y="64"/>
                  </a:cubicBezTo>
                  <a:cubicBezTo>
                    <a:pt x="11" y="64"/>
                    <a:pt x="11" y="64"/>
                    <a:pt x="11" y="64"/>
                  </a:cubicBezTo>
                  <a:cubicBezTo>
                    <a:pt x="11" y="64"/>
                    <a:pt x="11" y="64"/>
                    <a:pt x="10" y="64"/>
                  </a:cubicBezTo>
                  <a:cubicBezTo>
                    <a:pt x="10" y="64"/>
                    <a:pt x="10" y="64"/>
                    <a:pt x="10" y="64"/>
                  </a:cubicBezTo>
                  <a:cubicBezTo>
                    <a:pt x="10" y="64"/>
                    <a:pt x="10" y="64"/>
                    <a:pt x="10" y="64"/>
                  </a:cubicBezTo>
                  <a:cubicBezTo>
                    <a:pt x="10" y="64"/>
                    <a:pt x="10" y="64"/>
                    <a:pt x="10" y="64"/>
                  </a:cubicBezTo>
                  <a:cubicBezTo>
                    <a:pt x="10" y="65"/>
                    <a:pt x="10" y="65"/>
                    <a:pt x="10" y="65"/>
                  </a:cubicBezTo>
                  <a:cubicBezTo>
                    <a:pt x="10" y="65"/>
                    <a:pt x="10" y="65"/>
                    <a:pt x="10" y="66"/>
                  </a:cubicBezTo>
                  <a:cubicBezTo>
                    <a:pt x="10" y="66"/>
                    <a:pt x="10" y="66"/>
                    <a:pt x="10" y="66"/>
                  </a:cubicBezTo>
                  <a:cubicBezTo>
                    <a:pt x="10" y="66"/>
                    <a:pt x="10" y="66"/>
                    <a:pt x="10" y="66"/>
                  </a:cubicBezTo>
                  <a:cubicBezTo>
                    <a:pt x="10" y="66"/>
                    <a:pt x="10" y="66"/>
                    <a:pt x="10" y="66"/>
                  </a:cubicBezTo>
                  <a:cubicBezTo>
                    <a:pt x="10" y="66"/>
                    <a:pt x="10" y="66"/>
                    <a:pt x="10" y="66"/>
                  </a:cubicBezTo>
                  <a:cubicBezTo>
                    <a:pt x="10" y="66"/>
                    <a:pt x="10" y="66"/>
                    <a:pt x="10" y="66"/>
                  </a:cubicBezTo>
                  <a:cubicBezTo>
                    <a:pt x="10" y="66"/>
                    <a:pt x="10" y="66"/>
                    <a:pt x="10" y="66"/>
                  </a:cubicBezTo>
                  <a:cubicBezTo>
                    <a:pt x="10" y="66"/>
                    <a:pt x="10" y="66"/>
                    <a:pt x="10" y="66"/>
                  </a:cubicBezTo>
                  <a:cubicBezTo>
                    <a:pt x="9" y="66"/>
                    <a:pt x="9" y="66"/>
                    <a:pt x="9" y="66"/>
                  </a:cubicBezTo>
                  <a:cubicBezTo>
                    <a:pt x="9" y="66"/>
                    <a:pt x="9" y="66"/>
                    <a:pt x="9" y="66"/>
                  </a:cubicBezTo>
                  <a:cubicBezTo>
                    <a:pt x="9" y="66"/>
                    <a:pt x="9" y="65"/>
                    <a:pt x="8" y="65"/>
                  </a:cubicBezTo>
                  <a:cubicBezTo>
                    <a:pt x="8" y="64"/>
                    <a:pt x="8" y="64"/>
                    <a:pt x="7" y="63"/>
                  </a:cubicBezTo>
                  <a:cubicBezTo>
                    <a:pt x="7" y="62"/>
                    <a:pt x="7" y="62"/>
                    <a:pt x="6" y="61"/>
                  </a:cubicBezTo>
                  <a:cubicBezTo>
                    <a:pt x="6" y="61"/>
                    <a:pt x="6" y="61"/>
                    <a:pt x="6" y="60"/>
                  </a:cubicBezTo>
                  <a:cubicBezTo>
                    <a:pt x="5" y="59"/>
                    <a:pt x="5" y="58"/>
                    <a:pt x="5" y="57"/>
                  </a:cubicBezTo>
                  <a:cubicBezTo>
                    <a:pt x="4" y="56"/>
                    <a:pt x="3" y="54"/>
                    <a:pt x="2" y="52"/>
                  </a:cubicBezTo>
                  <a:cubicBezTo>
                    <a:pt x="2" y="52"/>
                    <a:pt x="2" y="52"/>
                    <a:pt x="2" y="52"/>
                  </a:cubicBezTo>
                  <a:cubicBezTo>
                    <a:pt x="2" y="52"/>
                    <a:pt x="3" y="52"/>
                    <a:pt x="3" y="51"/>
                  </a:cubicBezTo>
                  <a:cubicBezTo>
                    <a:pt x="3" y="51"/>
                    <a:pt x="3" y="51"/>
                    <a:pt x="3" y="51"/>
                  </a:cubicBezTo>
                  <a:cubicBezTo>
                    <a:pt x="3" y="51"/>
                    <a:pt x="3" y="51"/>
                    <a:pt x="3" y="50"/>
                  </a:cubicBezTo>
                  <a:cubicBezTo>
                    <a:pt x="4" y="50"/>
                    <a:pt x="4" y="50"/>
                    <a:pt x="4" y="49"/>
                  </a:cubicBezTo>
                  <a:cubicBezTo>
                    <a:pt x="4" y="49"/>
                    <a:pt x="4" y="49"/>
                    <a:pt x="4" y="48"/>
                  </a:cubicBezTo>
                  <a:cubicBezTo>
                    <a:pt x="4" y="48"/>
                    <a:pt x="4" y="48"/>
                    <a:pt x="4" y="48"/>
                  </a:cubicBezTo>
                  <a:cubicBezTo>
                    <a:pt x="4" y="48"/>
                    <a:pt x="3" y="47"/>
                    <a:pt x="3" y="47"/>
                  </a:cubicBezTo>
                  <a:cubicBezTo>
                    <a:pt x="3" y="47"/>
                    <a:pt x="3" y="47"/>
                    <a:pt x="3" y="47"/>
                  </a:cubicBezTo>
                  <a:cubicBezTo>
                    <a:pt x="3" y="47"/>
                    <a:pt x="2" y="47"/>
                    <a:pt x="2" y="47"/>
                  </a:cubicBezTo>
                  <a:cubicBezTo>
                    <a:pt x="2" y="47"/>
                    <a:pt x="2" y="47"/>
                    <a:pt x="2" y="47"/>
                  </a:cubicBezTo>
                  <a:cubicBezTo>
                    <a:pt x="1" y="47"/>
                    <a:pt x="1" y="48"/>
                    <a:pt x="1" y="48"/>
                  </a:cubicBezTo>
                  <a:cubicBezTo>
                    <a:pt x="1" y="48"/>
                    <a:pt x="1" y="48"/>
                    <a:pt x="1" y="48"/>
                  </a:cubicBezTo>
                  <a:cubicBezTo>
                    <a:pt x="1" y="48"/>
                    <a:pt x="1" y="49"/>
                    <a:pt x="1" y="49"/>
                  </a:cubicBezTo>
                  <a:cubicBezTo>
                    <a:pt x="1" y="49"/>
                    <a:pt x="1" y="49"/>
                    <a:pt x="1" y="49"/>
                  </a:cubicBezTo>
                  <a:cubicBezTo>
                    <a:pt x="1" y="50"/>
                    <a:pt x="0" y="50"/>
                    <a:pt x="0" y="50"/>
                  </a:cubicBezTo>
                  <a:cubicBezTo>
                    <a:pt x="0" y="51"/>
                    <a:pt x="0" y="51"/>
                    <a:pt x="0" y="52"/>
                  </a:cubicBezTo>
                  <a:cubicBezTo>
                    <a:pt x="0" y="52"/>
                    <a:pt x="0" y="52"/>
                    <a:pt x="0" y="52"/>
                  </a:cubicBezTo>
                  <a:cubicBezTo>
                    <a:pt x="0" y="53"/>
                    <a:pt x="0" y="53"/>
                    <a:pt x="1" y="54"/>
                  </a:cubicBezTo>
                  <a:cubicBezTo>
                    <a:pt x="1" y="55"/>
                    <a:pt x="1" y="57"/>
                    <a:pt x="2" y="58"/>
                  </a:cubicBezTo>
                  <a:cubicBezTo>
                    <a:pt x="2" y="59"/>
                    <a:pt x="3" y="61"/>
                    <a:pt x="3" y="62"/>
                  </a:cubicBezTo>
                  <a:cubicBezTo>
                    <a:pt x="4" y="63"/>
                    <a:pt x="4" y="64"/>
                    <a:pt x="5" y="65"/>
                  </a:cubicBezTo>
                  <a:cubicBezTo>
                    <a:pt x="5" y="67"/>
                    <a:pt x="6" y="69"/>
                    <a:pt x="7" y="71"/>
                  </a:cubicBezTo>
                  <a:cubicBezTo>
                    <a:pt x="7" y="72"/>
                    <a:pt x="7" y="72"/>
                    <a:pt x="7" y="73"/>
                  </a:cubicBezTo>
                  <a:cubicBezTo>
                    <a:pt x="7" y="73"/>
                    <a:pt x="7" y="73"/>
                    <a:pt x="7" y="74"/>
                  </a:cubicBezTo>
                  <a:cubicBezTo>
                    <a:pt x="7" y="74"/>
                    <a:pt x="7" y="75"/>
                    <a:pt x="7" y="75"/>
                  </a:cubicBezTo>
                  <a:cubicBezTo>
                    <a:pt x="7" y="76"/>
                    <a:pt x="8" y="76"/>
                    <a:pt x="8" y="77"/>
                  </a:cubicBezTo>
                  <a:cubicBezTo>
                    <a:pt x="8" y="77"/>
                    <a:pt x="8" y="78"/>
                    <a:pt x="8" y="78"/>
                  </a:cubicBezTo>
                  <a:cubicBezTo>
                    <a:pt x="8" y="78"/>
                    <a:pt x="8" y="78"/>
                    <a:pt x="8" y="78"/>
                  </a:cubicBezTo>
                  <a:cubicBezTo>
                    <a:pt x="3" y="78"/>
                    <a:pt x="3" y="78"/>
                    <a:pt x="3" y="78"/>
                  </a:cubicBezTo>
                  <a:cubicBezTo>
                    <a:pt x="3" y="120"/>
                    <a:pt x="3" y="120"/>
                    <a:pt x="3" y="120"/>
                  </a:cubicBezTo>
                  <a:cubicBezTo>
                    <a:pt x="446" y="120"/>
                    <a:pt x="446" y="120"/>
                    <a:pt x="446" y="120"/>
                  </a:cubicBezTo>
                  <a:cubicBezTo>
                    <a:pt x="446" y="78"/>
                    <a:pt x="446" y="78"/>
                    <a:pt x="446" y="78"/>
                  </a:cubicBezTo>
                  <a:lnTo>
                    <a:pt x="442" y="78"/>
                  </a:lnTo>
                  <a:close/>
                  <a:moveTo>
                    <a:pt x="430" y="50"/>
                  </a:moveTo>
                  <a:cubicBezTo>
                    <a:pt x="430" y="50"/>
                    <a:pt x="430" y="50"/>
                    <a:pt x="430" y="50"/>
                  </a:cubicBezTo>
                  <a:cubicBezTo>
                    <a:pt x="430" y="50"/>
                    <a:pt x="430" y="50"/>
                    <a:pt x="430" y="50"/>
                  </a:cubicBezTo>
                  <a:cubicBezTo>
                    <a:pt x="430" y="50"/>
                    <a:pt x="430" y="50"/>
                    <a:pt x="430" y="50"/>
                  </a:cubicBezTo>
                  <a:close/>
                  <a:moveTo>
                    <a:pt x="430" y="50"/>
                  </a:moveTo>
                  <a:cubicBezTo>
                    <a:pt x="430" y="50"/>
                    <a:pt x="430" y="50"/>
                    <a:pt x="430" y="50"/>
                  </a:cubicBezTo>
                  <a:cubicBezTo>
                    <a:pt x="430" y="50"/>
                    <a:pt x="430" y="50"/>
                    <a:pt x="430" y="50"/>
                  </a:cubicBezTo>
                  <a:cubicBezTo>
                    <a:pt x="430" y="50"/>
                    <a:pt x="430" y="50"/>
                    <a:pt x="430" y="50"/>
                  </a:cubicBezTo>
                  <a:cubicBezTo>
                    <a:pt x="430" y="50"/>
                    <a:pt x="430" y="50"/>
                    <a:pt x="430" y="50"/>
                  </a:cubicBezTo>
                  <a:close/>
                  <a:moveTo>
                    <a:pt x="429" y="52"/>
                  </a:moveTo>
                  <a:cubicBezTo>
                    <a:pt x="429" y="52"/>
                    <a:pt x="429" y="52"/>
                    <a:pt x="429" y="52"/>
                  </a:cubicBezTo>
                  <a:cubicBezTo>
                    <a:pt x="429" y="52"/>
                    <a:pt x="429" y="52"/>
                    <a:pt x="429" y="52"/>
                  </a:cubicBezTo>
                  <a:cubicBezTo>
                    <a:pt x="429" y="52"/>
                    <a:pt x="429" y="52"/>
                    <a:pt x="429" y="52"/>
                  </a:cubicBezTo>
                  <a:close/>
                  <a:moveTo>
                    <a:pt x="391" y="69"/>
                  </a:moveTo>
                  <a:cubicBezTo>
                    <a:pt x="391" y="69"/>
                    <a:pt x="391" y="69"/>
                    <a:pt x="391" y="69"/>
                  </a:cubicBezTo>
                  <a:cubicBezTo>
                    <a:pt x="391" y="69"/>
                    <a:pt x="391" y="69"/>
                    <a:pt x="391" y="69"/>
                  </a:cubicBezTo>
                  <a:cubicBezTo>
                    <a:pt x="391" y="69"/>
                    <a:pt x="391" y="69"/>
                    <a:pt x="391" y="69"/>
                  </a:cubicBezTo>
                  <a:cubicBezTo>
                    <a:pt x="391" y="69"/>
                    <a:pt x="391" y="69"/>
                    <a:pt x="391" y="69"/>
                  </a:cubicBezTo>
                  <a:close/>
                  <a:moveTo>
                    <a:pt x="390" y="69"/>
                  </a:moveTo>
                  <a:cubicBezTo>
                    <a:pt x="390" y="69"/>
                    <a:pt x="390" y="69"/>
                    <a:pt x="390" y="69"/>
                  </a:cubicBezTo>
                  <a:cubicBezTo>
                    <a:pt x="390" y="69"/>
                    <a:pt x="390" y="69"/>
                    <a:pt x="390" y="69"/>
                  </a:cubicBezTo>
                  <a:cubicBezTo>
                    <a:pt x="390" y="69"/>
                    <a:pt x="390" y="69"/>
                    <a:pt x="390" y="69"/>
                  </a:cubicBezTo>
                  <a:cubicBezTo>
                    <a:pt x="390" y="69"/>
                    <a:pt x="390" y="69"/>
                    <a:pt x="390" y="69"/>
                  </a:cubicBezTo>
                  <a:close/>
                  <a:moveTo>
                    <a:pt x="390" y="67"/>
                  </a:moveTo>
                  <a:cubicBezTo>
                    <a:pt x="390" y="67"/>
                    <a:pt x="390" y="67"/>
                    <a:pt x="390" y="67"/>
                  </a:cubicBezTo>
                  <a:cubicBezTo>
                    <a:pt x="390" y="67"/>
                    <a:pt x="390" y="67"/>
                    <a:pt x="390" y="67"/>
                  </a:cubicBezTo>
                  <a:cubicBezTo>
                    <a:pt x="390" y="67"/>
                    <a:pt x="390" y="67"/>
                    <a:pt x="390" y="67"/>
                  </a:cubicBezTo>
                  <a:cubicBezTo>
                    <a:pt x="390" y="67"/>
                    <a:pt x="390" y="67"/>
                    <a:pt x="390" y="67"/>
                  </a:cubicBezTo>
                  <a:cubicBezTo>
                    <a:pt x="390" y="67"/>
                    <a:pt x="390" y="67"/>
                    <a:pt x="390" y="67"/>
                  </a:cubicBezTo>
                  <a:close/>
                  <a:moveTo>
                    <a:pt x="390" y="67"/>
                  </a:moveTo>
                  <a:cubicBezTo>
                    <a:pt x="390" y="67"/>
                    <a:pt x="390" y="67"/>
                    <a:pt x="390" y="67"/>
                  </a:cubicBezTo>
                  <a:cubicBezTo>
                    <a:pt x="390" y="67"/>
                    <a:pt x="390" y="67"/>
                    <a:pt x="390" y="67"/>
                  </a:cubicBezTo>
                  <a:cubicBezTo>
                    <a:pt x="390" y="67"/>
                    <a:pt x="390" y="67"/>
                    <a:pt x="390" y="67"/>
                  </a:cubicBezTo>
                  <a:close/>
                  <a:moveTo>
                    <a:pt x="389" y="66"/>
                  </a:move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ubicBezTo>
                    <a:pt x="389" y="66"/>
                    <a:pt x="389" y="66"/>
                    <a:pt x="389" y="66"/>
                  </a:cubicBezTo>
                  <a:close/>
                  <a:moveTo>
                    <a:pt x="382" y="67"/>
                  </a:moveTo>
                  <a:cubicBezTo>
                    <a:pt x="382" y="67"/>
                    <a:pt x="382" y="67"/>
                    <a:pt x="382" y="67"/>
                  </a:cubicBezTo>
                  <a:cubicBezTo>
                    <a:pt x="382" y="67"/>
                    <a:pt x="382" y="67"/>
                    <a:pt x="382" y="67"/>
                  </a:cubicBezTo>
                  <a:cubicBezTo>
                    <a:pt x="382" y="67"/>
                    <a:pt x="382" y="67"/>
                    <a:pt x="382" y="67"/>
                  </a:cubicBezTo>
                  <a:close/>
                  <a:moveTo>
                    <a:pt x="374" y="61"/>
                  </a:moveTo>
                  <a:cubicBezTo>
                    <a:pt x="373" y="61"/>
                    <a:pt x="373" y="61"/>
                    <a:pt x="373" y="61"/>
                  </a:cubicBezTo>
                  <a:cubicBezTo>
                    <a:pt x="373" y="61"/>
                    <a:pt x="373" y="61"/>
                    <a:pt x="373" y="61"/>
                  </a:cubicBezTo>
                  <a:lnTo>
                    <a:pt x="374" y="61"/>
                  </a:lnTo>
                  <a:close/>
                  <a:moveTo>
                    <a:pt x="373" y="61"/>
                  </a:moveTo>
                  <a:cubicBezTo>
                    <a:pt x="373" y="61"/>
                    <a:pt x="373" y="61"/>
                    <a:pt x="373" y="61"/>
                  </a:cubicBezTo>
                  <a:cubicBezTo>
                    <a:pt x="373" y="61"/>
                    <a:pt x="373" y="61"/>
                    <a:pt x="373" y="61"/>
                  </a:cubicBezTo>
                  <a:cubicBezTo>
                    <a:pt x="373" y="61"/>
                    <a:pt x="373" y="61"/>
                    <a:pt x="373" y="61"/>
                  </a:cubicBezTo>
                  <a:close/>
                  <a:moveTo>
                    <a:pt x="373" y="61"/>
                  </a:moveTo>
                  <a:cubicBezTo>
                    <a:pt x="373" y="61"/>
                    <a:pt x="373" y="61"/>
                    <a:pt x="373" y="61"/>
                  </a:cubicBezTo>
                  <a:cubicBezTo>
                    <a:pt x="373" y="61"/>
                    <a:pt x="373" y="61"/>
                    <a:pt x="373" y="61"/>
                  </a:cubicBezTo>
                  <a:cubicBezTo>
                    <a:pt x="373" y="61"/>
                    <a:pt x="373" y="61"/>
                    <a:pt x="373" y="61"/>
                  </a:cubicBezTo>
                  <a:close/>
                  <a:moveTo>
                    <a:pt x="372" y="61"/>
                  </a:moveTo>
                  <a:cubicBezTo>
                    <a:pt x="372" y="61"/>
                    <a:pt x="372" y="61"/>
                    <a:pt x="372" y="61"/>
                  </a:cubicBezTo>
                  <a:cubicBezTo>
                    <a:pt x="372" y="61"/>
                    <a:pt x="372" y="61"/>
                    <a:pt x="372" y="61"/>
                  </a:cubicBezTo>
                  <a:cubicBezTo>
                    <a:pt x="372" y="61"/>
                    <a:pt x="372" y="61"/>
                    <a:pt x="372" y="61"/>
                  </a:cubicBezTo>
                  <a:cubicBezTo>
                    <a:pt x="372" y="61"/>
                    <a:pt x="372" y="61"/>
                    <a:pt x="372" y="61"/>
                  </a:cubicBezTo>
                  <a:close/>
                  <a:moveTo>
                    <a:pt x="362" y="56"/>
                  </a:moveTo>
                  <a:cubicBezTo>
                    <a:pt x="362" y="56"/>
                    <a:pt x="362" y="56"/>
                    <a:pt x="362" y="56"/>
                  </a:cubicBezTo>
                  <a:cubicBezTo>
                    <a:pt x="362" y="56"/>
                    <a:pt x="362" y="56"/>
                    <a:pt x="362" y="56"/>
                  </a:cubicBezTo>
                  <a:cubicBezTo>
                    <a:pt x="362" y="56"/>
                    <a:pt x="362" y="56"/>
                    <a:pt x="362" y="56"/>
                  </a:cubicBezTo>
                  <a:close/>
                  <a:moveTo>
                    <a:pt x="342" y="22"/>
                  </a:moveTo>
                  <a:cubicBezTo>
                    <a:pt x="342" y="23"/>
                    <a:pt x="342" y="23"/>
                    <a:pt x="342" y="24"/>
                  </a:cubicBezTo>
                  <a:cubicBezTo>
                    <a:pt x="342" y="23"/>
                    <a:pt x="342" y="23"/>
                    <a:pt x="342" y="22"/>
                  </a:cubicBezTo>
                  <a:close/>
                  <a:moveTo>
                    <a:pt x="316" y="57"/>
                  </a:moveTo>
                  <a:cubicBezTo>
                    <a:pt x="316" y="57"/>
                    <a:pt x="316" y="57"/>
                    <a:pt x="316" y="57"/>
                  </a:cubicBezTo>
                  <a:cubicBezTo>
                    <a:pt x="316" y="57"/>
                    <a:pt x="316" y="57"/>
                    <a:pt x="316" y="57"/>
                  </a:cubicBezTo>
                  <a:cubicBezTo>
                    <a:pt x="316" y="57"/>
                    <a:pt x="316" y="57"/>
                    <a:pt x="316" y="57"/>
                  </a:cubicBezTo>
                  <a:cubicBezTo>
                    <a:pt x="316" y="57"/>
                    <a:pt x="316" y="57"/>
                    <a:pt x="316" y="57"/>
                  </a:cubicBezTo>
                  <a:cubicBezTo>
                    <a:pt x="316" y="57"/>
                    <a:pt x="316" y="57"/>
                    <a:pt x="316" y="57"/>
                  </a:cubicBezTo>
                  <a:close/>
                  <a:moveTo>
                    <a:pt x="316" y="57"/>
                  </a:moveTo>
                  <a:cubicBezTo>
                    <a:pt x="316" y="57"/>
                    <a:pt x="316" y="57"/>
                    <a:pt x="316" y="57"/>
                  </a:cubicBezTo>
                  <a:cubicBezTo>
                    <a:pt x="316" y="58"/>
                    <a:pt x="316" y="58"/>
                    <a:pt x="316" y="57"/>
                  </a:cubicBezTo>
                  <a:cubicBezTo>
                    <a:pt x="316" y="57"/>
                    <a:pt x="316" y="57"/>
                    <a:pt x="316" y="57"/>
                  </a:cubicBezTo>
                  <a:close/>
                  <a:moveTo>
                    <a:pt x="265" y="24"/>
                  </a:moveTo>
                  <a:cubicBezTo>
                    <a:pt x="265" y="24"/>
                    <a:pt x="265" y="24"/>
                    <a:pt x="265" y="24"/>
                  </a:cubicBezTo>
                  <a:cubicBezTo>
                    <a:pt x="265" y="24"/>
                    <a:pt x="265" y="24"/>
                    <a:pt x="265" y="24"/>
                  </a:cubicBezTo>
                  <a:cubicBezTo>
                    <a:pt x="265" y="24"/>
                    <a:pt x="265" y="24"/>
                    <a:pt x="265" y="24"/>
                  </a:cubicBezTo>
                  <a:cubicBezTo>
                    <a:pt x="265" y="24"/>
                    <a:pt x="265" y="24"/>
                    <a:pt x="265" y="24"/>
                  </a:cubicBezTo>
                  <a:close/>
                  <a:moveTo>
                    <a:pt x="264" y="26"/>
                  </a:moveTo>
                  <a:cubicBezTo>
                    <a:pt x="264" y="26"/>
                    <a:pt x="265" y="26"/>
                    <a:pt x="265" y="26"/>
                  </a:cubicBezTo>
                  <a:cubicBezTo>
                    <a:pt x="265" y="26"/>
                    <a:pt x="264" y="26"/>
                    <a:pt x="264" y="26"/>
                  </a:cubicBezTo>
                  <a:cubicBezTo>
                    <a:pt x="264" y="26"/>
                    <a:pt x="264" y="26"/>
                    <a:pt x="264" y="26"/>
                  </a:cubicBezTo>
                  <a:cubicBezTo>
                    <a:pt x="264" y="26"/>
                    <a:pt x="264" y="26"/>
                    <a:pt x="264" y="26"/>
                  </a:cubicBezTo>
                  <a:cubicBezTo>
                    <a:pt x="264" y="26"/>
                    <a:pt x="264" y="26"/>
                    <a:pt x="264" y="26"/>
                  </a:cubicBezTo>
                  <a:cubicBezTo>
                    <a:pt x="264" y="26"/>
                    <a:pt x="264" y="26"/>
                    <a:pt x="264" y="26"/>
                  </a:cubicBezTo>
                  <a:cubicBezTo>
                    <a:pt x="264" y="26"/>
                    <a:pt x="264" y="26"/>
                    <a:pt x="264" y="26"/>
                  </a:cubicBezTo>
                  <a:close/>
                  <a:moveTo>
                    <a:pt x="264" y="25"/>
                  </a:moveTo>
                  <a:cubicBezTo>
                    <a:pt x="264" y="25"/>
                    <a:pt x="264" y="25"/>
                    <a:pt x="264" y="25"/>
                  </a:cubicBezTo>
                  <a:cubicBezTo>
                    <a:pt x="264" y="25"/>
                    <a:pt x="264" y="25"/>
                    <a:pt x="264" y="26"/>
                  </a:cubicBezTo>
                  <a:cubicBezTo>
                    <a:pt x="264" y="25"/>
                    <a:pt x="264" y="25"/>
                    <a:pt x="264" y="25"/>
                  </a:cubicBezTo>
                  <a:close/>
                  <a:moveTo>
                    <a:pt x="264" y="26"/>
                  </a:moveTo>
                  <a:cubicBezTo>
                    <a:pt x="264" y="26"/>
                    <a:pt x="264" y="26"/>
                    <a:pt x="264" y="26"/>
                  </a:cubicBezTo>
                  <a:cubicBezTo>
                    <a:pt x="264" y="26"/>
                    <a:pt x="264" y="26"/>
                    <a:pt x="264" y="26"/>
                  </a:cubicBezTo>
                  <a:cubicBezTo>
                    <a:pt x="264" y="27"/>
                    <a:pt x="264" y="27"/>
                    <a:pt x="264" y="27"/>
                  </a:cubicBezTo>
                  <a:cubicBezTo>
                    <a:pt x="264" y="27"/>
                    <a:pt x="264" y="27"/>
                    <a:pt x="264" y="26"/>
                  </a:cubicBezTo>
                  <a:cubicBezTo>
                    <a:pt x="264" y="26"/>
                    <a:pt x="264" y="27"/>
                    <a:pt x="264" y="27"/>
                  </a:cubicBezTo>
                  <a:cubicBezTo>
                    <a:pt x="264" y="27"/>
                    <a:pt x="264" y="27"/>
                    <a:pt x="264" y="27"/>
                  </a:cubicBezTo>
                  <a:cubicBezTo>
                    <a:pt x="264" y="27"/>
                    <a:pt x="264" y="27"/>
                    <a:pt x="264" y="26"/>
                  </a:cubicBezTo>
                  <a:close/>
                  <a:moveTo>
                    <a:pt x="264" y="26"/>
                  </a:moveTo>
                  <a:cubicBezTo>
                    <a:pt x="264" y="26"/>
                    <a:pt x="264" y="26"/>
                    <a:pt x="264" y="26"/>
                  </a:cubicBezTo>
                  <a:cubicBezTo>
                    <a:pt x="264" y="26"/>
                    <a:pt x="264" y="26"/>
                    <a:pt x="264" y="26"/>
                  </a:cubicBezTo>
                  <a:cubicBezTo>
                    <a:pt x="264" y="26"/>
                    <a:pt x="264" y="26"/>
                    <a:pt x="264" y="26"/>
                  </a:cubicBezTo>
                  <a:close/>
                  <a:moveTo>
                    <a:pt x="264" y="26"/>
                  </a:moveTo>
                  <a:cubicBezTo>
                    <a:pt x="264" y="26"/>
                    <a:pt x="264" y="26"/>
                    <a:pt x="264" y="26"/>
                  </a:cubicBezTo>
                  <a:cubicBezTo>
                    <a:pt x="264" y="26"/>
                    <a:pt x="264" y="26"/>
                    <a:pt x="264" y="26"/>
                  </a:cubicBezTo>
                  <a:cubicBezTo>
                    <a:pt x="264" y="26"/>
                    <a:pt x="264" y="26"/>
                    <a:pt x="264" y="26"/>
                  </a:cubicBezTo>
                  <a:cubicBezTo>
                    <a:pt x="264" y="26"/>
                    <a:pt x="264" y="26"/>
                    <a:pt x="264" y="26"/>
                  </a:cubicBezTo>
                  <a:close/>
                  <a:moveTo>
                    <a:pt x="264" y="26"/>
                  </a:moveTo>
                  <a:cubicBezTo>
                    <a:pt x="264" y="26"/>
                    <a:pt x="264" y="26"/>
                    <a:pt x="264" y="26"/>
                  </a:cubicBezTo>
                  <a:cubicBezTo>
                    <a:pt x="264" y="26"/>
                    <a:pt x="264" y="26"/>
                    <a:pt x="264" y="26"/>
                  </a:cubicBezTo>
                  <a:cubicBezTo>
                    <a:pt x="264" y="26"/>
                    <a:pt x="264" y="27"/>
                    <a:pt x="264" y="27"/>
                  </a:cubicBezTo>
                  <a:cubicBezTo>
                    <a:pt x="264" y="27"/>
                    <a:pt x="264" y="27"/>
                    <a:pt x="264" y="27"/>
                  </a:cubicBezTo>
                  <a:cubicBezTo>
                    <a:pt x="264" y="26"/>
                    <a:pt x="264" y="26"/>
                    <a:pt x="264" y="26"/>
                  </a:cubicBezTo>
                  <a:close/>
                  <a:moveTo>
                    <a:pt x="263" y="28"/>
                  </a:moveTo>
                  <a:cubicBezTo>
                    <a:pt x="263" y="28"/>
                    <a:pt x="263" y="28"/>
                    <a:pt x="263" y="28"/>
                  </a:cubicBezTo>
                  <a:cubicBezTo>
                    <a:pt x="263" y="28"/>
                    <a:pt x="263" y="28"/>
                    <a:pt x="263" y="28"/>
                  </a:cubicBezTo>
                  <a:cubicBezTo>
                    <a:pt x="263" y="28"/>
                    <a:pt x="263" y="28"/>
                    <a:pt x="263" y="28"/>
                  </a:cubicBezTo>
                  <a:close/>
                  <a:moveTo>
                    <a:pt x="264" y="19"/>
                  </a:moveTo>
                  <a:cubicBezTo>
                    <a:pt x="264" y="19"/>
                    <a:pt x="264" y="19"/>
                    <a:pt x="264" y="19"/>
                  </a:cubicBezTo>
                  <a:cubicBezTo>
                    <a:pt x="264" y="19"/>
                    <a:pt x="263" y="19"/>
                    <a:pt x="263" y="19"/>
                  </a:cubicBezTo>
                  <a:cubicBezTo>
                    <a:pt x="263" y="19"/>
                    <a:pt x="263" y="19"/>
                    <a:pt x="263" y="19"/>
                  </a:cubicBezTo>
                  <a:cubicBezTo>
                    <a:pt x="263" y="19"/>
                    <a:pt x="263" y="19"/>
                    <a:pt x="263" y="19"/>
                  </a:cubicBezTo>
                  <a:cubicBezTo>
                    <a:pt x="263" y="19"/>
                    <a:pt x="264" y="19"/>
                    <a:pt x="264" y="19"/>
                  </a:cubicBezTo>
                  <a:close/>
                  <a:moveTo>
                    <a:pt x="263" y="19"/>
                  </a:moveTo>
                  <a:cubicBezTo>
                    <a:pt x="263" y="19"/>
                    <a:pt x="263" y="19"/>
                    <a:pt x="263" y="19"/>
                  </a:cubicBezTo>
                  <a:cubicBezTo>
                    <a:pt x="263" y="19"/>
                    <a:pt x="263" y="19"/>
                    <a:pt x="263" y="19"/>
                  </a:cubicBezTo>
                  <a:cubicBezTo>
                    <a:pt x="263" y="19"/>
                    <a:pt x="263" y="19"/>
                    <a:pt x="263" y="19"/>
                  </a:cubicBezTo>
                  <a:close/>
                  <a:moveTo>
                    <a:pt x="260" y="17"/>
                  </a:moveTo>
                  <a:cubicBezTo>
                    <a:pt x="260" y="17"/>
                    <a:pt x="260" y="17"/>
                    <a:pt x="260" y="17"/>
                  </a:cubicBezTo>
                  <a:cubicBezTo>
                    <a:pt x="260" y="17"/>
                    <a:pt x="260" y="17"/>
                    <a:pt x="260" y="17"/>
                  </a:cubicBezTo>
                  <a:cubicBezTo>
                    <a:pt x="260" y="16"/>
                    <a:pt x="260" y="16"/>
                    <a:pt x="260" y="16"/>
                  </a:cubicBezTo>
                  <a:cubicBezTo>
                    <a:pt x="260" y="16"/>
                    <a:pt x="260" y="16"/>
                    <a:pt x="260" y="16"/>
                  </a:cubicBezTo>
                  <a:cubicBezTo>
                    <a:pt x="260" y="16"/>
                    <a:pt x="260" y="16"/>
                    <a:pt x="260" y="16"/>
                  </a:cubicBezTo>
                  <a:cubicBezTo>
                    <a:pt x="260" y="16"/>
                    <a:pt x="260" y="16"/>
                    <a:pt x="260" y="16"/>
                  </a:cubicBezTo>
                  <a:cubicBezTo>
                    <a:pt x="260" y="16"/>
                    <a:pt x="260" y="16"/>
                    <a:pt x="260" y="16"/>
                  </a:cubicBezTo>
                  <a:cubicBezTo>
                    <a:pt x="260" y="16"/>
                    <a:pt x="261" y="16"/>
                    <a:pt x="260" y="16"/>
                  </a:cubicBezTo>
                  <a:cubicBezTo>
                    <a:pt x="260" y="17"/>
                    <a:pt x="260" y="17"/>
                    <a:pt x="260" y="17"/>
                  </a:cubicBezTo>
                  <a:cubicBezTo>
                    <a:pt x="260" y="17"/>
                    <a:pt x="260" y="17"/>
                    <a:pt x="260" y="17"/>
                  </a:cubicBezTo>
                  <a:cubicBezTo>
                    <a:pt x="260" y="17"/>
                    <a:pt x="260" y="17"/>
                    <a:pt x="260" y="17"/>
                  </a:cubicBezTo>
                  <a:close/>
                  <a:moveTo>
                    <a:pt x="143" y="28"/>
                  </a:moveTo>
                  <a:cubicBezTo>
                    <a:pt x="143" y="28"/>
                    <a:pt x="144" y="29"/>
                    <a:pt x="144" y="29"/>
                  </a:cubicBezTo>
                  <a:cubicBezTo>
                    <a:pt x="143" y="29"/>
                    <a:pt x="143" y="28"/>
                    <a:pt x="143" y="28"/>
                  </a:cubicBezTo>
                  <a:close/>
                  <a:moveTo>
                    <a:pt x="144" y="29"/>
                  </a:moveTo>
                  <a:cubicBezTo>
                    <a:pt x="144" y="29"/>
                    <a:pt x="144" y="29"/>
                    <a:pt x="144" y="29"/>
                  </a:cubicBezTo>
                  <a:close/>
                  <a:moveTo>
                    <a:pt x="161" y="48"/>
                  </a:moveTo>
                  <a:cubicBezTo>
                    <a:pt x="161" y="48"/>
                    <a:pt x="161" y="48"/>
                    <a:pt x="161" y="48"/>
                  </a:cubicBezTo>
                  <a:cubicBezTo>
                    <a:pt x="161" y="48"/>
                    <a:pt x="161" y="48"/>
                    <a:pt x="161" y="49"/>
                  </a:cubicBezTo>
                  <a:cubicBezTo>
                    <a:pt x="161" y="49"/>
                    <a:pt x="161" y="48"/>
                    <a:pt x="161" y="48"/>
                  </a:cubicBezTo>
                  <a:close/>
                  <a:moveTo>
                    <a:pt x="141" y="46"/>
                  </a:moveTo>
                  <a:cubicBezTo>
                    <a:pt x="141" y="46"/>
                    <a:pt x="141" y="46"/>
                    <a:pt x="141" y="46"/>
                  </a:cubicBezTo>
                  <a:cubicBezTo>
                    <a:pt x="141" y="46"/>
                    <a:pt x="141" y="46"/>
                    <a:pt x="141" y="46"/>
                  </a:cubicBezTo>
                  <a:close/>
                  <a:moveTo>
                    <a:pt x="140" y="45"/>
                  </a:moveTo>
                  <a:cubicBezTo>
                    <a:pt x="140" y="45"/>
                    <a:pt x="140" y="45"/>
                    <a:pt x="140" y="45"/>
                  </a:cubicBezTo>
                  <a:cubicBezTo>
                    <a:pt x="140" y="45"/>
                    <a:pt x="140" y="45"/>
                    <a:pt x="140" y="45"/>
                  </a:cubicBezTo>
                  <a:close/>
                  <a:moveTo>
                    <a:pt x="140" y="45"/>
                  </a:moveTo>
                  <a:cubicBezTo>
                    <a:pt x="140" y="45"/>
                    <a:pt x="140" y="45"/>
                    <a:pt x="140" y="45"/>
                  </a:cubicBezTo>
                  <a:cubicBezTo>
                    <a:pt x="140" y="45"/>
                    <a:pt x="140" y="45"/>
                    <a:pt x="140" y="45"/>
                  </a:cubicBezTo>
                  <a:cubicBezTo>
                    <a:pt x="140" y="45"/>
                    <a:pt x="140" y="45"/>
                    <a:pt x="140" y="45"/>
                  </a:cubicBezTo>
                  <a:cubicBezTo>
                    <a:pt x="140" y="45"/>
                    <a:pt x="140" y="45"/>
                    <a:pt x="140" y="45"/>
                  </a:cubicBezTo>
                  <a:close/>
                  <a:moveTo>
                    <a:pt x="139" y="46"/>
                  </a:moveTo>
                  <a:cubicBezTo>
                    <a:pt x="139" y="46"/>
                    <a:pt x="139" y="46"/>
                    <a:pt x="139" y="46"/>
                  </a:cubicBezTo>
                  <a:cubicBezTo>
                    <a:pt x="139" y="46"/>
                    <a:pt x="139" y="46"/>
                    <a:pt x="139" y="46"/>
                  </a:cubicBezTo>
                  <a:cubicBezTo>
                    <a:pt x="139" y="46"/>
                    <a:pt x="139" y="46"/>
                    <a:pt x="139" y="46"/>
                  </a:cubicBezTo>
                  <a:cubicBezTo>
                    <a:pt x="139" y="46"/>
                    <a:pt x="139" y="46"/>
                    <a:pt x="139" y="46"/>
                  </a:cubicBezTo>
                  <a:close/>
                  <a:moveTo>
                    <a:pt x="103" y="51"/>
                  </a:moveTo>
                  <a:cubicBezTo>
                    <a:pt x="103" y="51"/>
                    <a:pt x="103" y="51"/>
                    <a:pt x="103" y="51"/>
                  </a:cubicBezTo>
                  <a:cubicBezTo>
                    <a:pt x="103" y="51"/>
                    <a:pt x="103" y="51"/>
                    <a:pt x="103" y="51"/>
                  </a:cubicBezTo>
                  <a:cubicBezTo>
                    <a:pt x="103" y="51"/>
                    <a:pt x="103" y="51"/>
                    <a:pt x="103" y="51"/>
                  </a:cubicBezTo>
                  <a:close/>
                  <a:moveTo>
                    <a:pt x="103" y="52"/>
                  </a:moveTo>
                  <a:cubicBezTo>
                    <a:pt x="103" y="52"/>
                    <a:pt x="103" y="52"/>
                    <a:pt x="103" y="52"/>
                  </a:cubicBezTo>
                  <a:cubicBezTo>
                    <a:pt x="103" y="52"/>
                    <a:pt x="103" y="52"/>
                    <a:pt x="103" y="52"/>
                  </a:cubicBezTo>
                  <a:cubicBezTo>
                    <a:pt x="103" y="52"/>
                    <a:pt x="103" y="52"/>
                    <a:pt x="103" y="52"/>
                  </a:cubicBezTo>
                  <a:cubicBezTo>
                    <a:pt x="103" y="52"/>
                    <a:pt x="103" y="51"/>
                    <a:pt x="103" y="51"/>
                  </a:cubicBezTo>
                  <a:cubicBezTo>
                    <a:pt x="103" y="51"/>
                    <a:pt x="103" y="52"/>
                    <a:pt x="103" y="52"/>
                  </a:cubicBezTo>
                  <a:close/>
                  <a:moveTo>
                    <a:pt x="102" y="49"/>
                  </a:moveTo>
                  <a:cubicBezTo>
                    <a:pt x="102" y="49"/>
                    <a:pt x="102" y="49"/>
                    <a:pt x="102" y="49"/>
                  </a:cubicBezTo>
                  <a:cubicBezTo>
                    <a:pt x="102" y="49"/>
                    <a:pt x="102" y="49"/>
                    <a:pt x="102" y="49"/>
                  </a:cubicBezTo>
                  <a:cubicBezTo>
                    <a:pt x="102" y="49"/>
                    <a:pt x="102" y="49"/>
                    <a:pt x="102" y="49"/>
                  </a:cubicBezTo>
                  <a:close/>
                  <a:moveTo>
                    <a:pt x="101" y="47"/>
                  </a:moveTo>
                  <a:cubicBezTo>
                    <a:pt x="101" y="47"/>
                    <a:pt x="101" y="47"/>
                    <a:pt x="101" y="47"/>
                  </a:cubicBezTo>
                  <a:cubicBezTo>
                    <a:pt x="101" y="47"/>
                    <a:pt x="101" y="47"/>
                    <a:pt x="101" y="47"/>
                  </a:cubicBezTo>
                  <a:cubicBezTo>
                    <a:pt x="101" y="47"/>
                    <a:pt x="101" y="47"/>
                    <a:pt x="101" y="47"/>
                  </a:cubicBezTo>
                  <a:close/>
                  <a:moveTo>
                    <a:pt x="101" y="47"/>
                  </a:moveTo>
                  <a:cubicBezTo>
                    <a:pt x="101" y="47"/>
                    <a:pt x="101" y="47"/>
                    <a:pt x="101" y="47"/>
                  </a:cubicBezTo>
                  <a:cubicBezTo>
                    <a:pt x="101" y="47"/>
                    <a:pt x="101" y="47"/>
                    <a:pt x="101" y="47"/>
                  </a:cubicBezTo>
                  <a:cubicBezTo>
                    <a:pt x="101" y="47"/>
                    <a:pt x="101" y="47"/>
                    <a:pt x="101" y="47"/>
                  </a:cubicBezTo>
                  <a:cubicBezTo>
                    <a:pt x="101" y="47"/>
                    <a:pt x="101" y="47"/>
                    <a:pt x="101" y="47"/>
                  </a:cubicBezTo>
                  <a:close/>
                  <a:moveTo>
                    <a:pt x="96" y="48"/>
                  </a:moveTo>
                  <a:cubicBezTo>
                    <a:pt x="96" y="48"/>
                    <a:pt x="96" y="48"/>
                    <a:pt x="96" y="48"/>
                  </a:cubicBezTo>
                  <a:cubicBezTo>
                    <a:pt x="96" y="48"/>
                    <a:pt x="96" y="48"/>
                    <a:pt x="96" y="48"/>
                  </a:cubicBezTo>
                  <a:cubicBezTo>
                    <a:pt x="96" y="48"/>
                    <a:pt x="96" y="48"/>
                    <a:pt x="96" y="48"/>
                  </a:cubicBezTo>
                  <a:close/>
                  <a:moveTo>
                    <a:pt x="94" y="55"/>
                  </a:moveTo>
                  <a:cubicBezTo>
                    <a:pt x="94" y="55"/>
                    <a:pt x="93" y="55"/>
                    <a:pt x="93" y="55"/>
                  </a:cubicBezTo>
                  <a:cubicBezTo>
                    <a:pt x="93" y="55"/>
                    <a:pt x="94" y="55"/>
                    <a:pt x="94" y="55"/>
                  </a:cubicBezTo>
                  <a:cubicBezTo>
                    <a:pt x="94" y="55"/>
                    <a:pt x="94" y="55"/>
                    <a:pt x="94" y="55"/>
                  </a:cubicBezTo>
                  <a:close/>
                  <a:moveTo>
                    <a:pt x="94" y="56"/>
                  </a:moveTo>
                  <a:cubicBezTo>
                    <a:pt x="94" y="56"/>
                    <a:pt x="94" y="56"/>
                    <a:pt x="94" y="55"/>
                  </a:cubicBezTo>
                  <a:cubicBezTo>
                    <a:pt x="94" y="55"/>
                    <a:pt x="94" y="55"/>
                    <a:pt x="94" y="55"/>
                  </a:cubicBezTo>
                  <a:cubicBezTo>
                    <a:pt x="94" y="55"/>
                    <a:pt x="94" y="55"/>
                    <a:pt x="94" y="55"/>
                  </a:cubicBezTo>
                  <a:cubicBezTo>
                    <a:pt x="95" y="55"/>
                    <a:pt x="94" y="56"/>
                    <a:pt x="94" y="56"/>
                  </a:cubicBezTo>
                  <a:close/>
                  <a:moveTo>
                    <a:pt x="81" y="65"/>
                  </a:moveTo>
                  <a:cubicBezTo>
                    <a:pt x="81" y="65"/>
                    <a:pt x="81" y="65"/>
                    <a:pt x="81" y="65"/>
                  </a:cubicBezTo>
                  <a:cubicBezTo>
                    <a:pt x="81" y="65"/>
                    <a:pt x="81" y="65"/>
                    <a:pt x="81" y="65"/>
                  </a:cubicBezTo>
                  <a:cubicBezTo>
                    <a:pt x="81" y="65"/>
                    <a:pt x="81" y="65"/>
                    <a:pt x="81" y="65"/>
                  </a:cubicBezTo>
                  <a:close/>
                  <a:moveTo>
                    <a:pt x="80" y="65"/>
                  </a:moveTo>
                  <a:cubicBezTo>
                    <a:pt x="81" y="65"/>
                    <a:pt x="81" y="65"/>
                    <a:pt x="81" y="65"/>
                  </a:cubicBezTo>
                  <a:cubicBezTo>
                    <a:pt x="81" y="65"/>
                    <a:pt x="81" y="65"/>
                    <a:pt x="81" y="65"/>
                  </a:cubicBezTo>
                  <a:cubicBezTo>
                    <a:pt x="81" y="65"/>
                    <a:pt x="81" y="65"/>
                    <a:pt x="81" y="65"/>
                  </a:cubicBezTo>
                  <a:cubicBezTo>
                    <a:pt x="81" y="65"/>
                    <a:pt x="81" y="65"/>
                    <a:pt x="81" y="65"/>
                  </a:cubicBezTo>
                  <a:cubicBezTo>
                    <a:pt x="81" y="65"/>
                    <a:pt x="81" y="65"/>
                    <a:pt x="80" y="65"/>
                  </a:cubicBezTo>
                  <a:cubicBezTo>
                    <a:pt x="80" y="65"/>
                    <a:pt x="80" y="65"/>
                    <a:pt x="80" y="65"/>
                  </a:cubicBezTo>
                  <a:cubicBezTo>
                    <a:pt x="80" y="65"/>
                    <a:pt x="80" y="65"/>
                    <a:pt x="80" y="65"/>
                  </a:cubicBezTo>
                  <a:close/>
                  <a:moveTo>
                    <a:pt x="80" y="64"/>
                  </a:moveTo>
                  <a:cubicBezTo>
                    <a:pt x="80" y="64"/>
                    <a:pt x="80" y="64"/>
                    <a:pt x="80" y="64"/>
                  </a:cubicBezTo>
                  <a:cubicBezTo>
                    <a:pt x="80" y="64"/>
                    <a:pt x="80" y="64"/>
                    <a:pt x="80" y="64"/>
                  </a:cubicBezTo>
                  <a:cubicBezTo>
                    <a:pt x="80" y="64"/>
                    <a:pt x="80" y="64"/>
                    <a:pt x="80" y="64"/>
                  </a:cubicBezTo>
                  <a:close/>
                  <a:moveTo>
                    <a:pt x="79" y="63"/>
                  </a:moveTo>
                  <a:cubicBezTo>
                    <a:pt x="79" y="63"/>
                    <a:pt x="79" y="63"/>
                    <a:pt x="79" y="63"/>
                  </a:cubicBezTo>
                  <a:cubicBezTo>
                    <a:pt x="79" y="63"/>
                    <a:pt x="79" y="63"/>
                    <a:pt x="79" y="63"/>
                  </a:cubicBezTo>
                  <a:cubicBezTo>
                    <a:pt x="79" y="63"/>
                    <a:pt x="79" y="63"/>
                    <a:pt x="79" y="63"/>
                  </a:cubicBezTo>
                  <a:close/>
                  <a:moveTo>
                    <a:pt x="418" y="64"/>
                  </a:moveTo>
                  <a:cubicBezTo>
                    <a:pt x="418" y="64"/>
                    <a:pt x="418" y="64"/>
                    <a:pt x="418" y="64"/>
                  </a:cubicBezTo>
                  <a:cubicBezTo>
                    <a:pt x="418" y="64"/>
                    <a:pt x="418" y="64"/>
                    <a:pt x="418" y="64"/>
                  </a:cubicBezTo>
                  <a:cubicBezTo>
                    <a:pt x="418" y="64"/>
                    <a:pt x="418" y="64"/>
                    <a:pt x="418" y="64"/>
                  </a:cubicBezTo>
                  <a:cubicBezTo>
                    <a:pt x="418" y="64"/>
                    <a:pt x="418" y="64"/>
                    <a:pt x="418" y="64"/>
                  </a:cubicBezTo>
                  <a:cubicBezTo>
                    <a:pt x="418" y="64"/>
                    <a:pt x="418" y="64"/>
                    <a:pt x="418" y="64"/>
                  </a:cubicBezTo>
                  <a:cubicBezTo>
                    <a:pt x="418" y="64"/>
                    <a:pt x="418" y="65"/>
                    <a:pt x="418" y="65"/>
                  </a:cubicBezTo>
                  <a:cubicBezTo>
                    <a:pt x="418" y="65"/>
                    <a:pt x="418" y="65"/>
                    <a:pt x="418" y="65"/>
                  </a:cubicBezTo>
                  <a:cubicBezTo>
                    <a:pt x="418" y="65"/>
                    <a:pt x="418" y="65"/>
                    <a:pt x="418" y="65"/>
                  </a:cubicBezTo>
                  <a:cubicBezTo>
                    <a:pt x="418" y="65"/>
                    <a:pt x="418" y="65"/>
                    <a:pt x="418" y="65"/>
                  </a:cubicBezTo>
                  <a:cubicBezTo>
                    <a:pt x="418" y="65"/>
                    <a:pt x="418" y="65"/>
                    <a:pt x="418" y="65"/>
                  </a:cubicBezTo>
                  <a:cubicBezTo>
                    <a:pt x="418" y="64"/>
                    <a:pt x="418" y="64"/>
                    <a:pt x="418" y="64"/>
                  </a:cubicBezTo>
                  <a:cubicBezTo>
                    <a:pt x="418" y="64"/>
                    <a:pt x="418" y="64"/>
                    <a:pt x="418" y="64"/>
                  </a:cubicBezTo>
                  <a:cubicBezTo>
                    <a:pt x="418" y="64"/>
                    <a:pt x="418" y="64"/>
                    <a:pt x="418" y="64"/>
                  </a:cubicBezTo>
                  <a:cubicBezTo>
                    <a:pt x="418" y="64"/>
                    <a:pt x="418" y="64"/>
                    <a:pt x="418" y="65"/>
                  </a:cubicBezTo>
                  <a:cubicBezTo>
                    <a:pt x="418" y="65"/>
                    <a:pt x="418" y="65"/>
                    <a:pt x="418" y="65"/>
                  </a:cubicBezTo>
                  <a:cubicBezTo>
                    <a:pt x="418" y="65"/>
                    <a:pt x="418" y="65"/>
                    <a:pt x="418" y="65"/>
                  </a:cubicBezTo>
                  <a:cubicBezTo>
                    <a:pt x="418" y="65"/>
                    <a:pt x="418" y="65"/>
                    <a:pt x="417" y="65"/>
                  </a:cubicBezTo>
                  <a:cubicBezTo>
                    <a:pt x="417" y="65"/>
                    <a:pt x="417" y="65"/>
                    <a:pt x="417" y="65"/>
                  </a:cubicBezTo>
                  <a:cubicBezTo>
                    <a:pt x="417" y="65"/>
                    <a:pt x="417" y="65"/>
                    <a:pt x="417" y="65"/>
                  </a:cubicBezTo>
                  <a:cubicBezTo>
                    <a:pt x="417" y="65"/>
                    <a:pt x="417" y="65"/>
                    <a:pt x="417" y="65"/>
                  </a:cubicBezTo>
                  <a:cubicBezTo>
                    <a:pt x="418" y="64"/>
                    <a:pt x="418" y="64"/>
                    <a:pt x="418" y="64"/>
                  </a:cubicBezTo>
                  <a:cubicBezTo>
                    <a:pt x="418" y="64"/>
                    <a:pt x="418" y="64"/>
                    <a:pt x="418" y="64"/>
                  </a:cubicBezTo>
                  <a:cubicBezTo>
                    <a:pt x="418" y="64"/>
                    <a:pt x="418" y="64"/>
                    <a:pt x="418" y="64"/>
                  </a:cubicBezTo>
                  <a:cubicBezTo>
                    <a:pt x="418" y="64"/>
                    <a:pt x="418" y="64"/>
                    <a:pt x="418" y="64"/>
                  </a:cubicBezTo>
                  <a:cubicBezTo>
                    <a:pt x="418" y="64"/>
                    <a:pt x="418" y="64"/>
                    <a:pt x="418" y="64"/>
                  </a:cubicBezTo>
                  <a:close/>
                  <a:moveTo>
                    <a:pt x="418" y="65"/>
                  </a:moveTo>
                  <a:cubicBezTo>
                    <a:pt x="418" y="65"/>
                    <a:pt x="418" y="65"/>
                    <a:pt x="418" y="65"/>
                  </a:cubicBezTo>
                  <a:cubicBezTo>
                    <a:pt x="418" y="65"/>
                    <a:pt x="418" y="65"/>
                    <a:pt x="418" y="65"/>
                  </a:cubicBezTo>
                  <a:cubicBezTo>
                    <a:pt x="418" y="65"/>
                    <a:pt x="418" y="65"/>
                    <a:pt x="418" y="65"/>
                  </a:cubicBezTo>
                  <a:close/>
                  <a:moveTo>
                    <a:pt x="418" y="66"/>
                  </a:moveTo>
                  <a:cubicBezTo>
                    <a:pt x="418" y="66"/>
                    <a:pt x="418" y="66"/>
                    <a:pt x="418" y="66"/>
                  </a:cubicBezTo>
                  <a:cubicBezTo>
                    <a:pt x="418" y="66"/>
                    <a:pt x="418" y="66"/>
                    <a:pt x="418" y="66"/>
                  </a:cubicBezTo>
                  <a:cubicBezTo>
                    <a:pt x="418" y="66"/>
                    <a:pt x="418" y="66"/>
                    <a:pt x="418" y="66"/>
                  </a:cubicBezTo>
                  <a:cubicBezTo>
                    <a:pt x="418" y="65"/>
                    <a:pt x="418" y="65"/>
                    <a:pt x="418" y="65"/>
                  </a:cubicBezTo>
                  <a:cubicBezTo>
                    <a:pt x="418" y="65"/>
                    <a:pt x="418" y="65"/>
                    <a:pt x="418" y="65"/>
                  </a:cubicBezTo>
                  <a:cubicBezTo>
                    <a:pt x="418" y="65"/>
                    <a:pt x="418" y="65"/>
                    <a:pt x="418" y="65"/>
                  </a:cubicBezTo>
                  <a:cubicBezTo>
                    <a:pt x="418" y="65"/>
                    <a:pt x="418" y="65"/>
                    <a:pt x="418" y="65"/>
                  </a:cubicBezTo>
                  <a:cubicBezTo>
                    <a:pt x="418" y="65"/>
                    <a:pt x="418" y="65"/>
                    <a:pt x="418" y="65"/>
                  </a:cubicBezTo>
                  <a:cubicBezTo>
                    <a:pt x="418" y="65"/>
                    <a:pt x="418" y="65"/>
                    <a:pt x="418" y="65"/>
                  </a:cubicBezTo>
                  <a:cubicBezTo>
                    <a:pt x="418" y="65"/>
                    <a:pt x="418" y="65"/>
                    <a:pt x="418" y="66"/>
                  </a:cubicBezTo>
                  <a:close/>
                  <a:moveTo>
                    <a:pt x="418" y="66"/>
                  </a:moveTo>
                  <a:cubicBezTo>
                    <a:pt x="418" y="66"/>
                    <a:pt x="418" y="66"/>
                    <a:pt x="418" y="66"/>
                  </a:cubicBezTo>
                  <a:cubicBezTo>
                    <a:pt x="418" y="66"/>
                    <a:pt x="418" y="66"/>
                    <a:pt x="418" y="66"/>
                  </a:cubicBezTo>
                  <a:cubicBezTo>
                    <a:pt x="418" y="66"/>
                    <a:pt x="418" y="66"/>
                    <a:pt x="418" y="66"/>
                  </a:cubicBezTo>
                  <a:close/>
                  <a:moveTo>
                    <a:pt x="419" y="64"/>
                  </a:moveTo>
                  <a:cubicBezTo>
                    <a:pt x="419" y="64"/>
                    <a:pt x="419" y="64"/>
                    <a:pt x="419" y="64"/>
                  </a:cubicBezTo>
                  <a:cubicBezTo>
                    <a:pt x="419" y="64"/>
                    <a:pt x="419" y="64"/>
                    <a:pt x="419" y="64"/>
                  </a:cubicBezTo>
                  <a:cubicBezTo>
                    <a:pt x="419" y="64"/>
                    <a:pt x="419" y="64"/>
                    <a:pt x="419" y="64"/>
                  </a:cubicBezTo>
                  <a:close/>
                  <a:moveTo>
                    <a:pt x="426" y="68"/>
                  </a:moveTo>
                  <a:cubicBezTo>
                    <a:pt x="426" y="68"/>
                    <a:pt x="426" y="68"/>
                    <a:pt x="426" y="68"/>
                  </a:cubicBezTo>
                  <a:cubicBezTo>
                    <a:pt x="426" y="68"/>
                    <a:pt x="426" y="68"/>
                    <a:pt x="426" y="68"/>
                  </a:cubicBezTo>
                  <a:cubicBezTo>
                    <a:pt x="426" y="68"/>
                    <a:pt x="426" y="68"/>
                    <a:pt x="426" y="68"/>
                  </a:cubicBezTo>
                  <a:cubicBezTo>
                    <a:pt x="426" y="68"/>
                    <a:pt x="426" y="68"/>
                    <a:pt x="426" y="68"/>
                  </a:cubicBezTo>
                  <a:cubicBezTo>
                    <a:pt x="426" y="68"/>
                    <a:pt x="426" y="68"/>
                    <a:pt x="426" y="68"/>
                  </a:cubicBezTo>
                  <a:close/>
                  <a:moveTo>
                    <a:pt x="426" y="69"/>
                  </a:moveTo>
                  <a:cubicBezTo>
                    <a:pt x="426" y="69"/>
                    <a:pt x="426" y="69"/>
                    <a:pt x="427" y="69"/>
                  </a:cubicBezTo>
                  <a:cubicBezTo>
                    <a:pt x="427" y="69"/>
                    <a:pt x="427" y="69"/>
                    <a:pt x="427" y="69"/>
                  </a:cubicBezTo>
                  <a:cubicBezTo>
                    <a:pt x="427" y="69"/>
                    <a:pt x="427" y="69"/>
                    <a:pt x="427" y="69"/>
                  </a:cubicBezTo>
                  <a:cubicBezTo>
                    <a:pt x="427" y="69"/>
                    <a:pt x="427" y="69"/>
                    <a:pt x="427" y="69"/>
                  </a:cubicBezTo>
                  <a:cubicBezTo>
                    <a:pt x="427" y="69"/>
                    <a:pt x="427" y="69"/>
                    <a:pt x="427" y="69"/>
                  </a:cubicBezTo>
                  <a:cubicBezTo>
                    <a:pt x="427" y="69"/>
                    <a:pt x="427" y="69"/>
                    <a:pt x="427" y="68"/>
                  </a:cubicBezTo>
                  <a:cubicBezTo>
                    <a:pt x="427" y="69"/>
                    <a:pt x="427" y="69"/>
                    <a:pt x="427" y="69"/>
                  </a:cubicBezTo>
                  <a:cubicBezTo>
                    <a:pt x="427" y="69"/>
                    <a:pt x="427" y="69"/>
                    <a:pt x="427" y="69"/>
                  </a:cubicBezTo>
                  <a:cubicBezTo>
                    <a:pt x="427" y="68"/>
                    <a:pt x="427" y="68"/>
                    <a:pt x="427" y="68"/>
                  </a:cubicBezTo>
                  <a:cubicBezTo>
                    <a:pt x="427" y="68"/>
                    <a:pt x="427" y="68"/>
                    <a:pt x="427" y="68"/>
                  </a:cubicBezTo>
                  <a:cubicBezTo>
                    <a:pt x="427" y="68"/>
                    <a:pt x="427" y="68"/>
                    <a:pt x="427" y="68"/>
                  </a:cubicBezTo>
                  <a:cubicBezTo>
                    <a:pt x="427" y="68"/>
                    <a:pt x="427" y="68"/>
                    <a:pt x="427" y="68"/>
                  </a:cubicBezTo>
                  <a:cubicBezTo>
                    <a:pt x="427" y="68"/>
                    <a:pt x="427" y="68"/>
                    <a:pt x="427" y="68"/>
                  </a:cubicBezTo>
                  <a:cubicBezTo>
                    <a:pt x="427" y="68"/>
                    <a:pt x="427" y="68"/>
                    <a:pt x="427" y="68"/>
                  </a:cubicBezTo>
                  <a:cubicBezTo>
                    <a:pt x="427" y="68"/>
                    <a:pt x="427" y="68"/>
                    <a:pt x="427" y="67"/>
                  </a:cubicBezTo>
                  <a:cubicBezTo>
                    <a:pt x="427" y="67"/>
                    <a:pt x="427" y="67"/>
                    <a:pt x="427" y="67"/>
                  </a:cubicBezTo>
                  <a:cubicBezTo>
                    <a:pt x="427" y="67"/>
                    <a:pt x="427" y="67"/>
                    <a:pt x="427" y="67"/>
                  </a:cubicBezTo>
                  <a:cubicBezTo>
                    <a:pt x="427" y="67"/>
                    <a:pt x="427" y="67"/>
                    <a:pt x="427" y="67"/>
                  </a:cubicBezTo>
                  <a:cubicBezTo>
                    <a:pt x="427" y="66"/>
                    <a:pt x="427" y="66"/>
                    <a:pt x="427" y="66"/>
                  </a:cubicBezTo>
                  <a:cubicBezTo>
                    <a:pt x="427" y="66"/>
                    <a:pt x="427" y="67"/>
                    <a:pt x="427" y="67"/>
                  </a:cubicBezTo>
                  <a:cubicBezTo>
                    <a:pt x="427" y="67"/>
                    <a:pt x="427" y="67"/>
                    <a:pt x="427" y="67"/>
                  </a:cubicBezTo>
                  <a:cubicBezTo>
                    <a:pt x="427" y="67"/>
                    <a:pt x="427" y="67"/>
                    <a:pt x="427" y="67"/>
                  </a:cubicBezTo>
                  <a:cubicBezTo>
                    <a:pt x="427" y="67"/>
                    <a:pt x="427" y="67"/>
                    <a:pt x="427" y="67"/>
                  </a:cubicBezTo>
                  <a:cubicBezTo>
                    <a:pt x="427" y="67"/>
                    <a:pt x="427" y="67"/>
                    <a:pt x="427" y="67"/>
                  </a:cubicBezTo>
                  <a:cubicBezTo>
                    <a:pt x="427" y="67"/>
                    <a:pt x="427" y="67"/>
                    <a:pt x="427" y="67"/>
                  </a:cubicBezTo>
                  <a:cubicBezTo>
                    <a:pt x="427" y="67"/>
                    <a:pt x="427" y="67"/>
                    <a:pt x="427" y="67"/>
                  </a:cubicBezTo>
                  <a:cubicBezTo>
                    <a:pt x="427" y="67"/>
                    <a:pt x="427" y="67"/>
                    <a:pt x="427" y="67"/>
                  </a:cubicBezTo>
                  <a:cubicBezTo>
                    <a:pt x="427" y="67"/>
                    <a:pt x="427" y="67"/>
                    <a:pt x="427" y="67"/>
                  </a:cubicBezTo>
                  <a:cubicBezTo>
                    <a:pt x="427" y="67"/>
                    <a:pt x="427" y="67"/>
                    <a:pt x="427" y="67"/>
                  </a:cubicBezTo>
                  <a:cubicBezTo>
                    <a:pt x="427" y="66"/>
                    <a:pt x="427" y="66"/>
                    <a:pt x="427" y="66"/>
                  </a:cubicBezTo>
                  <a:cubicBezTo>
                    <a:pt x="428" y="67"/>
                    <a:pt x="429" y="67"/>
                    <a:pt x="430" y="68"/>
                  </a:cubicBezTo>
                  <a:cubicBezTo>
                    <a:pt x="430" y="68"/>
                    <a:pt x="429" y="68"/>
                    <a:pt x="429" y="68"/>
                  </a:cubicBezTo>
                  <a:cubicBezTo>
                    <a:pt x="429" y="68"/>
                    <a:pt x="428" y="68"/>
                    <a:pt x="428" y="68"/>
                  </a:cubicBezTo>
                  <a:cubicBezTo>
                    <a:pt x="428" y="68"/>
                    <a:pt x="428" y="68"/>
                    <a:pt x="428" y="68"/>
                  </a:cubicBezTo>
                  <a:cubicBezTo>
                    <a:pt x="427" y="69"/>
                    <a:pt x="427" y="69"/>
                    <a:pt x="427" y="69"/>
                  </a:cubicBezTo>
                  <a:cubicBezTo>
                    <a:pt x="427" y="69"/>
                    <a:pt x="427" y="69"/>
                    <a:pt x="427" y="69"/>
                  </a:cubicBezTo>
                  <a:cubicBezTo>
                    <a:pt x="427" y="69"/>
                    <a:pt x="427" y="69"/>
                    <a:pt x="427" y="69"/>
                  </a:cubicBezTo>
                  <a:cubicBezTo>
                    <a:pt x="427" y="69"/>
                    <a:pt x="427" y="69"/>
                    <a:pt x="427" y="69"/>
                  </a:cubicBezTo>
                  <a:cubicBezTo>
                    <a:pt x="427" y="69"/>
                    <a:pt x="426" y="69"/>
                    <a:pt x="426" y="69"/>
                  </a:cubicBezTo>
                  <a:cubicBezTo>
                    <a:pt x="426" y="69"/>
                    <a:pt x="426" y="69"/>
                    <a:pt x="426" y="69"/>
                  </a:cubicBezTo>
                  <a:close/>
                  <a:moveTo>
                    <a:pt x="427" y="62"/>
                  </a:moveTo>
                  <a:cubicBezTo>
                    <a:pt x="427" y="62"/>
                    <a:pt x="427" y="62"/>
                    <a:pt x="427" y="62"/>
                  </a:cubicBezTo>
                  <a:cubicBezTo>
                    <a:pt x="427" y="62"/>
                    <a:pt x="427" y="62"/>
                    <a:pt x="427" y="62"/>
                  </a:cubicBezTo>
                  <a:cubicBezTo>
                    <a:pt x="427" y="62"/>
                    <a:pt x="427" y="62"/>
                    <a:pt x="427" y="62"/>
                  </a:cubicBezTo>
                  <a:close/>
                  <a:moveTo>
                    <a:pt x="427" y="62"/>
                  </a:moveTo>
                  <a:cubicBezTo>
                    <a:pt x="427" y="62"/>
                    <a:pt x="427" y="62"/>
                    <a:pt x="427" y="62"/>
                  </a:cubicBezTo>
                  <a:cubicBezTo>
                    <a:pt x="427" y="62"/>
                    <a:pt x="427" y="62"/>
                    <a:pt x="427" y="62"/>
                  </a:cubicBezTo>
                  <a:cubicBezTo>
                    <a:pt x="427" y="62"/>
                    <a:pt x="427" y="62"/>
                    <a:pt x="427" y="62"/>
                  </a:cubicBezTo>
                  <a:cubicBezTo>
                    <a:pt x="427" y="62"/>
                    <a:pt x="427" y="62"/>
                    <a:pt x="427" y="62"/>
                  </a:cubicBezTo>
                  <a:cubicBezTo>
                    <a:pt x="427" y="62"/>
                    <a:pt x="427" y="62"/>
                    <a:pt x="427" y="62"/>
                  </a:cubicBezTo>
                  <a:cubicBezTo>
                    <a:pt x="427" y="62"/>
                    <a:pt x="427" y="62"/>
                    <a:pt x="427" y="62"/>
                  </a:cubicBezTo>
                  <a:close/>
                  <a:moveTo>
                    <a:pt x="427" y="67"/>
                  </a:moveTo>
                  <a:cubicBezTo>
                    <a:pt x="427" y="67"/>
                    <a:pt x="427" y="67"/>
                    <a:pt x="427" y="67"/>
                  </a:cubicBezTo>
                  <a:cubicBezTo>
                    <a:pt x="427" y="67"/>
                    <a:pt x="427" y="67"/>
                    <a:pt x="427" y="67"/>
                  </a:cubicBezTo>
                  <a:cubicBezTo>
                    <a:pt x="427" y="67"/>
                    <a:pt x="427" y="67"/>
                    <a:pt x="427" y="67"/>
                  </a:cubicBezTo>
                  <a:close/>
                  <a:moveTo>
                    <a:pt x="427" y="68"/>
                  </a:moveTo>
                  <a:cubicBezTo>
                    <a:pt x="427" y="68"/>
                    <a:pt x="427" y="67"/>
                    <a:pt x="427" y="67"/>
                  </a:cubicBezTo>
                  <a:cubicBezTo>
                    <a:pt x="427" y="67"/>
                    <a:pt x="427" y="67"/>
                    <a:pt x="427" y="67"/>
                  </a:cubicBezTo>
                  <a:cubicBezTo>
                    <a:pt x="427" y="67"/>
                    <a:pt x="427" y="67"/>
                    <a:pt x="427" y="67"/>
                  </a:cubicBezTo>
                  <a:cubicBezTo>
                    <a:pt x="427" y="68"/>
                    <a:pt x="427" y="68"/>
                    <a:pt x="427" y="68"/>
                  </a:cubicBezTo>
                  <a:cubicBezTo>
                    <a:pt x="427" y="68"/>
                    <a:pt x="427" y="68"/>
                    <a:pt x="427" y="68"/>
                  </a:cubicBezTo>
                  <a:close/>
                  <a:moveTo>
                    <a:pt x="427" y="64"/>
                  </a:moveTo>
                  <a:cubicBezTo>
                    <a:pt x="427" y="64"/>
                    <a:pt x="427" y="64"/>
                    <a:pt x="427" y="64"/>
                  </a:cubicBezTo>
                  <a:cubicBezTo>
                    <a:pt x="427" y="64"/>
                    <a:pt x="427" y="64"/>
                    <a:pt x="427" y="64"/>
                  </a:cubicBezTo>
                  <a:cubicBezTo>
                    <a:pt x="427" y="64"/>
                    <a:pt x="427" y="64"/>
                    <a:pt x="427" y="64"/>
                  </a:cubicBezTo>
                  <a:close/>
                  <a:moveTo>
                    <a:pt x="427" y="69"/>
                  </a:moveTo>
                  <a:cubicBezTo>
                    <a:pt x="427" y="69"/>
                    <a:pt x="427" y="69"/>
                    <a:pt x="427" y="69"/>
                  </a:cubicBezTo>
                  <a:cubicBezTo>
                    <a:pt x="427" y="69"/>
                    <a:pt x="427" y="69"/>
                    <a:pt x="427" y="69"/>
                  </a:cubicBezTo>
                  <a:cubicBezTo>
                    <a:pt x="427" y="69"/>
                    <a:pt x="427" y="69"/>
                    <a:pt x="427" y="69"/>
                  </a:cubicBezTo>
                  <a:cubicBezTo>
                    <a:pt x="427" y="69"/>
                    <a:pt x="427" y="69"/>
                    <a:pt x="427" y="69"/>
                  </a:cubicBezTo>
                  <a:cubicBezTo>
                    <a:pt x="427" y="69"/>
                    <a:pt x="427" y="69"/>
                    <a:pt x="427" y="69"/>
                  </a:cubicBezTo>
                  <a:close/>
                  <a:moveTo>
                    <a:pt x="434" y="54"/>
                  </a:moveTo>
                  <a:cubicBezTo>
                    <a:pt x="434" y="54"/>
                    <a:pt x="434" y="53"/>
                    <a:pt x="435" y="53"/>
                  </a:cubicBezTo>
                  <a:cubicBezTo>
                    <a:pt x="435" y="53"/>
                    <a:pt x="434" y="54"/>
                    <a:pt x="434" y="54"/>
                  </a:cubicBezTo>
                  <a:cubicBezTo>
                    <a:pt x="434" y="54"/>
                    <a:pt x="434" y="54"/>
                    <a:pt x="434" y="54"/>
                  </a:cubicBezTo>
                  <a:close/>
                  <a:moveTo>
                    <a:pt x="437" y="65"/>
                  </a:moveTo>
                  <a:cubicBezTo>
                    <a:pt x="437" y="65"/>
                    <a:pt x="437" y="65"/>
                    <a:pt x="437" y="66"/>
                  </a:cubicBezTo>
                  <a:cubicBezTo>
                    <a:pt x="436" y="65"/>
                    <a:pt x="436" y="63"/>
                    <a:pt x="436" y="62"/>
                  </a:cubicBezTo>
                  <a:cubicBezTo>
                    <a:pt x="436" y="62"/>
                    <a:pt x="436" y="62"/>
                    <a:pt x="436" y="62"/>
                  </a:cubicBezTo>
                  <a:cubicBezTo>
                    <a:pt x="436" y="62"/>
                    <a:pt x="436" y="62"/>
                    <a:pt x="436" y="62"/>
                  </a:cubicBezTo>
                  <a:cubicBezTo>
                    <a:pt x="436" y="62"/>
                    <a:pt x="436" y="62"/>
                    <a:pt x="436" y="61"/>
                  </a:cubicBezTo>
                  <a:cubicBezTo>
                    <a:pt x="436" y="61"/>
                    <a:pt x="436" y="61"/>
                    <a:pt x="436" y="61"/>
                  </a:cubicBezTo>
                  <a:cubicBezTo>
                    <a:pt x="436" y="61"/>
                    <a:pt x="436" y="61"/>
                    <a:pt x="436" y="61"/>
                  </a:cubicBezTo>
                  <a:cubicBezTo>
                    <a:pt x="436" y="61"/>
                    <a:pt x="436" y="61"/>
                    <a:pt x="436" y="61"/>
                  </a:cubicBezTo>
                  <a:cubicBezTo>
                    <a:pt x="437" y="61"/>
                    <a:pt x="437" y="61"/>
                    <a:pt x="437" y="61"/>
                  </a:cubicBezTo>
                  <a:cubicBezTo>
                    <a:pt x="437" y="61"/>
                    <a:pt x="437" y="61"/>
                    <a:pt x="437" y="61"/>
                  </a:cubicBezTo>
                  <a:cubicBezTo>
                    <a:pt x="437" y="61"/>
                    <a:pt x="437" y="61"/>
                    <a:pt x="437" y="60"/>
                  </a:cubicBezTo>
                  <a:cubicBezTo>
                    <a:pt x="437" y="60"/>
                    <a:pt x="437" y="60"/>
                    <a:pt x="437" y="60"/>
                  </a:cubicBezTo>
                  <a:cubicBezTo>
                    <a:pt x="437" y="61"/>
                    <a:pt x="437" y="62"/>
                    <a:pt x="438" y="63"/>
                  </a:cubicBezTo>
                  <a:cubicBezTo>
                    <a:pt x="437" y="64"/>
                    <a:pt x="437" y="64"/>
                    <a:pt x="437" y="65"/>
                  </a:cubicBezTo>
                  <a:close/>
                  <a:moveTo>
                    <a:pt x="437" y="57"/>
                  </a:moveTo>
                  <a:cubicBezTo>
                    <a:pt x="437" y="57"/>
                    <a:pt x="437" y="57"/>
                    <a:pt x="437" y="57"/>
                  </a:cubicBezTo>
                  <a:cubicBezTo>
                    <a:pt x="437" y="57"/>
                    <a:pt x="437" y="57"/>
                    <a:pt x="437" y="57"/>
                  </a:cubicBezTo>
                  <a:cubicBezTo>
                    <a:pt x="437" y="57"/>
                    <a:pt x="437" y="57"/>
                    <a:pt x="437" y="58"/>
                  </a:cubicBezTo>
                  <a:cubicBezTo>
                    <a:pt x="437" y="58"/>
                    <a:pt x="437" y="58"/>
                    <a:pt x="437" y="58"/>
                  </a:cubicBezTo>
                  <a:cubicBezTo>
                    <a:pt x="437" y="58"/>
                    <a:pt x="437" y="58"/>
                    <a:pt x="437" y="58"/>
                  </a:cubicBezTo>
                  <a:cubicBezTo>
                    <a:pt x="437" y="58"/>
                    <a:pt x="437" y="58"/>
                    <a:pt x="437" y="58"/>
                  </a:cubicBezTo>
                  <a:cubicBezTo>
                    <a:pt x="437" y="58"/>
                    <a:pt x="436" y="57"/>
                    <a:pt x="436" y="57"/>
                  </a:cubicBezTo>
                  <a:cubicBezTo>
                    <a:pt x="436" y="57"/>
                    <a:pt x="436" y="57"/>
                    <a:pt x="436" y="57"/>
                  </a:cubicBezTo>
                  <a:cubicBezTo>
                    <a:pt x="436" y="57"/>
                    <a:pt x="436" y="57"/>
                    <a:pt x="436" y="57"/>
                  </a:cubicBezTo>
                  <a:cubicBezTo>
                    <a:pt x="437" y="57"/>
                    <a:pt x="437" y="57"/>
                    <a:pt x="437" y="58"/>
                  </a:cubicBezTo>
                  <a:cubicBezTo>
                    <a:pt x="437" y="57"/>
                    <a:pt x="437" y="57"/>
                    <a:pt x="437" y="57"/>
                  </a:cubicBezTo>
                  <a:close/>
                  <a:moveTo>
                    <a:pt x="436" y="57"/>
                  </a:moveTo>
                  <a:cubicBezTo>
                    <a:pt x="436" y="57"/>
                    <a:pt x="436" y="56"/>
                    <a:pt x="436" y="56"/>
                  </a:cubicBezTo>
                  <a:cubicBezTo>
                    <a:pt x="436" y="56"/>
                    <a:pt x="436" y="56"/>
                    <a:pt x="436" y="56"/>
                  </a:cubicBezTo>
                  <a:cubicBezTo>
                    <a:pt x="436" y="56"/>
                    <a:pt x="437" y="57"/>
                    <a:pt x="437" y="57"/>
                  </a:cubicBezTo>
                  <a:cubicBezTo>
                    <a:pt x="437" y="57"/>
                    <a:pt x="436" y="56"/>
                    <a:pt x="436" y="56"/>
                  </a:cubicBezTo>
                  <a:cubicBezTo>
                    <a:pt x="436" y="56"/>
                    <a:pt x="436" y="56"/>
                    <a:pt x="436" y="56"/>
                  </a:cubicBezTo>
                  <a:cubicBezTo>
                    <a:pt x="436" y="56"/>
                    <a:pt x="436" y="56"/>
                    <a:pt x="436" y="56"/>
                  </a:cubicBezTo>
                  <a:cubicBezTo>
                    <a:pt x="436" y="56"/>
                    <a:pt x="436" y="56"/>
                    <a:pt x="436" y="56"/>
                  </a:cubicBezTo>
                  <a:cubicBezTo>
                    <a:pt x="436" y="56"/>
                    <a:pt x="436" y="56"/>
                    <a:pt x="436" y="56"/>
                  </a:cubicBezTo>
                  <a:cubicBezTo>
                    <a:pt x="436" y="56"/>
                    <a:pt x="436" y="56"/>
                    <a:pt x="436" y="56"/>
                  </a:cubicBezTo>
                  <a:cubicBezTo>
                    <a:pt x="436" y="56"/>
                    <a:pt x="436" y="56"/>
                    <a:pt x="436" y="56"/>
                  </a:cubicBezTo>
                  <a:cubicBezTo>
                    <a:pt x="437" y="56"/>
                    <a:pt x="437" y="56"/>
                    <a:pt x="437" y="56"/>
                  </a:cubicBezTo>
                  <a:cubicBezTo>
                    <a:pt x="437" y="56"/>
                    <a:pt x="437" y="56"/>
                    <a:pt x="437" y="56"/>
                  </a:cubicBezTo>
                  <a:cubicBezTo>
                    <a:pt x="437" y="56"/>
                    <a:pt x="437" y="56"/>
                    <a:pt x="437" y="56"/>
                  </a:cubicBezTo>
                  <a:cubicBezTo>
                    <a:pt x="437" y="56"/>
                    <a:pt x="437" y="56"/>
                    <a:pt x="437" y="56"/>
                  </a:cubicBezTo>
                  <a:cubicBezTo>
                    <a:pt x="437" y="57"/>
                    <a:pt x="437" y="57"/>
                    <a:pt x="437" y="58"/>
                  </a:cubicBezTo>
                  <a:cubicBezTo>
                    <a:pt x="437" y="57"/>
                    <a:pt x="437" y="57"/>
                    <a:pt x="436" y="57"/>
                  </a:cubicBezTo>
                  <a:close/>
                  <a:moveTo>
                    <a:pt x="437" y="56"/>
                  </a:moveTo>
                  <a:cubicBezTo>
                    <a:pt x="437" y="56"/>
                    <a:pt x="437" y="56"/>
                    <a:pt x="437" y="56"/>
                  </a:cubicBezTo>
                  <a:cubicBezTo>
                    <a:pt x="436" y="56"/>
                    <a:pt x="436" y="56"/>
                    <a:pt x="436" y="56"/>
                  </a:cubicBezTo>
                  <a:cubicBezTo>
                    <a:pt x="436" y="56"/>
                    <a:pt x="436" y="56"/>
                    <a:pt x="436" y="56"/>
                  </a:cubicBezTo>
                  <a:cubicBezTo>
                    <a:pt x="436" y="56"/>
                    <a:pt x="437" y="56"/>
                    <a:pt x="437" y="56"/>
                  </a:cubicBezTo>
                  <a:cubicBezTo>
                    <a:pt x="437" y="56"/>
                    <a:pt x="437" y="56"/>
                    <a:pt x="437" y="56"/>
                  </a:cubicBezTo>
                  <a:cubicBezTo>
                    <a:pt x="437" y="56"/>
                    <a:pt x="437" y="56"/>
                    <a:pt x="437" y="56"/>
                  </a:cubicBezTo>
                  <a:close/>
                  <a:moveTo>
                    <a:pt x="437" y="56"/>
                  </a:moveTo>
                  <a:cubicBezTo>
                    <a:pt x="437" y="56"/>
                    <a:pt x="437" y="56"/>
                    <a:pt x="437" y="55"/>
                  </a:cubicBezTo>
                  <a:cubicBezTo>
                    <a:pt x="437" y="55"/>
                    <a:pt x="437" y="55"/>
                    <a:pt x="437" y="55"/>
                  </a:cubicBezTo>
                  <a:cubicBezTo>
                    <a:pt x="437" y="55"/>
                    <a:pt x="437" y="55"/>
                    <a:pt x="437" y="55"/>
                  </a:cubicBezTo>
                  <a:cubicBezTo>
                    <a:pt x="437" y="55"/>
                    <a:pt x="437" y="55"/>
                    <a:pt x="437" y="55"/>
                  </a:cubicBezTo>
                  <a:cubicBezTo>
                    <a:pt x="437" y="55"/>
                    <a:pt x="437" y="55"/>
                    <a:pt x="437" y="55"/>
                  </a:cubicBezTo>
                  <a:cubicBezTo>
                    <a:pt x="437" y="55"/>
                    <a:pt x="437" y="55"/>
                    <a:pt x="437" y="55"/>
                  </a:cubicBezTo>
                  <a:cubicBezTo>
                    <a:pt x="437" y="55"/>
                    <a:pt x="437" y="55"/>
                    <a:pt x="437" y="55"/>
                  </a:cubicBezTo>
                  <a:cubicBezTo>
                    <a:pt x="437" y="55"/>
                    <a:pt x="437" y="55"/>
                    <a:pt x="437" y="56"/>
                  </a:cubicBezTo>
                  <a:close/>
                  <a:moveTo>
                    <a:pt x="437" y="55"/>
                  </a:moveTo>
                  <a:cubicBezTo>
                    <a:pt x="437" y="55"/>
                    <a:pt x="437" y="55"/>
                    <a:pt x="437" y="55"/>
                  </a:cubicBezTo>
                  <a:cubicBezTo>
                    <a:pt x="437" y="55"/>
                    <a:pt x="436" y="55"/>
                    <a:pt x="436" y="55"/>
                  </a:cubicBezTo>
                  <a:cubicBezTo>
                    <a:pt x="436" y="55"/>
                    <a:pt x="436" y="55"/>
                    <a:pt x="437" y="55"/>
                  </a:cubicBezTo>
                  <a:cubicBezTo>
                    <a:pt x="437" y="55"/>
                    <a:pt x="437" y="55"/>
                    <a:pt x="437" y="55"/>
                  </a:cubicBezTo>
                  <a:cubicBezTo>
                    <a:pt x="437" y="55"/>
                    <a:pt x="437" y="55"/>
                    <a:pt x="437" y="55"/>
                  </a:cubicBezTo>
                  <a:close/>
                  <a:moveTo>
                    <a:pt x="437" y="55"/>
                  </a:moveTo>
                  <a:cubicBezTo>
                    <a:pt x="437" y="55"/>
                    <a:pt x="437" y="55"/>
                    <a:pt x="437" y="55"/>
                  </a:cubicBezTo>
                  <a:cubicBezTo>
                    <a:pt x="437" y="55"/>
                    <a:pt x="437" y="55"/>
                    <a:pt x="437" y="55"/>
                  </a:cubicBezTo>
                  <a:cubicBezTo>
                    <a:pt x="437" y="55"/>
                    <a:pt x="437" y="55"/>
                    <a:pt x="437" y="55"/>
                  </a:cubicBezTo>
                  <a:cubicBezTo>
                    <a:pt x="437" y="55"/>
                    <a:pt x="437" y="55"/>
                    <a:pt x="437" y="55"/>
                  </a:cubicBezTo>
                  <a:cubicBezTo>
                    <a:pt x="437" y="55"/>
                    <a:pt x="437" y="55"/>
                    <a:pt x="437" y="55"/>
                  </a:cubicBezTo>
                  <a:close/>
                  <a:moveTo>
                    <a:pt x="437" y="55"/>
                  </a:moveTo>
                  <a:cubicBezTo>
                    <a:pt x="437" y="55"/>
                    <a:pt x="437" y="55"/>
                    <a:pt x="437" y="55"/>
                  </a:cubicBezTo>
                  <a:cubicBezTo>
                    <a:pt x="436" y="55"/>
                    <a:pt x="436" y="54"/>
                    <a:pt x="436" y="54"/>
                  </a:cubicBezTo>
                  <a:cubicBezTo>
                    <a:pt x="436" y="54"/>
                    <a:pt x="436" y="54"/>
                    <a:pt x="436" y="54"/>
                  </a:cubicBezTo>
                  <a:cubicBezTo>
                    <a:pt x="436" y="54"/>
                    <a:pt x="436" y="54"/>
                    <a:pt x="436" y="54"/>
                  </a:cubicBezTo>
                  <a:cubicBezTo>
                    <a:pt x="436" y="54"/>
                    <a:pt x="436" y="54"/>
                    <a:pt x="436" y="54"/>
                  </a:cubicBezTo>
                  <a:cubicBezTo>
                    <a:pt x="436" y="54"/>
                    <a:pt x="436" y="54"/>
                    <a:pt x="436" y="54"/>
                  </a:cubicBezTo>
                  <a:cubicBezTo>
                    <a:pt x="436" y="54"/>
                    <a:pt x="436" y="54"/>
                    <a:pt x="436" y="54"/>
                  </a:cubicBezTo>
                  <a:cubicBezTo>
                    <a:pt x="436" y="54"/>
                    <a:pt x="436" y="54"/>
                    <a:pt x="436" y="54"/>
                  </a:cubicBezTo>
                  <a:cubicBezTo>
                    <a:pt x="437" y="54"/>
                    <a:pt x="437" y="54"/>
                    <a:pt x="437" y="54"/>
                  </a:cubicBezTo>
                  <a:cubicBezTo>
                    <a:pt x="437" y="54"/>
                    <a:pt x="437" y="54"/>
                    <a:pt x="437" y="55"/>
                  </a:cubicBezTo>
                  <a:close/>
                  <a:moveTo>
                    <a:pt x="437" y="54"/>
                  </a:moveTo>
                  <a:cubicBezTo>
                    <a:pt x="437" y="54"/>
                    <a:pt x="437" y="54"/>
                    <a:pt x="437" y="54"/>
                  </a:cubicBezTo>
                  <a:cubicBezTo>
                    <a:pt x="437" y="54"/>
                    <a:pt x="437" y="54"/>
                    <a:pt x="437" y="53"/>
                  </a:cubicBezTo>
                  <a:cubicBezTo>
                    <a:pt x="437" y="54"/>
                    <a:pt x="437" y="54"/>
                    <a:pt x="437" y="54"/>
                  </a:cubicBezTo>
                  <a:close/>
                  <a:moveTo>
                    <a:pt x="437" y="53"/>
                  </a:moveTo>
                  <a:cubicBezTo>
                    <a:pt x="437" y="53"/>
                    <a:pt x="437" y="53"/>
                    <a:pt x="436" y="54"/>
                  </a:cubicBezTo>
                  <a:cubicBezTo>
                    <a:pt x="436" y="54"/>
                    <a:pt x="436" y="54"/>
                    <a:pt x="435" y="54"/>
                  </a:cubicBezTo>
                  <a:cubicBezTo>
                    <a:pt x="436" y="54"/>
                    <a:pt x="436" y="53"/>
                    <a:pt x="436" y="53"/>
                  </a:cubicBezTo>
                  <a:cubicBezTo>
                    <a:pt x="436" y="53"/>
                    <a:pt x="436" y="53"/>
                    <a:pt x="436" y="53"/>
                  </a:cubicBezTo>
                  <a:cubicBezTo>
                    <a:pt x="436" y="53"/>
                    <a:pt x="436" y="53"/>
                    <a:pt x="436" y="53"/>
                  </a:cubicBezTo>
                  <a:cubicBezTo>
                    <a:pt x="436" y="53"/>
                    <a:pt x="437" y="53"/>
                    <a:pt x="437" y="53"/>
                  </a:cubicBezTo>
                  <a:cubicBezTo>
                    <a:pt x="437" y="53"/>
                    <a:pt x="437" y="53"/>
                    <a:pt x="437" y="53"/>
                  </a:cubicBezTo>
                  <a:close/>
                  <a:moveTo>
                    <a:pt x="435" y="52"/>
                  </a:moveTo>
                  <a:cubicBezTo>
                    <a:pt x="435" y="52"/>
                    <a:pt x="435" y="52"/>
                    <a:pt x="435" y="52"/>
                  </a:cubicBezTo>
                  <a:cubicBezTo>
                    <a:pt x="435" y="52"/>
                    <a:pt x="435" y="52"/>
                    <a:pt x="435" y="52"/>
                  </a:cubicBezTo>
                  <a:close/>
                  <a:moveTo>
                    <a:pt x="436" y="52"/>
                  </a:moveTo>
                  <a:cubicBezTo>
                    <a:pt x="436" y="52"/>
                    <a:pt x="436" y="52"/>
                    <a:pt x="436" y="52"/>
                  </a:cubicBezTo>
                  <a:cubicBezTo>
                    <a:pt x="436" y="52"/>
                    <a:pt x="435" y="52"/>
                    <a:pt x="435" y="52"/>
                  </a:cubicBezTo>
                  <a:cubicBezTo>
                    <a:pt x="435" y="52"/>
                    <a:pt x="435" y="52"/>
                    <a:pt x="435" y="52"/>
                  </a:cubicBezTo>
                  <a:cubicBezTo>
                    <a:pt x="435" y="52"/>
                    <a:pt x="435" y="52"/>
                    <a:pt x="435" y="52"/>
                  </a:cubicBezTo>
                  <a:cubicBezTo>
                    <a:pt x="435" y="52"/>
                    <a:pt x="435" y="52"/>
                    <a:pt x="436" y="52"/>
                  </a:cubicBezTo>
                  <a:close/>
                  <a:moveTo>
                    <a:pt x="435" y="52"/>
                  </a:moveTo>
                  <a:cubicBezTo>
                    <a:pt x="435" y="52"/>
                    <a:pt x="435" y="52"/>
                    <a:pt x="435" y="52"/>
                  </a:cubicBezTo>
                  <a:cubicBezTo>
                    <a:pt x="435" y="52"/>
                    <a:pt x="435" y="52"/>
                    <a:pt x="435" y="52"/>
                  </a:cubicBezTo>
                  <a:cubicBezTo>
                    <a:pt x="435" y="52"/>
                    <a:pt x="435" y="52"/>
                    <a:pt x="435" y="52"/>
                  </a:cubicBezTo>
                  <a:cubicBezTo>
                    <a:pt x="435" y="52"/>
                    <a:pt x="435" y="52"/>
                    <a:pt x="435" y="52"/>
                  </a:cubicBezTo>
                  <a:close/>
                  <a:moveTo>
                    <a:pt x="435" y="52"/>
                  </a:moveTo>
                  <a:cubicBezTo>
                    <a:pt x="435" y="52"/>
                    <a:pt x="435" y="52"/>
                    <a:pt x="435" y="52"/>
                  </a:cubicBezTo>
                  <a:cubicBezTo>
                    <a:pt x="435" y="52"/>
                    <a:pt x="435" y="52"/>
                    <a:pt x="435" y="52"/>
                  </a:cubicBezTo>
                  <a:cubicBezTo>
                    <a:pt x="435" y="52"/>
                    <a:pt x="435" y="52"/>
                    <a:pt x="435" y="52"/>
                  </a:cubicBezTo>
                  <a:cubicBezTo>
                    <a:pt x="435" y="52"/>
                    <a:pt x="435" y="52"/>
                    <a:pt x="435" y="52"/>
                  </a:cubicBezTo>
                  <a:cubicBezTo>
                    <a:pt x="435" y="52"/>
                    <a:pt x="435" y="52"/>
                    <a:pt x="435" y="52"/>
                  </a:cubicBezTo>
                  <a:cubicBezTo>
                    <a:pt x="435" y="52"/>
                    <a:pt x="435" y="52"/>
                    <a:pt x="435" y="52"/>
                  </a:cubicBezTo>
                  <a:cubicBezTo>
                    <a:pt x="435" y="52"/>
                    <a:pt x="435" y="52"/>
                    <a:pt x="435" y="52"/>
                  </a:cubicBezTo>
                  <a:cubicBezTo>
                    <a:pt x="435" y="52"/>
                    <a:pt x="435" y="52"/>
                    <a:pt x="435" y="52"/>
                  </a:cubicBezTo>
                  <a:cubicBezTo>
                    <a:pt x="435" y="52"/>
                    <a:pt x="435" y="52"/>
                    <a:pt x="435" y="52"/>
                  </a:cubicBezTo>
                  <a:cubicBezTo>
                    <a:pt x="435" y="52"/>
                    <a:pt x="435" y="52"/>
                    <a:pt x="435" y="52"/>
                  </a:cubicBezTo>
                  <a:close/>
                  <a:moveTo>
                    <a:pt x="435" y="51"/>
                  </a:moveTo>
                  <a:cubicBezTo>
                    <a:pt x="435" y="51"/>
                    <a:pt x="435" y="51"/>
                    <a:pt x="435" y="51"/>
                  </a:cubicBezTo>
                  <a:cubicBezTo>
                    <a:pt x="435" y="51"/>
                    <a:pt x="435" y="51"/>
                    <a:pt x="435" y="52"/>
                  </a:cubicBezTo>
                  <a:cubicBezTo>
                    <a:pt x="435" y="51"/>
                    <a:pt x="435" y="51"/>
                    <a:pt x="435" y="51"/>
                  </a:cubicBezTo>
                  <a:close/>
                  <a:moveTo>
                    <a:pt x="435" y="52"/>
                  </a:moveTo>
                  <a:cubicBezTo>
                    <a:pt x="435" y="52"/>
                    <a:pt x="435" y="52"/>
                    <a:pt x="435" y="52"/>
                  </a:cubicBezTo>
                  <a:cubicBezTo>
                    <a:pt x="435" y="52"/>
                    <a:pt x="435" y="52"/>
                    <a:pt x="435" y="52"/>
                  </a:cubicBezTo>
                  <a:close/>
                  <a:moveTo>
                    <a:pt x="434" y="53"/>
                  </a:moveTo>
                  <a:cubicBezTo>
                    <a:pt x="434" y="53"/>
                    <a:pt x="434" y="53"/>
                    <a:pt x="434" y="53"/>
                  </a:cubicBezTo>
                  <a:cubicBezTo>
                    <a:pt x="435" y="53"/>
                    <a:pt x="435" y="53"/>
                    <a:pt x="435" y="52"/>
                  </a:cubicBezTo>
                  <a:cubicBezTo>
                    <a:pt x="435" y="52"/>
                    <a:pt x="436" y="52"/>
                    <a:pt x="436" y="52"/>
                  </a:cubicBezTo>
                  <a:cubicBezTo>
                    <a:pt x="436" y="52"/>
                    <a:pt x="436" y="52"/>
                    <a:pt x="437" y="52"/>
                  </a:cubicBezTo>
                  <a:cubicBezTo>
                    <a:pt x="437" y="52"/>
                    <a:pt x="437" y="53"/>
                    <a:pt x="437" y="53"/>
                  </a:cubicBezTo>
                  <a:cubicBezTo>
                    <a:pt x="437" y="53"/>
                    <a:pt x="436" y="53"/>
                    <a:pt x="436" y="53"/>
                  </a:cubicBezTo>
                  <a:cubicBezTo>
                    <a:pt x="436" y="53"/>
                    <a:pt x="436" y="53"/>
                    <a:pt x="436" y="53"/>
                  </a:cubicBezTo>
                  <a:cubicBezTo>
                    <a:pt x="436" y="53"/>
                    <a:pt x="436" y="53"/>
                    <a:pt x="436" y="53"/>
                  </a:cubicBezTo>
                  <a:cubicBezTo>
                    <a:pt x="436" y="53"/>
                    <a:pt x="436" y="53"/>
                    <a:pt x="437" y="53"/>
                  </a:cubicBezTo>
                  <a:cubicBezTo>
                    <a:pt x="436" y="53"/>
                    <a:pt x="436" y="53"/>
                    <a:pt x="436" y="53"/>
                  </a:cubicBezTo>
                  <a:cubicBezTo>
                    <a:pt x="435" y="53"/>
                    <a:pt x="435" y="53"/>
                    <a:pt x="435" y="53"/>
                  </a:cubicBezTo>
                  <a:cubicBezTo>
                    <a:pt x="435" y="53"/>
                    <a:pt x="435" y="53"/>
                    <a:pt x="435" y="53"/>
                  </a:cubicBezTo>
                  <a:cubicBezTo>
                    <a:pt x="436" y="53"/>
                    <a:pt x="436" y="53"/>
                    <a:pt x="436" y="52"/>
                  </a:cubicBezTo>
                  <a:cubicBezTo>
                    <a:pt x="436" y="53"/>
                    <a:pt x="435" y="53"/>
                    <a:pt x="435" y="53"/>
                  </a:cubicBezTo>
                  <a:cubicBezTo>
                    <a:pt x="435" y="53"/>
                    <a:pt x="435" y="53"/>
                    <a:pt x="434" y="53"/>
                  </a:cubicBezTo>
                  <a:cubicBezTo>
                    <a:pt x="435" y="53"/>
                    <a:pt x="435" y="53"/>
                    <a:pt x="435" y="53"/>
                  </a:cubicBezTo>
                  <a:cubicBezTo>
                    <a:pt x="435" y="53"/>
                    <a:pt x="435" y="53"/>
                    <a:pt x="435" y="53"/>
                  </a:cubicBezTo>
                  <a:cubicBezTo>
                    <a:pt x="435" y="53"/>
                    <a:pt x="434" y="53"/>
                    <a:pt x="434" y="53"/>
                  </a:cubicBezTo>
                  <a:cubicBezTo>
                    <a:pt x="434" y="53"/>
                    <a:pt x="434" y="53"/>
                    <a:pt x="434" y="53"/>
                  </a:cubicBezTo>
                  <a:cubicBezTo>
                    <a:pt x="434" y="53"/>
                    <a:pt x="434" y="53"/>
                    <a:pt x="434" y="53"/>
                  </a:cubicBezTo>
                  <a:cubicBezTo>
                    <a:pt x="434" y="53"/>
                    <a:pt x="434" y="53"/>
                    <a:pt x="434" y="53"/>
                  </a:cubicBezTo>
                  <a:close/>
                  <a:moveTo>
                    <a:pt x="432" y="52"/>
                  </a:moveTo>
                  <a:cubicBezTo>
                    <a:pt x="432" y="52"/>
                    <a:pt x="432" y="52"/>
                    <a:pt x="432" y="52"/>
                  </a:cubicBezTo>
                  <a:cubicBezTo>
                    <a:pt x="432" y="52"/>
                    <a:pt x="432" y="52"/>
                    <a:pt x="432" y="52"/>
                  </a:cubicBezTo>
                  <a:cubicBezTo>
                    <a:pt x="432" y="52"/>
                    <a:pt x="432" y="52"/>
                    <a:pt x="432" y="52"/>
                  </a:cubicBezTo>
                  <a:cubicBezTo>
                    <a:pt x="432" y="52"/>
                    <a:pt x="432" y="52"/>
                    <a:pt x="432" y="52"/>
                  </a:cubicBezTo>
                  <a:close/>
                  <a:moveTo>
                    <a:pt x="429" y="53"/>
                  </a:moveTo>
                  <a:cubicBezTo>
                    <a:pt x="429" y="53"/>
                    <a:pt x="429" y="53"/>
                    <a:pt x="429" y="53"/>
                  </a:cubicBezTo>
                  <a:cubicBezTo>
                    <a:pt x="429" y="53"/>
                    <a:pt x="429" y="53"/>
                    <a:pt x="429" y="53"/>
                  </a:cubicBezTo>
                  <a:cubicBezTo>
                    <a:pt x="429" y="53"/>
                    <a:pt x="429" y="53"/>
                    <a:pt x="429" y="53"/>
                  </a:cubicBezTo>
                  <a:close/>
                  <a:moveTo>
                    <a:pt x="428" y="53"/>
                  </a:moveTo>
                  <a:cubicBezTo>
                    <a:pt x="428" y="53"/>
                    <a:pt x="428" y="53"/>
                    <a:pt x="428" y="53"/>
                  </a:cubicBezTo>
                  <a:cubicBezTo>
                    <a:pt x="428" y="53"/>
                    <a:pt x="428" y="53"/>
                    <a:pt x="428" y="53"/>
                  </a:cubicBezTo>
                  <a:cubicBezTo>
                    <a:pt x="428" y="53"/>
                    <a:pt x="428" y="53"/>
                    <a:pt x="428" y="53"/>
                  </a:cubicBezTo>
                  <a:close/>
                  <a:moveTo>
                    <a:pt x="427" y="62"/>
                  </a:moveTo>
                  <a:cubicBezTo>
                    <a:pt x="427" y="62"/>
                    <a:pt x="427" y="62"/>
                    <a:pt x="427" y="62"/>
                  </a:cubicBezTo>
                  <a:cubicBezTo>
                    <a:pt x="427" y="62"/>
                    <a:pt x="427" y="63"/>
                    <a:pt x="427" y="63"/>
                  </a:cubicBezTo>
                  <a:cubicBezTo>
                    <a:pt x="427" y="63"/>
                    <a:pt x="427" y="63"/>
                    <a:pt x="427" y="63"/>
                  </a:cubicBezTo>
                  <a:cubicBezTo>
                    <a:pt x="427" y="63"/>
                    <a:pt x="427" y="63"/>
                    <a:pt x="427" y="63"/>
                  </a:cubicBezTo>
                  <a:cubicBezTo>
                    <a:pt x="427" y="63"/>
                    <a:pt x="427" y="62"/>
                    <a:pt x="427" y="62"/>
                  </a:cubicBezTo>
                  <a:cubicBezTo>
                    <a:pt x="427" y="62"/>
                    <a:pt x="427" y="62"/>
                    <a:pt x="427" y="62"/>
                  </a:cubicBezTo>
                  <a:cubicBezTo>
                    <a:pt x="428" y="62"/>
                    <a:pt x="428" y="62"/>
                    <a:pt x="428" y="62"/>
                  </a:cubicBezTo>
                  <a:cubicBezTo>
                    <a:pt x="428" y="62"/>
                    <a:pt x="428" y="62"/>
                    <a:pt x="428" y="62"/>
                  </a:cubicBezTo>
                  <a:cubicBezTo>
                    <a:pt x="428" y="62"/>
                    <a:pt x="428" y="62"/>
                    <a:pt x="428" y="63"/>
                  </a:cubicBezTo>
                  <a:cubicBezTo>
                    <a:pt x="428" y="63"/>
                    <a:pt x="428" y="63"/>
                    <a:pt x="427" y="63"/>
                  </a:cubicBezTo>
                  <a:cubicBezTo>
                    <a:pt x="428" y="63"/>
                    <a:pt x="428" y="63"/>
                    <a:pt x="428" y="63"/>
                  </a:cubicBezTo>
                  <a:cubicBezTo>
                    <a:pt x="428" y="63"/>
                    <a:pt x="428" y="64"/>
                    <a:pt x="429" y="64"/>
                  </a:cubicBezTo>
                  <a:cubicBezTo>
                    <a:pt x="429" y="64"/>
                    <a:pt x="429" y="64"/>
                    <a:pt x="429" y="64"/>
                  </a:cubicBezTo>
                  <a:cubicBezTo>
                    <a:pt x="428" y="64"/>
                    <a:pt x="428" y="64"/>
                    <a:pt x="428" y="64"/>
                  </a:cubicBezTo>
                  <a:cubicBezTo>
                    <a:pt x="428" y="64"/>
                    <a:pt x="428" y="64"/>
                    <a:pt x="427" y="64"/>
                  </a:cubicBezTo>
                  <a:cubicBezTo>
                    <a:pt x="427" y="64"/>
                    <a:pt x="427" y="64"/>
                    <a:pt x="427" y="64"/>
                  </a:cubicBezTo>
                  <a:cubicBezTo>
                    <a:pt x="427" y="64"/>
                    <a:pt x="427" y="64"/>
                    <a:pt x="427" y="64"/>
                  </a:cubicBezTo>
                  <a:cubicBezTo>
                    <a:pt x="427" y="64"/>
                    <a:pt x="427" y="64"/>
                    <a:pt x="427" y="64"/>
                  </a:cubicBezTo>
                  <a:cubicBezTo>
                    <a:pt x="427" y="63"/>
                    <a:pt x="427" y="63"/>
                    <a:pt x="427" y="63"/>
                  </a:cubicBezTo>
                  <a:cubicBezTo>
                    <a:pt x="427" y="63"/>
                    <a:pt x="427" y="63"/>
                    <a:pt x="427" y="63"/>
                  </a:cubicBezTo>
                  <a:cubicBezTo>
                    <a:pt x="427" y="63"/>
                    <a:pt x="427" y="63"/>
                    <a:pt x="427" y="63"/>
                  </a:cubicBezTo>
                  <a:cubicBezTo>
                    <a:pt x="427" y="63"/>
                    <a:pt x="427" y="63"/>
                    <a:pt x="427" y="63"/>
                  </a:cubicBezTo>
                  <a:cubicBezTo>
                    <a:pt x="427" y="63"/>
                    <a:pt x="427" y="63"/>
                    <a:pt x="427" y="63"/>
                  </a:cubicBezTo>
                  <a:cubicBezTo>
                    <a:pt x="427" y="63"/>
                    <a:pt x="427" y="63"/>
                    <a:pt x="427" y="63"/>
                  </a:cubicBezTo>
                  <a:cubicBezTo>
                    <a:pt x="427" y="63"/>
                    <a:pt x="427" y="63"/>
                    <a:pt x="427" y="63"/>
                  </a:cubicBezTo>
                  <a:cubicBezTo>
                    <a:pt x="427" y="63"/>
                    <a:pt x="427" y="63"/>
                    <a:pt x="427" y="62"/>
                  </a:cubicBezTo>
                  <a:cubicBezTo>
                    <a:pt x="427" y="62"/>
                    <a:pt x="427" y="62"/>
                    <a:pt x="427" y="62"/>
                  </a:cubicBezTo>
                  <a:cubicBezTo>
                    <a:pt x="427" y="62"/>
                    <a:pt x="427" y="62"/>
                    <a:pt x="427" y="62"/>
                  </a:cubicBezTo>
                  <a:cubicBezTo>
                    <a:pt x="427" y="62"/>
                    <a:pt x="427" y="62"/>
                    <a:pt x="427" y="62"/>
                  </a:cubicBezTo>
                  <a:cubicBezTo>
                    <a:pt x="427" y="62"/>
                    <a:pt x="427" y="62"/>
                    <a:pt x="427" y="62"/>
                  </a:cubicBezTo>
                  <a:cubicBezTo>
                    <a:pt x="427" y="62"/>
                    <a:pt x="427" y="62"/>
                    <a:pt x="427" y="62"/>
                  </a:cubicBezTo>
                  <a:cubicBezTo>
                    <a:pt x="427" y="62"/>
                    <a:pt x="427" y="62"/>
                    <a:pt x="427" y="62"/>
                  </a:cubicBezTo>
                  <a:cubicBezTo>
                    <a:pt x="427" y="62"/>
                    <a:pt x="427" y="62"/>
                    <a:pt x="427" y="62"/>
                  </a:cubicBezTo>
                  <a:cubicBezTo>
                    <a:pt x="427" y="62"/>
                    <a:pt x="427" y="62"/>
                    <a:pt x="427" y="63"/>
                  </a:cubicBezTo>
                  <a:cubicBezTo>
                    <a:pt x="427" y="62"/>
                    <a:pt x="427" y="62"/>
                    <a:pt x="427" y="62"/>
                  </a:cubicBezTo>
                  <a:close/>
                  <a:moveTo>
                    <a:pt x="427" y="55"/>
                  </a:moveTo>
                  <a:cubicBezTo>
                    <a:pt x="427" y="55"/>
                    <a:pt x="427" y="55"/>
                    <a:pt x="427" y="55"/>
                  </a:cubicBezTo>
                  <a:cubicBezTo>
                    <a:pt x="427" y="55"/>
                    <a:pt x="427" y="55"/>
                    <a:pt x="427" y="55"/>
                  </a:cubicBezTo>
                  <a:cubicBezTo>
                    <a:pt x="427" y="55"/>
                    <a:pt x="427" y="55"/>
                    <a:pt x="427" y="55"/>
                  </a:cubicBezTo>
                  <a:cubicBezTo>
                    <a:pt x="427" y="55"/>
                    <a:pt x="427" y="55"/>
                    <a:pt x="427" y="55"/>
                  </a:cubicBezTo>
                  <a:cubicBezTo>
                    <a:pt x="427" y="55"/>
                    <a:pt x="427" y="55"/>
                    <a:pt x="427" y="55"/>
                  </a:cubicBezTo>
                  <a:cubicBezTo>
                    <a:pt x="427" y="55"/>
                    <a:pt x="427" y="55"/>
                    <a:pt x="427" y="55"/>
                  </a:cubicBezTo>
                  <a:cubicBezTo>
                    <a:pt x="427" y="55"/>
                    <a:pt x="427" y="55"/>
                    <a:pt x="427" y="55"/>
                  </a:cubicBezTo>
                  <a:close/>
                  <a:moveTo>
                    <a:pt x="427" y="61"/>
                  </a:moveTo>
                  <a:cubicBezTo>
                    <a:pt x="427" y="61"/>
                    <a:pt x="427" y="61"/>
                    <a:pt x="427" y="61"/>
                  </a:cubicBezTo>
                  <a:cubicBezTo>
                    <a:pt x="427" y="61"/>
                    <a:pt x="427" y="61"/>
                    <a:pt x="427" y="61"/>
                  </a:cubicBezTo>
                  <a:cubicBezTo>
                    <a:pt x="427" y="62"/>
                    <a:pt x="427" y="62"/>
                    <a:pt x="427" y="62"/>
                  </a:cubicBezTo>
                  <a:cubicBezTo>
                    <a:pt x="427" y="62"/>
                    <a:pt x="427" y="62"/>
                    <a:pt x="427" y="62"/>
                  </a:cubicBezTo>
                  <a:cubicBezTo>
                    <a:pt x="427" y="62"/>
                    <a:pt x="427" y="62"/>
                    <a:pt x="427" y="62"/>
                  </a:cubicBezTo>
                  <a:cubicBezTo>
                    <a:pt x="427" y="62"/>
                    <a:pt x="427" y="62"/>
                    <a:pt x="427" y="62"/>
                  </a:cubicBezTo>
                  <a:cubicBezTo>
                    <a:pt x="427" y="62"/>
                    <a:pt x="427" y="62"/>
                    <a:pt x="427" y="62"/>
                  </a:cubicBezTo>
                  <a:cubicBezTo>
                    <a:pt x="427" y="62"/>
                    <a:pt x="427" y="61"/>
                    <a:pt x="427" y="61"/>
                  </a:cubicBezTo>
                  <a:close/>
                  <a:moveTo>
                    <a:pt x="427" y="60"/>
                  </a:moveTo>
                  <a:cubicBezTo>
                    <a:pt x="427" y="60"/>
                    <a:pt x="427" y="60"/>
                    <a:pt x="427" y="60"/>
                  </a:cubicBezTo>
                  <a:cubicBezTo>
                    <a:pt x="427" y="60"/>
                    <a:pt x="427" y="60"/>
                    <a:pt x="427" y="60"/>
                  </a:cubicBezTo>
                  <a:close/>
                  <a:moveTo>
                    <a:pt x="427" y="61"/>
                  </a:moveTo>
                  <a:cubicBezTo>
                    <a:pt x="427" y="61"/>
                    <a:pt x="427" y="61"/>
                    <a:pt x="427" y="61"/>
                  </a:cubicBezTo>
                  <a:cubicBezTo>
                    <a:pt x="427" y="61"/>
                    <a:pt x="427" y="61"/>
                    <a:pt x="427" y="62"/>
                  </a:cubicBezTo>
                  <a:cubicBezTo>
                    <a:pt x="427" y="62"/>
                    <a:pt x="427" y="62"/>
                    <a:pt x="427" y="62"/>
                  </a:cubicBezTo>
                  <a:cubicBezTo>
                    <a:pt x="427" y="62"/>
                    <a:pt x="427" y="62"/>
                    <a:pt x="427" y="62"/>
                  </a:cubicBezTo>
                  <a:cubicBezTo>
                    <a:pt x="427" y="61"/>
                    <a:pt x="427" y="61"/>
                    <a:pt x="427" y="61"/>
                  </a:cubicBezTo>
                  <a:cubicBezTo>
                    <a:pt x="427" y="61"/>
                    <a:pt x="427" y="61"/>
                    <a:pt x="427" y="61"/>
                  </a:cubicBezTo>
                  <a:close/>
                  <a:moveTo>
                    <a:pt x="427" y="55"/>
                  </a:moveTo>
                  <a:cubicBezTo>
                    <a:pt x="427" y="55"/>
                    <a:pt x="427" y="55"/>
                    <a:pt x="427" y="55"/>
                  </a:cubicBezTo>
                  <a:cubicBezTo>
                    <a:pt x="427" y="55"/>
                    <a:pt x="427" y="55"/>
                    <a:pt x="427" y="55"/>
                  </a:cubicBezTo>
                  <a:cubicBezTo>
                    <a:pt x="427" y="55"/>
                    <a:pt x="427" y="55"/>
                    <a:pt x="427" y="55"/>
                  </a:cubicBezTo>
                  <a:close/>
                  <a:moveTo>
                    <a:pt x="426" y="60"/>
                  </a:moveTo>
                  <a:cubicBezTo>
                    <a:pt x="426" y="60"/>
                    <a:pt x="427" y="60"/>
                    <a:pt x="427" y="60"/>
                  </a:cubicBezTo>
                  <a:cubicBezTo>
                    <a:pt x="427" y="60"/>
                    <a:pt x="427" y="60"/>
                    <a:pt x="427" y="60"/>
                  </a:cubicBezTo>
                  <a:cubicBezTo>
                    <a:pt x="427" y="60"/>
                    <a:pt x="427" y="60"/>
                    <a:pt x="427" y="60"/>
                  </a:cubicBezTo>
                  <a:cubicBezTo>
                    <a:pt x="427" y="60"/>
                    <a:pt x="427" y="60"/>
                    <a:pt x="427" y="60"/>
                  </a:cubicBezTo>
                  <a:cubicBezTo>
                    <a:pt x="427" y="59"/>
                    <a:pt x="427" y="59"/>
                    <a:pt x="427" y="59"/>
                  </a:cubicBezTo>
                  <a:cubicBezTo>
                    <a:pt x="427" y="59"/>
                    <a:pt x="427" y="59"/>
                    <a:pt x="427" y="60"/>
                  </a:cubicBezTo>
                  <a:cubicBezTo>
                    <a:pt x="427" y="60"/>
                    <a:pt x="427" y="60"/>
                    <a:pt x="427" y="60"/>
                  </a:cubicBezTo>
                  <a:cubicBezTo>
                    <a:pt x="427" y="60"/>
                    <a:pt x="426" y="61"/>
                    <a:pt x="426" y="61"/>
                  </a:cubicBezTo>
                  <a:cubicBezTo>
                    <a:pt x="426" y="61"/>
                    <a:pt x="427" y="60"/>
                    <a:pt x="427" y="60"/>
                  </a:cubicBezTo>
                  <a:cubicBezTo>
                    <a:pt x="427" y="60"/>
                    <a:pt x="427" y="60"/>
                    <a:pt x="427" y="60"/>
                  </a:cubicBezTo>
                  <a:cubicBezTo>
                    <a:pt x="427" y="60"/>
                    <a:pt x="427" y="60"/>
                    <a:pt x="427" y="60"/>
                  </a:cubicBezTo>
                  <a:cubicBezTo>
                    <a:pt x="427" y="61"/>
                    <a:pt x="427" y="61"/>
                    <a:pt x="427" y="61"/>
                  </a:cubicBezTo>
                  <a:cubicBezTo>
                    <a:pt x="427" y="61"/>
                    <a:pt x="427" y="61"/>
                    <a:pt x="427" y="61"/>
                  </a:cubicBezTo>
                  <a:cubicBezTo>
                    <a:pt x="426" y="61"/>
                    <a:pt x="426" y="61"/>
                    <a:pt x="426" y="61"/>
                  </a:cubicBezTo>
                  <a:cubicBezTo>
                    <a:pt x="426" y="61"/>
                    <a:pt x="426" y="61"/>
                    <a:pt x="426" y="61"/>
                  </a:cubicBezTo>
                  <a:cubicBezTo>
                    <a:pt x="426" y="60"/>
                    <a:pt x="426" y="60"/>
                    <a:pt x="426" y="60"/>
                  </a:cubicBezTo>
                  <a:close/>
                  <a:moveTo>
                    <a:pt x="426" y="60"/>
                  </a:moveTo>
                  <a:cubicBezTo>
                    <a:pt x="426" y="60"/>
                    <a:pt x="426" y="60"/>
                    <a:pt x="426" y="60"/>
                  </a:cubicBezTo>
                  <a:cubicBezTo>
                    <a:pt x="426" y="60"/>
                    <a:pt x="426" y="60"/>
                    <a:pt x="426" y="60"/>
                  </a:cubicBezTo>
                  <a:cubicBezTo>
                    <a:pt x="426" y="60"/>
                    <a:pt x="426" y="60"/>
                    <a:pt x="426" y="60"/>
                  </a:cubicBezTo>
                  <a:cubicBezTo>
                    <a:pt x="426" y="60"/>
                    <a:pt x="426" y="60"/>
                    <a:pt x="426" y="60"/>
                  </a:cubicBezTo>
                  <a:close/>
                  <a:moveTo>
                    <a:pt x="426" y="60"/>
                  </a:moveTo>
                  <a:cubicBezTo>
                    <a:pt x="426" y="60"/>
                    <a:pt x="426" y="60"/>
                    <a:pt x="426" y="60"/>
                  </a:cubicBezTo>
                  <a:cubicBezTo>
                    <a:pt x="426" y="60"/>
                    <a:pt x="426" y="60"/>
                    <a:pt x="426" y="60"/>
                  </a:cubicBezTo>
                  <a:cubicBezTo>
                    <a:pt x="426" y="60"/>
                    <a:pt x="426" y="60"/>
                    <a:pt x="426" y="60"/>
                  </a:cubicBezTo>
                  <a:cubicBezTo>
                    <a:pt x="426" y="60"/>
                    <a:pt x="426" y="60"/>
                    <a:pt x="426" y="60"/>
                  </a:cubicBezTo>
                  <a:close/>
                  <a:moveTo>
                    <a:pt x="421" y="61"/>
                  </a:moveTo>
                  <a:cubicBezTo>
                    <a:pt x="421" y="61"/>
                    <a:pt x="421" y="61"/>
                    <a:pt x="421" y="61"/>
                  </a:cubicBezTo>
                  <a:cubicBezTo>
                    <a:pt x="421" y="61"/>
                    <a:pt x="421" y="61"/>
                    <a:pt x="421" y="61"/>
                  </a:cubicBezTo>
                  <a:cubicBezTo>
                    <a:pt x="421" y="61"/>
                    <a:pt x="421" y="61"/>
                    <a:pt x="421" y="61"/>
                  </a:cubicBezTo>
                  <a:close/>
                  <a:moveTo>
                    <a:pt x="419" y="63"/>
                  </a:moveTo>
                  <a:cubicBezTo>
                    <a:pt x="419" y="63"/>
                    <a:pt x="419" y="63"/>
                    <a:pt x="419" y="63"/>
                  </a:cubicBezTo>
                  <a:cubicBezTo>
                    <a:pt x="419" y="63"/>
                    <a:pt x="419" y="63"/>
                    <a:pt x="419" y="63"/>
                  </a:cubicBezTo>
                  <a:cubicBezTo>
                    <a:pt x="419" y="63"/>
                    <a:pt x="419" y="63"/>
                    <a:pt x="419" y="63"/>
                  </a:cubicBezTo>
                  <a:cubicBezTo>
                    <a:pt x="419" y="63"/>
                    <a:pt x="419" y="63"/>
                    <a:pt x="419" y="63"/>
                  </a:cubicBezTo>
                  <a:cubicBezTo>
                    <a:pt x="419" y="63"/>
                    <a:pt x="419" y="63"/>
                    <a:pt x="419" y="63"/>
                  </a:cubicBezTo>
                  <a:cubicBezTo>
                    <a:pt x="419" y="63"/>
                    <a:pt x="419" y="63"/>
                    <a:pt x="419" y="63"/>
                  </a:cubicBezTo>
                  <a:cubicBezTo>
                    <a:pt x="419" y="63"/>
                    <a:pt x="419" y="63"/>
                    <a:pt x="419" y="63"/>
                  </a:cubicBezTo>
                  <a:cubicBezTo>
                    <a:pt x="419" y="63"/>
                    <a:pt x="418" y="63"/>
                    <a:pt x="418" y="63"/>
                  </a:cubicBezTo>
                  <a:cubicBezTo>
                    <a:pt x="418" y="63"/>
                    <a:pt x="418" y="63"/>
                    <a:pt x="418" y="63"/>
                  </a:cubicBezTo>
                  <a:cubicBezTo>
                    <a:pt x="418" y="63"/>
                    <a:pt x="418" y="63"/>
                    <a:pt x="418" y="63"/>
                  </a:cubicBezTo>
                  <a:cubicBezTo>
                    <a:pt x="418" y="63"/>
                    <a:pt x="418" y="63"/>
                    <a:pt x="418" y="63"/>
                  </a:cubicBezTo>
                  <a:cubicBezTo>
                    <a:pt x="418" y="63"/>
                    <a:pt x="419" y="63"/>
                    <a:pt x="419" y="63"/>
                  </a:cubicBezTo>
                  <a:close/>
                  <a:moveTo>
                    <a:pt x="418" y="63"/>
                  </a:moveTo>
                  <a:cubicBezTo>
                    <a:pt x="418" y="63"/>
                    <a:pt x="418" y="63"/>
                    <a:pt x="418" y="63"/>
                  </a:cubicBezTo>
                  <a:cubicBezTo>
                    <a:pt x="418" y="63"/>
                    <a:pt x="418" y="63"/>
                    <a:pt x="418" y="63"/>
                  </a:cubicBezTo>
                  <a:cubicBezTo>
                    <a:pt x="418" y="63"/>
                    <a:pt x="418" y="63"/>
                    <a:pt x="418" y="62"/>
                  </a:cubicBezTo>
                  <a:cubicBezTo>
                    <a:pt x="418" y="62"/>
                    <a:pt x="418" y="63"/>
                    <a:pt x="418" y="63"/>
                  </a:cubicBezTo>
                  <a:cubicBezTo>
                    <a:pt x="418" y="63"/>
                    <a:pt x="418" y="63"/>
                    <a:pt x="418" y="63"/>
                  </a:cubicBezTo>
                  <a:close/>
                  <a:moveTo>
                    <a:pt x="418" y="60"/>
                  </a:moveTo>
                  <a:cubicBezTo>
                    <a:pt x="418" y="60"/>
                    <a:pt x="418" y="60"/>
                    <a:pt x="418" y="60"/>
                  </a:cubicBezTo>
                  <a:cubicBezTo>
                    <a:pt x="418" y="60"/>
                    <a:pt x="418" y="60"/>
                    <a:pt x="418" y="60"/>
                  </a:cubicBezTo>
                  <a:cubicBezTo>
                    <a:pt x="418" y="60"/>
                    <a:pt x="418" y="60"/>
                    <a:pt x="418" y="60"/>
                  </a:cubicBezTo>
                  <a:close/>
                  <a:moveTo>
                    <a:pt x="401" y="63"/>
                  </a:moveTo>
                  <a:cubicBezTo>
                    <a:pt x="401" y="63"/>
                    <a:pt x="401" y="63"/>
                    <a:pt x="401" y="63"/>
                  </a:cubicBezTo>
                  <a:cubicBezTo>
                    <a:pt x="401" y="63"/>
                    <a:pt x="401" y="63"/>
                    <a:pt x="401" y="63"/>
                  </a:cubicBezTo>
                  <a:cubicBezTo>
                    <a:pt x="401" y="63"/>
                    <a:pt x="401" y="63"/>
                    <a:pt x="401" y="63"/>
                  </a:cubicBezTo>
                  <a:cubicBezTo>
                    <a:pt x="401" y="63"/>
                    <a:pt x="401" y="63"/>
                    <a:pt x="401" y="63"/>
                  </a:cubicBezTo>
                  <a:cubicBezTo>
                    <a:pt x="401" y="63"/>
                    <a:pt x="401" y="63"/>
                    <a:pt x="401" y="63"/>
                  </a:cubicBezTo>
                  <a:close/>
                  <a:moveTo>
                    <a:pt x="400" y="62"/>
                  </a:moveTo>
                  <a:cubicBezTo>
                    <a:pt x="400" y="62"/>
                    <a:pt x="400" y="62"/>
                    <a:pt x="400" y="62"/>
                  </a:cubicBezTo>
                  <a:cubicBezTo>
                    <a:pt x="400" y="62"/>
                    <a:pt x="400" y="62"/>
                    <a:pt x="400" y="62"/>
                  </a:cubicBezTo>
                  <a:cubicBezTo>
                    <a:pt x="400" y="62"/>
                    <a:pt x="400" y="62"/>
                    <a:pt x="400" y="62"/>
                  </a:cubicBezTo>
                  <a:cubicBezTo>
                    <a:pt x="400" y="63"/>
                    <a:pt x="400" y="63"/>
                    <a:pt x="400" y="63"/>
                  </a:cubicBezTo>
                  <a:cubicBezTo>
                    <a:pt x="400" y="63"/>
                    <a:pt x="400" y="62"/>
                    <a:pt x="400" y="62"/>
                  </a:cubicBezTo>
                  <a:close/>
                  <a:moveTo>
                    <a:pt x="400" y="65"/>
                  </a:moveTo>
                  <a:cubicBezTo>
                    <a:pt x="400" y="65"/>
                    <a:pt x="400" y="65"/>
                    <a:pt x="400" y="65"/>
                  </a:cubicBezTo>
                  <a:cubicBezTo>
                    <a:pt x="400" y="64"/>
                    <a:pt x="401" y="64"/>
                    <a:pt x="401" y="64"/>
                  </a:cubicBezTo>
                  <a:cubicBezTo>
                    <a:pt x="401" y="64"/>
                    <a:pt x="401" y="64"/>
                    <a:pt x="401" y="63"/>
                  </a:cubicBezTo>
                  <a:cubicBezTo>
                    <a:pt x="401" y="64"/>
                    <a:pt x="401" y="64"/>
                    <a:pt x="401" y="64"/>
                  </a:cubicBezTo>
                  <a:cubicBezTo>
                    <a:pt x="401" y="64"/>
                    <a:pt x="402" y="64"/>
                    <a:pt x="402" y="65"/>
                  </a:cubicBezTo>
                  <a:cubicBezTo>
                    <a:pt x="402" y="65"/>
                    <a:pt x="402" y="66"/>
                    <a:pt x="402" y="66"/>
                  </a:cubicBezTo>
                  <a:cubicBezTo>
                    <a:pt x="402" y="66"/>
                    <a:pt x="402" y="67"/>
                    <a:pt x="401" y="67"/>
                  </a:cubicBezTo>
                  <a:cubicBezTo>
                    <a:pt x="401" y="67"/>
                    <a:pt x="400" y="67"/>
                    <a:pt x="400" y="67"/>
                  </a:cubicBezTo>
                  <a:cubicBezTo>
                    <a:pt x="400" y="67"/>
                    <a:pt x="400" y="67"/>
                    <a:pt x="400" y="66"/>
                  </a:cubicBezTo>
                  <a:cubicBezTo>
                    <a:pt x="400" y="66"/>
                    <a:pt x="399" y="66"/>
                    <a:pt x="399" y="66"/>
                  </a:cubicBezTo>
                  <a:cubicBezTo>
                    <a:pt x="399" y="66"/>
                    <a:pt x="399" y="66"/>
                    <a:pt x="399" y="66"/>
                  </a:cubicBezTo>
                  <a:cubicBezTo>
                    <a:pt x="400" y="66"/>
                    <a:pt x="400" y="65"/>
                    <a:pt x="400" y="65"/>
                  </a:cubicBezTo>
                  <a:close/>
                  <a:moveTo>
                    <a:pt x="391" y="78"/>
                  </a:moveTo>
                  <a:cubicBezTo>
                    <a:pt x="392" y="78"/>
                    <a:pt x="392" y="78"/>
                    <a:pt x="392" y="77"/>
                  </a:cubicBezTo>
                  <a:cubicBezTo>
                    <a:pt x="392" y="77"/>
                    <a:pt x="392" y="77"/>
                    <a:pt x="392" y="77"/>
                  </a:cubicBezTo>
                  <a:cubicBezTo>
                    <a:pt x="393" y="77"/>
                    <a:pt x="393" y="77"/>
                    <a:pt x="393" y="76"/>
                  </a:cubicBezTo>
                  <a:cubicBezTo>
                    <a:pt x="393" y="76"/>
                    <a:pt x="393" y="75"/>
                    <a:pt x="394" y="74"/>
                  </a:cubicBezTo>
                  <a:cubicBezTo>
                    <a:pt x="394" y="74"/>
                    <a:pt x="394" y="74"/>
                    <a:pt x="394" y="74"/>
                  </a:cubicBezTo>
                  <a:cubicBezTo>
                    <a:pt x="394" y="75"/>
                    <a:pt x="394" y="75"/>
                    <a:pt x="394" y="75"/>
                  </a:cubicBezTo>
                  <a:cubicBezTo>
                    <a:pt x="394" y="76"/>
                    <a:pt x="394" y="76"/>
                    <a:pt x="394" y="76"/>
                  </a:cubicBezTo>
                  <a:cubicBezTo>
                    <a:pt x="394" y="77"/>
                    <a:pt x="394" y="78"/>
                    <a:pt x="394" y="78"/>
                  </a:cubicBezTo>
                  <a:cubicBezTo>
                    <a:pt x="391" y="78"/>
                    <a:pt x="391" y="78"/>
                    <a:pt x="391" y="78"/>
                  </a:cubicBezTo>
                  <a:cubicBezTo>
                    <a:pt x="391" y="78"/>
                    <a:pt x="391" y="78"/>
                    <a:pt x="391" y="78"/>
                  </a:cubicBezTo>
                  <a:close/>
                  <a:moveTo>
                    <a:pt x="362" y="78"/>
                  </a:moveTo>
                  <a:cubicBezTo>
                    <a:pt x="362" y="78"/>
                    <a:pt x="362" y="78"/>
                    <a:pt x="362" y="78"/>
                  </a:cubicBezTo>
                  <a:cubicBezTo>
                    <a:pt x="362" y="78"/>
                    <a:pt x="363" y="77"/>
                    <a:pt x="363" y="76"/>
                  </a:cubicBezTo>
                  <a:cubicBezTo>
                    <a:pt x="363" y="77"/>
                    <a:pt x="363" y="77"/>
                    <a:pt x="363" y="77"/>
                  </a:cubicBezTo>
                  <a:cubicBezTo>
                    <a:pt x="363" y="77"/>
                    <a:pt x="363" y="77"/>
                    <a:pt x="363" y="77"/>
                  </a:cubicBezTo>
                  <a:cubicBezTo>
                    <a:pt x="363" y="77"/>
                    <a:pt x="363" y="77"/>
                    <a:pt x="363" y="77"/>
                  </a:cubicBezTo>
                  <a:cubicBezTo>
                    <a:pt x="363" y="77"/>
                    <a:pt x="363" y="77"/>
                    <a:pt x="363" y="77"/>
                  </a:cubicBezTo>
                  <a:cubicBezTo>
                    <a:pt x="363" y="77"/>
                    <a:pt x="363" y="78"/>
                    <a:pt x="363" y="78"/>
                  </a:cubicBezTo>
                  <a:cubicBezTo>
                    <a:pt x="363" y="78"/>
                    <a:pt x="363" y="78"/>
                    <a:pt x="363" y="78"/>
                  </a:cubicBezTo>
                  <a:lnTo>
                    <a:pt x="362" y="78"/>
                  </a:lnTo>
                  <a:close/>
                  <a:moveTo>
                    <a:pt x="376" y="66"/>
                  </a:moveTo>
                  <a:cubicBezTo>
                    <a:pt x="376" y="66"/>
                    <a:pt x="376" y="65"/>
                    <a:pt x="376" y="65"/>
                  </a:cubicBezTo>
                  <a:cubicBezTo>
                    <a:pt x="376" y="65"/>
                    <a:pt x="376" y="65"/>
                    <a:pt x="376" y="65"/>
                  </a:cubicBezTo>
                  <a:cubicBezTo>
                    <a:pt x="376" y="65"/>
                    <a:pt x="376" y="65"/>
                    <a:pt x="377" y="65"/>
                  </a:cubicBezTo>
                  <a:cubicBezTo>
                    <a:pt x="377" y="65"/>
                    <a:pt x="377" y="65"/>
                    <a:pt x="377" y="65"/>
                  </a:cubicBezTo>
                  <a:cubicBezTo>
                    <a:pt x="377" y="65"/>
                    <a:pt x="378" y="65"/>
                    <a:pt x="378" y="65"/>
                  </a:cubicBezTo>
                  <a:cubicBezTo>
                    <a:pt x="378" y="66"/>
                    <a:pt x="378" y="66"/>
                    <a:pt x="378" y="66"/>
                  </a:cubicBezTo>
                  <a:cubicBezTo>
                    <a:pt x="378" y="66"/>
                    <a:pt x="378" y="66"/>
                    <a:pt x="378" y="66"/>
                  </a:cubicBezTo>
                  <a:cubicBezTo>
                    <a:pt x="378" y="66"/>
                    <a:pt x="378" y="66"/>
                    <a:pt x="378" y="66"/>
                  </a:cubicBezTo>
                  <a:cubicBezTo>
                    <a:pt x="378" y="66"/>
                    <a:pt x="378" y="66"/>
                    <a:pt x="378" y="66"/>
                  </a:cubicBezTo>
                  <a:cubicBezTo>
                    <a:pt x="378" y="66"/>
                    <a:pt x="378" y="66"/>
                    <a:pt x="378" y="66"/>
                  </a:cubicBezTo>
                  <a:cubicBezTo>
                    <a:pt x="378" y="66"/>
                    <a:pt x="378" y="66"/>
                    <a:pt x="378" y="66"/>
                  </a:cubicBezTo>
                  <a:cubicBezTo>
                    <a:pt x="378" y="66"/>
                    <a:pt x="378" y="66"/>
                    <a:pt x="378" y="66"/>
                  </a:cubicBezTo>
                  <a:cubicBezTo>
                    <a:pt x="378" y="66"/>
                    <a:pt x="378" y="66"/>
                    <a:pt x="378" y="66"/>
                  </a:cubicBezTo>
                  <a:cubicBezTo>
                    <a:pt x="378" y="66"/>
                    <a:pt x="377" y="66"/>
                    <a:pt x="377" y="66"/>
                  </a:cubicBezTo>
                  <a:cubicBezTo>
                    <a:pt x="377" y="66"/>
                    <a:pt x="377" y="66"/>
                    <a:pt x="377" y="66"/>
                  </a:cubicBezTo>
                  <a:cubicBezTo>
                    <a:pt x="377" y="66"/>
                    <a:pt x="377" y="66"/>
                    <a:pt x="377" y="66"/>
                  </a:cubicBezTo>
                  <a:cubicBezTo>
                    <a:pt x="377" y="66"/>
                    <a:pt x="377" y="66"/>
                    <a:pt x="377" y="66"/>
                  </a:cubicBezTo>
                  <a:cubicBezTo>
                    <a:pt x="377" y="66"/>
                    <a:pt x="377" y="66"/>
                    <a:pt x="377" y="66"/>
                  </a:cubicBezTo>
                  <a:cubicBezTo>
                    <a:pt x="377" y="66"/>
                    <a:pt x="376" y="66"/>
                    <a:pt x="376" y="66"/>
                  </a:cubicBezTo>
                  <a:cubicBezTo>
                    <a:pt x="376" y="66"/>
                    <a:pt x="376" y="66"/>
                    <a:pt x="376" y="66"/>
                  </a:cubicBezTo>
                  <a:cubicBezTo>
                    <a:pt x="376" y="66"/>
                    <a:pt x="376" y="66"/>
                    <a:pt x="376" y="66"/>
                  </a:cubicBezTo>
                  <a:cubicBezTo>
                    <a:pt x="376" y="66"/>
                    <a:pt x="376" y="66"/>
                    <a:pt x="376" y="66"/>
                  </a:cubicBezTo>
                  <a:close/>
                  <a:moveTo>
                    <a:pt x="379" y="75"/>
                  </a:moveTo>
                  <a:cubicBezTo>
                    <a:pt x="379" y="75"/>
                    <a:pt x="378" y="75"/>
                    <a:pt x="378" y="74"/>
                  </a:cubicBezTo>
                  <a:cubicBezTo>
                    <a:pt x="378" y="74"/>
                    <a:pt x="379" y="74"/>
                    <a:pt x="379" y="74"/>
                  </a:cubicBezTo>
                  <a:cubicBezTo>
                    <a:pt x="379" y="74"/>
                    <a:pt x="379" y="75"/>
                    <a:pt x="379" y="75"/>
                  </a:cubicBezTo>
                  <a:cubicBezTo>
                    <a:pt x="379" y="75"/>
                    <a:pt x="379" y="75"/>
                    <a:pt x="379" y="75"/>
                  </a:cubicBezTo>
                  <a:close/>
                  <a:moveTo>
                    <a:pt x="377" y="71"/>
                  </a:moveTo>
                  <a:cubicBezTo>
                    <a:pt x="377" y="72"/>
                    <a:pt x="377" y="72"/>
                    <a:pt x="377" y="72"/>
                  </a:cubicBezTo>
                  <a:cubicBezTo>
                    <a:pt x="378" y="72"/>
                    <a:pt x="378" y="72"/>
                    <a:pt x="378" y="72"/>
                  </a:cubicBezTo>
                  <a:cubicBezTo>
                    <a:pt x="378" y="72"/>
                    <a:pt x="378" y="72"/>
                    <a:pt x="378" y="72"/>
                  </a:cubicBezTo>
                  <a:cubicBezTo>
                    <a:pt x="378" y="72"/>
                    <a:pt x="378" y="72"/>
                    <a:pt x="378" y="72"/>
                  </a:cubicBezTo>
                  <a:cubicBezTo>
                    <a:pt x="378" y="72"/>
                    <a:pt x="378" y="72"/>
                    <a:pt x="378" y="72"/>
                  </a:cubicBezTo>
                  <a:cubicBezTo>
                    <a:pt x="378" y="72"/>
                    <a:pt x="378" y="72"/>
                    <a:pt x="378" y="72"/>
                  </a:cubicBezTo>
                  <a:cubicBezTo>
                    <a:pt x="378" y="72"/>
                    <a:pt x="379" y="72"/>
                    <a:pt x="379" y="72"/>
                  </a:cubicBezTo>
                  <a:cubicBezTo>
                    <a:pt x="379" y="73"/>
                    <a:pt x="379" y="74"/>
                    <a:pt x="379" y="74"/>
                  </a:cubicBezTo>
                  <a:cubicBezTo>
                    <a:pt x="379" y="74"/>
                    <a:pt x="379" y="74"/>
                    <a:pt x="379" y="74"/>
                  </a:cubicBezTo>
                  <a:cubicBezTo>
                    <a:pt x="379" y="74"/>
                    <a:pt x="379" y="74"/>
                    <a:pt x="379" y="74"/>
                  </a:cubicBezTo>
                  <a:cubicBezTo>
                    <a:pt x="378" y="74"/>
                    <a:pt x="378" y="73"/>
                    <a:pt x="378" y="73"/>
                  </a:cubicBezTo>
                  <a:cubicBezTo>
                    <a:pt x="378" y="73"/>
                    <a:pt x="377" y="73"/>
                    <a:pt x="377" y="73"/>
                  </a:cubicBezTo>
                  <a:cubicBezTo>
                    <a:pt x="377" y="73"/>
                    <a:pt x="377" y="73"/>
                    <a:pt x="377" y="73"/>
                  </a:cubicBezTo>
                  <a:cubicBezTo>
                    <a:pt x="377" y="72"/>
                    <a:pt x="377" y="72"/>
                    <a:pt x="377" y="71"/>
                  </a:cubicBezTo>
                  <a:close/>
                  <a:moveTo>
                    <a:pt x="376" y="68"/>
                  </a:moveTo>
                  <a:cubicBezTo>
                    <a:pt x="376" y="68"/>
                    <a:pt x="376" y="68"/>
                    <a:pt x="376" y="68"/>
                  </a:cubicBezTo>
                  <a:cubicBezTo>
                    <a:pt x="376" y="67"/>
                    <a:pt x="376" y="67"/>
                    <a:pt x="375" y="67"/>
                  </a:cubicBezTo>
                  <a:cubicBezTo>
                    <a:pt x="376" y="67"/>
                    <a:pt x="376" y="68"/>
                    <a:pt x="377" y="68"/>
                  </a:cubicBezTo>
                  <a:cubicBezTo>
                    <a:pt x="377" y="68"/>
                    <a:pt x="377" y="68"/>
                    <a:pt x="377" y="68"/>
                  </a:cubicBezTo>
                  <a:cubicBezTo>
                    <a:pt x="377" y="68"/>
                    <a:pt x="377" y="68"/>
                    <a:pt x="377" y="68"/>
                  </a:cubicBezTo>
                  <a:cubicBezTo>
                    <a:pt x="377" y="68"/>
                    <a:pt x="377"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8"/>
                    <a:pt x="378" y="68"/>
                    <a:pt x="378" y="68"/>
                  </a:cubicBezTo>
                  <a:cubicBezTo>
                    <a:pt x="378" y="69"/>
                    <a:pt x="378" y="69"/>
                    <a:pt x="378" y="69"/>
                  </a:cubicBezTo>
                  <a:cubicBezTo>
                    <a:pt x="378" y="69"/>
                    <a:pt x="378" y="69"/>
                    <a:pt x="377" y="69"/>
                  </a:cubicBezTo>
                  <a:cubicBezTo>
                    <a:pt x="377" y="69"/>
                    <a:pt x="377" y="68"/>
                    <a:pt x="377" y="68"/>
                  </a:cubicBezTo>
                  <a:cubicBezTo>
                    <a:pt x="377" y="68"/>
                    <a:pt x="376" y="68"/>
                    <a:pt x="376" y="68"/>
                  </a:cubicBezTo>
                  <a:cubicBezTo>
                    <a:pt x="376" y="68"/>
                    <a:pt x="376" y="68"/>
                    <a:pt x="376" y="68"/>
                  </a:cubicBezTo>
                  <a:cubicBezTo>
                    <a:pt x="376" y="68"/>
                    <a:pt x="376" y="68"/>
                    <a:pt x="376" y="68"/>
                  </a:cubicBezTo>
                  <a:cubicBezTo>
                    <a:pt x="376" y="68"/>
                    <a:pt x="376" y="68"/>
                    <a:pt x="376" y="68"/>
                  </a:cubicBezTo>
                  <a:cubicBezTo>
                    <a:pt x="376" y="68"/>
                    <a:pt x="376" y="68"/>
                    <a:pt x="376" y="68"/>
                  </a:cubicBezTo>
                  <a:cubicBezTo>
                    <a:pt x="376" y="68"/>
                    <a:pt x="376" y="68"/>
                    <a:pt x="376" y="68"/>
                  </a:cubicBezTo>
                  <a:cubicBezTo>
                    <a:pt x="376" y="68"/>
                    <a:pt x="376" y="68"/>
                    <a:pt x="376" y="68"/>
                  </a:cubicBezTo>
                  <a:close/>
                  <a:moveTo>
                    <a:pt x="378" y="69"/>
                  </a:moveTo>
                  <a:cubicBezTo>
                    <a:pt x="378" y="69"/>
                    <a:pt x="378" y="69"/>
                    <a:pt x="378" y="69"/>
                  </a:cubicBezTo>
                  <a:cubicBezTo>
                    <a:pt x="378" y="69"/>
                    <a:pt x="378" y="69"/>
                    <a:pt x="378" y="69"/>
                  </a:cubicBezTo>
                  <a:cubicBezTo>
                    <a:pt x="378" y="69"/>
                    <a:pt x="378" y="69"/>
                    <a:pt x="378" y="69"/>
                  </a:cubicBezTo>
                  <a:cubicBezTo>
                    <a:pt x="377" y="69"/>
                    <a:pt x="377" y="70"/>
                    <a:pt x="377" y="70"/>
                  </a:cubicBezTo>
                  <a:cubicBezTo>
                    <a:pt x="377" y="70"/>
                    <a:pt x="377" y="69"/>
                    <a:pt x="377" y="69"/>
                  </a:cubicBezTo>
                  <a:cubicBezTo>
                    <a:pt x="377" y="69"/>
                    <a:pt x="377" y="69"/>
                    <a:pt x="377" y="69"/>
                  </a:cubicBezTo>
                  <a:cubicBezTo>
                    <a:pt x="377" y="69"/>
                    <a:pt x="377" y="69"/>
                    <a:pt x="377" y="69"/>
                  </a:cubicBezTo>
                  <a:cubicBezTo>
                    <a:pt x="377" y="69"/>
                    <a:pt x="377" y="69"/>
                    <a:pt x="377" y="69"/>
                  </a:cubicBezTo>
                  <a:cubicBezTo>
                    <a:pt x="377" y="69"/>
                    <a:pt x="377" y="69"/>
                    <a:pt x="377" y="69"/>
                  </a:cubicBezTo>
                  <a:cubicBezTo>
                    <a:pt x="378" y="69"/>
                    <a:pt x="378" y="69"/>
                    <a:pt x="378" y="69"/>
                  </a:cubicBezTo>
                  <a:cubicBezTo>
                    <a:pt x="378" y="70"/>
                    <a:pt x="378" y="70"/>
                    <a:pt x="379" y="70"/>
                  </a:cubicBezTo>
                  <a:cubicBezTo>
                    <a:pt x="379" y="70"/>
                    <a:pt x="379" y="70"/>
                    <a:pt x="379" y="70"/>
                  </a:cubicBezTo>
                  <a:cubicBezTo>
                    <a:pt x="379" y="70"/>
                    <a:pt x="379" y="70"/>
                    <a:pt x="379" y="71"/>
                  </a:cubicBezTo>
                  <a:cubicBezTo>
                    <a:pt x="379" y="70"/>
                    <a:pt x="379" y="70"/>
                    <a:pt x="379" y="70"/>
                  </a:cubicBezTo>
                  <a:cubicBezTo>
                    <a:pt x="378" y="70"/>
                    <a:pt x="378" y="70"/>
                    <a:pt x="377" y="70"/>
                  </a:cubicBezTo>
                  <a:cubicBezTo>
                    <a:pt x="377" y="70"/>
                    <a:pt x="377" y="70"/>
                    <a:pt x="377" y="70"/>
                  </a:cubicBezTo>
                  <a:cubicBezTo>
                    <a:pt x="377" y="70"/>
                    <a:pt x="378" y="70"/>
                    <a:pt x="378" y="70"/>
                  </a:cubicBezTo>
                  <a:cubicBezTo>
                    <a:pt x="378" y="70"/>
                    <a:pt x="378" y="70"/>
                    <a:pt x="378" y="70"/>
                  </a:cubicBezTo>
                  <a:cubicBezTo>
                    <a:pt x="378" y="70"/>
                    <a:pt x="378" y="70"/>
                    <a:pt x="378" y="70"/>
                  </a:cubicBezTo>
                  <a:lnTo>
                    <a:pt x="378" y="69"/>
                  </a:lnTo>
                  <a:close/>
                  <a:moveTo>
                    <a:pt x="377" y="69"/>
                  </a:moveTo>
                  <a:cubicBezTo>
                    <a:pt x="377" y="69"/>
                    <a:pt x="377" y="69"/>
                    <a:pt x="377" y="69"/>
                  </a:cubicBezTo>
                  <a:cubicBezTo>
                    <a:pt x="377" y="69"/>
                    <a:pt x="377" y="69"/>
                    <a:pt x="377" y="69"/>
                  </a:cubicBezTo>
                  <a:cubicBezTo>
                    <a:pt x="377" y="69"/>
                    <a:pt x="377" y="69"/>
                    <a:pt x="377" y="69"/>
                  </a:cubicBezTo>
                  <a:cubicBezTo>
                    <a:pt x="377" y="69"/>
                    <a:pt x="377" y="69"/>
                    <a:pt x="377" y="69"/>
                  </a:cubicBezTo>
                  <a:close/>
                  <a:moveTo>
                    <a:pt x="378" y="67"/>
                  </a:moveTo>
                  <a:cubicBezTo>
                    <a:pt x="378" y="67"/>
                    <a:pt x="378" y="67"/>
                    <a:pt x="378" y="67"/>
                  </a:cubicBezTo>
                  <a:cubicBezTo>
                    <a:pt x="377" y="67"/>
                    <a:pt x="377" y="67"/>
                    <a:pt x="377" y="67"/>
                  </a:cubicBezTo>
                  <a:cubicBezTo>
                    <a:pt x="377" y="67"/>
                    <a:pt x="377" y="67"/>
                    <a:pt x="377" y="67"/>
                  </a:cubicBezTo>
                  <a:cubicBezTo>
                    <a:pt x="377" y="67"/>
                    <a:pt x="377" y="67"/>
                    <a:pt x="377" y="67"/>
                  </a:cubicBezTo>
                  <a:cubicBezTo>
                    <a:pt x="378" y="67"/>
                    <a:pt x="378" y="67"/>
                    <a:pt x="378" y="67"/>
                  </a:cubicBezTo>
                  <a:cubicBezTo>
                    <a:pt x="378" y="67"/>
                    <a:pt x="378" y="67"/>
                    <a:pt x="378" y="67"/>
                  </a:cubicBezTo>
                  <a:cubicBezTo>
                    <a:pt x="378" y="67"/>
                    <a:pt x="378" y="67"/>
                    <a:pt x="378" y="67"/>
                  </a:cubicBezTo>
                  <a:close/>
                  <a:moveTo>
                    <a:pt x="377" y="67"/>
                  </a:moveTo>
                  <a:cubicBezTo>
                    <a:pt x="377" y="68"/>
                    <a:pt x="378" y="68"/>
                    <a:pt x="378" y="68"/>
                  </a:cubicBezTo>
                  <a:cubicBezTo>
                    <a:pt x="378" y="68"/>
                    <a:pt x="378" y="68"/>
                    <a:pt x="378" y="68"/>
                  </a:cubicBezTo>
                  <a:cubicBezTo>
                    <a:pt x="378" y="68"/>
                    <a:pt x="378" y="68"/>
                    <a:pt x="378" y="68"/>
                  </a:cubicBezTo>
                  <a:cubicBezTo>
                    <a:pt x="378" y="68"/>
                    <a:pt x="377" y="68"/>
                    <a:pt x="377" y="68"/>
                  </a:cubicBezTo>
                  <a:cubicBezTo>
                    <a:pt x="377" y="68"/>
                    <a:pt x="377" y="68"/>
                    <a:pt x="377" y="68"/>
                  </a:cubicBezTo>
                  <a:cubicBezTo>
                    <a:pt x="377" y="68"/>
                    <a:pt x="377" y="67"/>
                    <a:pt x="377" y="67"/>
                  </a:cubicBezTo>
                  <a:cubicBezTo>
                    <a:pt x="377" y="67"/>
                    <a:pt x="377" y="67"/>
                    <a:pt x="377" y="67"/>
                  </a:cubicBezTo>
                  <a:cubicBezTo>
                    <a:pt x="377" y="67"/>
                    <a:pt x="377" y="67"/>
                    <a:pt x="377" y="67"/>
                  </a:cubicBezTo>
                  <a:close/>
                  <a:moveTo>
                    <a:pt x="378" y="67"/>
                  </a:moveTo>
                  <a:cubicBezTo>
                    <a:pt x="378" y="67"/>
                    <a:pt x="378" y="67"/>
                    <a:pt x="378" y="67"/>
                  </a:cubicBezTo>
                  <a:cubicBezTo>
                    <a:pt x="378" y="67"/>
                    <a:pt x="378" y="67"/>
                    <a:pt x="378" y="67"/>
                  </a:cubicBezTo>
                  <a:cubicBezTo>
                    <a:pt x="378" y="67"/>
                    <a:pt x="378" y="68"/>
                    <a:pt x="378" y="68"/>
                  </a:cubicBezTo>
                  <a:cubicBezTo>
                    <a:pt x="378" y="67"/>
                    <a:pt x="378" y="67"/>
                    <a:pt x="378" y="67"/>
                  </a:cubicBezTo>
                  <a:close/>
                  <a:moveTo>
                    <a:pt x="379" y="71"/>
                  </a:moveTo>
                  <a:cubicBezTo>
                    <a:pt x="379" y="71"/>
                    <a:pt x="379" y="71"/>
                    <a:pt x="379" y="71"/>
                  </a:cubicBezTo>
                  <a:cubicBezTo>
                    <a:pt x="379" y="71"/>
                    <a:pt x="379" y="71"/>
                    <a:pt x="379" y="71"/>
                  </a:cubicBezTo>
                  <a:cubicBezTo>
                    <a:pt x="379" y="71"/>
                    <a:pt x="379" y="71"/>
                    <a:pt x="378" y="71"/>
                  </a:cubicBezTo>
                  <a:cubicBezTo>
                    <a:pt x="378" y="71"/>
                    <a:pt x="379" y="71"/>
                    <a:pt x="379" y="71"/>
                  </a:cubicBezTo>
                  <a:cubicBezTo>
                    <a:pt x="379" y="71"/>
                    <a:pt x="379" y="71"/>
                    <a:pt x="379" y="71"/>
                  </a:cubicBezTo>
                  <a:cubicBezTo>
                    <a:pt x="379" y="71"/>
                    <a:pt x="379" y="71"/>
                    <a:pt x="379" y="71"/>
                  </a:cubicBezTo>
                  <a:cubicBezTo>
                    <a:pt x="379" y="71"/>
                    <a:pt x="379" y="71"/>
                    <a:pt x="379" y="71"/>
                  </a:cubicBezTo>
                  <a:cubicBezTo>
                    <a:pt x="379" y="71"/>
                    <a:pt x="379" y="71"/>
                    <a:pt x="379" y="71"/>
                  </a:cubicBezTo>
                  <a:close/>
                  <a:moveTo>
                    <a:pt x="378" y="71"/>
                  </a:moveTo>
                  <a:cubicBezTo>
                    <a:pt x="378" y="71"/>
                    <a:pt x="378" y="70"/>
                    <a:pt x="378" y="70"/>
                  </a:cubicBezTo>
                  <a:cubicBezTo>
                    <a:pt x="378" y="70"/>
                    <a:pt x="378" y="70"/>
                    <a:pt x="378" y="70"/>
                  </a:cubicBezTo>
                  <a:cubicBezTo>
                    <a:pt x="378" y="70"/>
                    <a:pt x="378" y="70"/>
                    <a:pt x="378" y="71"/>
                  </a:cubicBezTo>
                  <a:cubicBezTo>
                    <a:pt x="378" y="71"/>
                    <a:pt x="378" y="71"/>
                    <a:pt x="378" y="71"/>
                  </a:cubicBezTo>
                  <a:cubicBezTo>
                    <a:pt x="378" y="71"/>
                    <a:pt x="378" y="71"/>
                    <a:pt x="378" y="71"/>
                  </a:cubicBezTo>
                  <a:close/>
                  <a:moveTo>
                    <a:pt x="379" y="69"/>
                  </a:moveTo>
                  <a:cubicBezTo>
                    <a:pt x="379" y="69"/>
                    <a:pt x="379" y="69"/>
                    <a:pt x="379" y="69"/>
                  </a:cubicBezTo>
                  <a:cubicBezTo>
                    <a:pt x="379" y="69"/>
                    <a:pt x="379" y="69"/>
                    <a:pt x="379" y="69"/>
                  </a:cubicBezTo>
                  <a:cubicBezTo>
                    <a:pt x="379" y="69"/>
                    <a:pt x="379" y="69"/>
                    <a:pt x="379" y="69"/>
                  </a:cubicBezTo>
                  <a:cubicBezTo>
                    <a:pt x="379" y="69"/>
                    <a:pt x="379" y="69"/>
                    <a:pt x="379" y="69"/>
                  </a:cubicBezTo>
                  <a:close/>
                  <a:moveTo>
                    <a:pt x="379" y="69"/>
                  </a:moveTo>
                  <a:cubicBezTo>
                    <a:pt x="379" y="69"/>
                    <a:pt x="379" y="69"/>
                    <a:pt x="379" y="69"/>
                  </a:cubicBezTo>
                  <a:cubicBezTo>
                    <a:pt x="379" y="69"/>
                    <a:pt x="379" y="69"/>
                    <a:pt x="379" y="69"/>
                  </a:cubicBezTo>
                  <a:cubicBezTo>
                    <a:pt x="379" y="69"/>
                    <a:pt x="379" y="69"/>
                    <a:pt x="379" y="69"/>
                  </a:cubicBezTo>
                  <a:cubicBezTo>
                    <a:pt x="379" y="69"/>
                    <a:pt x="379" y="69"/>
                    <a:pt x="378" y="69"/>
                  </a:cubicBezTo>
                  <a:cubicBezTo>
                    <a:pt x="378" y="69"/>
                    <a:pt x="378" y="69"/>
                    <a:pt x="378" y="69"/>
                  </a:cubicBezTo>
                  <a:cubicBezTo>
                    <a:pt x="378" y="69"/>
                    <a:pt x="378" y="69"/>
                    <a:pt x="378" y="69"/>
                  </a:cubicBezTo>
                  <a:cubicBezTo>
                    <a:pt x="378" y="69"/>
                    <a:pt x="378" y="69"/>
                    <a:pt x="377" y="69"/>
                  </a:cubicBezTo>
                  <a:cubicBezTo>
                    <a:pt x="377" y="69"/>
                    <a:pt x="378" y="69"/>
                    <a:pt x="378" y="69"/>
                  </a:cubicBezTo>
                  <a:cubicBezTo>
                    <a:pt x="378" y="69"/>
                    <a:pt x="378" y="69"/>
                    <a:pt x="379" y="69"/>
                  </a:cubicBezTo>
                  <a:cubicBezTo>
                    <a:pt x="379" y="69"/>
                    <a:pt x="379" y="69"/>
                    <a:pt x="379" y="69"/>
                  </a:cubicBezTo>
                  <a:close/>
                  <a:moveTo>
                    <a:pt x="378" y="71"/>
                  </a:moveTo>
                  <a:cubicBezTo>
                    <a:pt x="378" y="71"/>
                    <a:pt x="378" y="71"/>
                    <a:pt x="379" y="71"/>
                  </a:cubicBezTo>
                  <a:cubicBezTo>
                    <a:pt x="379" y="71"/>
                    <a:pt x="379" y="71"/>
                    <a:pt x="379" y="72"/>
                  </a:cubicBezTo>
                  <a:cubicBezTo>
                    <a:pt x="379" y="72"/>
                    <a:pt x="379" y="72"/>
                    <a:pt x="379" y="72"/>
                  </a:cubicBezTo>
                  <a:cubicBezTo>
                    <a:pt x="379" y="72"/>
                    <a:pt x="379" y="72"/>
                    <a:pt x="379" y="72"/>
                  </a:cubicBezTo>
                  <a:cubicBezTo>
                    <a:pt x="379" y="72"/>
                    <a:pt x="378" y="72"/>
                    <a:pt x="378" y="71"/>
                  </a:cubicBezTo>
                  <a:cubicBezTo>
                    <a:pt x="378" y="71"/>
                    <a:pt x="378" y="71"/>
                    <a:pt x="378" y="71"/>
                  </a:cubicBezTo>
                  <a:cubicBezTo>
                    <a:pt x="378" y="71"/>
                    <a:pt x="377" y="71"/>
                    <a:pt x="377" y="71"/>
                  </a:cubicBezTo>
                  <a:cubicBezTo>
                    <a:pt x="377" y="71"/>
                    <a:pt x="377" y="71"/>
                    <a:pt x="377" y="71"/>
                  </a:cubicBezTo>
                  <a:cubicBezTo>
                    <a:pt x="378" y="71"/>
                    <a:pt x="378" y="71"/>
                    <a:pt x="378" y="71"/>
                  </a:cubicBezTo>
                  <a:cubicBezTo>
                    <a:pt x="378" y="71"/>
                    <a:pt x="378" y="71"/>
                    <a:pt x="378" y="71"/>
                  </a:cubicBezTo>
                  <a:close/>
                  <a:moveTo>
                    <a:pt x="378" y="67"/>
                  </a:moveTo>
                  <a:cubicBezTo>
                    <a:pt x="378" y="67"/>
                    <a:pt x="378" y="67"/>
                    <a:pt x="378" y="67"/>
                  </a:cubicBezTo>
                  <a:cubicBezTo>
                    <a:pt x="378" y="67"/>
                    <a:pt x="378" y="67"/>
                    <a:pt x="378" y="67"/>
                  </a:cubicBezTo>
                  <a:cubicBezTo>
                    <a:pt x="378" y="67"/>
                    <a:pt x="378" y="67"/>
                    <a:pt x="378" y="67"/>
                  </a:cubicBezTo>
                  <a:close/>
                  <a:moveTo>
                    <a:pt x="377" y="67"/>
                  </a:moveTo>
                  <a:cubicBezTo>
                    <a:pt x="377" y="67"/>
                    <a:pt x="377" y="67"/>
                    <a:pt x="377" y="67"/>
                  </a:cubicBezTo>
                  <a:cubicBezTo>
                    <a:pt x="377" y="67"/>
                    <a:pt x="377" y="66"/>
                    <a:pt x="376" y="66"/>
                  </a:cubicBezTo>
                  <a:cubicBezTo>
                    <a:pt x="377" y="66"/>
                    <a:pt x="377" y="66"/>
                    <a:pt x="377" y="66"/>
                  </a:cubicBezTo>
                  <a:cubicBezTo>
                    <a:pt x="377" y="66"/>
                    <a:pt x="377" y="66"/>
                    <a:pt x="378" y="66"/>
                  </a:cubicBezTo>
                  <a:cubicBezTo>
                    <a:pt x="378" y="66"/>
                    <a:pt x="378" y="66"/>
                    <a:pt x="378" y="66"/>
                  </a:cubicBezTo>
                  <a:cubicBezTo>
                    <a:pt x="378" y="66"/>
                    <a:pt x="378" y="66"/>
                    <a:pt x="378" y="66"/>
                  </a:cubicBezTo>
                  <a:cubicBezTo>
                    <a:pt x="378" y="66"/>
                    <a:pt x="377" y="67"/>
                    <a:pt x="377" y="67"/>
                  </a:cubicBezTo>
                  <a:close/>
                  <a:moveTo>
                    <a:pt x="377" y="67"/>
                  </a:moveTo>
                  <a:cubicBezTo>
                    <a:pt x="377" y="67"/>
                    <a:pt x="377" y="67"/>
                    <a:pt x="377" y="67"/>
                  </a:cubicBezTo>
                  <a:cubicBezTo>
                    <a:pt x="377" y="67"/>
                    <a:pt x="377" y="67"/>
                    <a:pt x="377" y="67"/>
                  </a:cubicBezTo>
                  <a:cubicBezTo>
                    <a:pt x="377" y="67"/>
                    <a:pt x="376" y="67"/>
                    <a:pt x="376" y="67"/>
                  </a:cubicBezTo>
                  <a:cubicBezTo>
                    <a:pt x="376" y="67"/>
                    <a:pt x="376" y="67"/>
                    <a:pt x="376" y="67"/>
                  </a:cubicBezTo>
                  <a:cubicBezTo>
                    <a:pt x="376" y="67"/>
                    <a:pt x="376" y="67"/>
                    <a:pt x="376" y="67"/>
                  </a:cubicBezTo>
                  <a:cubicBezTo>
                    <a:pt x="376" y="67"/>
                    <a:pt x="376" y="67"/>
                    <a:pt x="376" y="67"/>
                  </a:cubicBezTo>
                  <a:cubicBezTo>
                    <a:pt x="376" y="67"/>
                    <a:pt x="376" y="67"/>
                    <a:pt x="377" y="67"/>
                  </a:cubicBezTo>
                  <a:close/>
                  <a:moveTo>
                    <a:pt x="377" y="70"/>
                  </a:moveTo>
                  <a:cubicBezTo>
                    <a:pt x="377" y="70"/>
                    <a:pt x="377" y="70"/>
                    <a:pt x="377" y="70"/>
                  </a:cubicBezTo>
                  <a:cubicBezTo>
                    <a:pt x="377" y="70"/>
                    <a:pt x="377" y="70"/>
                    <a:pt x="377" y="69"/>
                  </a:cubicBezTo>
                  <a:cubicBezTo>
                    <a:pt x="377" y="70"/>
                    <a:pt x="377" y="70"/>
                    <a:pt x="377" y="70"/>
                  </a:cubicBezTo>
                  <a:close/>
                  <a:moveTo>
                    <a:pt x="377" y="70"/>
                  </a:moveTo>
                  <a:cubicBezTo>
                    <a:pt x="377" y="70"/>
                    <a:pt x="377" y="70"/>
                    <a:pt x="378" y="70"/>
                  </a:cubicBezTo>
                  <a:cubicBezTo>
                    <a:pt x="378" y="70"/>
                    <a:pt x="377" y="70"/>
                    <a:pt x="377" y="70"/>
                  </a:cubicBezTo>
                  <a:cubicBezTo>
                    <a:pt x="377" y="70"/>
                    <a:pt x="377" y="70"/>
                    <a:pt x="377" y="70"/>
                  </a:cubicBezTo>
                  <a:cubicBezTo>
                    <a:pt x="377" y="70"/>
                    <a:pt x="377" y="70"/>
                    <a:pt x="377" y="70"/>
                  </a:cubicBezTo>
                  <a:cubicBezTo>
                    <a:pt x="377" y="70"/>
                    <a:pt x="377" y="70"/>
                    <a:pt x="377" y="70"/>
                  </a:cubicBezTo>
                  <a:cubicBezTo>
                    <a:pt x="377" y="70"/>
                    <a:pt x="377" y="70"/>
                    <a:pt x="377" y="70"/>
                  </a:cubicBezTo>
                  <a:cubicBezTo>
                    <a:pt x="377" y="70"/>
                    <a:pt x="377" y="70"/>
                    <a:pt x="377" y="70"/>
                  </a:cubicBezTo>
                  <a:close/>
                  <a:moveTo>
                    <a:pt x="377" y="71"/>
                  </a:moveTo>
                  <a:cubicBezTo>
                    <a:pt x="377" y="71"/>
                    <a:pt x="377" y="71"/>
                    <a:pt x="378" y="71"/>
                  </a:cubicBezTo>
                  <a:cubicBezTo>
                    <a:pt x="378" y="71"/>
                    <a:pt x="378" y="71"/>
                    <a:pt x="377" y="71"/>
                  </a:cubicBezTo>
                  <a:cubicBezTo>
                    <a:pt x="377" y="71"/>
                    <a:pt x="377" y="71"/>
                    <a:pt x="377" y="71"/>
                  </a:cubicBezTo>
                  <a:cubicBezTo>
                    <a:pt x="377" y="71"/>
                    <a:pt x="377" y="71"/>
                    <a:pt x="377" y="71"/>
                  </a:cubicBezTo>
                  <a:cubicBezTo>
                    <a:pt x="377" y="71"/>
                    <a:pt x="377" y="71"/>
                    <a:pt x="377" y="71"/>
                  </a:cubicBezTo>
                  <a:close/>
                  <a:moveTo>
                    <a:pt x="376" y="65"/>
                  </a:moveTo>
                  <a:cubicBezTo>
                    <a:pt x="376" y="65"/>
                    <a:pt x="376" y="65"/>
                    <a:pt x="376" y="65"/>
                  </a:cubicBezTo>
                  <a:cubicBezTo>
                    <a:pt x="375" y="65"/>
                    <a:pt x="375" y="65"/>
                    <a:pt x="375" y="65"/>
                  </a:cubicBezTo>
                  <a:cubicBezTo>
                    <a:pt x="375" y="65"/>
                    <a:pt x="375" y="65"/>
                    <a:pt x="375" y="65"/>
                  </a:cubicBezTo>
                  <a:cubicBezTo>
                    <a:pt x="375" y="65"/>
                    <a:pt x="375" y="65"/>
                    <a:pt x="374" y="64"/>
                  </a:cubicBezTo>
                  <a:cubicBezTo>
                    <a:pt x="374" y="64"/>
                    <a:pt x="375" y="64"/>
                    <a:pt x="375" y="64"/>
                  </a:cubicBezTo>
                  <a:cubicBezTo>
                    <a:pt x="375" y="65"/>
                    <a:pt x="375" y="65"/>
                    <a:pt x="376" y="65"/>
                  </a:cubicBezTo>
                  <a:cubicBezTo>
                    <a:pt x="376" y="65"/>
                    <a:pt x="376" y="65"/>
                    <a:pt x="376" y="65"/>
                  </a:cubicBezTo>
                  <a:close/>
                  <a:moveTo>
                    <a:pt x="380" y="78"/>
                  </a:moveTo>
                  <a:cubicBezTo>
                    <a:pt x="380" y="78"/>
                    <a:pt x="380" y="77"/>
                    <a:pt x="379" y="77"/>
                  </a:cubicBezTo>
                  <a:cubicBezTo>
                    <a:pt x="379" y="76"/>
                    <a:pt x="379" y="76"/>
                    <a:pt x="379" y="76"/>
                  </a:cubicBezTo>
                  <a:cubicBezTo>
                    <a:pt x="379" y="76"/>
                    <a:pt x="379" y="76"/>
                    <a:pt x="379" y="76"/>
                  </a:cubicBezTo>
                  <a:cubicBezTo>
                    <a:pt x="379" y="76"/>
                    <a:pt x="379" y="76"/>
                    <a:pt x="379" y="76"/>
                  </a:cubicBezTo>
                  <a:cubicBezTo>
                    <a:pt x="379" y="76"/>
                    <a:pt x="379" y="76"/>
                    <a:pt x="379" y="76"/>
                  </a:cubicBezTo>
                  <a:cubicBezTo>
                    <a:pt x="379" y="76"/>
                    <a:pt x="379" y="76"/>
                    <a:pt x="379" y="76"/>
                  </a:cubicBezTo>
                  <a:cubicBezTo>
                    <a:pt x="379" y="76"/>
                    <a:pt x="379" y="76"/>
                    <a:pt x="379" y="76"/>
                  </a:cubicBezTo>
                  <a:cubicBezTo>
                    <a:pt x="379" y="76"/>
                    <a:pt x="379" y="76"/>
                    <a:pt x="379" y="76"/>
                  </a:cubicBezTo>
                  <a:cubicBezTo>
                    <a:pt x="379" y="75"/>
                    <a:pt x="379" y="75"/>
                    <a:pt x="379" y="75"/>
                  </a:cubicBezTo>
                  <a:cubicBezTo>
                    <a:pt x="379" y="75"/>
                    <a:pt x="379" y="75"/>
                    <a:pt x="379" y="75"/>
                  </a:cubicBezTo>
                  <a:cubicBezTo>
                    <a:pt x="379" y="75"/>
                    <a:pt x="379" y="75"/>
                    <a:pt x="379" y="75"/>
                  </a:cubicBezTo>
                  <a:cubicBezTo>
                    <a:pt x="379" y="75"/>
                    <a:pt x="379" y="75"/>
                    <a:pt x="379" y="75"/>
                  </a:cubicBezTo>
                  <a:cubicBezTo>
                    <a:pt x="379" y="75"/>
                    <a:pt x="379" y="75"/>
                    <a:pt x="379" y="75"/>
                  </a:cubicBezTo>
                  <a:cubicBezTo>
                    <a:pt x="379" y="75"/>
                    <a:pt x="379" y="75"/>
                    <a:pt x="379" y="76"/>
                  </a:cubicBezTo>
                  <a:cubicBezTo>
                    <a:pt x="380" y="76"/>
                    <a:pt x="380" y="77"/>
                    <a:pt x="380" y="78"/>
                  </a:cubicBezTo>
                  <a:cubicBezTo>
                    <a:pt x="380" y="78"/>
                    <a:pt x="380" y="78"/>
                    <a:pt x="380" y="78"/>
                  </a:cubicBezTo>
                  <a:close/>
                  <a:moveTo>
                    <a:pt x="386" y="67"/>
                  </a:moveTo>
                  <a:cubicBezTo>
                    <a:pt x="386" y="67"/>
                    <a:pt x="386" y="67"/>
                    <a:pt x="386" y="67"/>
                  </a:cubicBezTo>
                  <a:cubicBezTo>
                    <a:pt x="386" y="67"/>
                    <a:pt x="386" y="67"/>
                    <a:pt x="386" y="67"/>
                  </a:cubicBezTo>
                  <a:cubicBezTo>
                    <a:pt x="386" y="67"/>
                    <a:pt x="386" y="67"/>
                    <a:pt x="386" y="67"/>
                  </a:cubicBezTo>
                  <a:close/>
                  <a:moveTo>
                    <a:pt x="375" y="64"/>
                  </a:moveTo>
                  <a:cubicBezTo>
                    <a:pt x="375" y="64"/>
                    <a:pt x="375" y="64"/>
                    <a:pt x="375" y="64"/>
                  </a:cubicBezTo>
                  <a:cubicBezTo>
                    <a:pt x="376" y="64"/>
                    <a:pt x="377" y="64"/>
                    <a:pt x="377" y="64"/>
                  </a:cubicBezTo>
                  <a:cubicBezTo>
                    <a:pt x="378" y="63"/>
                    <a:pt x="378" y="63"/>
                    <a:pt x="378" y="63"/>
                  </a:cubicBezTo>
                  <a:cubicBezTo>
                    <a:pt x="378" y="63"/>
                    <a:pt x="378" y="64"/>
                    <a:pt x="378" y="64"/>
                  </a:cubicBezTo>
                  <a:cubicBezTo>
                    <a:pt x="378" y="65"/>
                    <a:pt x="378" y="65"/>
                    <a:pt x="378" y="65"/>
                  </a:cubicBezTo>
                  <a:cubicBezTo>
                    <a:pt x="378" y="65"/>
                    <a:pt x="377" y="65"/>
                    <a:pt x="377" y="65"/>
                  </a:cubicBezTo>
                  <a:cubicBezTo>
                    <a:pt x="377" y="65"/>
                    <a:pt x="377" y="65"/>
                    <a:pt x="377" y="65"/>
                  </a:cubicBezTo>
                  <a:cubicBezTo>
                    <a:pt x="377" y="65"/>
                    <a:pt x="376" y="65"/>
                    <a:pt x="376"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7" y="65"/>
                    <a:pt x="377" y="65"/>
                  </a:cubicBezTo>
                  <a:cubicBezTo>
                    <a:pt x="377" y="65"/>
                    <a:pt x="376" y="65"/>
                    <a:pt x="376" y="65"/>
                  </a:cubicBezTo>
                  <a:cubicBezTo>
                    <a:pt x="376" y="65"/>
                    <a:pt x="375" y="65"/>
                    <a:pt x="375" y="64"/>
                  </a:cubicBezTo>
                  <a:cubicBezTo>
                    <a:pt x="375" y="64"/>
                    <a:pt x="375" y="64"/>
                    <a:pt x="375" y="64"/>
                  </a:cubicBezTo>
                  <a:cubicBezTo>
                    <a:pt x="375" y="64"/>
                    <a:pt x="375" y="64"/>
                    <a:pt x="375" y="64"/>
                  </a:cubicBezTo>
                  <a:cubicBezTo>
                    <a:pt x="375" y="64"/>
                    <a:pt x="375" y="64"/>
                    <a:pt x="375" y="64"/>
                  </a:cubicBezTo>
                  <a:close/>
                  <a:moveTo>
                    <a:pt x="375" y="63"/>
                  </a:moveTo>
                  <a:cubicBezTo>
                    <a:pt x="375" y="63"/>
                    <a:pt x="375" y="63"/>
                    <a:pt x="375" y="63"/>
                  </a:cubicBezTo>
                  <a:cubicBezTo>
                    <a:pt x="375" y="63"/>
                    <a:pt x="375" y="63"/>
                    <a:pt x="375" y="63"/>
                  </a:cubicBezTo>
                  <a:cubicBezTo>
                    <a:pt x="375" y="63"/>
                    <a:pt x="375" y="63"/>
                    <a:pt x="375" y="63"/>
                  </a:cubicBezTo>
                  <a:close/>
                  <a:moveTo>
                    <a:pt x="375" y="64"/>
                  </a:moveTo>
                  <a:cubicBezTo>
                    <a:pt x="375" y="64"/>
                    <a:pt x="375" y="64"/>
                    <a:pt x="375" y="64"/>
                  </a:cubicBezTo>
                  <a:cubicBezTo>
                    <a:pt x="375" y="64"/>
                    <a:pt x="375" y="64"/>
                    <a:pt x="375" y="64"/>
                  </a:cubicBezTo>
                  <a:cubicBezTo>
                    <a:pt x="375" y="64"/>
                    <a:pt x="375" y="64"/>
                    <a:pt x="374" y="64"/>
                  </a:cubicBezTo>
                  <a:cubicBezTo>
                    <a:pt x="375" y="64"/>
                    <a:pt x="375" y="64"/>
                    <a:pt x="375" y="64"/>
                  </a:cubicBezTo>
                  <a:close/>
                  <a:moveTo>
                    <a:pt x="374" y="64"/>
                  </a:moveTo>
                  <a:cubicBezTo>
                    <a:pt x="374" y="64"/>
                    <a:pt x="374" y="64"/>
                    <a:pt x="374" y="64"/>
                  </a:cubicBezTo>
                  <a:cubicBezTo>
                    <a:pt x="374" y="64"/>
                    <a:pt x="374" y="64"/>
                    <a:pt x="374" y="64"/>
                  </a:cubicBezTo>
                  <a:cubicBezTo>
                    <a:pt x="374" y="64"/>
                    <a:pt x="374" y="64"/>
                    <a:pt x="374" y="64"/>
                  </a:cubicBezTo>
                  <a:cubicBezTo>
                    <a:pt x="374" y="64"/>
                    <a:pt x="374" y="64"/>
                    <a:pt x="374" y="64"/>
                  </a:cubicBezTo>
                  <a:close/>
                  <a:moveTo>
                    <a:pt x="374" y="64"/>
                  </a:moveTo>
                  <a:cubicBezTo>
                    <a:pt x="374" y="64"/>
                    <a:pt x="374" y="64"/>
                    <a:pt x="374" y="64"/>
                  </a:cubicBezTo>
                  <a:cubicBezTo>
                    <a:pt x="374" y="64"/>
                    <a:pt x="374" y="64"/>
                    <a:pt x="374" y="64"/>
                  </a:cubicBezTo>
                  <a:cubicBezTo>
                    <a:pt x="374" y="64"/>
                    <a:pt x="374" y="64"/>
                    <a:pt x="374" y="64"/>
                  </a:cubicBezTo>
                  <a:cubicBezTo>
                    <a:pt x="374" y="64"/>
                    <a:pt x="374" y="64"/>
                    <a:pt x="374" y="64"/>
                  </a:cubicBezTo>
                  <a:cubicBezTo>
                    <a:pt x="374" y="64"/>
                    <a:pt x="374" y="64"/>
                    <a:pt x="374" y="64"/>
                  </a:cubicBezTo>
                  <a:close/>
                  <a:moveTo>
                    <a:pt x="374" y="65"/>
                  </a:moveTo>
                  <a:cubicBezTo>
                    <a:pt x="374" y="65"/>
                    <a:pt x="374" y="65"/>
                    <a:pt x="374" y="65"/>
                  </a:cubicBezTo>
                  <a:cubicBezTo>
                    <a:pt x="374" y="65"/>
                    <a:pt x="374" y="65"/>
                    <a:pt x="374" y="65"/>
                  </a:cubicBezTo>
                  <a:cubicBezTo>
                    <a:pt x="374" y="65"/>
                    <a:pt x="374" y="65"/>
                    <a:pt x="374" y="65"/>
                  </a:cubicBezTo>
                  <a:close/>
                  <a:moveTo>
                    <a:pt x="374" y="64"/>
                  </a:moveTo>
                  <a:cubicBezTo>
                    <a:pt x="374" y="64"/>
                    <a:pt x="374" y="64"/>
                    <a:pt x="374" y="64"/>
                  </a:cubicBezTo>
                  <a:cubicBezTo>
                    <a:pt x="374" y="64"/>
                    <a:pt x="374" y="64"/>
                    <a:pt x="374" y="64"/>
                  </a:cubicBezTo>
                  <a:cubicBezTo>
                    <a:pt x="374" y="64"/>
                    <a:pt x="374" y="64"/>
                    <a:pt x="374" y="64"/>
                  </a:cubicBezTo>
                  <a:cubicBezTo>
                    <a:pt x="374" y="64"/>
                    <a:pt x="374" y="64"/>
                    <a:pt x="374" y="64"/>
                  </a:cubicBezTo>
                  <a:close/>
                  <a:moveTo>
                    <a:pt x="374" y="64"/>
                  </a:moveTo>
                  <a:cubicBezTo>
                    <a:pt x="374" y="64"/>
                    <a:pt x="374" y="64"/>
                    <a:pt x="374" y="64"/>
                  </a:cubicBezTo>
                  <a:cubicBezTo>
                    <a:pt x="374" y="64"/>
                    <a:pt x="374" y="64"/>
                    <a:pt x="374" y="64"/>
                  </a:cubicBezTo>
                  <a:cubicBezTo>
                    <a:pt x="374" y="64"/>
                    <a:pt x="374" y="64"/>
                    <a:pt x="374" y="64"/>
                  </a:cubicBezTo>
                  <a:close/>
                  <a:moveTo>
                    <a:pt x="374" y="63"/>
                  </a:moveTo>
                  <a:cubicBezTo>
                    <a:pt x="374" y="63"/>
                    <a:pt x="374" y="63"/>
                    <a:pt x="374" y="63"/>
                  </a:cubicBezTo>
                  <a:cubicBezTo>
                    <a:pt x="374" y="63"/>
                    <a:pt x="374" y="63"/>
                    <a:pt x="374" y="63"/>
                  </a:cubicBezTo>
                  <a:cubicBezTo>
                    <a:pt x="374" y="63"/>
                    <a:pt x="374" y="63"/>
                    <a:pt x="374" y="63"/>
                  </a:cubicBezTo>
                  <a:cubicBezTo>
                    <a:pt x="374" y="63"/>
                    <a:pt x="374" y="63"/>
                    <a:pt x="374" y="63"/>
                  </a:cubicBezTo>
                  <a:close/>
                  <a:moveTo>
                    <a:pt x="373" y="63"/>
                  </a:moveTo>
                  <a:cubicBezTo>
                    <a:pt x="373" y="63"/>
                    <a:pt x="373" y="63"/>
                    <a:pt x="373" y="63"/>
                  </a:cubicBezTo>
                  <a:cubicBezTo>
                    <a:pt x="373" y="63"/>
                    <a:pt x="373" y="63"/>
                    <a:pt x="373" y="63"/>
                  </a:cubicBezTo>
                  <a:cubicBezTo>
                    <a:pt x="373" y="63"/>
                    <a:pt x="373" y="63"/>
                    <a:pt x="373" y="63"/>
                  </a:cubicBezTo>
                  <a:close/>
                  <a:moveTo>
                    <a:pt x="373" y="63"/>
                  </a:moveTo>
                  <a:cubicBezTo>
                    <a:pt x="373" y="63"/>
                    <a:pt x="373" y="63"/>
                    <a:pt x="373" y="63"/>
                  </a:cubicBezTo>
                  <a:cubicBezTo>
                    <a:pt x="373" y="63"/>
                    <a:pt x="373" y="63"/>
                    <a:pt x="373" y="63"/>
                  </a:cubicBezTo>
                  <a:cubicBezTo>
                    <a:pt x="373" y="63"/>
                    <a:pt x="373" y="63"/>
                    <a:pt x="373" y="63"/>
                  </a:cubicBezTo>
                  <a:cubicBezTo>
                    <a:pt x="373" y="63"/>
                    <a:pt x="373" y="63"/>
                    <a:pt x="373" y="63"/>
                  </a:cubicBezTo>
                  <a:close/>
                  <a:moveTo>
                    <a:pt x="373" y="63"/>
                  </a:moveTo>
                  <a:cubicBezTo>
                    <a:pt x="373" y="63"/>
                    <a:pt x="373" y="63"/>
                    <a:pt x="373" y="63"/>
                  </a:cubicBezTo>
                  <a:cubicBezTo>
                    <a:pt x="373" y="63"/>
                    <a:pt x="373" y="63"/>
                    <a:pt x="373" y="63"/>
                  </a:cubicBezTo>
                  <a:cubicBezTo>
                    <a:pt x="373" y="63"/>
                    <a:pt x="372" y="63"/>
                    <a:pt x="372" y="63"/>
                  </a:cubicBezTo>
                  <a:cubicBezTo>
                    <a:pt x="372" y="63"/>
                    <a:pt x="373" y="63"/>
                    <a:pt x="373" y="63"/>
                  </a:cubicBezTo>
                  <a:close/>
                  <a:moveTo>
                    <a:pt x="373" y="62"/>
                  </a:moveTo>
                  <a:cubicBezTo>
                    <a:pt x="373" y="62"/>
                    <a:pt x="373" y="62"/>
                    <a:pt x="373" y="62"/>
                  </a:cubicBezTo>
                  <a:cubicBezTo>
                    <a:pt x="373" y="62"/>
                    <a:pt x="373" y="62"/>
                    <a:pt x="373" y="62"/>
                  </a:cubicBezTo>
                  <a:cubicBezTo>
                    <a:pt x="373" y="62"/>
                    <a:pt x="373" y="62"/>
                    <a:pt x="373" y="62"/>
                  </a:cubicBezTo>
                  <a:cubicBezTo>
                    <a:pt x="373" y="62"/>
                    <a:pt x="373" y="62"/>
                    <a:pt x="373" y="62"/>
                  </a:cubicBezTo>
                  <a:cubicBezTo>
                    <a:pt x="373" y="62"/>
                    <a:pt x="373" y="62"/>
                    <a:pt x="372" y="62"/>
                  </a:cubicBezTo>
                  <a:cubicBezTo>
                    <a:pt x="372" y="62"/>
                    <a:pt x="372" y="62"/>
                    <a:pt x="372" y="62"/>
                  </a:cubicBezTo>
                  <a:cubicBezTo>
                    <a:pt x="372" y="62"/>
                    <a:pt x="373" y="62"/>
                    <a:pt x="373" y="62"/>
                  </a:cubicBezTo>
                  <a:close/>
                  <a:moveTo>
                    <a:pt x="372" y="62"/>
                  </a:moveTo>
                  <a:cubicBezTo>
                    <a:pt x="372" y="62"/>
                    <a:pt x="372" y="62"/>
                    <a:pt x="372" y="62"/>
                  </a:cubicBezTo>
                  <a:cubicBezTo>
                    <a:pt x="372" y="62"/>
                    <a:pt x="372" y="62"/>
                    <a:pt x="373" y="62"/>
                  </a:cubicBezTo>
                  <a:cubicBezTo>
                    <a:pt x="372" y="62"/>
                    <a:pt x="372" y="62"/>
                    <a:pt x="372" y="62"/>
                  </a:cubicBezTo>
                  <a:cubicBezTo>
                    <a:pt x="372" y="62"/>
                    <a:pt x="372" y="62"/>
                    <a:pt x="372" y="62"/>
                  </a:cubicBezTo>
                  <a:cubicBezTo>
                    <a:pt x="372" y="62"/>
                    <a:pt x="372" y="62"/>
                    <a:pt x="372" y="62"/>
                  </a:cubicBezTo>
                  <a:cubicBezTo>
                    <a:pt x="372" y="62"/>
                    <a:pt x="372" y="62"/>
                    <a:pt x="372" y="62"/>
                  </a:cubicBezTo>
                  <a:close/>
                  <a:moveTo>
                    <a:pt x="372" y="62"/>
                  </a:moveTo>
                  <a:cubicBezTo>
                    <a:pt x="372" y="62"/>
                    <a:pt x="372" y="62"/>
                    <a:pt x="372" y="62"/>
                  </a:cubicBezTo>
                  <a:cubicBezTo>
                    <a:pt x="372" y="62"/>
                    <a:pt x="372" y="62"/>
                    <a:pt x="372" y="62"/>
                  </a:cubicBezTo>
                  <a:cubicBezTo>
                    <a:pt x="372" y="62"/>
                    <a:pt x="372" y="62"/>
                    <a:pt x="372" y="62"/>
                  </a:cubicBezTo>
                  <a:close/>
                  <a:moveTo>
                    <a:pt x="372" y="63"/>
                  </a:moveTo>
                  <a:cubicBezTo>
                    <a:pt x="372" y="63"/>
                    <a:pt x="372" y="63"/>
                    <a:pt x="372" y="63"/>
                  </a:cubicBezTo>
                  <a:cubicBezTo>
                    <a:pt x="372" y="63"/>
                    <a:pt x="372" y="63"/>
                    <a:pt x="372" y="63"/>
                  </a:cubicBezTo>
                  <a:cubicBezTo>
                    <a:pt x="372" y="62"/>
                    <a:pt x="372" y="62"/>
                    <a:pt x="372" y="62"/>
                  </a:cubicBezTo>
                  <a:cubicBezTo>
                    <a:pt x="372" y="62"/>
                    <a:pt x="372" y="62"/>
                    <a:pt x="372" y="62"/>
                  </a:cubicBezTo>
                  <a:cubicBezTo>
                    <a:pt x="372" y="63"/>
                    <a:pt x="372" y="63"/>
                    <a:pt x="372" y="63"/>
                  </a:cubicBezTo>
                  <a:close/>
                  <a:moveTo>
                    <a:pt x="372" y="62"/>
                  </a:moveTo>
                  <a:cubicBezTo>
                    <a:pt x="372" y="62"/>
                    <a:pt x="372" y="62"/>
                    <a:pt x="372" y="62"/>
                  </a:cubicBezTo>
                  <a:cubicBezTo>
                    <a:pt x="372" y="62"/>
                    <a:pt x="372" y="62"/>
                    <a:pt x="372" y="62"/>
                  </a:cubicBezTo>
                  <a:close/>
                  <a:moveTo>
                    <a:pt x="372" y="61"/>
                  </a:moveTo>
                  <a:cubicBezTo>
                    <a:pt x="372" y="61"/>
                    <a:pt x="372" y="61"/>
                    <a:pt x="372" y="61"/>
                  </a:cubicBezTo>
                  <a:cubicBezTo>
                    <a:pt x="372" y="61"/>
                    <a:pt x="372" y="61"/>
                    <a:pt x="372" y="61"/>
                  </a:cubicBezTo>
                  <a:cubicBezTo>
                    <a:pt x="372" y="61"/>
                    <a:pt x="373" y="61"/>
                    <a:pt x="373" y="61"/>
                  </a:cubicBezTo>
                  <a:cubicBezTo>
                    <a:pt x="372" y="61"/>
                    <a:pt x="372" y="61"/>
                    <a:pt x="372" y="61"/>
                  </a:cubicBezTo>
                  <a:cubicBezTo>
                    <a:pt x="372" y="61"/>
                    <a:pt x="371" y="61"/>
                    <a:pt x="371" y="61"/>
                  </a:cubicBezTo>
                  <a:cubicBezTo>
                    <a:pt x="371" y="61"/>
                    <a:pt x="371" y="61"/>
                    <a:pt x="372" y="61"/>
                  </a:cubicBezTo>
                  <a:cubicBezTo>
                    <a:pt x="372" y="61"/>
                    <a:pt x="372" y="61"/>
                    <a:pt x="372" y="61"/>
                  </a:cubicBezTo>
                  <a:close/>
                  <a:moveTo>
                    <a:pt x="371" y="61"/>
                  </a:moveTo>
                  <a:cubicBezTo>
                    <a:pt x="371" y="61"/>
                    <a:pt x="371" y="61"/>
                    <a:pt x="371" y="61"/>
                  </a:cubicBezTo>
                  <a:cubicBezTo>
                    <a:pt x="371" y="61"/>
                    <a:pt x="371" y="61"/>
                    <a:pt x="371" y="61"/>
                  </a:cubicBezTo>
                  <a:cubicBezTo>
                    <a:pt x="371" y="61"/>
                    <a:pt x="371" y="61"/>
                    <a:pt x="371" y="61"/>
                  </a:cubicBezTo>
                  <a:cubicBezTo>
                    <a:pt x="371" y="61"/>
                    <a:pt x="371" y="61"/>
                    <a:pt x="371" y="61"/>
                  </a:cubicBezTo>
                  <a:close/>
                  <a:moveTo>
                    <a:pt x="371" y="61"/>
                  </a:moveTo>
                  <a:cubicBezTo>
                    <a:pt x="371" y="61"/>
                    <a:pt x="371" y="61"/>
                    <a:pt x="371" y="61"/>
                  </a:cubicBezTo>
                  <a:cubicBezTo>
                    <a:pt x="371" y="61"/>
                    <a:pt x="371" y="61"/>
                    <a:pt x="371" y="61"/>
                  </a:cubicBezTo>
                  <a:cubicBezTo>
                    <a:pt x="370" y="61"/>
                    <a:pt x="370" y="61"/>
                    <a:pt x="370" y="61"/>
                  </a:cubicBezTo>
                  <a:cubicBezTo>
                    <a:pt x="370" y="61"/>
                    <a:pt x="370" y="61"/>
                    <a:pt x="370" y="61"/>
                  </a:cubicBezTo>
                  <a:cubicBezTo>
                    <a:pt x="370" y="61"/>
                    <a:pt x="370" y="61"/>
                    <a:pt x="370" y="61"/>
                  </a:cubicBezTo>
                  <a:cubicBezTo>
                    <a:pt x="370" y="61"/>
                    <a:pt x="370" y="61"/>
                    <a:pt x="370" y="61"/>
                  </a:cubicBezTo>
                  <a:cubicBezTo>
                    <a:pt x="370" y="61"/>
                    <a:pt x="371" y="61"/>
                    <a:pt x="371" y="61"/>
                  </a:cubicBezTo>
                  <a:close/>
                  <a:moveTo>
                    <a:pt x="369" y="60"/>
                  </a:moveTo>
                  <a:cubicBezTo>
                    <a:pt x="369" y="60"/>
                    <a:pt x="369" y="60"/>
                    <a:pt x="369" y="60"/>
                  </a:cubicBezTo>
                  <a:cubicBezTo>
                    <a:pt x="369" y="60"/>
                    <a:pt x="369" y="60"/>
                    <a:pt x="369" y="60"/>
                  </a:cubicBezTo>
                  <a:cubicBezTo>
                    <a:pt x="369" y="60"/>
                    <a:pt x="369" y="60"/>
                    <a:pt x="369" y="60"/>
                  </a:cubicBezTo>
                  <a:close/>
                  <a:moveTo>
                    <a:pt x="341" y="73"/>
                  </a:moveTo>
                  <a:cubicBezTo>
                    <a:pt x="341" y="72"/>
                    <a:pt x="341" y="72"/>
                    <a:pt x="341" y="71"/>
                  </a:cubicBezTo>
                  <a:cubicBezTo>
                    <a:pt x="341" y="71"/>
                    <a:pt x="341" y="70"/>
                    <a:pt x="341" y="69"/>
                  </a:cubicBezTo>
                  <a:cubicBezTo>
                    <a:pt x="341" y="68"/>
                    <a:pt x="341" y="68"/>
                    <a:pt x="342" y="67"/>
                  </a:cubicBezTo>
                  <a:cubicBezTo>
                    <a:pt x="342" y="67"/>
                    <a:pt x="342" y="66"/>
                    <a:pt x="342" y="66"/>
                  </a:cubicBezTo>
                  <a:cubicBezTo>
                    <a:pt x="342" y="65"/>
                    <a:pt x="342" y="65"/>
                    <a:pt x="342" y="65"/>
                  </a:cubicBezTo>
                  <a:cubicBezTo>
                    <a:pt x="343" y="64"/>
                    <a:pt x="343" y="64"/>
                    <a:pt x="343" y="63"/>
                  </a:cubicBezTo>
                  <a:cubicBezTo>
                    <a:pt x="343" y="63"/>
                    <a:pt x="343" y="63"/>
                    <a:pt x="344" y="62"/>
                  </a:cubicBezTo>
                  <a:cubicBezTo>
                    <a:pt x="344" y="62"/>
                    <a:pt x="344" y="62"/>
                    <a:pt x="344" y="62"/>
                  </a:cubicBezTo>
                  <a:cubicBezTo>
                    <a:pt x="344" y="62"/>
                    <a:pt x="344" y="62"/>
                    <a:pt x="344" y="62"/>
                  </a:cubicBezTo>
                  <a:cubicBezTo>
                    <a:pt x="344" y="64"/>
                    <a:pt x="344" y="65"/>
                    <a:pt x="344" y="66"/>
                  </a:cubicBezTo>
                  <a:cubicBezTo>
                    <a:pt x="344" y="67"/>
                    <a:pt x="344" y="69"/>
                    <a:pt x="344" y="71"/>
                  </a:cubicBezTo>
                  <a:cubicBezTo>
                    <a:pt x="344" y="73"/>
                    <a:pt x="343" y="75"/>
                    <a:pt x="342" y="77"/>
                  </a:cubicBezTo>
                  <a:cubicBezTo>
                    <a:pt x="342" y="77"/>
                    <a:pt x="342" y="78"/>
                    <a:pt x="342" y="78"/>
                  </a:cubicBezTo>
                  <a:cubicBezTo>
                    <a:pt x="341" y="78"/>
                    <a:pt x="341" y="78"/>
                    <a:pt x="341" y="78"/>
                  </a:cubicBezTo>
                  <a:cubicBezTo>
                    <a:pt x="341" y="78"/>
                    <a:pt x="341" y="78"/>
                    <a:pt x="341" y="78"/>
                  </a:cubicBezTo>
                  <a:cubicBezTo>
                    <a:pt x="341" y="77"/>
                    <a:pt x="341" y="77"/>
                    <a:pt x="341" y="76"/>
                  </a:cubicBezTo>
                  <a:cubicBezTo>
                    <a:pt x="341" y="75"/>
                    <a:pt x="341" y="74"/>
                    <a:pt x="341" y="73"/>
                  </a:cubicBezTo>
                  <a:close/>
                  <a:moveTo>
                    <a:pt x="145" y="52"/>
                  </a:moveTo>
                  <a:cubicBezTo>
                    <a:pt x="145" y="52"/>
                    <a:pt x="144" y="52"/>
                    <a:pt x="144" y="52"/>
                  </a:cubicBezTo>
                  <a:cubicBezTo>
                    <a:pt x="144" y="52"/>
                    <a:pt x="144" y="52"/>
                    <a:pt x="144" y="52"/>
                  </a:cubicBezTo>
                  <a:cubicBezTo>
                    <a:pt x="145" y="52"/>
                    <a:pt x="145" y="52"/>
                    <a:pt x="145" y="52"/>
                  </a:cubicBezTo>
                  <a:cubicBezTo>
                    <a:pt x="145" y="52"/>
                    <a:pt x="145" y="52"/>
                    <a:pt x="146" y="52"/>
                  </a:cubicBezTo>
                  <a:cubicBezTo>
                    <a:pt x="147" y="52"/>
                    <a:pt x="148" y="51"/>
                    <a:pt x="149" y="51"/>
                  </a:cubicBezTo>
                  <a:cubicBezTo>
                    <a:pt x="149" y="51"/>
                    <a:pt x="149" y="51"/>
                    <a:pt x="149" y="52"/>
                  </a:cubicBezTo>
                  <a:cubicBezTo>
                    <a:pt x="149" y="52"/>
                    <a:pt x="149" y="52"/>
                    <a:pt x="149" y="52"/>
                  </a:cubicBezTo>
                  <a:cubicBezTo>
                    <a:pt x="149" y="52"/>
                    <a:pt x="148" y="53"/>
                    <a:pt x="147" y="53"/>
                  </a:cubicBezTo>
                  <a:cubicBezTo>
                    <a:pt x="147" y="53"/>
                    <a:pt x="147" y="53"/>
                    <a:pt x="147" y="53"/>
                  </a:cubicBezTo>
                  <a:cubicBezTo>
                    <a:pt x="147" y="53"/>
                    <a:pt x="147" y="53"/>
                    <a:pt x="147" y="53"/>
                  </a:cubicBezTo>
                  <a:cubicBezTo>
                    <a:pt x="147" y="53"/>
                    <a:pt x="147" y="53"/>
                    <a:pt x="147" y="53"/>
                  </a:cubicBezTo>
                  <a:cubicBezTo>
                    <a:pt x="147" y="53"/>
                    <a:pt x="147" y="53"/>
                    <a:pt x="147" y="53"/>
                  </a:cubicBezTo>
                  <a:cubicBezTo>
                    <a:pt x="147" y="53"/>
                    <a:pt x="147" y="53"/>
                    <a:pt x="147" y="53"/>
                  </a:cubicBezTo>
                  <a:cubicBezTo>
                    <a:pt x="147" y="53"/>
                    <a:pt x="147" y="53"/>
                    <a:pt x="146" y="53"/>
                  </a:cubicBezTo>
                  <a:cubicBezTo>
                    <a:pt x="146" y="53"/>
                    <a:pt x="146" y="53"/>
                    <a:pt x="146" y="53"/>
                  </a:cubicBezTo>
                  <a:cubicBezTo>
                    <a:pt x="146" y="53"/>
                    <a:pt x="146" y="53"/>
                    <a:pt x="146" y="53"/>
                  </a:cubicBezTo>
                  <a:cubicBezTo>
                    <a:pt x="146" y="53"/>
                    <a:pt x="146" y="53"/>
                    <a:pt x="146" y="53"/>
                  </a:cubicBezTo>
                  <a:cubicBezTo>
                    <a:pt x="146" y="53"/>
                    <a:pt x="146" y="53"/>
                    <a:pt x="146" y="53"/>
                  </a:cubicBezTo>
                  <a:cubicBezTo>
                    <a:pt x="145" y="53"/>
                    <a:pt x="145" y="53"/>
                    <a:pt x="144" y="52"/>
                  </a:cubicBezTo>
                  <a:cubicBezTo>
                    <a:pt x="144" y="52"/>
                    <a:pt x="144" y="52"/>
                    <a:pt x="145" y="52"/>
                  </a:cubicBezTo>
                  <a:cubicBezTo>
                    <a:pt x="145" y="52"/>
                    <a:pt x="145" y="52"/>
                    <a:pt x="145" y="52"/>
                  </a:cubicBezTo>
                  <a:cubicBezTo>
                    <a:pt x="145" y="52"/>
                    <a:pt x="145" y="52"/>
                    <a:pt x="145" y="52"/>
                  </a:cubicBezTo>
                  <a:close/>
                  <a:moveTo>
                    <a:pt x="157" y="67"/>
                  </a:moveTo>
                  <a:cubicBezTo>
                    <a:pt x="156" y="67"/>
                    <a:pt x="156" y="67"/>
                    <a:pt x="156" y="67"/>
                  </a:cubicBezTo>
                  <a:cubicBezTo>
                    <a:pt x="156" y="67"/>
                    <a:pt x="156" y="67"/>
                    <a:pt x="156" y="67"/>
                  </a:cubicBezTo>
                  <a:cubicBezTo>
                    <a:pt x="156" y="67"/>
                    <a:pt x="156" y="67"/>
                    <a:pt x="156" y="67"/>
                  </a:cubicBezTo>
                  <a:cubicBezTo>
                    <a:pt x="156" y="67"/>
                    <a:pt x="156" y="67"/>
                    <a:pt x="156" y="67"/>
                  </a:cubicBezTo>
                  <a:cubicBezTo>
                    <a:pt x="156" y="67"/>
                    <a:pt x="156" y="67"/>
                    <a:pt x="156" y="67"/>
                  </a:cubicBezTo>
                  <a:cubicBezTo>
                    <a:pt x="156" y="66"/>
                    <a:pt x="156" y="66"/>
                    <a:pt x="156" y="66"/>
                  </a:cubicBezTo>
                  <a:cubicBezTo>
                    <a:pt x="156" y="66"/>
                    <a:pt x="156" y="66"/>
                    <a:pt x="156" y="66"/>
                  </a:cubicBezTo>
                  <a:cubicBezTo>
                    <a:pt x="156" y="66"/>
                    <a:pt x="156" y="66"/>
                    <a:pt x="156" y="66"/>
                  </a:cubicBezTo>
                  <a:cubicBezTo>
                    <a:pt x="156" y="66"/>
                    <a:pt x="157" y="67"/>
                    <a:pt x="157" y="67"/>
                  </a:cubicBezTo>
                  <a:cubicBezTo>
                    <a:pt x="157" y="67"/>
                    <a:pt x="157" y="67"/>
                    <a:pt x="157" y="67"/>
                  </a:cubicBezTo>
                  <a:close/>
                  <a:moveTo>
                    <a:pt x="157" y="67"/>
                  </a:moveTo>
                  <a:cubicBezTo>
                    <a:pt x="157" y="67"/>
                    <a:pt x="157" y="67"/>
                    <a:pt x="157" y="67"/>
                  </a:cubicBezTo>
                  <a:cubicBezTo>
                    <a:pt x="157" y="67"/>
                    <a:pt x="157" y="67"/>
                    <a:pt x="157" y="67"/>
                  </a:cubicBezTo>
                  <a:cubicBezTo>
                    <a:pt x="157" y="67"/>
                    <a:pt x="157" y="67"/>
                    <a:pt x="157" y="67"/>
                  </a:cubicBezTo>
                  <a:close/>
                  <a:moveTo>
                    <a:pt x="157" y="66"/>
                  </a:moveTo>
                  <a:cubicBezTo>
                    <a:pt x="157" y="66"/>
                    <a:pt x="157" y="66"/>
                    <a:pt x="157" y="66"/>
                  </a:cubicBezTo>
                  <a:cubicBezTo>
                    <a:pt x="157" y="66"/>
                    <a:pt x="157" y="66"/>
                    <a:pt x="157" y="66"/>
                  </a:cubicBezTo>
                  <a:cubicBezTo>
                    <a:pt x="157" y="66"/>
                    <a:pt x="157" y="66"/>
                    <a:pt x="157" y="66"/>
                  </a:cubicBezTo>
                  <a:close/>
                  <a:moveTo>
                    <a:pt x="157" y="65"/>
                  </a:moveTo>
                  <a:cubicBezTo>
                    <a:pt x="157" y="65"/>
                    <a:pt x="157" y="65"/>
                    <a:pt x="157" y="65"/>
                  </a:cubicBezTo>
                  <a:cubicBezTo>
                    <a:pt x="157" y="65"/>
                    <a:pt x="157" y="65"/>
                    <a:pt x="157" y="65"/>
                  </a:cubicBezTo>
                  <a:cubicBezTo>
                    <a:pt x="157" y="65"/>
                    <a:pt x="157" y="65"/>
                    <a:pt x="157" y="65"/>
                  </a:cubicBezTo>
                  <a:close/>
                  <a:moveTo>
                    <a:pt x="167" y="69"/>
                  </a:moveTo>
                  <a:cubicBezTo>
                    <a:pt x="167" y="69"/>
                    <a:pt x="167" y="69"/>
                    <a:pt x="167" y="70"/>
                  </a:cubicBezTo>
                  <a:cubicBezTo>
                    <a:pt x="167" y="70"/>
                    <a:pt x="166" y="70"/>
                    <a:pt x="166" y="70"/>
                  </a:cubicBezTo>
                  <a:cubicBezTo>
                    <a:pt x="166" y="70"/>
                    <a:pt x="166"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ubicBezTo>
                    <a:pt x="166" y="70"/>
                    <a:pt x="166" y="70"/>
                    <a:pt x="166" y="70"/>
                  </a:cubicBezTo>
                  <a:cubicBezTo>
                    <a:pt x="166" y="70"/>
                    <a:pt x="166" y="70"/>
                    <a:pt x="166" y="70"/>
                  </a:cubicBezTo>
                  <a:cubicBezTo>
                    <a:pt x="166" y="70"/>
                    <a:pt x="166"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ubicBezTo>
                    <a:pt x="165" y="70"/>
                    <a:pt x="165" y="69"/>
                    <a:pt x="165" y="69"/>
                  </a:cubicBezTo>
                  <a:cubicBezTo>
                    <a:pt x="165" y="69"/>
                    <a:pt x="165" y="69"/>
                    <a:pt x="165" y="69"/>
                  </a:cubicBezTo>
                  <a:cubicBezTo>
                    <a:pt x="166" y="69"/>
                    <a:pt x="166" y="69"/>
                    <a:pt x="166" y="69"/>
                  </a:cubicBezTo>
                  <a:cubicBezTo>
                    <a:pt x="166" y="69"/>
                    <a:pt x="166" y="69"/>
                    <a:pt x="166" y="69"/>
                  </a:cubicBezTo>
                  <a:cubicBezTo>
                    <a:pt x="166" y="69"/>
                    <a:pt x="166" y="69"/>
                    <a:pt x="166" y="68"/>
                  </a:cubicBezTo>
                  <a:cubicBezTo>
                    <a:pt x="166" y="68"/>
                    <a:pt x="166" y="68"/>
                    <a:pt x="166" y="68"/>
                  </a:cubicBezTo>
                  <a:cubicBezTo>
                    <a:pt x="166" y="68"/>
                    <a:pt x="166" y="68"/>
                    <a:pt x="166" y="68"/>
                  </a:cubicBezTo>
                  <a:cubicBezTo>
                    <a:pt x="166" y="68"/>
                    <a:pt x="166" y="68"/>
                    <a:pt x="166" y="68"/>
                  </a:cubicBezTo>
                  <a:cubicBezTo>
                    <a:pt x="166" y="68"/>
                    <a:pt x="166" y="68"/>
                    <a:pt x="166" y="68"/>
                  </a:cubicBezTo>
                  <a:cubicBezTo>
                    <a:pt x="166" y="68"/>
                    <a:pt x="166" y="68"/>
                    <a:pt x="166" y="68"/>
                  </a:cubicBezTo>
                  <a:cubicBezTo>
                    <a:pt x="166" y="68"/>
                    <a:pt x="166" y="68"/>
                    <a:pt x="166" y="68"/>
                  </a:cubicBezTo>
                  <a:cubicBezTo>
                    <a:pt x="166" y="68"/>
                    <a:pt x="166" y="68"/>
                    <a:pt x="166" y="68"/>
                  </a:cubicBezTo>
                  <a:cubicBezTo>
                    <a:pt x="166" y="68"/>
                    <a:pt x="166" y="68"/>
                    <a:pt x="166" y="68"/>
                  </a:cubicBezTo>
                  <a:cubicBezTo>
                    <a:pt x="166" y="68"/>
                    <a:pt x="166" y="68"/>
                    <a:pt x="166" y="68"/>
                  </a:cubicBezTo>
                  <a:cubicBezTo>
                    <a:pt x="165" y="69"/>
                    <a:pt x="165" y="69"/>
                    <a:pt x="165" y="69"/>
                  </a:cubicBezTo>
                  <a:cubicBezTo>
                    <a:pt x="165" y="68"/>
                    <a:pt x="165" y="68"/>
                    <a:pt x="165" y="68"/>
                  </a:cubicBezTo>
                  <a:cubicBezTo>
                    <a:pt x="165" y="68"/>
                    <a:pt x="165" y="68"/>
                    <a:pt x="165" y="68"/>
                  </a:cubicBezTo>
                  <a:cubicBezTo>
                    <a:pt x="165" y="68"/>
                    <a:pt x="166" y="68"/>
                    <a:pt x="166" y="68"/>
                  </a:cubicBezTo>
                  <a:cubicBezTo>
                    <a:pt x="166" y="68"/>
                    <a:pt x="165" y="68"/>
                    <a:pt x="165" y="68"/>
                  </a:cubicBezTo>
                  <a:cubicBezTo>
                    <a:pt x="166" y="68"/>
                    <a:pt x="166" y="68"/>
                    <a:pt x="166" y="68"/>
                  </a:cubicBezTo>
                  <a:cubicBezTo>
                    <a:pt x="167" y="68"/>
                    <a:pt x="167" y="68"/>
                    <a:pt x="167" y="69"/>
                  </a:cubicBezTo>
                  <a:close/>
                  <a:moveTo>
                    <a:pt x="165" y="70"/>
                  </a:moveTo>
                  <a:cubicBezTo>
                    <a:pt x="165" y="70"/>
                    <a:pt x="165"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lose/>
                  <a:moveTo>
                    <a:pt x="165" y="68"/>
                  </a:moveTo>
                  <a:cubicBezTo>
                    <a:pt x="165" y="68"/>
                    <a:pt x="165" y="68"/>
                    <a:pt x="165" y="68"/>
                  </a:cubicBezTo>
                  <a:cubicBezTo>
                    <a:pt x="165" y="68"/>
                    <a:pt x="165" y="68"/>
                    <a:pt x="165" y="68"/>
                  </a:cubicBezTo>
                  <a:cubicBezTo>
                    <a:pt x="165" y="68"/>
                    <a:pt x="165" y="68"/>
                    <a:pt x="165" y="68"/>
                  </a:cubicBezTo>
                  <a:close/>
                  <a:moveTo>
                    <a:pt x="165" y="69"/>
                  </a:moveTo>
                  <a:cubicBezTo>
                    <a:pt x="165" y="69"/>
                    <a:pt x="166" y="69"/>
                    <a:pt x="166" y="69"/>
                  </a:cubicBezTo>
                  <a:cubicBezTo>
                    <a:pt x="166" y="69"/>
                    <a:pt x="166" y="69"/>
                    <a:pt x="166" y="69"/>
                  </a:cubicBezTo>
                  <a:cubicBezTo>
                    <a:pt x="166" y="69"/>
                    <a:pt x="166" y="69"/>
                    <a:pt x="166" y="69"/>
                  </a:cubicBezTo>
                  <a:cubicBezTo>
                    <a:pt x="166" y="69"/>
                    <a:pt x="166" y="69"/>
                    <a:pt x="165" y="69"/>
                  </a:cubicBezTo>
                  <a:cubicBezTo>
                    <a:pt x="165" y="69"/>
                    <a:pt x="165" y="69"/>
                    <a:pt x="165" y="69"/>
                  </a:cubicBezTo>
                  <a:close/>
                  <a:moveTo>
                    <a:pt x="165" y="70"/>
                  </a:moveTo>
                  <a:cubicBezTo>
                    <a:pt x="165" y="70"/>
                    <a:pt x="165" y="70"/>
                    <a:pt x="165" y="70"/>
                  </a:cubicBezTo>
                  <a:cubicBezTo>
                    <a:pt x="165" y="70"/>
                    <a:pt x="165" y="70"/>
                    <a:pt x="165" y="69"/>
                  </a:cubicBezTo>
                  <a:cubicBezTo>
                    <a:pt x="165" y="70"/>
                    <a:pt x="165" y="70"/>
                    <a:pt x="165" y="70"/>
                  </a:cubicBezTo>
                  <a:cubicBezTo>
                    <a:pt x="165" y="70"/>
                    <a:pt x="165" y="70"/>
                    <a:pt x="165" y="70"/>
                  </a:cubicBezTo>
                  <a:cubicBezTo>
                    <a:pt x="165" y="70"/>
                    <a:pt x="165" y="70"/>
                    <a:pt x="165" y="70"/>
                  </a:cubicBezTo>
                  <a:close/>
                  <a:moveTo>
                    <a:pt x="164" y="61"/>
                  </a:moveTo>
                  <a:cubicBezTo>
                    <a:pt x="164" y="61"/>
                    <a:pt x="164" y="61"/>
                    <a:pt x="164" y="61"/>
                  </a:cubicBezTo>
                  <a:cubicBezTo>
                    <a:pt x="164" y="61"/>
                    <a:pt x="164" y="61"/>
                    <a:pt x="164" y="61"/>
                  </a:cubicBezTo>
                  <a:cubicBezTo>
                    <a:pt x="164" y="61"/>
                    <a:pt x="164" y="61"/>
                    <a:pt x="164" y="61"/>
                  </a:cubicBezTo>
                  <a:close/>
                  <a:moveTo>
                    <a:pt x="163" y="49"/>
                  </a:moveTo>
                  <a:cubicBezTo>
                    <a:pt x="163" y="49"/>
                    <a:pt x="163" y="49"/>
                    <a:pt x="163" y="49"/>
                  </a:cubicBezTo>
                  <a:cubicBezTo>
                    <a:pt x="163" y="49"/>
                    <a:pt x="163" y="49"/>
                    <a:pt x="163" y="49"/>
                  </a:cubicBezTo>
                  <a:cubicBezTo>
                    <a:pt x="163" y="49"/>
                    <a:pt x="163" y="49"/>
                    <a:pt x="163" y="49"/>
                  </a:cubicBezTo>
                  <a:close/>
                  <a:moveTo>
                    <a:pt x="162" y="48"/>
                  </a:moveTo>
                  <a:cubicBezTo>
                    <a:pt x="162" y="47"/>
                    <a:pt x="162" y="47"/>
                    <a:pt x="163" y="46"/>
                  </a:cubicBezTo>
                  <a:cubicBezTo>
                    <a:pt x="162" y="47"/>
                    <a:pt x="162" y="48"/>
                    <a:pt x="162" y="48"/>
                  </a:cubicBezTo>
                  <a:close/>
                  <a:moveTo>
                    <a:pt x="162" y="48"/>
                  </a:moveTo>
                  <a:cubicBezTo>
                    <a:pt x="162" y="48"/>
                    <a:pt x="162" y="48"/>
                    <a:pt x="162" y="48"/>
                  </a:cubicBezTo>
                  <a:cubicBezTo>
                    <a:pt x="162" y="48"/>
                    <a:pt x="162" y="48"/>
                    <a:pt x="162" y="48"/>
                  </a:cubicBezTo>
                  <a:close/>
                  <a:moveTo>
                    <a:pt x="162" y="50"/>
                  </a:moveTo>
                  <a:cubicBezTo>
                    <a:pt x="162" y="50"/>
                    <a:pt x="162" y="49"/>
                    <a:pt x="162" y="49"/>
                  </a:cubicBezTo>
                  <a:cubicBezTo>
                    <a:pt x="162" y="49"/>
                    <a:pt x="162" y="49"/>
                    <a:pt x="162" y="49"/>
                  </a:cubicBezTo>
                  <a:cubicBezTo>
                    <a:pt x="162" y="49"/>
                    <a:pt x="162" y="49"/>
                    <a:pt x="162" y="49"/>
                  </a:cubicBezTo>
                  <a:cubicBezTo>
                    <a:pt x="162" y="49"/>
                    <a:pt x="162" y="49"/>
                    <a:pt x="162" y="50"/>
                  </a:cubicBezTo>
                  <a:close/>
                  <a:moveTo>
                    <a:pt x="149" y="67"/>
                  </a:moveTo>
                  <a:cubicBezTo>
                    <a:pt x="149" y="67"/>
                    <a:pt x="149" y="67"/>
                    <a:pt x="149" y="66"/>
                  </a:cubicBezTo>
                  <a:cubicBezTo>
                    <a:pt x="149" y="66"/>
                    <a:pt x="149" y="66"/>
                    <a:pt x="148" y="66"/>
                  </a:cubicBezTo>
                  <a:cubicBezTo>
                    <a:pt x="148" y="66"/>
                    <a:pt x="148" y="66"/>
                    <a:pt x="148" y="66"/>
                  </a:cubicBezTo>
                  <a:cubicBezTo>
                    <a:pt x="148" y="66"/>
                    <a:pt x="148" y="66"/>
                    <a:pt x="148" y="66"/>
                  </a:cubicBezTo>
                  <a:cubicBezTo>
                    <a:pt x="148" y="66"/>
                    <a:pt x="149" y="66"/>
                    <a:pt x="149" y="66"/>
                  </a:cubicBezTo>
                  <a:cubicBezTo>
                    <a:pt x="149" y="66"/>
                    <a:pt x="149" y="66"/>
                    <a:pt x="149" y="66"/>
                  </a:cubicBezTo>
                  <a:cubicBezTo>
                    <a:pt x="149" y="66"/>
                    <a:pt x="149" y="66"/>
                    <a:pt x="149" y="66"/>
                  </a:cubicBezTo>
                  <a:cubicBezTo>
                    <a:pt x="149" y="66"/>
                    <a:pt x="149" y="66"/>
                    <a:pt x="149" y="66"/>
                  </a:cubicBezTo>
                  <a:cubicBezTo>
                    <a:pt x="149" y="66"/>
                    <a:pt x="149" y="66"/>
                    <a:pt x="149" y="66"/>
                  </a:cubicBezTo>
                  <a:cubicBezTo>
                    <a:pt x="149" y="66"/>
                    <a:pt x="148" y="65"/>
                    <a:pt x="147" y="64"/>
                  </a:cubicBezTo>
                  <a:cubicBezTo>
                    <a:pt x="148" y="65"/>
                    <a:pt x="148" y="65"/>
                    <a:pt x="149" y="65"/>
                  </a:cubicBezTo>
                  <a:cubicBezTo>
                    <a:pt x="149" y="65"/>
                    <a:pt x="149" y="65"/>
                    <a:pt x="150" y="65"/>
                  </a:cubicBezTo>
                  <a:cubicBezTo>
                    <a:pt x="150" y="65"/>
                    <a:pt x="150" y="65"/>
                    <a:pt x="150" y="65"/>
                  </a:cubicBezTo>
                  <a:cubicBezTo>
                    <a:pt x="150" y="65"/>
                    <a:pt x="150" y="65"/>
                    <a:pt x="150" y="65"/>
                  </a:cubicBezTo>
                  <a:cubicBezTo>
                    <a:pt x="150" y="65"/>
                    <a:pt x="150" y="65"/>
                    <a:pt x="150" y="65"/>
                  </a:cubicBezTo>
                  <a:cubicBezTo>
                    <a:pt x="149" y="65"/>
                    <a:pt x="149" y="65"/>
                    <a:pt x="148" y="64"/>
                  </a:cubicBezTo>
                  <a:cubicBezTo>
                    <a:pt x="148" y="64"/>
                    <a:pt x="147" y="63"/>
                    <a:pt x="147" y="63"/>
                  </a:cubicBezTo>
                  <a:cubicBezTo>
                    <a:pt x="147" y="63"/>
                    <a:pt x="146" y="63"/>
                    <a:pt x="146" y="62"/>
                  </a:cubicBezTo>
                  <a:cubicBezTo>
                    <a:pt x="146" y="62"/>
                    <a:pt x="146" y="62"/>
                    <a:pt x="146" y="62"/>
                  </a:cubicBezTo>
                  <a:cubicBezTo>
                    <a:pt x="146" y="62"/>
                    <a:pt x="146" y="61"/>
                    <a:pt x="146" y="61"/>
                  </a:cubicBezTo>
                  <a:cubicBezTo>
                    <a:pt x="146" y="61"/>
                    <a:pt x="146" y="61"/>
                    <a:pt x="146" y="61"/>
                  </a:cubicBezTo>
                  <a:cubicBezTo>
                    <a:pt x="147" y="61"/>
                    <a:pt x="147" y="62"/>
                    <a:pt x="147" y="62"/>
                  </a:cubicBezTo>
                  <a:cubicBezTo>
                    <a:pt x="147" y="62"/>
                    <a:pt x="147" y="62"/>
                    <a:pt x="147" y="62"/>
                  </a:cubicBezTo>
                  <a:cubicBezTo>
                    <a:pt x="147" y="62"/>
                    <a:pt x="147" y="62"/>
                    <a:pt x="147" y="62"/>
                  </a:cubicBezTo>
                  <a:cubicBezTo>
                    <a:pt x="147" y="62"/>
                    <a:pt x="147" y="62"/>
                    <a:pt x="147" y="61"/>
                  </a:cubicBezTo>
                  <a:cubicBezTo>
                    <a:pt x="147" y="61"/>
                    <a:pt x="147" y="61"/>
                    <a:pt x="147" y="61"/>
                  </a:cubicBezTo>
                  <a:cubicBezTo>
                    <a:pt x="148" y="61"/>
                    <a:pt x="148" y="62"/>
                    <a:pt x="149" y="62"/>
                  </a:cubicBezTo>
                  <a:cubicBezTo>
                    <a:pt x="149" y="62"/>
                    <a:pt x="150" y="62"/>
                    <a:pt x="150" y="62"/>
                  </a:cubicBezTo>
                  <a:cubicBezTo>
                    <a:pt x="151" y="62"/>
                    <a:pt x="151" y="62"/>
                    <a:pt x="152" y="62"/>
                  </a:cubicBezTo>
                  <a:cubicBezTo>
                    <a:pt x="152" y="62"/>
                    <a:pt x="152" y="62"/>
                    <a:pt x="152" y="62"/>
                  </a:cubicBezTo>
                  <a:cubicBezTo>
                    <a:pt x="152" y="62"/>
                    <a:pt x="152" y="63"/>
                    <a:pt x="152" y="63"/>
                  </a:cubicBezTo>
                  <a:cubicBezTo>
                    <a:pt x="152" y="63"/>
                    <a:pt x="152" y="64"/>
                    <a:pt x="152" y="64"/>
                  </a:cubicBezTo>
                  <a:cubicBezTo>
                    <a:pt x="152" y="65"/>
                    <a:pt x="152" y="66"/>
                    <a:pt x="152" y="67"/>
                  </a:cubicBezTo>
                  <a:cubicBezTo>
                    <a:pt x="152" y="67"/>
                    <a:pt x="152" y="67"/>
                    <a:pt x="152" y="68"/>
                  </a:cubicBezTo>
                  <a:cubicBezTo>
                    <a:pt x="152" y="68"/>
                    <a:pt x="152" y="68"/>
                    <a:pt x="152" y="68"/>
                  </a:cubicBezTo>
                  <a:cubicBezTo>
                    <a:pt x="152" y="69"/>
                    <a:pt x="152" y="70"/>
                    <a:pt x="152" y="70"/>
                  </a:cubicBezTo>
                  <a:cubicBezTo>
                    <a:pt x="152" y="71"/>
                    <a:pt x="152" y="72"/>
                    <a:pt x="152" y="72"/>
                  </a:cubicBezTo>
                  <a:cubicBezTo>
                    <a:pt x="152" y="73"/>
                    <a:pt x="152" y="74"/>
                    <a:pt x="152" y="74"/>
                  </a:cubicBezTo>
                  <a:cubicBezTo>
                    <a:pt x="152" y="75"/>
                    <a:pt x="152" y="75"/>
                    <a:pt x="152" y="75"/>
                  </a:cubicBezTo>
                  <a:cubicBezTo>
                    <a:pt x="152" y="75"/>
                    <a:pt x="152" y="75"/>
                    <a:pt x="152" y="74"/>
                  </a:cubicBezTo>
                  <a:cubicBezTo>
                    <a:pt x="151" y="73"/>
                    <a:pt x="151" y="72"/>
                    <a:pt x="150" y="71"/>
                  </a:cubicBezTo>
                  <a:cubicBezTo>
                    <a:pt x="150" y="70"/>
                    <a:pt x="150" y="69"/>
                    <a:pt x="149" y="68"/>
                  </a:cubicBezTo>
                  <a:cubicBezTo>
                    <a:pt x="149" y="67"/>
                    <a:pt x="149" y="67"/>
                    <a:pt x="149" y="67"/>
                  </a:cubicBezTo>
                  <a:cubicBezTo>
                    <a:pt x="149" y="67"/>
                    <a:pt x="149" y="67"/>
                    <a:pt x="149" y="67"/>
                  </a:cubicBezTo>
                  <a:cubicBezTo>
                    <a:pt x="149" y="67"/>
                    <a:pt x="149" y="67"/>
                    <a:pt x="149" y="67"/>
                  </a:cubicBezTo>
                  <a:cubicBezTo>
                    <a:pt x="149" y="67"/>
                    <a:pt x="149" y="67"/>
                    <a:pt x="149" y="67"/>
                  </a:cubicBezTo>
                  <a:cubicBezTo>
                    <a:pt x="149" y="67"/>
                    <a:pt x="149" y="67"/>
                    <a:pt x="149" y="67"/>
                  </a:cubicBezTo>
                  <a:close/>
                  <a:moveTo>
                    <a:pt x="144" y="55"/>
                  </a:moveTo>
                  <a:cubicBezTo>
                    <a:pt x="144" y="55"/>
                    <a:pt x="144" y="55"/>
                    <a:pt x="144" y="55"/>
                  </a:cubicBezTo>
                  <a:cubicBezTo>
                    <a:pt x="144" y="55"/>
                    <a:pt x="144" y="55"/>
                    <a:pt x="144" y="55"/>
                  </a:cubicBezTo>
                  <a:cubicBezTo>
                    <a:pt x="144" y="55"/>
                    <a:pt x="145" y="55"/>
                    <a:pt x="145" y="55"/>
                  </a:cubicBezTo>
                  <a:cubicBezTo>
                    <a:pt x="145" y="55"/>
                    <a:pt x="145" y="55"/>
                    <a:pt x="145" y="55"/>
                  </a:cubicBezTo>
                  <a:cubicBezTo>
                    <a:pt x="145" y="55"/>
                    <a:pt x="145" y="55"/>
                    <a:pt x="145" y="55"/>
                  </a:cubicBezTo>
                  <a:cubicBezTo>
                    <a:pt x="146" y="56"/>
                    <a:pt x="146" y="56"/>
                    <a:pt x="147" y="56"/>
                  </a:cubicBezTo>
                  <a:cubicBezTo>
                    <a:pt x="147" y="56"/>
                    <a:pt x="147" y="56"/>
                    <a:pt x="147" y="56"/>
                  </a:cubicBezTo>
                  <a:cubicBezTo>
                    <a:pt x="147" y="56"/>
                    <a:pt x="147" y="56"/>
                    <a:pt x="147" y="56"/>
                  </a:cubicBezTo>
                  <a:cubicBezTo>
                    <a:pt x="147" y="56"/>
                    <a:pt x="148" y="56"/>
                    <a:pt x="148" y="56"/>
                  </a:cubicBezTo>
                  <a:cubicBezTo>
                    <a:pt x="148" y="56"/>
                    <a:pt x="148" y="56"/>
                    <a:pt x="148" y="56"/>
                  </a:cubicBezTo>
                  <a:cubicBezTo>
                    <a:pt x="148" y="56"/>
                    <a:pt x="148" y="56"/>
                    <a:pt x="148" y="56"/>
                  </a:cubicBezTo>
                  <a:cubicBezTo>
                    <a:pt x="148" y="56"/>
                    <a:pt x="148" y="56"/>
                    <a:pt x="148" y="56"/>
                  </a:cubicBezTo>
                  <a:cubicBezTo>
                    <a:pt x="148" y="56"/>
                    <a:pt x="148" y="56"/>
                    <a:pt x="148" y="56"/>
                  </a:cubicBezTo>
                  <a:cubicBezTo>
                    <a:pt x="148" y="56"/>
                    <a:pt x="148" y="56"/>
                    <a:pt x="148" y="56"/>
                  </a:cubicBezTo>
                  <a:cubicBezTo>
                    <a:pt x="148" y="56"/>
                    <a:pt x="148" y="56"/>
                    <a:pt x="148" y="56"/>
                  </a:cubicBezTo>
                  <a:cubicBezTo>
                    <a:pt x="148" y="56"/>
                    <a:pt x="148" y="56"/>
                    <a:pt x="148" y="56"/>
                  </a:cubicBezTo>
                  <a:cubicBezTo>
                    <a:pt x="148" y="56"/>
                    <a:pt x="148" y="56"/>
                    <a:pt x="148" y="56"/>
                  </a:cubicBezTo>
                  <a:cubicBezTo>
                    <a:pt x="148" y="56"/>
                    <a:pt x="148" y="56"/>
                    <a:pt x="148" y="56"/>
                  </a:cubicBezTo>
                  <a:cubicBezTo>
                    <a:pt x="148" y="56"/>
                    <a:pt x="148" y="56"/>
                    <a:pt x="148" y="56"/>
                  </a:cubicBezTo>
                  <a:cubicBezTo>
                    <a:pt x="148" y="56"/>
                    <a:pt x="148" y="56"/>
                    <a:pt x="148" y="56"/>
                  </a:cubicBezTo>
                  <a:cubicBezTo>
                    <a:pt x="148" y="56"/>
                    <a:pt x="147" y="56"/>
                    <a:pt x="147" y="56"/>
                  </a:cubicBezTo>
                  <a:cubicBezTo>
                    <a:pt x="147" y="56"/>
                    <a:pt x="147" y="56"/>
                    <a:pt x="147" y="56"/>
                  </a:cubicBezTo>
                  <a:cubicBezTo>
                    <a:pt x="147" y="56"/>
                    <a:pt x="147" y="56"/>
                    <a:pt x="147" y="56"/>
                  </a:cubicBezTo>
                  <a:cubicBezTo>
                    <a:pt x="147" y="56"/>
                    <a:pt x="147" y="56"/>
                    <a:pt x="147" y="56"/>
                  </a:cubicBezTo>
                  <a:cubicBezTo>
                    <a:pt x="147" y="56"/>
                    <a:pt x="147" y="56"/>
                    <a:pt x="148" y="56"/>
                  </a:cubicBezTo>
                  <a:cubicBezTo>
                    <a:pt x="148" y="56"/>
                    <a:pt x="149" y="56"/>
                    <a:pt x="149" y="56"/>
                  </a:cubicBezTo>
                  <a:cubicBezTo>
                    <a:pt x="149" y="56"/>
                    <a:pt x="149" y="56"/>
                    <a:pt x="149" y="56"/>
                  </a:cubicBezTo>
                  <a:cubicBezTo>
                    <a:pt x="148" y="56"/>
                    <a:pt x="148" y="56"/>
                    <a:pt x="147" y="56"/>
                  </a:cubicBezTo>
                  <a:cubicBezTo>
                    <a:pt x="147" y="56"/>
                    <a:pt x="147" y="56"/>
                    <a:pt x="146" y="56"/>
                  </a:cubicBezTo>
                  <a:cubicBezTo>
                    <a:pt x="146" y="56"/>
                    <a:pt x="146" y="56"/>
                    <a:pt x="146" y="56"/>
                  </a:cubicBezTo>
                  <a:cubicBezTo>
                    <a:pt x="145" y="56"/>
                    <a:pt x="145" y="56"/>
                    <a:pt x="145" y="55"/>
                  </a:cubicBezTo>
                  <a:cubicBezTo>
                    <a:pt x="145" y="55"/>
                    <a:pt x="144" y="55"/>
                    <a:pt x="144" y="55"/>
                  </a:cubicBezTo>
                  <a:cubicBezTo>
                    <a:pt x="144" y="55"/>
                    <a:pt x="144" y="55"/>
                    <a:pt x="144" y="55"/>
                  </a:cubicBezTo>
                  <a:cubicBezTo>
                    <a:pt x="144" y="55"/>
                    <a:pt x="144" y="55"/>
                    <a:pt x="144" y="55"/>
                  </a:cubicBezTo>
                  <a:cubicBezTo>
                    <a:pt x="144" y="55"/>
                    <a:pt x="144" y="55"/>
                    <a:pt x="144" y="55"/>
                  </a:cubicBezTo>
                  <a:cubicBezTo>
                    <a:pt x="144" y="55"/>
                    <a:pt x="144" y="55"/>
                    <a:pt x="144" y="55"/>
                  </a:cubicBezTo>
                  <a:cubicBezTo>
                    <a:pt x="144" y="55"/>
                    <a:pt x="144" y="55"/>
                    <a:pt x="144" y="55"/>
                  </a:cubicBezTo>
                  <a:close/>
                  <a:moveTo>
                    <a:pt x="150" y="52"/>
                  </a:moveTo>
                  <a:cubicBezTo>
                    <a:pt x="149" y="53"/>
                    <a:pt x="149" y="53"/>
                    <a:pt x="149" y="54"/>
                  </a:cubicBezTo>
                  <a:cubicBezTo>
                    <a:pt x="148" y="54"/>
                    <a:pt x="148" y="54"/>
                    <a:pt x="147" y="54"/>
                  </a:cubicBezTo>
                  <a:cubicBezTo>
                    <a:pt x="147" y="54"/>
                    <a:pt x="147" y="54"/>
                    <a:pt x="147" y="54"/>
                  </a:cubicBezTo>
                  <a:cubicBezTo>
                    <a:pt x="147" y="54"/>
                    <a:pt x="148" y="53"/>
                    <a:pt x="148" y="53"/>
                  </a:cubicBezTo>
                  <a:cubicBezTo>
                    <a:pt x="149" y="53"/>
                    <a:pt x="149" y="52"/>
                    <a:pt x="149" y="52"/>
                  </a:cubicBezTo>
                  <a:cubicBezTo>
                    <a:pt x="149" y="52"/>
                    <a:pt x="149" y="52"/>
                    <a:pt x="150" y="52"/>
                  </a:cubicBezTo>
                  <a:close/>
                  <a:moveTo>
                    <a:pt x="146" y="54"/>
                  </a:moveTo>
                  <a:cubicBezTo>
                    <a:pt x="146" y="54"/>
                    <a:pt x="146" y="54"/>
                    <a:pt x="146" y="54"/>
                  </a:cubicBezTo>
                  <a:cubicBezTo>
                    <a:pt x="146" y="54"/>
                    <a:pt x="146" y="54"/>
                    <a:pt x="146" y="54"/>
                  </a:cubicBezTo>
                  <a:cubicBezTo>
                    <a:pt x="147" y="54"/>
                    <a:pt x="147" y="54"/>
                    <a:pt x="147" y="54"/>
                  </a:cubicBezTo>
                  <a:cubicBezTo>
                    <a:pt x="147" y="54"/>
                    <a:pt x="147" y="54"/>
                    <a:pt x="147" y="54"/>
                  </a:cubicBezTo>
                  <a:cubicBezTo>
                    <a:pt x="148" y="54"/>
                    <a:pt x="148" y="54"/>
                    <a:pt x="148" y="54"/>
                  </a:cubicBezTo>
                  <a:cubicBezTo>
                    <a:pt x="148" y="54"/>
                    <a:pt x="147" y="54"/>
                    <a:pt x="147" y="55"/>
                  </a:cubicBezTo>
                  <a:cubicBezTo>
                    <a:pt x="147" y="54"/>
                    <a:pt x="146" y="54"/>
                    <a:pt x="146" y="54"/>
                  </a:cubicBezTo>
                  <a:close/>
                  <a:moveTo>
                    <a:pt x="147" y="55"/>
                  </a:moveTo>
                  <a:cubicBezTo>
                    <a:pt x="147" y="55"/>
                    <a:pt x="147" y="55"/>
                    <a:pt x="147" y="55"/>
                  </a:cubicBezTo>
                  <a:cubicBezTo>
                    <a:pt x="147" y="55"/>
                    <a:pt x="147" y="56"/>
                    <a:pt x="147" y="56"/>
                  </a:cubicBezTo>
                  <a:cubicBezTo>
                    <a:pt x="147" y="56"/>
                    <a:pt x="146" y="55"/>
                    <a:pt x="146" y="55"/>
                  </a:cubicBezTo>
                  <a:cubicBezTo>
                    <a:pt x="146" y="55"/>
                    <a:pt x="146" y="55"/>
                    <a:pt x="146" y="55"/>
                  </a:cubicBezTo>
                  <a:cubicBezTo>
                    <a:pt x="145" y="55"/>
                    <a:pt x="145" y="55"/>
                    <a:pt x="145" y="55"/>
                  </a:cubicBezTo>
                  <a:cubicBezTo>
                    <a:pt x="145" y="55"/>
                    <a:pt x="146" y="55"/>
                    <a:pt x="146" y="55"/>
                  </a:cubicBezTo>
                  <a:cubicBezTo>
                    <a:pt x="146" y="55"/>
                    <a:pt x="146" y="55"/>
                    <a:pt x="146" y="55"/>
                  </a:cubicBezTo>
                  <a:cubicBezTo>
                    <a:pt x="147" y="55"/>
                    <a:pt x="147" y="55"/>
                    <a:pt x="147" y="55"/>
                  </a:cubicBezTo>
                  <a:close/>
                  <a:moveTo>
                    <a:pt x="146" y="54"/>
                  </a:moveTo>
                  <a:cubicBezTo>
                    <a:pt x="146" y="54"/>
                    <a:pt x="146" y="54"/>
                    <a:pt x="146" y="54"/>
                  </a:cubicBezTo>
                  <a:cubicBezTo>
                    <a:pt x="146" y="54"/>
                    <a:pt x="145" y="53"/>
                    <a:pt x="145" y="53"/>
                  </a:cubicBezTo>
                  <a:cubicBezTo>
                    <a:pt x="145" y="53"/>
                    <a:pt x="146" y="53"/>
                    <a:pt x="146" y="53"/>
                  </a:cubicBezTo>
                  <a:cubicBezTo>
                    <a:pt x="146" y="53"/>
                    <a:pt x="146" y="53"/>
                    <a:pt x="147" y="53"/>
                  </a:cubicBezTo>
                  <a:cubicBezTo>
                    <a:pt x="147" y="53"/>
                    <a:pt x="147" y="53"/>
                    <a:pt x="147" y="53"/>
                  </a:cubicBezTo>
                  <a:cubicBezTo>
                    <a:pt x="147" y="53"/>
                    <a:pt x="147" y="53"/>
                    <a:pt x="147" y="53"/>
                  </a:cubicBezTo>
                  <a:cubicBezTo>
                    <a:pt x="147" y="53"/>
                    <a:pt x="146" y="54"/>
                    <a:pt x="146" y="54"/>
                  </a:cubicBezTo>
                  <a:close/>
                  <a:moveTo>
                    <a:pt x="145" y="54"/>
                  </a:moveTo>
                  <a:cubicBezTo>
                    <a:pt x="145" y="54"/>
                    <a:pt x="145" y="55"/>
                    <a:pt x="146" y="55"/>
                  </a:cubicBezTo>
                  <a:cubicBezTo>
                    <a:pt x="146" y="55"/>
                    <a:pt x="146" y="55"/>
                    <a:pt x="146" y="55"/>
                  </a:cubicBezTo>
                  <a:cubicBezTo>
                    <a:pt x="145" y="55"/>
                    <a:pt x="145" y="55"/>
                    <a:pt x="145" y="54"/>
                  </a:cubicBezTo>
                  <a:cubicBezTo>
                    <a:pt x="144" y="54"/>
                    <a:pt x="144" y="54"/>
                    <a:pt x="144" y="54"/>
                  </a:cubicBezTo>
                  <a:cubicBezTo>
                    <a:pt x="144" y="54"/>
                    <a:pt x="144" y="54"/>
                    <a:pt x="145" y="54"/>
                  </a:cubicBezTo>
                  <a:cubicBezTo>
                    <a:pt x="145" y="54"/>
                    <a:pt x="145" y="54"/>
                    <a:pt x="145" y="54"/>
                  </a:cubicBezTo>
                  <a:cubicBezTo>
                    <a:pt x="145" y="54"/>
                    <a:pt x="145" y="54"/>
                    <a:pt x="145" y="54"/>
                  </a:cubicBezTo>
                  <a:close/>
                  <a:moveTo>
                    <a:pt x="151" y="56"/>
                  </a:moveTo>
                  <a:cubicBezTo>
                    <a:pt x="151" y="56"/>
                    <a:pt x="151" y="57"/>
                    <a:pt x="151" y="57"/>
                  </a:cubicBezTo>
                  <a:cubicBezTo>
                    <a:pt x="151" y="58"/>
                    <a:pt x="151" y="58"/>
                    <a:pt x="151" y="58"/>
                  </a:cubicBezTo>
                  <a:cubicBezTo>
                    <a:pt x="150" y="58"/>
                    <a:pt x="150" y="58"/>
                    <a:pt x="149" y="58"/>
                  </a:cubicBezTo>
                  <a:cubicBezTo>
                    <a:pt x="149" y="58"/>
                    <a:pt x="149" y="58"/>
                    <a:pt x="148" y="58"/>
                  </a:cubicBezTo>
                  <a:cubicBezTo>
                    <a:pt x="148" y="58"/>
                    <a:pt x="148" y="58"/>
                    <a:pt x="148" y="58"/>
                  </a:cubicBezTo>
                  <a:cubicBezTo>
                    <a:pt x="148" y="58"/>
                    <a:pt x="148" y="58"/>
                    <a:pt x="148" y="58"/>
                  </a:cubicBezTo>
                  <a:cubicBezTo>
                    <a:pt x="148" y="58"/>
                    <a:pt x="148" y="58"/>
                    <a:pt x="148" y="58"/>
                  </a:cubicBezTo>
                  <a:cubicBezTo>
                    <a:pt x="148" y="58"/>
                    <a:pt x="148" y="58"/>
                    <a:pt x="148" y="58"/>
                  </a:cubicBezTo>
                  <a:cubicBezTo>
                    <a:pt x="148" y="58"/>
                    <a:pt x="149" y="58"/>
                    <a:pt x="149" y="57"/>
                  </a:cubicBezTo>
                  <a:cubicBezTo>
                    <a:pt x="149" y="57"/>
                    <a:pt x="149" y="57"/>
                    <a:pt x="149" y="57"/>
                  </a:cubicBezTo>
                  <a:cubicBezTo>
                    <a:pt x="149" y="57"/>
                    <a:pt x="149" y="57"/>
                    <a:pt x="148" y="57"/>
                  </a:cubicBezTo>
                  <a:cubicBezTo>
                    <a:pt x="148" y="57"/>
                    <a:pt x="148" y="57"/>
                    <a:pt x="148" y="57"/>
                  </a:cubicBezTo>
                  <a:cubicBezTo>
                    <a:pt x="148" y="57"/>
                    <a:pt x="148" y="57"/>
                    <a:pt x="148" y="57"/>
                  </a:cubicBezTo>
                  <a:cubicBezTo>
                    <a:pt x="148" y="57"/>
                    <a:pt x="148" y="57"/>
                    <a:pt x="148" y="57"/>
                  </a:cubicBezTo>
                  <a:cubicBezTo>
                    <a:pt x="148" y="57"/>
                    <a:pt x="148" y="57"/>
                    <a:pt x="148" y="57"/>
                  </a:cubicBezTo>
                  <a:cubicBezTo>
                    <a:pt x="148" y="57"/>
                    <a:pt x="148" y="57"/>
                    <a:pt x="148" y="57"/>
                  </a:cubicBezTo>
                  <a:cubicBezTo>
                    <a:pt x="148" y="57"/>
                    <a:pt x="148" y="57"/>
                    <a:pt x="148" y="57"/>
                  </a:cubicBezTo>
                  <a:cubicBezTo>
                    <a:pt x="148" y="57"/>
                    <a:pt x="147" y="57"/>
                    <a:pt x="147" y="57"/>
                  </a:cubicBezTo>
                  <a:cubicBezTo>
                    <a:pt x="147" y="57"/>
                    <a:pt x="147" y="57"/>
                    <a:pt x="146" y="57"/>
                  </a:cubicBezTo>
                  <a:cubicBezTo>
                    <a:pt x="146" y="57"/>
                    <a:pt x="147" y="57"/>
                    <a:pt x="147" y="57"/>
                  </a:cubicBezTo>
                  <a:cubicBezTo>
                    <a:pt x="147" y="57"/>
                    <a:pt x="148" y="57"/>
                    <a:pt x="149" y="56"/>
                  </a:cubicBezTo>
                  <a:cubicBezTo>
                    <a:pt x="149" y="56"/>
                    <a:pt x="149" y="56"/>
                    <a:pt x="149" y="56"/>
                  </a:cubicBezTo>
                  <a:cubicBezTo>
                    <a:pt x="149" y="56"/>
                    <a:pt x="149" y="56"/>
                    <a:pt x="149" y="56"/>
                  </a:cubicBezTo>
                  <a:cubicBezTo>
                    <a:pt x="149" y="56"/>
                    <a:pt x="149" y="56"/>
                    <a:pt x="149" y="56"/>
                  </a:cubicBezTo>
                  <a:cubicBezTo>
                    <a:pt x="149" y="56"/>
                    <a:pt x="149" y="56"/>
                    <a:pt x="149" y="56"/>
                  </a:cubicBezTo>
                  <a:cubicBezTo>
                    <a:pt x="149" y="56"/>
                    <a:pt x="150" y="56"/>
                    <a:pt x="150" y="56"/>
                  </a:cubicBezTo>
                  <a:cubicBezTo>
                    <a:pt x="150" y="56"/>
                    <a:pt x="150" y="56"/>
                    <a:pt x="151" y="56"/>
                  </a:cubicBezTo>
                  <a:close/>
                  <a:moveTo>
                    <a:pt x="147" y="58"/>
                  </a:moveTo>
                  <a:cubicBezTo>
                    <a:pt x="147" y="58"/>
                    <a:pt x="147" y="58"/>
                    <a:pt x="147" y="58"/>
                  </a:cubicBezTo>
                  <a:cubicBezTo>
                    <a:pt x="147" y="58"/>
                    <a:pt x="147" y="58"/>
                    <a:pt x="147" y="58"/>
                  </a:cubicBezTo>
                  <a:cubicBezTo>
                    <a:pt x="147" y="58"/>
                    <a:pt x="147" y="58"/>
                    <a:pt x="147" y="58"/>
                  </a:cubicBezTo>
                  <a:cubicBezTo>
                    <a:pt x="147" y="58"/>
                    <a:pt x="146" y="58"/>
                    <a:pt x="146" y="58"/>
                  </a:cubicBezTo>
                  <a:cubicBezTo>
                    <a:pt x="146" y="58"/>
                    <a:pt x="146" y="58"/>
                    <a:pt x="146" y="58"/>
                  </a:cubicBezTo>
                  <a:cubicBezTo>
                    <a:pt x="146" y="58"/>
                    <a:pt x="146" y="58"/>
                    <a:pt x="146" y="58"/>
                  </a:cubicBezTo>
                  <a:cubicBezTo>
                    <a:pt x="146" y="58"/>
                    <a:pt x="146" y="58"/>
                    <a:pt x="146" y="58"/>
                  </a:cubicBezTo>
                  <a:cubicBezTo>
                    <a:pt x="146" y="58"/>
                    <a:pt x="146" y="58"/>
                    <a:pt x="146" y="58"/>
                  </a:cubicBezTo>
                  <a:cubicBezTo>
                    <a:pt x="146" y="58"/>
                    <a:pt x="146" y="58"/>
                    <a:pt x="146" y="58"/>
                  </a:cubicBezTo>
                  <a:cubicBezTo>
                    <a:pt x="147" y="58"/>
                    <a:pt x="147" y="58"/>
                    <a:pt x="147" y="58"/>
                  </a:cubicBezTo>
                  <a:cubicBezTo>
                    <a:pt x="148" y="58"/>
                    <a:pt x="148" y="58"/>
                    <a:pt x="148" y="58"/>
                  </a:cubicBezTo>
                  <a:cubicBezTo>
                    <a:pt x="148" y="58"/>
                    <a:pt x="149" y="58"/>
                    <a:pt x="149" y="58"/>
                  </a:cubicBezTo>
                  <a:cubicBezTo>
                    <a:pt x="150" y="58"/>
                    <a:pt x="150" y="58"/>
                    <a:pt x="151" y="58"/>
                  </a:cubicBezTo>
                  <a:cubicBezTo>
                    <a:pt x="151" y="58"/>
                    <a:pt x="151" y="58"/>
                    <a:pt x="151" y="58"/>
                  </a:cubicBezTo>
                  <a:cubicBezTo>
                    <a:pt x="151" y="58"/>
                    <a:pt x="151" y="59"/>
                    <a:pt x="151" y="60"/>
                  </a:cubicBezTo>
                  <a:cubicBezTo>
                    <a:pt x="151" y="60"/>
                    <a:pt x="151" y="60"/>
                    <a:pt x="150" y="60"/>
                  </a:cubicBezTo>
                  <a:cubicBezTo>
                    <a:pt x="150" y="60"/>
                    <a:pt x="150" y="60"/>
                    <a:pt x="150" y="60"/>
                  </a:cubicBezTo>
                  <a:cubicBezTo>
                    <a:pt x="150" y="60"/>
                    <a:pt x="150" y="60"/>
                    <a:pt x="150" y="60"/>
                  </a:cubicBezTo>
                  <a:cubicBezTo>
                    <a:pt x="149" y="60"/>
                    <a:pt x="149" y="59"/>
                    <a:pt x="148" y="59"/>
                  </a:cubicBezTo>
                  <a:cubicBezTo>
                    <a:pt x="147" y="59"/>
                    <a:pt x="147" y="58"/>
                    <a:pt x="146" y="58"/>
                  </a:cubicBezTo>
                  <a:cubicBezTo>
                    <a:pt x="146" y="58"/>
                    <a:pt x="146" y="58"/>
                    <a:pt x="146" y="58"/>
                  </a:cubicBezTo>
                  <a:cubicBezTo>
                    <a:pt x="147" y="58"/>
                    <a:pt x="147" y="58"/>
                    <a:pt x="147" y="58"/>
                  </a:cubicBezTo>
                  <a:cubicBezTo>
                    <a:pt x="147" y="58"/>
                    <a:pt x="147" y="58"/>
                    <a:pt x="147" y="58"/>
                  </a:cubicBezTo>
                  <a:cubicBezTo>
                    <a:pt x="147" y="58"/>
                    <a:pt x="147" y="58"/>
                    <a:pt x="147" y="58"/>
                  </a:cubicBezTo>
                  <a:close/>
                  <a:moveTo>
                    <a:pt x="146" y="57"/>
                  </a:moveTo>
                  <a:cubicBezTo>
                    <a:pt x="146" y="57"/>
                    <a:pt x="146" y="57"/>
                    <a:pt x="146" y="57"/>
                  </a:cubicBezTo>
                  <a:cubicBezTo>
                    <a:pt x="146" y="57"/>
                    <a:pt x="146" y="57"/>
                    <a:pt x="146" y="57"/>
                  </a:cubicBezTo>
                  <a:cubicBezTo>
                    <a:pt x="146" y="57"/>
                    <a:pt x="146" y="57"/>
                    <a:pt x="146" y="57"/>
                  </a:cubicBezTo>
                  <a:cubicBezTo>
                    <a:pt x="146" y="57"/>
                    <a:pt x="146" y="57"/>
                    <a:pt x="146" y="57"/>
                  </a:cubicBezTo>
                  <a:close/>
                  <a:moveTo>
                    <a:pt x="148" y="59"/>
                  </a:moveTo>
                  <a:cubicBezTo>
                    <a:pt x="148" y="59"/>
                    <a:pt x="148" y="59"/>
                    <a:pt x="148" y="59"/>
                  </a:cubicBezTo>
                  <a:cubicBezTo>
                    <a:pt x="148" y="59"/>
                    <a:pt x="148" y="59"/>
                    <a:pt x="147" y="59"/>
                  </a:cubicBezTo>
                  <a:cubicBezTo>
                    <a:pt x="147" y="59"/>
                    <a:pt x="147" y="59"/>
                    <a:pt x="147" y="59"/>
                  </a:cubicBezTo>
                  <a:cubicBezTo>
                    <a:pt x="148" y="59"/>
                    <a:pt x="148" y="59"/>
                    <a:pt x="148" y="59"/>
                  </a:cubicBezTo>
                  <a:cubicBezTo>
                    <a:pt x="148" y="59"/>
                    <a:pt x="148" y="59"/>
                    <a:pt x="148" y="59"/>
                  </a:cubicBezTo>
                  <a:close/>
                  <a:moveTo>
                    <a:pt x="147" y="60"/>
                  </a:moveTo>
                  <a:cubicBezTo>
                    <a:pt x="148" y="60"/>
                    <a:pt x="148" y="60"/>
                    <a:pt x="148" y="60"/>
                  </a:cubicBezTo>
                  <a:cubicBezTo>
                    <a:pt x="148" y="60"/>
                    <a:pt x="148" y="61"/>
                    <a:pt x="149" y="61"/>
                  </a:cubicBezTo>
                  <a:cubicBezTo>
                    <a:pt x="149" y="61"/>
                    <a:pt x="149" y="61"/>
                    <a:pt x="149" y="61"/>
                  </a:cubicBezTo>
                  <a:cubicBezTo>
                    <a:pt x="149" y="61"/>
                    <a:pt x="149" y="61"/>
                    <a:pt x="149" y="61"/>
                  </a:cubicBezTo>
                  <a:cubicBezTo>
                    <a:pt x="149" y="61"/>
                    <a:pt x="149" y="61"/>
                    <a:pt x="149" y="61"/>
                  </a:cubicBezTo>
                  <a:cubicBezTo>
                    <a:pt x="149" y="61"/>
                    <a:pt x="149" y="61"/>
                    <a:pt x="149" y="61"/>
                  </a:cubicBezTo>
                  <a:cubicBezTo>
                    <a:pt x="149" y="61"/>
                    <a:pt x="149" y="60"/>
                    <a:pt x="148" y="60"/>
                  </a:cubicBezTo>
                  <a:cubicBezTo>
                    <a:pt x="148" y="60"/>
                    <a:pt x="148" y="60"/>
                    <a:pt x="148" y="59"/>
                  </a:cubicBezTo>
                  <a:cubicBezTo>
                    <a:pt x="148" y="59"/>
                    <a:pt x="148" y="59"/>
                    <a:pt x="148" y="59"/>
                  </a:cubicBezTo>
                  <a:cubicBezTo>
                    <a:pt x="148" y="59"/>
                    <a:pt x="148" y="59"/>
                    <a:pt x="148" y="59"/>
                  </a:cubicBezTo>
                  <a:cubicBezTo>
                    <a:pt x="148" y="59"/>
                    <a:pt x="148" y="59"/>
                    <a:pt x="148" y="59"/>
                  </a:cubicBezTo>
                  <a:cubicBezTo>
                    <a:pt x="149" y="60"/>
                    <a:pt x="149" y="60"/>
                    <a:pt x="150" y="60"/>
                  </a:cubicBezTo>
                  <a:cubicBezTo>
                    <a:pt x="150" y="60"/>
                    <a:pt x="150" y="60"/>
                    <a:pt x="150" y="60"/>
                  </a:cubicBezTo>
                  <a:cubicBezTo>
                    <a:pt x="151" y="60"/>
                    <a:pt x="151" y="60"/>
                    <a:pt x="151" y="60"/>
                  </a:cubicBezTo>
                  <a:cubicBezTo>
                    <a:pt x="151" y="60"/>
                    <a:pt x="151" y="60"/>
                    <a:pt x="151" y="60"/>
                  </a:cubicBezTo>
                  <a:cubicBezTo>
                    <a:pt x="151" y="60"/>
                    <a:pt x="151" y="61"/>
                    <a:pt x="152" y="61"/>
                  </a:cubicBezTo>
                  <a:cubicBezTo>
                    <a:pt x="151" y="62"/>
                    <a:pt x="151" y="62"/>
                    <a:pt x="150" y="62"/>
                  </a:cubicBezTo>
                  <a:cubicBezTo>
                    <a:pt x="150" y="62"/>
                    <a:pt x="150" y="62"/>
                    <a:pt x="149" y="61"/>
                  </a:cubicBezTo>
                  <a:cubicBezTo>
                    <a:pt x="148" y="61"/>
                    <a:pt x="148" y="61"/>
                    <a:pt x="147" y="61"/>
                  </a:cubicBezTo>
                  <a:cubicBezTo>
                    <a:pt x="147" y="60"/>
                    <a:pt x="147" y="60"/>
                    <a:pt x="147" y="60"/>
                  </a:cubicBezTo>
                  <a:cubicBezTo>
                    <a:pt x="147" y="60"/>
                    <a:pt x="146" y="60"/>
                    <a:pt x="146" y="60"/>
                  </a:cubicBezTo>
                  <a:cubicBezTo>
                    <a:pt x="146" y="60"/>
                    <a:pt x="146" y="60"/>
                    <a:pt x="146" y="60"/>
                  </a:cubicBezTo>
                  <a:cubicBezTo>
                    <a:pt x="147" y="60"/>
                    <a:pt x="147" y="60"/>
                    <a:pt x="147" y="60"/>
                  </a:cubicBezTo>
                  <a:cubicBezTo>
                    <a:pt x="147" y="60"/>
                    <a:pt x="147" y="60"/>
                    <a:pt x="147" y="60"/>
                  </a:cubicBezTo>
                  <a:close/>
                  <a:moveTo>
                    <a:pt x="146" y="58"/>
                  </a:moveTo>
                  <a:cubicBezTo>
                    <a:pt x="146" y="58"/>
                    <a:pt x="146" y="58"/>
                    <a:pt x="145" y="58"/>
                  </a:cubicBezTo>
                  <a:cubicBezTo>
                    <a:pt x="145" y="58"/>
                    <a:pt x="145" y="58"/>
                    <a:pt x="145" y="58"/>
                  </a:cubicBezTo>
                  <a:cubicBezTo>
                    <a:pt x="145" y="58"/>
                    <a:pt x="146" y="58"/>
                    <a:pt x="146" y="58"/>
                  </a:cubicBezTo>
                  <a:close/>
                  <a:moveTo>
                    <a:pt x="146" y="58"/>
                  </a:moveTo>
                  <a:cubicBezTo>
                    <a:pt x="146" y="58"/>
                    <a:pt x="146" y="59"/>
                    <a:pt x="147" y="59"/>
                  </a:cubicBezTo>
                  <a:cubicBezTo>
                    <a:pt x="147" y="59"/>
                    <a:pt x="146" y="59"/>
                    <a:pt x="146" y="59"/>
                  </a:cubicBezTo>
                  <a:cubicBezTo>
                    <a:pt x="146" y="59"/>
                    <a:pt x="146" y="59"/>
                    <a:pt x="146" y="59"/>
                  </a:cubicBezTo>
                  <a:cubicBezTo>
                    <a:pt x="146" y="59"/>
                    <a:pt x="146" y="59"/>
                    <a:pt x="146" y="59"/>
                  </a:cubicBezTo>
                  <a:cubicBezTo>
                    <a:pt x="146" y="59"/>
                    <a:pt x="146" y="59"/>
                    <a:pt x="146" y="59"/>
                  </a:cubicBezTo>
                  <a:cubicBezTo>
                    <a:pt x="146" y="59"/>
                    <a:pt x="146" y="58"/>
                    <a:pt x="146" y="58"/>
                  </a:cubicBezTo>
                  <a:cubicBezTo>
                    <a:pt x="146" y="58"/>
                    <a:pt x="146" y="58"/>
                    <a:pt x="146" y="58"/>
                  </a:cubicBezTo>
                  <a:close/>
                  <a:moveTo>
                    <a:pt x="146" y="60"/>
                  </a:moveTo>
                  <a:cubicBezTo>
                    <a:pt x="146" y="60"/>
                    <a:pt x="146" y="60"/>
                    <a:pt x="147" y="60"/>
                  </a:cubicBezTo>
                  <a:cubicBezTo>
                    <a:pt x="147" y="60"/>
                    <a:pt x="147" y="60"/>
                    <a:pt x="146" y="60"/>
                  </a:cubicBezTo>
                  <a:cubicBezTo>
                    <a:pt x="146" y="60"/>
                    <a:pt x="146" y="60"/>
                    <a:pt x="146" y="60"/>
                  </a:cubicBezTo>
                  <a:cubicBezTo>
                    <a:pt x="146" y="60"/>
                    <a:pt x="146" y="60"/>
                    <a:pt x="146" y="60"/>
                  </a:cubicBezTo>
                  <a:cubicBezTo>
                    <a:pt x="146" y="60"/>
                    <a:pt x="146" y="60"/>
                    <a:pt x="146" y="60"/>
                  </a:cubicBezTo>
                  <a:close/>
                  <a:moveTo>
                    <a:pt x="150" y="55"/>
                  </a:moveTo>
                  <a:cubicBezTo>
                    <a:pt x="150" y="55"/>
                    <a:pt x="150" y="55"/>
                    <a:pt x="150" y="55"/>
                  </a:cubicBezTo>
                  <a:cubicBezTo>
                    <a:pt x="149" y="55"/>
                    <a:pt x="148" y="55"/>
                    <a:pt x="147" y="55"/>
                  </a:cubicBezTo>
                  <a:cubicBezTo>
                    <a:pt x="147" y="55"/>
                    <a:pt x="148" y="54"/>
                    <a:pt x="148" y="54"/>
                  </a:cubicBezTo>
                  <a:cubicBezTo>
                    <a:pt x="148" y="54"/>
                    <a:pt x="148" y="54"/>
                    <a:pt x="148" y="54"/>
                  </a:cubicBezTo>
                  <a:cubicBezTo>
                    <a:pt x="149" y="54"/>
                    <a:pt x="149" y="54"/>
                    <a:pt x="149" y="54"/>
                  </a:cubicBezTo>
                  <a:cubicBezTo>
                    <a:pt x="149" y="54"/>
                    <a:pt x="149" y="53"/>
                    <a:pt x="149" y="53"/>
                  </a:cubicBezTo>
                  <a:cubicBezTo>
                    <a:pt x="149" y="53"/>
                    <a:pt x="149" y="53"/>
                    <a:pt x="150" y="53"/>
                  </a:cubicBezTo>
                  <a:cubicBezTo>
                    <a:pt x="150" y="53"/>
                    <a:pt x="150" y="53"/>
                    <a:pt x="150" y="53"/>
                  </a:cubicBezTo>
                  <a:cubicBezTo>
                    <a:pt x="150" y="53"/>
                    <a:pt x="150" y="53"/>
                    <a:pt x="150" y="53"/>
                  </a:cubicBezTo>
                  <a:cubicBezTo>
                    <a:pt x="150" y="53"/>
                    <a:pt x="150" y="53"/>
                    <a:pt x="150" y="53"/>
                  </a:cubicBezTo>
                  <a:cubicBezTo>
                    <a:pt x="150" y="53"/>
                    <a:pt x="150" y="53"/>
                    <a:pt x="150" y="53"/>
                  </a:cubicBezTo>
                  <a:cubicBezTo>
                    <a:pt x="150" y="53"/>
                    <a:pt x="150" y="53"/>
                    <a:pt x="150" y="53"/>
                  </a:cubicBezTo>
                  <a:cubicBezTo>
                    <a:pt x="150" y="53"/>
                    <a:pt x="149" y="53"/>
                    <a:pt x="149" y="53"/>
                  </a:cubicBezTo>
                  <a:cubicBezTo>
                    <a:pt x="149" y="53"/>
                    <a:pt x="149" y="53"/>
                    <a:pt x="149" y="53"/>
                  </a:cubicBezTo>
                  <a:cubicBezTo>
                    <a:pt x="149" y="53"/>
                    <a:pt x="149" y="53"/>
                    <a:pt x="149" y="53"/>
                  </a:cubicBezTo>
                  <a:cubicBezTo>
                    <a:pt x="149" y="53"/>
                    <a:pt x="150" y="53"/>
                    <a:pt x="150" y="52"/>
                  </a:cubicBezTo>
                  <a:cubicBezTo>
                    <a:pt x="150" y="53"/>
                    <a:pt x="150" y="53"/>
                    <a:pt x="150" y="53"/>
                  </a:cubicBezTo>
                  <a:cubicBezTo>
                    <a:pt x="150" y="54"/>
                    <a:pt x="150" y="54"/>
                    <a:pt x="150" y="55"/>
                  </a:cubicBezTo>
                  <a:cubicBezTo>
                    <a:pt x="150" y="55"/>
                    <a:pt x="150" y="55"/>
                    <a:pt x="150" y="55"/>
                  </a:cubicBezTo>
                  <a:close/>
                  <a:moveTo>
                    <a:pt x="144" y="52"/>
                  </a:moveTo>
                  <a:cubicBezTo>
                    <a:pt x="144" y="52"/>
                    <a:pt x="144" y="52"/>
                    <a:pt x="144" y="52"/>
                  </a:cubicBezTo>
                  <a:cubicBezTo>
                    <a:pt x="144" y="52"/>
                    <a:pt x="143" y="52"/>
                    <a:pt x="143" y="51"/>
                  </a:cubicBezTo>
                  <a:cubicBezTo>
                    <a:pt x="143" y="51"/>
                    <a:pt x="143" y="51"/>
                    <a:pt x="143" y="51"/>
                  </a:cubicBezTo>
                  <a:cubicBezTo>
                    <a:pt x="143" y="51"/>
                    <a:pt x="142" y="51"/>
                    <a:pt x="142" y="51"/>
                  </a:cubicBezTo>
                  <a:cubicBezTo>
                    <a:pt x="142" y="51"/>
                    <a:pt x="142" y="51"/>
                    <a:pt x="142" y="50"/>
                  </a:cubicBezTo>
                  <a:cubicBezTo>
                    <a:pt x="143" y="51"/>
                    <a:pt x="143" y="51"/>
                    <a:pt x="144" y="52"/>
                  </a:cubicBezTo>
                  <a:cubicBezTo>
                    <a:pt x="144" y="52"/>
                    <a:pt x="144" y="52"/>
                    <a:pt x="144" y="52"/>
                  </a:cubicBezTo>
                  <a:close/>
                  <a:moveTo>
                    <a:pt x="147" y="78"/>
                  </a:moveTo>
                  <a:cubicBezTo>
                    <a:pt x="147" y="78"/>
                    <a:pt x="147" y="78"/>
                    <a:pt x="147" y="78"/>
                  </a:cubicBezTo>
                  <a:cubicBezTo>
                    <a:pt x="147" y="77"/>
                    <a:pt x="147" y="76"/>
                    <a:pt x="147" y="76"/>
                  </a:cubicBezTo>
                  <a:cubicBezTo>
                    <a:pt x="148" y="76"/>
                    <a:pt x="149" y="77"/>
                    <a:pt x="149" y="78"/>
                  </a:cubicBezTo>
                  <a:cubicBezTo>
                    <a:pt x="149" y="78"/>
                    <a:pt x="150" y="78"/>
                    <a:pt x="150" y="78"/>
                  </a:cubicBezTo>
                  <a:cubicBezTo>
                    <a:pt x="147" y="78"/>
                    <a:pt x="147" y="78"/>
                    <a:pt x="147" y="78"/>
                  </a:cubicBezTo>
                  <a:cubicBezTo>
                    <a:pt x="147" y="78"/>
                    <a:pt x="147" y="78"/>
                    <a:pt x="147" y="78"/>
                  </a:cubicBezTo>
                  <a:close/>
                  <a:moveTo>
                    <a:pt x="186" y="64"/>
                  </a:moveTo>
                  <a:cubicBezTo>
                    <a:pt x="186" y="64"/>
                    <a:pt x="186" y="64"/>
                    <a:pt x="186" y="64"/>
                  </a:cubicBezTo>
                  <a:cubicBezTo>
                    <a:pt x="186" y="64"/>
                    <a:pt x="186" y="64"/>
                    <a:pt x="186" y="64"/>
                  </a:cubicBezTo>
                  <a:cubicBezTo>
                    <a:pt x="186" y="64"/>
                    <a:pt x="186" y="64"/>
                    <a:pt x="186" y="64"/>
                  </a:cubicBezTo>
                  <a:close/>
                  <a:moveTo>
                    <a:pt x="193" y="68"/>
                  </a:moveTo>
                  <a:cubicBezTo>
                    <a:pt x="193" y="69"/>
                    <a:pt x="193" y="69"/>
                    <a:pt x="193" y="69"/>
                  </a:cubicBezTo>
                  <a:cubicBezTo>
                    <a:pt x="193" y="69"/>
                    <a:pt x="193" y="69"/>
                    <a:pt x="193" y="69"/>
                  </a:cubicBezTo>
                  <a:cubicBezTo>
                    <a:pt x="193" y="69"/>
                    <a:pt x="193" y="69"/>
                    <a:pt x="193" y="69"/>
                  </a:cubicBezTo>
                  <a:cubicBezTo>
                    <a:pt x="193" y="69"/>
                    <a:pt x="193" y="68"/>
                    <a:pt x="193" y="68"/>
                  </a:cubicBezTo>
                  <a:cubicBezTo>
                    <a:pt x="193" y="68"/>
                    <a:pt x="193" y="68"/>
                    <a:pt x="193" y="68"/>
                  </a:cubicBezTo>
                  <a:cubicBezTo>
                    <a:pt x="193" y="68"/>
                    <a:pt x="193" y="68"/>
                    <a:pt x="193" y="68"/>
                  </a:cubicBezTo>
                  <a:cubicBezTo>
                    <a:pt x="193" y="69"/>
                    <a:pt x="193" y="69"/>
                    <a:pt x="193" y="69"/>
                  </a:cubicBezTo>
                  <a:cubicBezTo>
                    <a:pt x="193" y="69"/>
                    <a:pt x="193" y="69"/>
                    <a:pt x="193" y="69"/>
                  </a:cubicBezTo>
                  <a:cubicBezTo>
                    <a:pt x="193" y="69"/>
                    <a:pt x="193" y="69"/>
                    <a:pt x="193" y="69"/>
                  </a:cubicBezTo>
                  <a:cubicBezTo>
                    <a:pt x="193" y="69"/>
                    <a:pt x="193" y="69"/>
                    <a:pt x="193" y="68"/>
                  </a:cubicBezTo>
                  <a:cubicBezTo>
                    <a:pt x="193" y="68"/>
                    <a:pt x="193" y="68"/>
                    <a:pt x="193" y="68"/>
                  </a:cubicBezTo>
                  <a:cubicBezTo>
                    <a:pt x="193" y="68"/>
                    <a:pt x="193" y="68"/>
                    <a:pt x="193" y="68"/>
                  </a:cubicBezTo>
                  <a:cubicBezTo>
                    <a:pt x="193" y="68"/>
                    <a:pt x="193" y="68"/>
                    <a:pt x="193" y="68"/>
                  </a:cubicBezTo>
                  <a:cubicBezTo>
                    <a:pt x="193" y="68"/>
                    <a:pt x="193" y="68"/>
                    <a:pt x="193" y="68"/>
                  </a:cubicBezTo>
                  <a:cubicBezTo>
                    <a:pt x="193" y="68"/>
                    <a:pt x="193" y="68"/>
                    <a:pt x="193" y="68"/>
                  </a:cubicBezTo>
                  <a:close/>
                  <a:moveTo>
                    <a:pt x="192" y="71"/>
                  </a:moveTo>
                  <a:cubicBezTo>
                    <a:pt x="192" y="71"/>
                    <a:pt x="192" y="71"/>
                    <a:pt x="192" y="71"/>
                  </a:cubicBezTo>
                  <a:cubicBezTo>
                    <a:pt x="192" y="71"/>
                    <a:pt x="192" y="71"/>
                    <a:pt x="192" y="71"/>
                  </a:cubicBezTo>
                  <a:cubicBezTo>
                    <a:pt x="192" y="71"/>
                    <a:pt x="192" y="70"/>
                    <a:pt x="192" y="70"/>
                  </a:cubicBezTo>
                  <a:cubicBezTo>
                    <a:pt x="192" y="70"/>
                    <a:pt x="192" y="70"/>
                    <a:pt x="192" y="70"/>
                  </a:cubicBezTo>
                  <a:cubicBezTo>
                    <a:pt x="192" y="70"/>
                    <a:pt x="192" y="70"/>
                    <a:pt x="192" y="70"/>
                  </a:cubicBezTo>
                  <a:cubicBezTo>
                    <a:pt x="192" y="70"/>
                    <a:pt x="192" y="69"/>
                    <a:pt x="192" y="69"/>
                  </a:cubicBezTo>
                  <a:cubicBezTo>
                    <a:pt x="192" y="69"/>
                    <a:pt x="192" y="69"/>
                    <a:pt x="192" y="69"/>
                  </a:cubicBezTo>
                  <a:cubicBezTo>
                    <a:pt x="193" y="69"/>
                    <a:pt x="193" y="69"/>
                    <a:pt x="193" y="69"/>
                  </a:cubicBezTo>
                  <a:cubicBezTo>
                    <a:pt x="193" y="69"/>
                    <a:pt x="193" y="69"/>
                    <a:pt x="193" y="69"/>
                  </a:cubicBezTo>
                  <a:cubicBezTo>
                    <a:pt x="193" y="69"/>
                    <a:pt x="193" y="69"/>
                    <a:pt x="193" y="69"/>
                  </a:cubicBezTo>
                  <a:cubicBezTo>
                    <a:pt x="193" y="69"/>
                    <a:pt x="193" y="69"/>
                    <a:pt x="193" y="69"/>
                  </a:cubicBezTo>
                  <a:cubicBezTo>
                    <a:pt x="193" y="69"/>
                    <a:pt x="193" y="69"/>
                    <a:pt x="193" y="69"/>
                  </a:cubicBezTo>
                  <a:cubicBezTo>
                    <a:pt x="193" y="69"/>
                    <a:pt x="193" y="69"/>
                    <a:pt x="193" y="69"/>
                  </a:cubicBezTo>
                  <a:cubicBezTo>
                    <a:pt x="193" y="69"/>
                    <a:pt x="193" y="69"/>
                    <a:pt x="193" y="69"/>
                  </a:cubicBezTo>
                  <a:cubicBezTo>
                    <a:pt x="194" y="70"/>
                    <a:pt x="194" y="71"/>
                    <a:pt x="194" y="71"/>
                  </a:cubicBezTo>
                  <a:cubicBezTo>
                    <a:pt x="195" y="72"/>
                    <a:pt x="195" y="72"/>
                    <a:pt x="196" y="73"/>
                  </a:cubicBezTo>
                  <a:cubicBezTo>
                    <a:pt x="196" y="73"/>
                    <a:pt x="196" y="74"/>
                    <a:pt x="196" y="74"/>
                  </a:cubicBezTo>
                  <a:cubicBezTo>
                    <a:pt x="195" y="74"/>
                    <a:pt x="193" y="73"/>
                    <a:pt x="192" y="74"/>
                  </a:cubicBezTo>
                  <a:cubicBezTo>
                    <a:pt x="192" y="74"/>
                    <a:pt x="191" y="74"/>
                    <a:pt x="191" y="74"/>
                  </a:cubicBezTo>
                  <a:cubicBezTo>
                    <a:pt x="191" y="74"/>
                    <a:pt x="190" y="75"/>
                    <a:pt x="190" y="75"/>
                  </a:cubicBezTo>
                  <a:cubicBezTo>
                    <a:pt x="190" y="75"/>
                    <a:pt x="189" y="74"/>
                    <a:pt x="189" y="74"/>
                  </a:cubicBezTo>
                  <a:cubicBezTo>
                    <a:pt x="189" y="74"/>
                    <a:pt x="189" y="74"/>
                    <a:pt x="189" y="73"/>
                  </a:cubicBezTo>
                  <a:cubicBezTo>
                    <a:pt x="190" y="73"/>
                    <a:pt x="190" y="72"/>
                    <a:pt x="190" y="72"/>
                  </a:cubicBezTo>
                  <a:cubicBezTo>
                    <a:pt x="190" y="72"/>
                    <a:pt x="191" y="72"/>
                    <a:pt x="191" y="72"/>
                  </a:cubicBezTo>
                  <a:cubicBezTo>
                    <a:pt x="191" y="71"/>
                    <a:pt x="192" y="71"/>
                    <a:pt x="192" y="71"/>
                  </a:cubicBezTo>
                  <a:close/>
                  <a:moveTo>
                    <a:pt x="218" y="72"/>
                  </a:moveTo>
                  <a:cubicBezTo>
                    <a:pt x="219" y="71"/>
                    <a:pt x="219" y="71"/>
                    <a:pt x="219" y="71"/>
                  </a:cubicBezTo>
                  <a:cubicBezTo>
                    <a:pt x="219" y="71"/>
                    <a:pt x="219" y="71"/>
                    <a:pt x="219" y="71"/>
                  </a:cubicBezTo>
                  <a:cubicBezTo>
                    <a:pt x="219" y="71"/>
                    <a:pt x="219" y="71"/>
                    <a:pt x="219" y="71"/>
                  </a:cubicBezTo>
                  <a:cubicBezTo>
                    <a:pt x="219" y="71"/>
                    <a:pt x="219" y="71"/>
                    <a:pt x="219" y="72"/>
                  </a:cubicBezTo>
                  <a:cubicBezTo>
                    <a:pt x="219" y="72"/>
                    <a:pt x="219" y="72"/>
                    <a:pt x="218" y="72"/>
                  </a:cubicBezTo>
                  <a:close/>
                  <a:moveTo>
                    <a:pt x="219" y="72"/>
                  </a:moveTo>
                  <a:cubicBezTo>
                    <a:pt x="219" y="72"/>
                    <a:pt x="219" y="72"/>
                    <a:pt x="219" y="72"/>
                  </a:cubicBezTo>
                  <a:cubicBezTo>
                    <a:pt x="219" y="72"/>
                    <a:pt x="219" y="72"/>
                    <a:pt x="219" y="72"/>
                  </a:cubicBezTo>
                  <a:cubicBezTo>
                    <a:pt x="219" y="72"/>
                    <a:pt x="219" y="72"/>
                    <a:pt x="219" y="72"/>
                  </a:cubicBezTo>
                  <a:cubicBezTo>
                    <a:pt x="219" y="72"/>
                    <a:pt x="219" y="72"/>
                    <a:pt x="219" y="72"/>
                  </a:cubicBezTo>
                  <a:close/>
                  <a:moveTo>
                    <a:pt x="219" y="67"/>
                  </a:moveTo>
                  <a:cubicBezTo>
                    <a:pt x="219" y="67"/>
                    <a:pt x="219" y="67"/>
                    <a:pt x="219" y="67"/>
                  </a:cubicBezTo>
                  <a:cubicBezTo>
                    <a:pt x="219" y="67"/>
                    <a:pt x="219" y="67"/>
                    <a:pt x="219" y="67"/>
                  </a:cubicBezTo>
                  <a:cubicBezTo>
                    <a:pt x="219" y="67"/>
                    <a:pt x="219" y="67"/>
                    <a:pt x="219" y="67"/>
                  </a:cubicBezTo>
                  <a:cubicBezTo>
                    <a:pt x="219" y="67"/>
                    <a:pt x="219" y="67"/>
                    <a:pt x="219" y="67"/>
                  </a:cubicBezTo>
                  <a:cubicBezTo>
                    <a:pt x="219" y="67"/>
                    <a:pt x="219" y="67"/>
                    <a:pt x="219" y="67"/>
                  </a:cubicBezTo>
                  <a:cubicBezTo>
                    <a:pt x="219" y="67"/>
                    <a:pt x="219" y="67"/>
                    <a:pt x="219" y="67"/>
                  </a:cubicBezTo>
                  <a:cubicBezTo>
                    <a:pt x="219" y="67"/>
                    <a:pt x="219" y="67"/>
                    <a:pt x="219" y="67"/>
                  </a:cubicBezTo>
                  <a:cubicBezTo>
                    <a:pt x="219" y="67"/>
                    <a:pt x="219" y="67"/>
                    <a:pt x="219" y="67"/>
                  </a:cubicBezTo>
                  <a:cubicBezTo>
                    <a:pt x="219" y="67"/>
                    <a:pt x="219" y="67"/>
                    <a:pt x="219" y="67"/>
                  </a:cubicBezTo>
                  <a:cubicBezTo>
                    <a:pt x="219" y="67"/>
                    <a:pt x="219" y="67"/>
                    <a:pt x="219" y="67"/>
                  </a:cubicBezTo>
                  <a:close/>
                  <a:moveTo>
                    <a:pt x="219" y="71"/>
                  </a:moveTo>
                  <a:cubicBezTo>
                    <a:pt x="219" y="71"/>
                    <a:pt x="219" y="71"/>
                    <a:pt x="219" y="71"/>
                  </a:cubicBezTo>
                  <a:close/>
                  <a:moveTo>
                    <a:pt x="219" y="72"/>
                  </a:moveTo>
                  <a:cubicBezTo>
                    <a:pt x="219" y="72"/>
                    <a:pt x="219" y="72"/>
                    <a:pt x="219" y="72"/>
                  </a:cubicBezTo>
                  <a:cubicBezTo>
                    <a:pt x="219" y="72"/>
                    <a:pt x="219" y="72"/>
                    <a:pt x="219" y="72"/>
                  </a:cubicBezTo>
                  <a:cubicBezTo>
                    <a:pt x="219" y="72"/>
                    <a:pt x="219" y="72"/>
                    <a:pt x="219" y="72"/>
                  </a:cubicBezTo>
                  <a:close/>
                  <a:moveTo>
                    <a:pt x="219" y="70"/>
                  </a:moveTo>
                  <a:cubicBezTo>
                    <a:pt x="219" y="70"/>
                    <a:pt x="219" y="70"/>
                    <a:pt x="219" y="70"/>
                  </a:cubicBezTo>
                  <a:cubicBezTo>
                    <a:pt x="219" y="70"/>
                    <a:pt x="219" y="70"/>
                    <a:pt x="219" y="70"/>
                  </a:cubicBezTo>
                  <a:cubicBezTo>
                    <a:pt x="219" y="70"/>
                    <a:pt x="219" y="70"/>
                    <a:pt x="219" y="70"/>
                  </a:cubicBezTo>
                  <a:close/>
                  <a:moveTo>
                    <a:pt x="219" y="70"/>
                  </a:moveTo>
                  <a:cubicBezTo>
                    <a:pt x="219" y="70"/>
                    <a:pt x="219" y="70"/>
                    <a:pt x="219" y="70"/>
                  </a:cubicBezTo>
                  <a:cubicBezTo>
                    <a:pt x="219" y="70"/>
                    <a:pt x="219" y="70"/>
                    <a:pt x="219" y="70"/>
                  </a:cubicBezTo>
                  <a:cubicBezTo>
                    <a:pt x="219" y="70"/>
                    <a:pt x="219" y="70"/>
                    <a:pt x="219" y="70"/>
                  </a:cubicBezTo>
                  <a:close/>
                  <a:moveTo>
                    <a:pt x="219" y="69"/>
                  </a:moveTo>
                  <a:cubicBezTo>
                    <a:pt x="219" y="69"/>
                    <a:pt x="219" y="69"/>
                    <a:pt x="219" y="69"/>
                  </a:cubicBezTo>
                  <a:cubicBezTo>
                    <a:pt x="219" y="69"/>
                    <a:pt x="219" y="69"/>
                    <a:pt x="219" y="69"/>
                  </a:cubicBezTo>
                  <a:cubicBezTo>
                    <a:pt x="219" y="69"/>
                    <a:pt x="219" y="69"/>
                    <a:pt x="219" y="69"/>
                  </a:cubicBezTo>
                  <a:cubicBezTo>
                    <a:pt x="219" y="69"/>
                    <a:pt x="219" y="69"/>
                    <a:pt x="219" y="69"/>
                  </a:cubicBezTo>
                  <a:close/>
                  <a:moveTo>
                    <a:pt x="219" y="67"/>
                  </a:moveTo>
                  <a:cubicBezTo>
                    <a:pt x="219" y="68"/>
                    <a:pt x="219" y="68"/>
                    <a:pt x="219" y="68"/>
                  </a:cubicBezTo>
                  <a:cubicBezTo>
                    <a:pt x="219" y="68"/>
                    <a:pt x="219" y="68"/>
                    <a:pt x="219" y="68"/>
                  </a:cubicBezTo>
                  <a:cubicBezTo>
                    <a:pt x="219" y="68"/>
                    <a:pt x="219" y="68"/>
                    <a:pt x="219" y="68"/>
                  </a:cubicBezTo>
                  <a:cubicBezTo>
                    <a:pt x="219" y="68"/>
                    <a:pt x="219" y="67"/>
                    <a:pt x="219" y="67"/>
                  </a:cubicBezTo>
                  <a:cubicBezTo>
                    <a:pt x="219" y="67"/>
                    <a:pt x="219" y="67"/>
                    <a:pt x="219" y="67"/>
                  </a:cubicBezTo>
                  <a:cubicBezTo>
                    <a:pt x="219" y="67"/>
                    <a:pt x="219" y="67"/>
                    <a:pt x="219" y="67"/>
                  </a:cubicBezTo>
                  <a:cubicBezTo>
                    <a:pt x="219" y="67"/>
                    <a:pt x="219" y="67"/>
                    <a:pt x="219" y="67"/>
                  </a:cubicBezTo>
                  <a:cubicBezTo>
                    <a:pt x="219" y="67"/>
                    <a:pt x="219" y="67"/>
                    <a:pt x="219" y="67"/>
                  </a:cubicBezTo>
                  <a:close/>
                  <a:moveTo>
                    <a:pt x="219" y="69"/>
                  </a:moveTo>
                  <a:cubicBezTo>
                    <a:pt x="219" y="69"/>
                    <a:pt x="219" y="69"/>
                    <a:pt x="219" y="69"/>
                  </a:cubicBezTo>
                  <a:cubicBezTo>
                    <a:pt x="219" y="69"/>
                    <a:pt x="219" y="69"/>
                    <a:pt x="219" y="69"/>
                  </a:cubicBezTo>
                  <a:close/>
                  <a:moveTo>
                    <a:pt x="219" y="71"/>
                  </a:moveTo>
                  <a:cubicBezTo>
                    <a:pt x="219" y="71"/>
                    <a:pt x="219" y="71"/>
                    <a:pt x="219" y="71"/>
                  </a:cubicBezTo>
                  <a:cubicBezTo>
                    <a:pt x="219" y="71"/>
                    <a:pt x="219" y="71"/>
                    <a:pt x="219" y="71"/>
                  </a:cubicBezTo>
                  <a:cubicBezTo>
                    <a:pt x="219" y="71"/>
                    <a:pt x="219" y="71"/>
                    <a:pt x="219" y="71"/>
                  </a:cubicBezTo>
                  <a:close/>
                  <a:moveTo>
                    <a:pt x="219" y="68"/>
                  </a:moveTo>
                  <a:cubicBezTo>
                    <a:pt x="219" y="68"/>
                    <a:pt x="219" y="68"/>
                    <a:pt x="219" y="68"/>
                  </a:cubicBezTo>
                  <a:cubicBezTo>
                    <a:pt x="219" y="68"/>
                    <a:pt x="219" y="68"/>
                    <a:pt x="219" y="68"/>
                  </a:cubicBezTo>
                  <a:cubicBezTo>
                    <a:pt x="219" y="68"/>
                    <a:pt x="219" y="68"/>
                    <a:pt x="219" y="68"/>
                  </a:cubicBezTo>
                  <a:cubicBezTo>
                    <a:pt x="219" y="68"/>
                    <a:pt x="219" y="68"/>
                    <a:pt x="219" y="68"/>
                  </a:cubicBezTo>
                  <a:cubicBezTo>
                    <a:pt x="219" y="68"/>
                    <a:pt x="219" y="68"/>
                    <a:pt x="219" y="68"/>
                  </a:cubicBezTo>
                  <a:cubicBezTo>
                    <a:pt x="219" y="68"/>
                    <a:pt x="219" y="68"/>
                    <a:pt x="219" y="68"/>
                  </a:cubicBezTo>
                  <a:close/>
                  <a:moveTo>
                    <a:pt x="219" y="68"/>
                  </a:moveTo>
                  <a:cubicBezTo>
                    <a:pt x="219" y="68"/>
                    <a:pt x="219" y="68"/>
                    <a:pt x="219" y="68"/>
                  </a:cubicBezTo>
                  <a:cubicBezTo>
                    <a:pt x="219" y="68"/>
                    <a:pt x="219" y="68"/>
                    <a:pt x="219" y="68"/>
                  </a:cubicBezTo>
                  <a:cubicBezTo>
                    <a:pt x="219" y="68"/>
                    <a:pt x="219" y="68"/>
                    <a:pt x="219" y="68"/>
                  </a:cubicBezTo>
                  <a:cubicBezTo>
                    <a:pt x="219" y="68"/>
                    <a:pt x="219" y="68"/>
                    <a:pt x="219" y="68"/>
                  </a:cubicBezTo>
                  <a:cubicBezTo>
                    <a:pt x="219" y="68"/>
                    <a:pt x="219" y="68"/>
                    <a:pt x="219" y="68"/>
                  </a:cubicBezTo>
                  <a:cubicBezTo>
                    <a:pt x="219" y="68"/>
                    <a:pt x="219" y="68"/>
                    <a:pt x="219" y="68"/>
                  </a:cubicBezTo>
                  <a:cubicBezTo>
                    <a:pt x="219" y="68"/>
                    <a:pt x="219" y="68"/>
                    <a:pt x="219" y="68"/>
                  </a:cubicBezTo>
                  <a:cubicBezTo>
                    <a:pt x="219" y="68"/>
                    <a:pt x="219" y="68"/>
                    <a:pt x="219" y="68"/>
                  </a:cubicBezTo>
                  <a:close/>
                  <a:moveTo>
                    <a:pt x="219" y="69"/>
                  </a:move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lose/>
                  <a:moveTo>
                    <a:pt x="219" y="69"/>
                  </a:moveTo>
                  <a:cubicBezTo>
                    <a:pt x="219" y="69"/>
                    <a:pt x="219" y="69"/>
                    <a:pt x="219" y="69"/>
                  </a:cubicBezTo>
                  <a:cubicBezTo>
                    <a:pt x="219" y="69"/>
                    <a:pt x="219" y="69"/>
                    <a:pt x="219" y="69"/>
                  </a:cubicBezTo>
                  <a:cubicBezTo>
                    <a:pt x="219" y="69"/>
                    <a:pt x="219" y="70"/>
                    <a:pt x="219" y="70"/>
                  </a:cubicBezTo>
                  <a:cubicBezTo>
                    <a:pt x="219" y="70"/>
                    <a:pt x="219" y="70"/>
                    <a:pt x="219" y="70"/>
                  </a:cubicBezTo>
                  <a:cubicBezTo>
                    <a:pt x="219" y="69"/>
                    <a:pt x="219" y="69"/>
                    <a:pt x="219" y="69"/>
                  </a:cubicBezTo>
                  <a:cubicBezTo>
                    <a:pt x="219" y="69"/>
                    <a:pt x="219" y="70"/>
                    <a:pt x="219" y="70"/>
                  </a:cubicBezTo>
                  <a:cubicBezTo>
                    <a:pt x="219" y="70"/>
                    <a:pt x="219" y="69"/>
                    <a:pt x="219" y="69"/>
                  </a:cubicBezTo>
                  <a:cubicBezTo>
                    <a:pt x="219" y="69"/>
                    <a:pt x="219" y="69"/>
                    <a:pt x="219" y="69"/>
                  </a:cubicBezTo>
                  <a:cubicBezTo>
                    <a:pt x="219" y="69"/>
                    <a:pt x="219" y="69"/>
                    <a:pt x="219" y="69"/>
                  </a:cubicBezTo>
                  <a:close/>
                  <a:moveTo>
                    <a:pt x="220" y="67"/>
                  </a:moveTo>
                  <a:cubicBezTo>
                    <a:pt x="220" y="67"/>
                    <a:pt x="219" y="67"/>
                    <a:pt x="219" y="67"/>
                  </a:cubicBezTo>
                  <a:cubicBezTo>
                    <a:pt x="219" y="67"/>
                    <a:pt x="220" y="67"/>
                    <a:pt x="220" y="67"/>
                  </a:cubicBezTo>
                  <a:cubicBezTo>
                    <a:pt x="220" y="67"/>
                    <a:pt x="220" y="67"/>
                    <a:pt x="220" y="67"/>
                  </a:cubicBezTo>
                  <a:close/>
                  <a:moveTo>
                    <a:pt x="220" y="68"/>
                  </a:moveTo>
                  <a:cubicBezTo>
                    <a:pt x="220" y="68"/>
                    <a:pt x="220" y="68"/>
                    <a:pt x="220" y="68"/>
                  </a:cubicBezTo>
                  <a:cubicBezTo>
                    <a:pt x="220" y="68"/>
                    <a:pt x="220" y="68"/>
                    <a:pt x="220" y="68"/>
                  </a:cubicBezTo>
                  <a:close/>
                  <a:moveTo>
                    <a:pt x="219" y="68"/>
                  </a:moveTo>
                  <a:cubicBezTo>
                    <a:pt x="219" y="68"/>
                    <a:pt x="219" y="68"/>
                    <a:pt x="219" y="68"/>
                  </a:cubicBezTo>
                  <a:cubicBezTo>
                    <a:pt x="219" y="68"/>
                    <a:pt x="219" y="68"/>
                    <a:pt x="219" y="68"/>
                  </a:cubicBezTo>
                  <a:cubicBezTo>
                    <a:pt x="219" y="68"/>
                    <a:pt x="219" y="68"/>
                    <a:pt x="219" y="68"/>
                  </a:cubicBezTo>
                  <a:close/>
                  <a:moveTo>
                    <a:pt x="220" y="66"/>
                  </a:moveTo>
                  <a:cubicBezTo>
                    <a:pt x="220" y="66"/>
                    <a:pt x="220" y="66"/>
                    <a:pt x="220" y="66"/>
                  </a:cubicBezTo>
                  <a:cubicBezTo>
                    <a:pt x="220" y="66"/>
                    <a:pt x="220" y="66"/>
                    <a:pt x="220" y="66"/>
                  </a:cubicBezTo>
                  <a:cubicBezTo>
                    <a:pt x="220" y="66"/>
                    <a:pt x="220" y="66"/>
                    <a:pt x="220" y="66"/>
                  </a:cubicBezTo>
                  <a:close/>
                  <a:moveTo>
                    <a:pt x="220" y="66"/>
                  </a:moveTo>
                  <a:cubicBezTo>
                    <a:pt x="220" y="66"/>
                    <a:pt x="220" y="65"/>
                    <a:pt x="220" y="66"/>
                  </a:cubicBezTo>
                  <a:close/>
                  <a:moveTo>
                    <a:pt x="220" y="66"/>
                  </a:moveTo>
                  <a:cubicBezTo>
                    <a:pt x="220" y="66"/>
                    <a:pt x="220" y="66"/>
                    <a:pt x="220" y="66"/>
                  </a:cubicBezTo>
                  <a:cubicBezTo>
                    <a:pt x="220" y="66"/>
                    <a:pt x="220" y="66"/>
                    <a:pt x="220" y="66"/>
                  </a:cubicBezTo>
                  <a:close/>
                  <a:moveTo>
                    <a:pt x="220" y="65"/>
                  </a:moveTo>
                  <a:cubicBezTo>
                    <a:pt x="220" y="65"/>
                    <a:pt x="220" y="65"/>
                    <a:pt x="220" y="65"/>
                  </a:cubicBezTo>
                  <a:cubicBezTo>
                    <a:pt x="220" y="65"/>
                    <a:pt x="220" y="65"/>
                    <a:pt x="220" y="65"/>
                  </a:cubicBezTo>
                  <a:close/>
                  <a:moveTo>
                    <a:pt x="220" y="66"/>
                  </a:moveTo>
                  <a:cubicBezTo>
                    <a:pt x="220" y="66"/>
                    <a:pt x="220" y="66"/>
                    <a:pt x="220" y="66"/>
                  </a:cubicBezTo>
                  <a:cubicBezTo>
                    <a:pt x="220" y="66"/>
                    <a:pt x="220" y="66"/>
                    <a:pt x="220" y="66"/>
                  </a:cubicBezTo>
                  <a:close/>
                  <a:moveTo>
                    <a:pt x="223" y="63"/>
                  </a:moveTo>
                  <a:cubicBezTo>
                    <a:pt x="223" y="63"/>
                    <a:pt x="223" y="63"/>
                    <a:pt x="223" y="63"/>
                  </a:cubicBezTo>
                  <a:cubicBezTo>
                    <a:pt x="223" y="63"/>
                    <a:pt x="223" y="63"/>
                    <a:pt x="223" y="63"/>
                  </a:cubicBezTo>
                  <a:close/>
                  <a:moveTo>
                    <a:pt x="224" y="63"/>
                  </a:moveTo>
                  <a:cubicBezTo>
                    <a:pt x="224" y="63"/>
                    <a:pt x="224" y="63"/>
                    <a:pt x="224" y="63"/>
                  </a:cubicBezTo>
                  <a:cubicBezTo>
                    <a:pt x="224" y="63"/>
                    <a:pt x="224" y="63"/>
                    <a:pt x="224" y="63"/>
                  </a:cubicBezTo>
                  <a:cubicBezTo>
                    <a:pt x="224" y="63"/>
                    <a:pt x="224" y="63"/>
                    <a:pt x="224" y="63"/>
                  </a:cubicBezTo>
                  <a:cubicBezTo>
                    <a:pt x="224" y="63"/>
                    <a:pt x="224" y="63"/>
                    <a:pt x="224" y="63"/>
                  </a:cubicBezTo>
                  <a:close/>
                  <a:moveTo>
                    <a:pt x="224" y="63"/>
                  </a:moveTo>
                  <a:cubicBezTo>
                    <a:pt x="224" y="63"/>
                    <a:pt x="224" y="63"/>
                    <a:pt x="224" y="63"/>
                  </a:cubicBezTo>
                  <a:cubicBezTo>
                    <a:pt x="224" y="63"/>
                    <a:pt x="224" y="63"/>
                    <a:pt x="224" y="63"/>
                  </a:cubicBezTo>
                  <a:cubicBezTo>
                    <a:pt x="224" y="63"/>
                    <a:pt x="224" y="63"/>
                    <a:pt x="224" y="63"/>
                  </a:cubicBezTo>
                  <a:cubicBezTo>
                    <a:pt x="224" y="63"/>
                    <a:pt x="224" y="63"/>
                    <a:pt x="224" y="63"/>
                  </a:cubicBezTo>
                  <a:close/>
                  <a:moveTo>
                    <a:pt x="223" y="63"/>
                  </a:moveTo>
                  <a:cubicBezTo>
                    <a:pt x="223" y="63"/>
                    <a:pt x="223" y="63"/>
                    <a:pt x="223" y="63"/>
                  </a:cubicBezTo>
                  <a:cubicBezTo>
                    <a:pt x="223" y="63"/>
                    <a:pt x="223" y="63"/>
                    <a:pt x="223" y="63"/>
                  </a:cubicBezTo>
                  <a:cubicBezTo>
                    <a:pt x="223" y="63"/>
                    <a:pt x="223" y="63"/>
                    <a:pt x="223" y="63"/>
                  </a:cubicBezTo>
                  <a:cubicBezTo>
                    <a:pt x="224" y="63"/>
                    <a:pt x="224" y="63"/>
                    <a:pt x="224" y="63"/>
                  </a:cubicBezTo>
                  <a:cubicBezTo>
                    <a:pt x="224" y="63"/>
                    <a:pt x="224" y="63"/>
                    <a:pt x="223" y="63"/>
                  </a:cubicBezTo>
                  <a:close/>
                  <a:moveTo>
                    <a:pt x="225" y="63"/>
                  </a:moveTo>
                  <a:cubicBezTo>
                    <a:pt x="225" y="63"/>
                    <a:pt x="225" y="63"/>
                    <a:pt x="225" y="63"/>
                  </a:cubicBezTo>
                  <a:cubicBezTo>
                    <a:pt x="225" y="63"/>
                    <a:pt x="225" y="63"/>
                    <a:pt x="225" y="63"/>
                  </a:cubicBezTo>
                  <a:cubicBezTo>
                    <a:pt x="225" y="63"/>
                    <a:pt x="225" y="63"/>
                    <a:pt x="225" y="63"/>
                  </a:cubicBezTo>
                  <a:close/>
                  <a:moveTo>
                    <a:pt x="227" y="72"/>
                  </a:moveTo>
                  <a:cubicBezTo>
                    <a:pt x="227" y="72"/>
                    <a:pt x="227" y="72"/>
                    <a:pt x="227" y="72"/>
                  </a:cubicBezTo>
                  <a:cubicBezTo>
                    <a:pt x="227" y="72"/>
                    <a:pt x="227" y="72"/>
                    <a:pt x="227" y="72"/>
                  </a:cubicBezTo>
                  <a:cubicBezTo>
                    <a:pt x="227" y="72"/>
                    <a:pt x="227" y="72"/>
                    <a:pt x="227" y="72"/>
                  </a:cubicBezTo>
                  <a:close/>
                  <a:moveTo>
                    <a:pt x="227" y="72"/>
                  </a:moveTo>
                  <a:cubicBezTo>
                    <a:pt x="227" y="72"/>
                    <a:pt x="227" y="72"/>
                    <a:pt x="227" y="72"/>
                  </a:cubicBezTo>
                  <a:cubicBezTo>
                    <a:pt x="228" y="71"/>
                    <a:pt x="228" y="71"/>
                    <a:pt x="228" y="71"/>
                  </a:cubicBezTo>
                  <a:cubicBezTo>
                    <a:pt x="228" y="71"/>
                    <a:pt x="228" y="71"/>
                    <a:pt x="228" y="71"/>
                  </a:cubicBezTo>
                  <a:cubicBezTo>
                    <a:pt x="228" y="71"/>
                    <a:pt x="228" y="71"/>
                    <a:pt x="228" y="71"/>
                  </a:cubicBezTo>
                  <a:cubicBezTo>
                    <a:pt x="228" y="71"/>
                    <a:pt x="228" y="71"/>
                    <a:pt x="228" y="71"/>
                  </a:cubicBezTo>
                  <a:cubicBezTo>
                    <a:pt x="228" y="72"/>
                    <a:pt x="228" y="72"/>
                    <a:pt x="228" y="72"/>
                  </a:cubicBezTo>
                  <a:cubicBezTo>
                    <a:pt x="228" y="72"/>
                    <a:pt x="228" y="72"/>
                    <a:pt x="228" y="72"/>
                  </a:cubicBezTo>
                  <a:cubicBezTo>
                    <a:pt x="227" y="72"/>
                    <a:pt x="227" y="72"/>
                    <a:pt x="227" y="72"/>
                  </a:cubicBezTo>
                  <a:cubicBezTo>
                    <a:pt x="227" y="72"/>
                    <a:pt x="227" y="72"/>
                    <a:pt x="227" y="72"/>
                  </a:cubicBezTo>
                  <a:cubicBezTo>
                    <a:pt x="227" y="72"/>
                    <a:pt x="227" y="72"/>
                    <a:pt x="227" y="72"/>
                  </a:cubicBezTo>
                  <a:close/>
                  <a:moveTo>
                    <a:pt x="227" y="71"/>
                  </a:moveTo>
                  <a:cubicBezTo>
                    <a:pt x="227" y="71"/>
                    <a:pt x="227" y="71"/>
                    <a:pt x="227" y="71"/>
                  </a:cubicBezTo>
                  <a:cubicBezTo>
                    <a:pt x="227" y="71"/>
                    <a:pt x="227" y="71"/>
                    <a:pt x="227" y="71"/>
                  </a:cubicBezTo>
                  <a:cubicBezTo>
                    <a:pt x="227" y="71"/>
                    <a:pt x="227" y="71"/>
                    <a:pt x="227" y="71"/>
                  </a:cubicBezTo>
                  <a:close/>
                  <a:moveTo>
                    <a:pt x="227" y="70"/>
                  </a:moveTo>
                  <a:cubicBezTo>
                    <a:pt x="227" y="70"/>
                    <a:pt x="227" y="70"/>
                    <a:pt x="227" y="70"/>
                  </a:cubicBezTo>
                  <a:cubicBezTo>
                    <a:pt x="227" y="70"/>
                    <a:pt x="227" y="70"/>
                    <a:pt x="227" y="70"/>
                  </a:cubicBezTo>
                  <a:cubicBezTo>
                    <a:pt x="227" y="70"/>
                    <a:pt x="227" y="70"/>
                    <a:pt x="227" y="70"/>
                  </a:cubicBezTo>
                  <a:cubicBezTo>
                    <a:pt x="227" y="70"/>
                    <a:pt x="227" y="70"/>
                    <a:pt x="227" y="70"/>
                  </a:cubicBezTo>
                  <a:close/>
                  <a:moveTo>
                    <a:pt x="227" y="69"/>
                  </a:moveTo>
                  <a:cubicBezTo>
                    <a:pt x="227" y="69"/>
                    <a:pt x="227" y="69"/>
                    <a:pt x="227" y="69"/>
                  </a:cubicBezTo>
                  <a:cubicBezTo>
                    <a:pt x="227" y="69"/>
                    <a:pt x="227" y="69"/>
                    <a:pt x="227" y="69"/>
                  </a:cubicBezTo>
                  <a:cubicBezTo>
                    <a:pt x="227" y="69"/>
                    <a:pt x="227" y="69"/>
                    <a:pt x="227" y="69"/>
                  </a:cubicBezTo>
                  <a:close/>
                  <a:moveTo>
                    <a:pt x="228" y="70"/>
                  </a:moveTo>
                  <a:cubicBezTo>
                    <a:pt x="228" y="70"/>
                    <a:pt x="228" y="70"/>
                    <a:pt x="228" y="70"/>
                  </a:cubicBezTo>
                  <a:cubicBezTo>
                    <a:pt x="228" y="70"/>
                    <a:pt x="228" y="70"/>
                    <a:pt x="228" y="70"/>
                  </a:cubicBezTo>
                  <a:cubicBezTo>
                    <a:pt x="228" y="70"/>
                    <a:pt x="228" y="70"/>
                    <a:pt x="228" y="70"/>
                  </a:cubicBezTo>
                  <a:close/>
                  <a:moveTo>
                    <a:pt x="227" y="69"/>
                  </a:moveTo>
                  <a:cubicBezTo>
                    <a:pt x="227" y="69"/>
                    <a:pt x="228" y="69"/>
                    <a:pt x="227" y="69"/>
                  </a:cubicBezTo>
                  <a:cubicBezTo>
                    <a:pt x="228" y="69"/>
                    <a:pt x="228" y="69"/>
                    <a:pt x="227" y="69"/>
                  </a:cubicBezTo>
                  <a:close/>
                  <a:moveTo>
                    <a:pt x="227" y="65"/>
                  </a:moveTo>
                  <a:cubicBezTo>
                    <a:pt x="227" y="65"/>
                    <a:pt x="227" y="65"/>
                    <a:pt x="227" y="65"/>
                  </a:cubicBezTo>
                  <a:cubicBezTo>
                    <a:pt x="228" y="65"/>
                    <a:pt x="228" y="65"/>
                    <a:pt x="227" y="65"/>
                  </a:cubicBezTo>
                  <a:close/>
                  <a:moveTo>
                    <a:pt x="227" y="65"/>
                  </a:moveTo>
                  <a:cubicBezTo>
                    <a:pt x="227" y="65"/>
                    <a:pt x="227" y="65"/>
                    <a:pt x="227" y="65"/>
                  </a:cubicBezTo>
                  <a:cubicBezTo>
                    <a:pt x="227" y="65"/>
                    <a:pt x="227" y="65"/>
                    <a:pt x="227" y="65"/>
                  </a:cubicBezTo>
                  <a:cubicBezTo>
                    <a:pt x="227" y="65"/>
                    <a:pt x="227" y="65"/>
                    <a:pt x="228" y="65"/>
                  </a:cubicBezTo>
                  <a:cubicBezTo>
                    <a:pt x="227" y="65"/>
                    <a:pt x="227" y="65"/>
                    <a:pt x="227" y="65"/>
                  </a:cubicBezTo>
                  <a:close/>
                  <a:moveTo>
                    <a:pt x="227" y="64"/>
                  </a:move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5"/>
                    <a:pt x="227" y="65"/>
                  </a:cubicBezTo>
                  <a:cubicBezTo>
                    <a:pt x="227" y="65"/>
                    <a:pt x="227" y="65"/>
                    <a:pt x="227" y="64"/>
                  </a:cubicBezTo>
                  <a:close/>
                  <a:moveTo>
                    <a:pt x="231" y="65"/>
                  </a:moveTo>
                  <a:cubicBezTo>
                    <a:pt x="231" y="65"/>
                    <a:pt x="231" y="65"/>
                    <a:pt x="231" y="65"/>
                  </a:cubicBezTo>
                  <a:cubicBezTo>
                    <a:pt x="231" y="65"/>
                    <a:pt x="231" y="65"/>
                    <a:pt x="231" y="64"/>
                  </a:cubicBezTo>
                  <a:cubicBezTo>
                    <a:pt x="231" y="65"/>
                    <a:pt x="231" y="65"/>
                    <a:pt x="231" y="65"/>
                  </a:cubicBezTo>
                  <a:close/>
                  <a:moveTo>
                    <a:pt x="231" y="64"/>
                  </a:moveTo>
                  <a:cubicBezTo>
                    <a:pt x="231" y="64"/>
                    <a:pt x="231" y="64"/>
                    <a:pt x="232" y="64"/>
                  </a:cubicBezTo>
                  <a:cubicBezTo>
                    <a:pt x="232" y="64"/>
                    <a:pt x="231" y="64"/>
                    <a:pt x="231" y="64"/>
                  </a:cubicBezTo>
                  <a:close/>
                  <a:moveTo>
                    <a:pt x="233" y="72"/>
                  </a:moveTo>
                  <a:cubicBezTo>
                    <a:pt x="233" y="72"/>
                    <a:pt x="233" y="73"/>
                    <a:pt x="233" y="73"/>
                  </a:cubicBezTo>
                  <a:cubicBezTo>
                    <a:pt x="232" y="73"/>
                    <a:pt x="232" y="74"/>
                    <a:pt x="231" y="74"/>
                  </a:cubicBezTo>
                  <a:cubicBezTo>
                    <a:pt x="231" y="74"/>
                    <a:pt x="231" y="74"/>
                    <a:pt x="231" y="74"/>
                  </a:cubicBezTo>
                  <a:cubicBezTo>
                    <a:pt x="231" y="75"/>
                    <a:pt x="230" y="76"/>
                    <a:pt x="230" y="77"/>
                  </a:cubicBezTo>
                  <a:cubicBezTo>
                    <a:pt x="230" y="78"/>
                    <a:pt x="229" y="78"/>
                    <a:pt x="229" y="78"/>
                  </a:cubicBezTo>
                  <a:cubicBezTo>
                    <a:pt x="229" y="78"/>
                    <a:pt x="229" y="78"/>
                    <a:pt x="229" y="78"/>
                  </a:cubicBezTo>
                  <a:cubicBezTo>
                    <a:pt x="229" y="78"/>
                    <a:pt x="229" y="78"/>
                    <a:pt x="229" y="78"/>
                  </a:cubicBezTo>
                  <a:cubicBezTo>
                    <a:pt x="229" y="78"/>
                    <a:pt x="229" y="78"/>
                    <a:pt x="229" y="78"/>
                  </a:cubicBezTo>
                  <a:cubicBezTo>
                    <a:pt x="229" y="78"/>
                    <a:pt x="229" y="78"/>
                    <a:pt x="229" y="77"/>
                  </a:cubicBezTo>
                  <a:cubicBezTo>
                    <a:pt x="229" y="77"/>
                    <a:pt x="229" y="77"/>
                    <a:pt x="229" y="76"/>
                  </a:cubicBezTo>
                  <a:cubicBezTo>
                    <a:pt x="229" y="76"/>
                    <a:pt x="230" y="75"/>
                    <a:pt x="230" y="74"/>
                  </a:cubicBezTo>
                  <a:cubicBezTo>
                    <a:pt x="230" y="74"/>
                    <a:pt x="231" y="73"/>
                    <a:pt x="231" y="73"/>
                  </a:cubicBezTo>
                  <a:cubicBezTo>
                    <a:pt x="232" y="72"/>
                    <a:pt x="232" y="72"/>
                    <a:pt x="233" y="72"/>
                  </a:cubicBezTo>
                  <a:close/>
                  <a:moveTo>
                    <a:pt x="226" y="64"/>
                  </a:moveTo>
                  <a:cubicBezTo>
                    <a:pt x="226" y="64"/>
                    <a:pt x="226" y="64"/>
                    <a:pt x="226" y="64"/>
                  </a:cubicBezTo>
                  <a:cubicBezTo>
                    <a:pt x="226" y="64"/>
                    <a:pt x="226" y="64"/>
                    <a:pt x="226" y="64"/>
                  </a:cubicBezTo>
                  <a:cubicBezTo>
                    <a:pt x="226" y="64"/>
                    <a:pt x="226" y="64"/>
                    <a:pt x="226" y="64"/>
                  </a:cubicBezTo>
                  <a:close/>
                  <a:moveTo>
                    <a:pt x="226" y="73"/>
                  </a:moveTo>
                  <a:cubicBezTo>
                    <a:pt x="226" y="73"/>
                    <a:pt x="226" y="73"/>
                    <a:pt x="226" y="73"/>
                  </a:cubicBezTo>
                  <a:cubicBezTo>
                    <a:pt x="226" y="73"/>
                    <a:pt x="226" y="73"/>
                    <a:pt x="226" y="73"/>
                  </a:cubicBezTo>
                  <a:cubicBezTo>
                    <a:pt x="226" y="73"/>
                    <a:pt x="226" y="73"/>
                    <a:pt x="226" y="73"/>
                  </a:cubicBezTo>
                  <a:cubicBezTo>
                    <a:pt x="226" y="73"/>
                    <a:pt x="226" y="73"/>
                    <a:pt x="226" y="73"/>
                  </a:cubicBezTo>
                  <a:close/>
                  <a:moveTo>
                    <a:pt x="226" y="63"/>
                  </a:moveTo>
                  <a:cubicBezTo>
                    <a:pt x="226" y="63"/>
                    <a:pt x="226" y="63"/>
                    <a:pt x="226" y="63"/>
                  </a:cubicBezTo>
                  <a:cubicBezTo>
                    <a:pt x="226" y="63"/>
                    <a:pt x="226" y="63"/>
                    <a:pt x="226" y="63"/>
                  </a:cubicBezTo>
                  <a:cubicBezTo>
                    <a:pt x="226" y="63"/>
                    <a:pt x="226" y="63"/>
                    <a:pt x="226" y="63"/>
                  </a:cubicBezTo>
                  <a:cubicBezTo>
                    <a:pt x="226" y="63"/>
                    <a:pt x="226" y="63"/>
                    <a:pt x="226" y="63"/>
                  </a:cubicBezTo>
                  <a:cubicBezTo>
                    <a:pt x="226" y="63"/>
                    <a:pt x="226" y="63"/>
                    <a:pt x="226" y="63"/>
                  </a:cubicBezTo>
                  <a:cubicBezTo>
                    <a:pt x="226" y="63"/>
                    <a:pt x="226" y="63"/>
                    <a:pt x="226" y="63"/>
                  </a:cubicBezTo>
                  <a:close/>
                  <a:moveTo>
                    <a:pt x="226" y="63"/>
                  </a:moveTo>
                  <a:cubicBezTo>
                    <a:pt x="226" y="64"/>
                    <a:pt x="226" y="64"/>
                    <a:pt x="226" y="64"/>
                  </a:cubicBezTo>
                  <a:cubicBezTo>
                    <a:pt x="226" y="64"/>
                    <a:pt x="226" y="64"/>
                    <a:pt x="226" y="64"/>
                  </a:cubicBezTo>
                  <a:cubicBezTo>
                    <a:pt x="226" y="64"/>
                    <a:pt x="226" y="64"/>
                    <a:pt x="226" y="64"/>
                  </a:cubicBezTo>
                  <a:cubicBezTo>
                    <a:pt x="226" y="64"/>
                    <a:pt x="226" y="64"/>
                    <a:pt x="226" y="64"/>
                  </a:cubicBezTo>
                  <a:cubicBezTo>
                    <a:pt x="226" y="64"/>
                    <a:pt x="226" y="64"/>
                    <a:pt x="226" y="64"/>
                  </a:cubicBezTo>
                  <a:cubicBezTo>
                    <a:pt x="226" y="64"/>
                    <a:pt x="226" y="63"/>
                    <a:pt x="226" y="63"/>
                  </a:cubicBezTo>
                  <a:cubicBezTo>
                    <a:pt x="226" y="63"/>
                    <a:pt x="226" y="63"/>
                    <a:pt x="226" y="63"/>
                  </a:cubicBezTo>
                  <a:cubicBezTo>
                    <a:pt x="226" y="63"/>
                    <a:pt x="226" y="63"/>
                    <a:pt x="226" y="63"/>
                  </a:cubicBezTo>
                  <a:close/>
                  <a:moveTo>
                    <a:pt x="226" y="64"/>
                  </a:moveTo>
                  <a:cubicBezTo>
                    <a:pt x="226" y="64"/>
                    <a:pt x="226" y="64"/>
                    <a:pt x="226" y="64"/>
                  </a:cubicBezTo>
                  <a:cubicBezTo>
                    <a:pt x="226" y="64"/>
                    <a:pt x="226" y="64"/>
                    <a:pt x="226" y="64"/>
                  </a:cubicBezTo>
                  <a:cubicBezTo>
                    <a:pt x="226" y="64"/>
                    <a:pt x="226" y="64"/>
                    <a:pt x="226" y="64"/>
                  </a:cubicBezTo>
                  <a:cubicBezTo>
                    <a:pt x="226" y="64"/>
                    <a:pt x="226" y="64"/>
                    <a:pt x="226" y="64"/>
                  </a:cubicBezTo>
                  <a:cubicBezTo>
                    <a:pt x="226" y="64"/>
                    <a:pt x="226" y="64"/>
                    <a:pt x="226" y="64"/>
                  </a:cubicBezTo>
                  <a:cubicBezTo>
                    <a:pt x="226" y="64"/>
                    <a:pt x="226" y="64"/>
                    <a:pt x="226" y="64"/>
                  </a:cubicBezTo>
                  <a:close/>
                  <a:moveTo>
                    <a:pt x="224" y="63"/>
                  </a:moveTo>
                  <a:cubicBezTo>
                    <a:pt x="224" y="63"/>
                    <a:pt x="224" y="63"/>
                    <a:pt x="224" y="63"/>
                  </a:cubicBezTo>
                  <a:cubicBezTo>
                    <a:pt x="224" y="63"/>
                    <a:pt x="224" y="63"/>
                    <a:pt x="224" y="63"/>
                  </a:cubicBezTo>
                  <a:cubicBezTo>
                    <a:pt x="224" y="63"/>
                    <a:pt x="224" y="63"/>
                    <a:pt x="224" y="63"/>
                  </a:cubicBezTo>
                  <a:cubicBezTo>
                    <a:pt x="225" y="63"/>
                    <a:pt x="225" y="63"/>
                    <a:pt x="225" y="63"/>
                  </a:cubicBezTo>
                  <a:cubicBezTo>
                    <a:pt x="225" y="63"/>
                    <a:pt x="225" y="63"/>
                    <a:pt x="224" y="63"/>
                  </a:cubicBezTo>
                  <a:close/>
                  <a:moveTo>
                    <a:pt x="224" y="63"/>
                  </a:moveTo>
                  <a:cubicBezTo>
                    <a:pt x="224" y="64"/>
                    <a:pt x="224" y="64"/>
                    <a:pt x="224" y="64"/>
                  </a:cubicBezTo>
                  <a:cubicBezTo>
                    <a:pt x="224" y="63"/>
                    <a:pt x="224" y="63"/>
                    <a:pt x="224" y="63"/>
                  </a:cubicBezTo>
                  <a:cubicBezTo>
                    <a:pt x="224" y="63"/>
                    <a:pt x="224" y="63"/>
                    <a:pt x="224" y="63"/>
                  </a:cubicBezTo>
                  <a:cubicBezTo>
                    <a:pt x="224" y="63"/>
                    <a:pt x="224" y="63"/>
                    <a:pt x="224" y="63"/>
                  </a:cubicBezTo>
                  <a:close/>
                  <a:moveTo>
                    <a:pt x="224" y="63"/>
                  </a:moveTo>
                  <a:cubicBezTo>
                    <a:pt x="224" y="64"/>
                    <a:pt x="224" y="63"/>
                    <a:pt x="224" y="63"/>
                  </a:cubicBezTo>
                  <a:cubicBezTo>
                    <a:pt x="224" y="63"/>
                    <a:pt x="224" y="63"/>
                    <a:pt x="224" y="63"/>
                  </a:cubicBezTo>
                  <a:cubicBezTo>
                    <a:pt x="224" y="63"/>
                    <a:pt x="224" y="63"/>
                    <a:pt x="224" y="63"/>
                  </a:cubicBezTo>
                  <a:close/>
                  <a:moveTo>
                    <a:pt x="221" y="65"/>
                  </a:moveTo>
                  <a:cubicBezTo>
                    <a:pt x="221" y="65"/>
                    <a:pt x="221" y="65"/>
                    <a:pt x="221" y="65"/>
                  </a:cubicBezTo>
                  <a:cubicBezTo>
                    <a:pt x="221" y="65"/>
                    <a:pt x="221" y="65"/>
                    <a:pt x="221" y="65"/>
                  </a:cubicBezTo>
                  <a:cubicBezTo>
                    <a:pt x="221" y="65"/>
                    <a:pt x="221" y="65"/>
                    <a:pt x="221" y="65"/>
                  </a:cubicBezTo>
                  <a:close/>
                  <a:moveTo>
                    <a:pt x="221" y="65"/>
                  </a:moveTo>
                  <a:cubicBezTo>
                    <a:pt x="221" y="65"/>
                    <a:pt x="221" y="65"/>
                    <a:pt x="221" y="65"/>
                  </a:cubicBezTo>
                  <a:cubicBezTo>
                    <a:pt x="221" y="65"/>
                    <a:pt x="221" y="65"/>
                    <a:pt x="221" y="65"/>
                  </a:cubicBezTo>
                  <a:close/>
                  <a:moveTo>
                    <a:pt x="221" y="64"/>
                  </a:moveTo>
                  <a:cubicBezTo>
                    <a:pt x="221" y="64"/>
                    <a:pt x="221" y="64"/>
                    <a:pt x="221" y="64"/>
                  </a:cubicBezTo>
                  <a:cubicBezTo>
                    <a:pt x="221" y="64"/>
                    <a:pt x="221" y="64"/>
                    <a:pt x="221" y="64"/>
                  </a:cubicBezTo>
                  <a:cubicBezTo>
                    <a:pt x="221" y="64"/>
                    <a:pt x="221" y="64"/>
                    <a:pt x="221" y="64"/>
                  </a:cubicBezTo>
                  <a:close/>
                  <a:moveTo>
                    <a:pt x="276" y="57"/>
                  </a:moveTo>
                  <a:cubicBezTo>
                    <a:pt x="276" y="57"/>
                    <a:pt x="276" y="57"/>
                    <a:pt x="276" y="57"/>
                  </a:cubicBezTo>
                  <a:cubicBezTo>
                    <a:pt x="276" y="57"/>
                    <a:pt x="277" y="57"/>
                    <a:pt x="277" y="57"/>
                  </a:cubicBezTo>
                  <a:cubicBezTo>
                    <a:pt x="276" y="57"/>
                    <a:pt x="276" y="57"/>
                    <a:pt x="276" y="57"/>
                  </a:cubicBezTo>
                  <a:close/>
                  <a:moveTo>
                    <a:pt x="285" y="73"/>
                  </a:moveTo>
                  <a:cubicBezTo>
                    <a:pt x="285" y="73"/>
                    <a:pt x="285" y="72"/>
                    <a:pt x="285" y="72"/>
                  </a:cubicBezTo>
                  <a:cubicBezTo>
                    <a:pt x="285" y="72"/>
                    <a:pt x="285" y="71"/>
                    <a:pt x="285" y="71"/>
                  </a:cubicBezTo>
                  <a:cubicBezTo>
                    <a:pt x="285" y="71"/>
                    <a:pt x="285" y="71"/>
                    <a:pt x="285" y="70"/>
                  </a:cubicBezTo>
                  <a:cubicBezTo>
                    <a:pt x="286" y="71"/>
                    <a:pt x="286" y="71"/>
                    <a:pt x="287" y="72"/>
                  </a:cubicBezTo>
                  <a:cubicBezTo>
                    <a:pt x="287" y="73"/>
                    <a:pt x="287" y="73"/>
                    <a:pt x="287" y="74"/>
                  </a:cubicBezTo>
                  <a:cubicBezTo>
                    <a:pt x="288" y="76"/>
                    <a:pt x="288" y="77"/>
                    <a:pt x="289" y="78"/>
                  </a:cubicBezTo>
                  <a:cubicBezTo>
                    <a:pt x="285" y="78"/>
                    <a:pt x="285" y="78"/>
                    <a:pt x="285" y="78"/>
                  </a:cubicBezTo>
                  <a:cubicBezTo>
                    <a:pt x="285" y="77"/>
                    <a:pt x="285" y="75"/>
                    <a:pt x="285" y="73"/>
                  </a:cubicBezTo>
                  <a:close/>
                  <a:moveTo>
                    <a:pt x="299" y="61"/>
                  </a:moveTo>
                  <a:cubicBezTo>
                    <a:pt x="299" y="61"/>
                    <a:pt x="299" y="61"/>
                    <a:pt x="299" y="61"/>
                  </a:cubicBezTo>
                  <a:cubicBezTo>
                    <a:pt x="299" y="61"/>
                    <a:pt x="299" y="61"/>
                    <a:pt x="299" y="61"/>
                  </a:cubicBezTo>
                  <a:cubicBezTo>
                    <a:pt x="299" y="61"/>
                    <a:pt x="299" y="61"/>
                    <a:pt x="299" y="61"/>
                  </a:cubicBezTo>
                  <a:close/>
                  <a:moveTo>
                    <a:pt x="301" y="69"/>
                  </a:moveTo>
                  <a:cubicBezTo>
                    <a:pt x="301" y="69"/>
                    <a:pt x="301" y="69"/>
                    <a:pt x="301" y="69"/>
                  </a:cubicBezTo>
                  <a:cubicBezTo>
                    <a:pt x="301" y="69"/>
                    <a:pt x="301" y="69"/>
                    <a:pt x="301" y="69"/>
                  </a:cubicBezTo>
                  <a:cubicBezTo>
                    <a:pt x="301" y="69"/>
                    <a:pt x="301" y="69"/>
                    <a:pt x="301" y="69"/>
                  </a:cubicBezTo>
                  <a:close/>
                  <a:moveTo>
                    <a:pt x="301" y="71"/>
                  </a:moveTo>
                  <a:cubicBezTo>
                    <a:pt x="301" y="71"/>
                    <a:pt x="301" y="71"/>
                    <a:pt x="301" y="71"/>
                  </a:cubicBezTo>
                  <a:cubicBezTo>
                    <a:pt x="301" y="71"/>
                    <a:pt x="301" y="71"/>
                    <a:pt x="301" y="71"/>
                  </a:cubicBezTo>
                  <a:cubicBezTo>
                    <a:pt x="301" y="71"/>
                    <a:pt x="301" y="71"/>
                    <a:pt x="301" y="71"/>
                  </a:cubicBezTo>
                  <a:cubicBezTo>
                    <a:pt x="301" y="71"/>
                    <a:pt x="301" y="71"/>
                    <a:pt x="301" y="71"/>
                  </a:cubicBezTo>
                  <a:cubicBezTo>
                    <a:pt x="301" y="71"/>
                    <a:pt x="301" y="71"/>
                    <a:pt x="301" y="71"/>
                  </a:cubicBezTo>
                  <a:cubicBezTo>
                    <a:pt x="301" y="71"/>
                    <a:pt x="301" y="70"/>
                    <a:pt x="301" y="70"/>
                  </a:cubicBezTo>
                  <a:cubicBezTo>
                    <a:pt x="301" y="70"/>
                    <a:pt x="301" y="70"/>
                    <a:pt x="301" y="70"/>
                  </a:cubicBezTo>
                  <a:cubicBezTo>
                    <a:pt x="301" y="70"/>
                    <a:pt x="302" y="71"/>
                    <a:pt x="302" y="71"/>
                  </a:cubicBezTo>
                  <a:cubicBezTo>
                    <a:pt x="302" y="71"/>
                    <a:pt x="301" y="70"/>
                    <a:pt x="301" y="70"/>
                  </a:cubicBezTo>
                  <a:cubicBezTo>
                    <a:pt x="301" y="70"/>
                    <a:pt x="301" y="70"/>
                    <a:pt x="301" y="70"/>
                  </a:cubicBezTo>
                  <a:cubicBezTo>
                    <a:pt x="302" y="71"/>
                    <a:pt x="302" y="71"/>
                    <a:pt x="302" y="70"/>
                  </a:cubicBezTo>
                  <a:cubicBezTo>
                    <a:pt x="302" y="70"/>
                    <a:pt x="302" y="70"/>
                    <a:pt x="301" y="70"/>
                  </a:cubicBezTo>
                  <a:cubicBezTo>
                    <a:pt x="301" y="70"/>
                    <a:pt x="301" y="70"/>
                    <a:pt x="301" y="70"/>
                  </a:cubicBezTo>
                  <a:cubicBezTo>
                    <a:pt x="301" y="70"/>
                    <a:pt x="301" y="70"/>
                    <a:pt x="301" y="70"/>
                  </a:cubicBezTo>
                  <a:cubicBezTo>
                    <a:pt x="301" y="70"/>
                    <a:pt x="301" y="70"/>
                    <a:pt x="301" y="70"/>
                  </a:cubicBezTo>
                  <a:cubicBezTo>
                    <a:pt x="301" y="70"/>
                    <a:pt x="301" y="70"/>
                    <a:pt x="302" y="70"/>
                  </a:cubicBezTo>
                  <a:cubicBezTo>
                    <a:pt x="301" y="70"/>
                    <a:pt x="301" y="70"/>
                    <a:pt x="301" y="70"/>
                  </a:cubicBezTo>
                  <a:cubicBezTo>
                    <a:pt x="301" y="70"/>
                    <a:pt x="301" y="70"/>
                    <a:pt x="301" y="69"/>
                  </a:cubicBezTo>
                  <a:cubicBezTo>
                    <a:pt x="301" y="69"/>
                    <a:pt x="301" y="69"/>
                    <a:pt x="301" y="69"/>
                  </a:cubicBezTo>
                  <a:cubicBezTo>
                    <a:pt x="301" y="69"/>
                    <a:pt x="301" y="69"/>
                    <a:pt x="301" y="69"/>
                  </a:cubicBezTo>
                  <a:cubicBezTo>
                    <a:pt x="301" y="69"/>
                    <a:pt x="301" y="69"/>
                    <a:pt x="301" y="69"/>
                  </a:cubicBezTo>
                  <a:cubicBezTo>
                    <a:pt x="301" y="69"/>
                    <a:pt x="301" y="69"/>
                    <a:pt x="302" y="69"/>
                  </a:cubicBezTo>
                  <a:cubicBezTo>
                    <a:pt x="302" y="69"/>
                    <a:pt x="302" y="69"/>
                    <a:pt x="302" y="69"/>
                  </a:cubicBezTo>
                  <a:cubicBezTo>
                    <a:pt x="302" y="69"/>
                    <a:pt x="302" y="69"/>
                    <a:pt x="302" y="69"/>
                  </a:cubicBezTo>
                  <a:cubicBezTo>
                    <a:pt x="301" y="69"/>
                    <a:pt x="301" y="69"/>
                    <a:pt x="301" y="69"/>
                  </a:cubicBezTo>
                  <a:cubicBezTo>
                    <a:pt x="301" y="69"/>
                    <a:pt x="301" y="69"/>
                    <a:pt x="301" y="69"/>
                  </a:cubicBezTo>
                  <a:cubicBezTo>
                    <a:pt x="301" y="69"/>
                    <a:pt x="301" y="69"/>
                    <a:pt x="302" y="68"/>
                  </a:cubicBezTo>
                  <a:cubicBezTo>
                    <a:pt x="302" y="68"/>
                    <a:pt x="302" y="68"/>
                    <a:pt x="302" y="68"/>
                  </a:cubicBezTo>
                  <a:cubicBezTo>
                    <a:pt x="302" y="69"/>
                    <a:pt x="302" y="70"/>
                    <a:pt x="303" y="71"/>
                  </a:cubicBezTo>
                  <a:cubicBezTo>
                    <a:pt x="303" y="71"/>
                    <a:pt x="303" y="71"/>
                    <a:pt x="303" y="71"/>
                  </a:cubicBezTo>
                  <a:cubicBezTo>
                    <a:pt x="303" y="71"/>
                    <a:pt x="303" y="71"/>
                    <a:pt x="303" y="71"/>
                  </a:cubicBezTo>
                  <a:cubicBezTo>
                    <a:pt x="302" y="71"/>
                    <a:pt x="301" y="72"/>
                    <a:pt x="300" y="72"/>
                  </a:cubicBezTo>
                  <a:cubicBezTo>
                    <a:pt x="300" y="71"/>
                    <a:pt x="300" y="71"/>
                    <a:pt x="301" y="71"/>
                  </a:cubicBezTo>
                  <a:close/>
                  <a:moveTo>
                    <a:pt x="317" y="75"/>
                  </a:moveTo>
                  <a:cubicBezTo>
                    <a:pt x="318" y="75"/>
                    <a:pt x="318" y="75"/>
                    <a:pt x="319" y="75"/>
                  </a:cubicBezTo>
                  <a:cubicBezTo>
                    <a:pt x="320" y="74"/>
                    <a:pt x="322" y="74"/>
                    <a:pt x="323" y="73"/>
                  </a:cubicBezTo>
                  <a:cubicBezTo>
                    <a:pt x="323" y="73"/>
                    <a:pt x="323" y="73"/>
                    <a:pt x="323" y="73"/>
                  </a:cubicBezTo>
                  <a:cubicBezTo>
                    <a:pt x="324" y="73"/>
                    <a:pt x="324" y="73"/>
                    <a:pt x="324" y="72"/>
                  </a:cubicBezTo>
                  <a:cubicBezTo>
                    <a:pt x="325" y="72"/>
                    <a:pt x="325" y="72"/>
                    <a:pt x="325" y="72"/>
                  </a:cubicBezTo>
                  <a:cubicBezTo>
                    <a:pt x="325" y="72"/>
                    <a:pt x="325" y="72"/>
                    <a:pt x="325" y="72"/>
                  </a:cubicBezTo>
                  <a:cubicBezTo>
                    <a:pt x="325" y="73"/>
                    <a:pt x="325" y="74"/>
                    <a:pt x="325" y="74"/>
                  </a:cubicBezTo>
                  <a:cubicBezTo>
                    <a:pt x="325" y="75"/>
                    <a:pt x="325" y="75"/>
                    <a:pt x="325" y="76"/>
                  </a:cubicBezTo>
                  <a:cubicBezTo>
                    <a:pt x="325" y="77"/>
                    <a:pt x="325" y="78"/>
                    <a:pt x="325" y="78"/>
                  </a:cubicBezTo>
                  <a:cubicBezTo>
                    <a:pt x="317" y="78"/>
                    <a:pt x="317" y="78"/>
                    <a:pt x="317" y="78"/>
                  </a:cubicBezTo>
                  <a:cubicBezTo>
                    <a:pt x="317" y="77"/>
                    <a:pt x="317" y="76"/>
                    <a:pt x="317" y="75"/>
                  </a:cubicBezTo>
                  <a:close/>
                  <a:moveTo>
                    <a:pt x="319" y="70"/>
                  </a:moveTo>
                  <a:cubicBezTo>
                    <a:pt x="319" y="68"/>
                    <a:pt x="320" y="66"/>
                    <a:pt x="321" y="64"/>
                  </a:cubicBezTo>
                  <a:cubicBezTo>
                    <a:pt x="321" y="64"/>
                    <a:pt x="322" y="64"/>
                    <a:pt x="322" y="63"/>
                  </a:cubicBezTo>
                  <a:cubicBezTo>
                    <a:pt x="322" y="63"/>
                    <a:pt x="322" y="62"/>
                    <a:pt x="322" y="62"/>
                  </a:cubicBezTo>
                  <a:cubicBezTo>
                    <a:pt x="322" y="62"/>
                    <a:pt x="322" y="62"/>
                    <a:pt x="322" y="62"/>
                  </a:cubicBezTo>
                  <a:cubicBezTo>
                    <a:pt x="322" y="62"/>
                    <a:pt x="322" y="61"/>
                    <a:pt x="323" y="61"/>
                  </a:cubicBezTo>
                  <a:cubicBezTo>
                    <a:pt x="323" y="61"/>
                    <a:pt x="323" y="62"/>
                    <a:pt x="323" y="62"/>
                  </a:cubicBezTo>
                  <a:cubicBezTo>
                    <a:pt x="323" y="63"/>
                    <a:pt x="323" y="63"/>
                    <a:pt x="323" y="63"/>
                  </a:cubicBezTo>
                  <a:cubicBezTo>
                    <a:pt x="324" y="63"/>
                    <a:pt x="324" y="64"/>
                    <a:pt x="324" y="64"/>
                  </a:cubicBezTo>
                  <a:cubicBezTo>
                    <a:pt x="324" y="64"/>
                    <a:pt x="324" y="64"/>
                    <a:pt x="324" y="65"/>
                  </a:cubicBezTo>
                  <a:cubicBezTo>
                    <a:pt x="324" y="65"/>
                    <a:pt x="324" y="65"/>
                    <a:pt x="324" y="65"/>
                  </a:cubicBezTo>
                  <a:cubicBezTo>
                    <a:pt x="324" y="65"/>
                    <a:pt x="324" y="66"/>
                    <a:pt x="324" y="66"/>
                  </a:cubicBezTo>
                  <a:cubicBezTo>
                    <a:pt x="324" y="66"/>
                    <a:pt x="325" y="67"/>
                    <a:pt x="325" y="67"/>
                  </a:cubicBezTo>
                  <a:cubicBezTo>
                    <a:pt x="325" y="68"/>
                    <a:pt x="325" y="69"/>
                    <a:pt x="325" y="70"/>
                  </a:cubicBezTo>
                  <a:cubicBezTo>
                    <a:pt x="324" y="70"/>
                    <a:pt x="324" y="70"/>
                    <a:pt x="324" y="70"/>
                  </a:cubicBezTo>
                  <a:cubicBezTo>
                    <a:pt x="324" y="70"/>
                    <a:pt x="323" y="70"/>
                    <a:pt x="323" y="70"/>
                  </a:cubicBezTo>
                  <a:cubicBezTo>
                    <a:pt x="322" y="70"/>
                    <a:pt x="321" y="70"/>
                    <a:pt x="321" y="71"/>
                  </a:cubicBezTo>
                  <a:cubicBezTo>
                    <a:pt x="320" y="71"/>
                    <a:pt x="319" y="71"/>
                    <a:pt x="318" y="71"/>
                  </a:cubicBezTo>
                  <a:cubicBezTo>
                    <a:pt x="318" y="71"/>
                    <a:pt x="318" y="70"/>
                    <a:pt x="319" y="70"/>
                  </a:cubicBezTo>
                  <a:close/>
                  <a:moveTo>
                    <a:pt x="315" y="62"/>
                  </a:moveTo>
                  <a:cubicBezTo>
                    <a:pt x="315" y="62"/>
                    <a:pt x="315" y="62"/>
                    <a:pt x="315" y="62"/>
                  </a:cubicBezTo>
                  <a:cubicBezTo>
                    <a:pt x="315" y="62"/>
                    <a:pt x="315" y="62"/>
                    <a:pt x="315" y="63"/>
                  </a:cubicBezTo>
                  <a:cubicBezTo>
                    <a:pt x="315" y="63"/>
                    <a:pt x="315" y="63"/>
                    <a:pt x="315" y="63"/>
                  </a:cubicBezTo>
                  <a:cubicBezTo>
                    <a:pt x="315" y="63"/>
                    <a:pt x="314" y="62"/>
                    <a:pt x="314" y="62"/>
                  </a:cubicBezTo>
                  <a:cubicBezTo>
                    <a:pt x="314" y="62"/>
                    <a:pt x="314" y="62"/>
                    <a:pt x="314" y="62"/>
                  </a:cubicBezTo>
                  <a:cubicBezTo>
                    <a:pt x="314" y="62"/>
                    <a:pt x="315" y="62"/>
                    <a:pt x="315" y="62"/>
                  </a:cubicBezTo>
                  <a:close/>
                  <a:moveTo>
                    <a:pt x="314" y="54"/>
                  </a:moveTo>
                  <a:cubicBezTo>
                    <a:pt x="314" y="54"/>
                    <a:pt x="315" y="54"/>
                    <a:pt x="315" y="54"/>
                  </a:cubicBezTo>
                  <a:cubicBezTo>
                    <a:pt x="315" y="54"/>
                    <a:pt x="315" y="54"/>
                    <a:pt x="315" y="54"/>
                  </a:cubicBezTo>
                  <a:cubicBezTo>
                    <a:pt x="315" y="54"/>
                    <a:pt x="314" y="54"/>
                    <a:pt x="314" y="54"/>
                  </a:cubicBezTo>
                  <a:cubicBezTo>
                    <a:pt x="314" y="54"/>
                    <a:pt x="314" y="54"/>
                    <a:pt x="314" y="54"/>
                  </a:cubicBezTo>
                  <a:cubicBezTo>
                    <a:pt x="314" y="54"/>
                    <a:pt x="314" y="54"/>
                    <a:pt x="314" y="54"/>
                  </a:cubicBezTo>
                  <a:close/>
                  <a:moveTo>
                    <a:pt x="314" y="61"/>
                  </a:moveTo>
                  <a:cubicBezTo>
                    <a:pt x="314" y="61"/>
                    <a:pt x="314" y="62"/>
                    <a:pt x="314" y="62"/>
                  </a:cubicBezTo>
                  <a:cubicBezTo>
                    <a:pt x="314" y="61"/>
                    <a:pt x="314" y="61"/>
                    <a:pt x="314" y="61"/>
                  </a:cubicBezTo>
                  <a:cubicBezTo>
                    <a:pt x="314" y="61"/>
                    <a:pt x="314" y="62"/>
                    <a:pt x="314" y="62"/>
                  </a:cubicBezTo>
                  <a:cubicBezTo>
                    <a:pt x="314" y="62"/>
                    <a:pt x="314" y="62"/>
                    <a:pt x="314" y="62"/>
                  </a:cubicBezTo>
                  <a:cubicBezTo>
                    <a:pt x="314" y="62"/>
                    <a:pt x="314" y="61"/>
                    <a:pt x="313" y="61"/>
                  </a:cubicBezTo>
                  <a:cubicBezTo>
                    <a:pt x="314" y="61"/>
                    <a:pt x="313" y="61"/>
                    <a:pt x="314" y="61"/>
                  </a:cubicBezTo>
                  <a:close/>
                  <a:moveTo>
                    <a:pt x="295" y="56"/>
                  </a:moveTo>
                  <a:cubicBezTo>
                    <a:pt x="295" y="56"/>
                    <a:pt x="295" y="56"/>
                    <a:pt x="296" y="57"/>
                  </a:cubicBezTo>
                  <a:cubicBezTo>
                    <a:pt x="296" y="57"/>
                    <a:pt x="296" y="57"/>
                    <a:pt x="296" y="57"/>
                  </a:cubicBezTo>
                  <a:cubicBezTo>
                    <a:pt x="297" y="58"/>
                    <a:pt x="297" y="59"/>
                    <a:pt x="298" y="60"/>
                  </a:cubicBezTo>
                  <a:cubicBezTo>
                    <a:pt x="298" y="61"/>
                    <a:pt x="299" y="61"/>
                    <a:pt x="299" y="61"/>
                  </a:cubicBezTo>
                  <a:cubicBezTo>
                    <a:pt x="299" y="61"/>
                    <a:pt x="299" y="61"/>
                    <a:pt x="299" y="61"/>
                  </a:cubicBezTo>
                  <a:cubicBezTo>
                    <a:pt x="298" y="61"/>
                    <a:pt x="298" y="61"/>
                    <a:pt x="298" y="61"/>
                  </a:cubicBezTo>
                  <a:cubicBezTo>
                    <a:pt x="298" y="61"/>
                    <a:pt x="298" y="61"/>
                    <a:pt x="298" y="61"/>
                  </a:cubicBezTo>
                  <a:cubicBezTo>
                    <a:pt x="298" y="61"/>
                    <a:pt x="298" y="61"/>
                    <a:pt x="298" y="61"/>
                  </a:cubicBezTo>
                  <a:cubicBezTo>
                    <a:pt x="298" y="61"/>
                    <a:pt x="298" y="61"/>
                    <a:pt x="298" y="61"/>
                  </a:cubicBezTo>
                  <a:cubicBezTo>
                    <a:pt x="298" y="60"/>
                    <a:pt x="298" y="60"/>
                    <a:pt x="298" y="60"/>
                  </a:cubicBezTo>
                  <a:cubicBezTo>
                    <a:pt x="298" y="61"/>
                    <a:pt x="298" y="61"/>
                    <a:pt x="298" y="61"/>
                  </a:cubicBezTo>
                  <a:cubicBezTo>
                    <a:pt x="298" y="61"/>
                    <a:pt x="298" y="61"/>
                    <a:pt x="298" y="61"/>
                  </a:cubicBezTo>
                  <a:cubicBezTo>
                    <a:pt x="298" y="61"/>
                    <a:pt x="298" y="61"/>
                    <a:pt x="298" y="61"/>
                  </a:cubicBezTo>
                  <a:cubicBezTo>
                    <a:pt x="298" y="60"/>
                    <a:pt x="298" y="60"/>
                    <a:pt x="298" y="60"/>
                  </a:cubicBezTo>
                  <a:cubicBezTo>
                    <a:pt x="298" y="60"/>
                    <a:pt x="298" y="60"/>
                    <a:pt x="298" y="60"/>
                  </a:cubicBezTo>
                  <a:cubicBezTo>
                    <a:pt x="298" y="60"/>
                    <a:pt x="298" y="60"/>
                    <a:pt x="298" y="60"/>
                  </a:cubicBezTo>
                  <a:cubicBezTo>
                    <a:pt x="298" y="60"/>
                    <a:pt x="298" y="61"/>
                    <a:pt x="298" y="61"/>
                  </a:cubicBezTo>
                  <a:cubicBezTo>
                    <a:pt x="297" y="61"/>
                    <a:pt x="297" y="61"/>
                    <a:pt x="297" y="61"/>
                  </a:cubicBezTo>
                  <a:cubicBezTo>
                    <a:pt x="297" y="61"/>
                    <a:pt x="297" y="61"/>
                    <a:pt x="297" y="60"/>
                  </a:cubicBezTo>
                  <a:cubicBezTo>
                    <a:pt x="297" y="61"/>
                    <a:pt x="297" y="61"/>
                    <a:pt x="297" y="61"/>
                  </a:cubicBezTo>
                  <a:cubicBezTo>
                    <a:pt x="297" y="61"/>
                    <a:pt x="297" y="61"/>
                    <a:pt x="297" y="61"/>
                  </a:cubicBezTo>
                  <a:cubicBezTo>
                    <a:pt x="297" y="61"/>
                    <a:pt x="297" y="61"/>
                    <a:pt x="297" y="61"/>
                  </a:cubicBezTo>
                  <a:cubicBezTo>
                    <a:pt x="297" y="61"/>
                    <a:pt x="297" y="61"/>
                    <a:pt x="297" y="61"/>
                  </a:cubicBezTo>
                  <a:cubicBezTo>
                    <a:pt x="297" y="61"/>
                    <a:pt x="297" y="61"/>
                    <a:pt x="297" y="61"/>
                  </a:cubicBezTo>
                  <a:cubicBezTo>
                    <a:pt x="297" y="61"/>
                    <a:pt x="297" y="61"/>
                    <a:pt x="297" y="61"/>
                  </a:cubicBezTo>
                  <a:cubicBezTo>
                    <a:pt x="297" y="61"/>
                    <a:pt x="296" y="61"/>
                    <a:pt x="296" y="61"/>
                  </a:cubicBezTo>
                  <a:cubicBezTo>
                    <a:pt x="296" y="61"/>
                    <a:pt x="296" y="61"/>
                    <a:pt x="296" y="61"/>
                  </a:cubicBezTo>
                  <a:cubicBezTo>
                    <a:pt x="296" y="61"/>
                    <a:pt x="296" y="61"/>
                    <a:pt x="296" y="61"/>
                  </a:cubicBezTo>
                  <a:cubicBezTo>
                    <a:pt x="296" y="61"/>
                    <a:pt x="297" y="61"/>
                    <a:pt x="297" y="61"/>
                  </a:cubicBezTo>
                  <a:cubicBezTo>
                    <a:pt x="297" y="61"/>
                    <a:pt x="297" y="61"/>
                    <a:pt x="297" y="61"/>
                  </a:cubicBezTo>
                  <a:cubicBezTo>
                    <a:pt x="297" y="61"/>
                    <a:pt x="297" y="61"/>
                    <a:pt x="297" y="61"/>
                  </a:cubicBezTo>
                  <a:cubicBezTo>
                    <a:pt x="297" y="61"/>
                    <a:pt x="297" y="61"/>
                    <a:pt x="297" y="61"/>
                  </a:cubicBezTo>
                  <a:cubicBezTo>
                    <a:pt x="297" y="61"/>
                    <a:pt x="297" y="61"/>
                    <a:pt x="297" y="61"/>
                  </a:cubicBezTo>
                  <a:cubicBezTo>
                    <a:pt x="297" y="61"/>
                    <a:pt x="297" y="61"/>
                    <a:pt x="297" y="61"/>
                  </a:cubicBezTo>
                  <a:cubicBezTo>
                    <a:pt x="296" y="61"/>
                    <a:pt x="296" y="61"/>
                    <a:pt x="296" y="61"/>
                  </a:cubicBezTo>
                  <a:cubicBezTo>
                    <a:pt x="296" y="61"/>
                    <a:pt x="296" y="61"/>
                    <a:pt x="296" y="61"/>
                  </a:cubicBezTo>
                  <a:cubicBezTo>
                    <a:pt x="296" y="61"/>
                    <a:pt x="296" y="61"/>
                    <a:pt x="296" y="61"/>
                  </a:cubicBezTo>
                  <a:cubicBezTo>
                    <a:pt x="296" y="61"/>
                    <a:pt x="295" y="61"/>
                    <a:pt x="295" y="61"/>
                  </a:cubicBezTo>
                  <a:cubicBezTo>
                    <a:pt x="295" y="61"/>
                    <a:pt x="296" y="61"/>
                    <a:pt x="296" y="61"/>
                  </a:cubicBezTo>
                  <a:cubicBezTo>
                    <a:pt x="296" y="61"/>
                    <a:pt x="296" y="61"/>
                    <a:pt x="296" y="61"/>
                  </a:cubicBezTo>
                  <a:cubicBezTo>
                    <a:pt x="296" y="61"/>
                    <a:pt x="296" y="61"/>
                    <a:pt x="296" y="62"/>
                  </a:cubicBezTo>
                  <a:cubicBezTo>
                    <a:pt x="296" y="61"/>
                    <a:pt x="296" y="62"/>
                    <a:pt x="295" y="62"/>
                  </a:cubicBezTo>
                  <a:cubicBezTo>
                    <a:pt x="295" y="62"/>
                    <a:pt x="295" y="62"/>
                    <a:pt x="295" y="62"/>
                  </a:cubicBezTo>
                  <a:cubicBezTo>
                    <a:pt x="295" y="62"/>
                    <a:pt x="295" y="62"/>
                    <a:pt x="295" y="62"/>
                  </a:cubicBezTo>
                  <a:cubicBezTo>
                    <a:pt x="295" y="62"/>
                    <a:pt x="295" y="62"/>
                    <a:pt x="295" y="62"/>
                  </a:cubicBezTo>
                  <a:cubicBezTo>
                    <a:pt x="295" y="62"/>
                    <a:pt x="295" y="62"/>
                    <a:pt x="295" y="62"/>
                  </a:cubicBezTo>
                  <a:cubicBezTo>
                    <a:pt x="295" y="62"/>
                    <a:pt x="295" y="62"/>
                    <a:pt x="295" y="62"/>
                  </a:cubicBezTo>
                  <a:cubicBezTo>
                    <a:pt x="295" y="62"/>
                    <a:pt x="295" y="62"/>
                    <a:pt x="295" y="62"/>
                  </a:cubicBezTo>
                  <a:cubicBezTo>
                    <a:pt x="296" y="62"/>
                    <a:pt x="295" y="62"/>
                    <a:pt x="295" y="62"/>
                  </a:cubicBezTo>
                  <a:cubicBezTo>
                    <a:pt x="295" y="62"/>
                    <a:pt x="295" y="62"/>
                    <a:pt x="295" y="62"/>
                  </a:cubicBezTo>
                  <a:cubicBezTo>
                    <a:pt x="295" y="62"/>
                    <a:pt x="295" y="62"/>
                    <a:pt x="295" y="62"/>
                  </a:cubicBezTo>
                  <a:cubicBezTo>
                    <a:pt x="295" y="62"/>
                    <a:pt x="295" y="62"/>
                    <a:pt x="295" y="62"/>
                  </a:cubicBezTo>
                  <a:cubicBezTo>
                    <a:pt x="295" y="62"/>
                    <a:pt x="295" y="63"/>
                    <a:pt x="295" y="63"/>
                  </a:cubicBezTo>
                  <a:cubicBezTo>
                    <a:pt x="295" y="63"/>
                    <a:pt x="295" y="63"/>
                    <a:pt x="295" y="63"/>
                  </a:cubicBezTo>
                  <a:cubicBezTo>
                    <a:pt x="295" y="63"/>
                    <a:pt x="295" y="63"/>
                    <a:pt x="295" y="63"/>
                  </a:cubicBezTo>
                  <a:cubicBezTo>
                    <a:pt x="295" y="63"/>
                    <a:pt x="295" y="63"/>
                    <a:pt x="295" y="63"/>
                  </a:cubicBezTo>
                  <a:cubicBezTo>
                    <a:pt x="295" y="63"/>
                    <a:pt x="295" y="63"/>
                    <a:pt x="295" y="63"/>
                  </a:cubicBezTo>
                  <a:cubicBezTo>
                    <a:pt x="295" y="63"/>
                    <a:pt x="295" y="63"/>
                    <a:pt x="294" y="63"/>
                  </a:cubicBezTo>
                  <a:cubicBezTo>
                    <a:pt x="294" y="63"/>
                    <a:pt x="294" y="64"/>
                    <a:pt x="294" y="64"/>
                  </a:cubicBezTo>
                  <a:cubicBezTo>
                    <a:pt x="294" y="64"/>
                    <a:pt x="294" y="64"/>
                    <a:pt x="294" y="63"/>
                  </a:cubicBezTo>
                  <a:cubicBezTo>
                    <a:pt x="294" y="63"/>
                    <a:pt x="294" y="63"/>
                    <a:pt x="294" y="64"/>
                  </a:cubicBezTo>
                  <a:cubicBezTo>
                    <a:pt x="294" y="63"/>
                    <a:pt x="294" y="63"/>
                    <a:pt x="294" y="63"/>
                  </a:cubicBezTo>
                  <a:cubicBezTo>
                    <a:pt x="294" y="63"/>
                    <a:pt x="294" y="63"/>
                    <a:pt x="294" y="63"/>
                  </a:cubicBezTo>
                  <a:cubicBezTo>
                    <a:pt x="294" y="64"/>
                    <a:pt x="294" y="64"/>
                    <a:pt x="294" y="64"/>
                  </a:cubicBezTo>
                  <a:cubicBezTo>
                    <a:pt x="294" y="64"/>
                    <a:pt x="294" y="64"/>
                    <a:pt x="294" y="64"/>
                  </a:cubicBezTo>
                  <a:cubicBezTo>
                    <a:pt x="294" y="64"/>
                    <a:pt x="294" y="64"/>
                    <a:pt x="294" y="64"/>
                  </a:cubicBezTo>
                  <a:cubicBezTo>
                    <a:pt x="294" y="64"/>
                    <a:pt x="294" y="64"/>
                    <a:pt x="294" y="64"/>
                  </a:cubicBezTo>
                  <a:cubicBezTo>
                    <a:pt x="294" y="64"/>
                    <a:pt x="294" y="64"/>
                    <a:pt x="294" y="64"/>
                  </a:cubicBezTo>
                  <a:cubicBezTo>
                    <a:pt x="294" y="64"/>
                    <a:pt x="294" y="64"/>
                    <a:pt x="294" y="64"/>
                  </a:cubicBezTo>
                  <a:cubicBezTo>
                    <a:pt x="294" y="64"/>
                    <a:pt x="294" y="64"/>
                    <a:pt x="294" y="64"/>
                  </a:cubicBezTo>
                  <a:cubicBezTo>
                    <a:pt x="294" y="64"/>
                    <a:pt x="294" y="64"/>
                    <a:pt x="294" y="64"/>
                  </a:cubicBezTo>
                  <a:cubicBezTo>
                    <a:pt x="294" y="64"/>
                    <a:pt x="294" y="64"/>
                    <a:pt x="294" y="64"/>
                  </a:cubicBezTo>
                  <a:cubicBezTo>
                    <a:pt x="294" y="64"/>
                    <a:pt x="294" y="64"/>
                    <a:pt x="294" y="64"/>
                  </a:cubicBezTo>
                  <a:cubicBezTo>
                    <a:pt x="294" y="64"/>
                    <a:pt x="294" y="64"/>
                    <a:pt x="294" y="64"/>
                  </a:cubicBezTo>
                  <a:cubicBezTo>
                    <a:pt x="294" y="64"/>
                    <a:pt x="294" y="64"/>
                    <a:pt x="294" y="64"/>
                  </a:cubicBezTo>
                  <a:cubicBezTo>
                    <a:pt x="294" y="65"/>
                    <a:pt x="294" y="65"/>
                    <a:pt x="294" y="65"/>
                  </a:cubicBezTo>
                  <a:cubicBezTo>
                    <a:pt x="294" y="65"/>
                    <a:pt x="294" y="65"/>
                    <a:pt x="294" y="65"/>
                  </a:cubicBezTo>
                  <a:cubicBezTo>
                    <a:pt x="294" y="65"/>
                    <a:pt x="294" y="65"/>
                    <a:pt x="294" y="65"/>
                  </a:cubicBezTo>
                  <a:cubicBezTo>
                    <a:pt x="294" y="65"/>
                    <a:pt x="294" y="65"/>
                    <a:pt x="294" y="65"/>
                  </a:cubicBezTo>
                  <a:cubicBezTo>
                    <a:pt x="294" y="65"/>
                    <a:pt x="294" y="65"/>
                    <a:pt x="294" y="65"/>
                  </a:cubicBezTo>
                  <a:cubicBezTo>
                    <a:pt x="294" y="65"/>
                    <a:pt x="294" y="65"/>
                    <a:pt x="294" y="65"/>
                  </a:cubicBezTo>
                  <a:cubicBezTo>
                    <a:pt x="294" y="65"/>
                    <a:pt x="294" y="65"/>
                    <a:pt x="294" y="65"/>
                  </a:cubicBezTo>
                  <a:cubicBezTo>
                    <a:pt x="294" y="65"/>
                    <a:pt x="294" y="65"/>
                    <a:pt x="294" y="65"/>
                  </a:cubicBezTo>
                  <a:cubicBezTo>
                    <a:pt x="294" y="65"/>
                    <a:pt x="294" y="65"/>
                    <a:pt x="294" y="65"/>
                  </a:cubicBezTo>
                  <a:cubicBezTo>
                    <a:pt x="294" y="65"/>
                    <a:pt x="294" y="65"/>
                    <a:pt x="294" y="66"/>
                  </a:cubicBezTo>
                  <a:cubicBezTo>
                    <a:pt x="294" y="66"/>
                    <a:pt x="294" y="66"/>
                    <a:pt x="294" y="66"/>
                  </a:cubicBezTo>
                  <a:cubicBezTo>
                    <a:pt x="294" y="66"/>
                    <a:pt x="294" y="66"/>
                    <a:pt x="294" y="66"/>
                  </a:cubicBezTo>
                  <a:cubicBezTo>
                    <a:pt x="294" y="66"/>
                    <a:pt x="294" y="66"/>
                    <a:pt x="294" y="67"/>
                  </a:cubicBezTo>
                  <a:cubicBezTo>
                    <a:pt x="294" y="67"/>
                    <a:pt x="294" y="67"/>
                    <a:pt x="294" y="67"/>
                  </a:cubicBezTo>
                  <a:cubicBezTo>
                    <a:pt x="294" y="67"/>
                    <a:pt x="294" y="67"/>
                    <a:pt x="294" y="67"/>
                  </a:cubicBezTo>
                  <a:cubicBezTo>
                    <a:pt x="294" y="67"/>
                    <a:pt x="294" y="67"/>
                    <a:pt x="294" y="66"/>
                  </a:cubicBezTo>
                  <a:cubicBezTo>
                    <a:pt x="294" y="67"/>
                    <a:pt x="294" y="67"/>
                    <a:pt x="294" y="67"/>
                  </a:cubicBezTo>
                  <a:cubicBezTo>
                    <a:pt x="294" y="67"/>
                    <a:pt x="294" y="66"/>
                    <a:pt x="294" y="66"/>
                  </a:cubicBezTo>
                  <a:cubicBezTo>
                    <a:pt x="294" y="66"/>
                    <a:pt x="294" y="66"/>
                    <a:pt x="294" y="66"/>
                  </a:cubicBezTo>
                  <a:cubicBezTo>
                    <a:pt x="294" y="67"/>
                    <a:pt x="294" y="67"/>
                    <a:pt x="294" y="67"/>
                  </a:cubicBezTo>
                  <a:cubicBezTo>
                    <a:pt x="294" y="67"/>
                    <a:pt x="294" y="67"/>
                    <a:pt x="294" y="67"/>
                  </a:cubicBezTo>
                  <a:cubicBezTo>
                    <a:pt x="294" y="67"/>
                    <a:pt x="294" y="67"/>
                    <a:pt x="294" y="67"/>
                  </a:cubicBezTo>
                  <a:cubicBezTo>
                    <a:pt x="294" y="67"/>
                    <a:pt x="294" y="67"/>
                    <a:pt x="294" y="67"/>
                  </a:cubicBezTo>
                  <a:cubicBezTo>
                    <a:pt x="294" y="67"/>
                    <a:pt x="294" y="68"/>
                    <a:pt x="294" y="68"/>
                  </a:cubicBezTo>
                  <a:cubicBezTo>
                    <a:pt x="294" y="68"/>
                    <a:pt x="294" y="68"/>
                    <a:pt x="294" y="68"/>
                  </a:cubicBezTo>
                  <a:cubicBezTo>
                    <a:pt x="294" y="68"/>
                    <a:pt x="294" y="68"/>
                    <a:pt x="294" y="68"/>
                  </a:cubicBezTo>
                  <a:cubicBezTo>
                    <a:pt x="294" y="68"/>
                    <a:pt x="294" y="68"/>
                    <a:pt x="295" y="68"/>
                  </a:cubicBezTo>
                  <a:cubicBezTo>
                    <a:pt x="295" y="68"/>
                    <a:pt x="295" y="68"/>
                    <a:pt x="295" y="68"/>
                  </a:cubicBezTo>
                  <a:cubicBezTo>
                    <a:pt x="295" y="68"/>
                    <a:pt x="295" y="69"/>
                    <a:pt x="295" y="69"/>
                  </a:cubicBezTo>
                  <a:cubicBezTo>
                    <a:pt x="295" y="69"/>
                    <a:pt x="295" y="70"/>
                    <a:pt x="295" y="70"/>
                  </a:cubicBezTo>
                  <a:cubicBezTo>
                    <a:pt x="295" y="70"/>
                    <a:pt x="295" y="71"/>
                    <a:pt x="295" y="71"/>
                  </a:cubicBezTo>
                  <a:cubicBezTo>
                    <a:pt x="295" y="71"/>
                    <a:pt x="294" y="71"/>
                    <a:pt x="294" y="71"/>
                  </a:cubicBezTo>
                  <a:cubicBezTo>
                    <a:pt x="294" y="71"/>
                    <a:pt x="294" y="71"/>
                    <a:pt x="294" y="72"/>
                  </a:cubicBezTo>
                  <a:cubicBezTo>
                    <a:pt x="294" y="72"/>
                    <a:pt x="294" y="72"/>
                    <a:pt x="294" y="72"/>
                  </a:cubicBezTo>
                  <a:cubicBezTo>
                    <a:pt x="294" y="71"/>
                    <a:pt x="294" y="71"/>
                    <a:pt x="294" y="71"/>
                  </a:cubicBezTo>
                  <a:cubicBezTo>
                    <a:pt x="294" y="71"/>
                    <a:pt x="294" y="71"/>
                    <a:pt x="294" y="71"/>
                  </a:cubicBezTo>
                  <a:cubicBezTo>
                    <a:pt x="294" y="70"/>
                    <a:pt x="293" y="70"/>
                    <a:pt x="293" y="70"/>
                  </a:cubicBezTo>
                  <a:cubicBezTo>
                    <a:pt x="293" y="70"/>
                    <a:pt x="293" y="70"/>
                    <a:pt x="293" y="69"/>
                  </a:cubicBezTo>
                  <a:cubicBezTo>
                    <a:pt x="292" y="69"/>
                    <a:pt x="292" y="69"/>
                    <a:pt x="292" y="69"/>
                  </a:cubicBezTo>
                  <a:cubicBezTo>
                    <a:pt x="292" y="69"/>
                    <a:pt x="292" y="69"/>
                    <a:pt x="292" y="69"/>
                  </a:cubicBezTo>
                  <a:cubicBezTo>
                    <a:pt x="292" y="69"/>
                    <a:pt x="292" y="69"/>
                    <a:pt x="292" y="69"/>
                  </a:cubicBezTo>
                  <a:cubicBezTo>
                    <a:pt x="291" y="68"/>
                    <a:pt x="290" y="67"/>
                    <a:pt x="288" y="66"/>
                  </a:cubicBezTo>
                  <a:cubicBezTo>
                    <a:pt x="288" y="66"/>
                    <a:pt x="289" y="65"/>
                    <a:pt x="289" y="65"/>
                  </a:cubicBezTo>
                  <a:cubicBezTo>
                    <a:pt x="289" y="65"/>
                    <a:pt x="289" y="65"/>
                    <a:pt x="289" y="64"/>
                  </a:cubicBezTo>
                  <a:cubicBezTo>
                    <a:pt x="289" y="64"/>
                    <a:pt x="290" y="64"/>
                    <a:pt x="290" y="63"/>
                  </a:cubicBezTo>
                  <a:cubicBezTo>
                    <a:pt x="290" y="63"/>
                    <a:pt x="290" y="63"/>
                    <a:pt x="290" y="62"/>
                  </a:cubicBezTo>
                  <a:cubicBezTo>
                    <a:pt x="290" y="61"/>
                    <a:pt x="293" y="61"/>
                    <a:pt x="292" y="60"/>
                  </a:cubicBezTo>
                  <a:cubicBezTo>
                    <a:pt x="292" y="59"/>
                    <a:pt x="292" y="59"/>
                    <a:pt x="291" y="58"/>
                  </a:cubicBezTo>
                  <a:cubicBezTo>
                    <a:pt x="291" y="58"/>
                    <a:pt x="292" y="56"/>
                    <a:pt x="291" y="55"/>
                  </a:cubicBezTo>
                  <a:cubicBezTo>
                    <a:pt x="292" y="54"/>
                    <a:pt x="292" y="52"/>
                    <a:pt x="292" y="50"/>
                  </a:cubicBezTo>
                  <a:cubicBezTo>
                    <a:pt x="292" y="50"/>
                    <a:pt x="292" y="50"/>
                    <a:pt x="293" y="49"/>
                  </a:cubicBezTo>
                  <a:cubicBezTo>
                    <a:pt x="293" y="51"/>
                    <a:pt x="294" y="52"/>
                    <a:pt x="294" y="54"/>
                  </a:cubicBezTo>
                  <a:cubicBezTo>
                    <a:pt x="295" y="55"/>
                    <a:pt x="295" y="55"/>
                    <a:pt x="295" y="56"/>
                  </a:cubicBezTo>
                  <a:close/>
                  <a:moveTo>
                    <a:pt x="294" y="46"/>
                  </a:moveTo>
                  <a:cubicBezTo>
                    <a:pt x="294" y="46"/>
                    <a:pt x="294" y="46"/>
                    <a:pt x="294" y="47"/>
                  </a:cubicBezTo>
                  <a:cubicBezTo>
                    <a:pt x="294" y="46"/>
                    <a:pt x="294" y="46"/>
                    <a:pt x="294" y="46"/>
                  </a:cubicBezTo>
                  <a:cubicBezTo>
                    <a:pt x="294" y="46"/>
                    <a:pt x="294" y="46"/>
                    <a:pt x="294" y="46"/>
                  </a:cubicBezTo>
                  <a:close/>
                  <a:moveTo>
                    <a:pt x="294" y="45"/>
                  </a:moveTo>
                  <a:cubicBezTo>
                    <a:pt x="294" y="45"/>
                    <a:pt x="294" y="46"/>
                    <a:pt x="294" y="46"/>
                  </a:cubicBezTo>
                  <a:cubicBezTo>
                    <a:pt x="294" y="45"/>
                    <a:pt x="294" y="45"/>
                    <a:pt x="294" y="45"/>
                  </a:cubicBezTo>
                  <a:close/>
                  <a:moveTo>
                    <a:pt x="268" y="49"/>
                  </a:moveTo>
                  <a:cubicBezTo>
                    <a:pt x="269" y="48"/>
                    <a:pt x="270" y="47"/>
                    <a:pt x="271" y="46"/>
                  </a:cubicBezTo>
                  <a:cubicBezTo>
                    <a:pt x="271" y="46"/>
                    <a:pt x="272" y="45"/>
                    <a:pt x="272" y="45"/>
                  </a:cubicBezTo>
                  <a:cubicBezTo>
                    <a:pt x="275" y="44"/>
                    <a:pt x="277" y="43"/>
                    <a:pt x="281" y="43"/>
                  </a:cubicBezTo>
                  <a:cubicBezTo>
                    <a:pt x="281" y="43"/>
                    <a:pt x="281" y="43"/>
                    <a:pt x="282" y="43"/>
                  </a:cubicBezTo>
                  <a:cubicBezTo>
                    <a:pt x="283" y="43"/>
                    <a:pt x="283" y="43"/>
                    <a:pt x="284" y="43"/>
                  </a:cubicBezTo>
                  <a:cubicBezTo>
                    <a:pt x="285" y="43"/>
                    <a:pt x="285" y="42"/>
                    <a:pt x="286" y="41"/>
                  </a:cubicBezTo>
                  <a:cubicBezTo>
                    <a:pt x="287" y="41"/>
                    <a:pt x="288" y="42"/>
                    <a:pt x="289" y="42"/>
                  </a:cubicBezTo>
                  <a:cubicBezTo>
                    <a:pt x="289" y="42"/>
                    <a:pt x="289" y="42"/>
                    <a:pt x="289" y="42"/>
                  </a:cubicBezTo>
                  <a:cubicBezTo>
                    <a:pt x="289" y="42"/>
                    <a:pt x="289" y="42"/>
                    <a:pt x="289" y="42"/>
                  </a:cubicBezTo>
                  <a:cubicBezTo>
                    <a:pt x="288" y="42"/>
                    <a:pt x="287" y="41"/>
                    <a:pt x="287" y="42"/>
                  </a:cubicBezTo>
                  <a:cubicBezTo>
                    <a:pt x="287" y="42"/>
                    <a:pt x="288" y="43"/>
                    <a:pt x="288" y="43"/>
                  </a:cubicBezTo>
                  <a:cubicBezTo>
                    <a:pt x="289" y="43"/>
                    <a:pt x="289" y="44"/>
                    <a:pt x="290" y="44"/>
                  </a:cubicBezTo>
                  <a:cubicBezTo>
                    <a:pt x="290" y="45"/>
                    <a:pt x="291" y="45"/>
                    <a:pt x="291" y="46"/>
                  </a:cubicBezTo>
                  <a:cubicBezTo>
                    <a:pt x="291" y="46"/>
                    <a:pt x="291" y="46"/>
                    <a:pt x="291" y="46"/>
                  </a:cubicBezTo>
                  <a:cubicBezTo>
                    <a:pt x="291" y="47"/>
                    <a:pt x="291" y="47"/>
                    <a:pt x="291" y="47"/>
                  </a:cubicBezTo>
                  <a:cubicBezTo>
                    <a:pt x="291" y="47"/>
                    <a:pt x="291" y="48"/>
                    <a:pt x="291" y="48"/>
                  </a:cubicBezTo>
                  <a:cubicBezTo>
                    <a:pt x="290" y="50"/>
                    <a:pt x="289" y="52"/>
                    <a:pt x="288" y="54"/>
                  </a:cubicBezTo>
                  <a:cubicBezTo>
                    <a:pt x="288" y="54"/>
                    <a:pt x="289" y="53"/>
                    <a:pt x="289" y="53"/>
                  </a:cubicBezTo>
                  <a:cubicBezTo>
                    <a:pt x="289" y="52"/>
                    <a:pt x="290" y="51"/>
                    <a:pt x="289" y="50"/>
                  </a:cubicBezTo>
                  <a:cubicBezTo>
                    <a:pt x="289" y="50"/>
                    <a:pt x="288" y="51"/>
                    <a:pt x="288" y="52"/>
                  </a:cubicBezTo>
                  <a:cubicBezTo>
                    <a:pt x="288" y="52"/>
                    <a:pt x="288" y="52"/>
                    <a:pt x="288" y="53"/>
                  </a:cubicBezTo>
                  <a:cubicBezTo>
                    <a:pt x="288" y="53"/>
                    <a:pt x="288" y="54"/>
                    <a:pt x="287" y="54"/>
                  </a:cubicBezTo>
                  <a:cubicBezTo>
                    <a:pt x="287" y="54"/>
                    <a:pt x="287" y="53"/>
                    <a:pt x="287" y="53"/>
                  </a:cubicBezTo>
                  <a:cubicBezTo>
                    <a:pt x="287" y="53"/>
                    <a:pt x="287" y="52"/>
                    <a:pt x="287" y="52"/>
                  </a:cubicBezTo>
                  <a:cubicBezTo>
                    <a:pt x="287" y="52"/>
                    <a:pt x="287" y="51"/>
                    <a:pt x="287" y="51"/>
                  </a:cubicBezTo>
                  <a:cubicBezTo>
                    <a:pt x="286" y="50"/>
                    <a:pt x="286" y="51"/>
                    <a:pt x="286" y="52"/>
                  </a:cubicBezTo>
                  <a:cubicBezTo>
                    <a:pt x="286" y="53"/>
                    <a:pt x="286" y="53"/>
                    <a:pt x="286" y="54"/>
                  </a:cubicBezTo>
                  <a:cubicBezTo>
                    <a:pt x="286" y="54"/>
                    <a:pt x="286" y="53"/>
                    <a:pt x="286" y="53"/>
                  </a:cubicBezTo>
                  <a:cubicBezTo>
                    <a:pt x="286" y="53"/>
                    <a:pt x="285" y="52"/>
                    <a:pt x="285" y="52"/>
                  </a:cubicBezTo>
                  <a:cubicBezTo>
                    <a:pt x="284" y="52"/>
                    <a:pt x="285" y="54"/>
                    <a:pt x="285" y="54"/>
                  </a:cubicBezTo>
                  <a:cubicBezTo>
                    <a:pt x="285" y="54"/>
                    <a:pt x="285" y="55"/>
                    <a:pt x="285" y="55"/>
                  </a:cubicBezTo>
                  <a:cubicBezTo>
                    <a:pt x="285" y="55"/>
                    <a:pt x="285" y="56"/>
                    <a:pt x="285" y="56"/>
                  </a:cubicBezTo>
                  <a:cubicBezTo>
                    <a:pt x="285" y="56"/>
                    <a:pt x="285" y="57"/>
                    <a:pt x="285" y="57"/>
                  </a:cubicBezTo>
                  <a:cubicBezTo>
                    <a:pt x="285" y="58"/>
                    <a:pt x="284" y="58"/>
                    <a:pt x="284" y="59"/>
                  </a:cubicBezTo>
                  <a:cubicBezTo>
                    <a:pt x="283" y="60"/>
                    <a:pt x="283" y="60"/>
                    <a:pt x="282" y="62"/>
                  </a:cubicBezTo>
                  <a:cubicBezTo>
                    <a:pt x="282" y="62"/>
                    <a:pt x="282" y="63"/>
                    <a:pt x="282" y="63"/>
                  </a:cubicBezTo>
                  <a:cubicBezTo>
                    <a:pt x="281" y="64"/>
                    <a:pt x="281" y="64"/>
                    <a:pt x="281" y="65"/>
                  </a:cubicBezTo>
                  <a:cubicBezTo>
                    <a:pt x="281" y="65"/>
                    <a:pt x="281" y="65"/>
                    <a:pt x="281" y="65"/>
                  </a:cubicBezTo>
                  <a:cubicBezTo>
                    <a:pt x="281" y="64"/>
                    <a:pt x="281" y="63"/>
                    <a:pt x="280" y="62"/>
                  </a:cubicBezTo>
                  <a:cubicBezTo>
                    <a:pt x="280" y="62"/>
                    <a:pt x="280" y="62"/>
                    <a:pt x="280" y="61"/>
                  </a:cubicBezTo>
                  <a:cubicBezTo>
                    <a:pt x="280" y="61"/>
                    <a:pt x="279" y="60"/>
                    <a:pt x="279" y="60"/>
                  </a:cubicBezTo>
                  <a:cubicBezTo>
                    <a:pt x="279" y="60"/>
                    <a:pt x="279" y="60"/>
                    <a:pt x="279" y="60"/>
                  </a:cubicBezTo>
                  <a:cubicBezTo>
                    <a:pt x="279" y="60"/>
                    <a:pt x="279" y="60"/>
                    <a:pt x="279" y="59"/>
                  </a:cubicBezTo>
                  <a:cubicBezTo>
                    <a:pt x="279" y="59"/>
                    <a:pt x="279" y="60"/>
                    <a:pt x="279" y="59"/>
                  </a:cubicBezTo>
                  <a:cubicBezTo>
                    <a:pt x="279" y="59"/>
                    <a:pt x="279" y="59"/>
                    <a:pt x="279" y="59"/>
                  </a:cubicBezTo>
                  <a:cubicBezTo>
                    <a:pt x="279" y="59"/>
                    <a:pt x="279" y="59"/>
                    <a:pt x="280" y="59"/>
                  </a:cubicBezTo>
                  <a:cubicBezTo>
                    <a:pt x="280" y="59"/>
                    <a:pt x="279" y="59"/>
                    <a:pt x="279" y="59"/>
                  </a:cubicBezTo>
                  <a:cubicBezTo>
                    <a:pt x="279" y="59"/>
                    <a:pt x="280" y="59"/>
                    <a:pt x="279" y="59"/>
                  </a:cubicBezTo>
                  <a:cubicBezTo>
                    <a:pt x="280" y="59"/>
                    <a:pt x="280" y="59"/>
                    <a:pt x="280" y="58"/>
                  </a:cubicBezTo>
                  <a:cubicBezTo>
                    <a:pt x="280" y="58"/>
                    <a:pt x="279" y="59"/>
                    <a:pt x="279" y="59"/>
                  </a:cubicBezTo>
                  <a:cubicBezTo>
                    <a:pt x="279" y="58"/>
                    <a:pt x="279" y="58"/>
                    <a:pt x="279" y="57"/>
                  </a:cubicBezTo>
                  <a:cubicBezTo>
                    <a:pt x="279" y="57"/>
                    <a:pt x="279" y="57"/>
                    <a:pt x="279" y="57"/>
                  </a:cubicBezTo>
                  <a:cubicBezTo>
                    <a:pt x="279" y="57"/>
                    <a:pt x="279" y="57"/>
                    <a:pt x="279" y="57"/>
                  </a:cubicBezTo>
                  <a:cubicBezTo>
                    <a:pt x="279" y="58"/>
                    <a:pt x="279" y="58"/>
                    <a:pt x="279" y="58"/>
                  </a:cubicBezTo>
                  <a:cubicBezTo>
                    <a:pt x="279" y="58"/>
                    <a:pt x="278" y="58"/>
                    <a:pt x="278" y="58"/>
                  </a:cubicBezTo>
                  <a:cubicBezTo>
                    <a:pt x="278" y="58"/>
                    <a:pt x="278" y="58"/>
                    <a:pt x="278" y="58"/>
                  </a:cubicBezTo>
                  <a:cubicBezTo>
                    <a:pt x="278" y="58"/>
                    <a:pt x="278" y="57"/>
                    <a:pt x="278" y="57"/>
                  </a:cubicBezTo>
                  <a:cubicBezTo>
                    <a:pt x="277" y="57"/>
                    <a:pt x="278" y="57"/>
                    <a:pt x="278" y="58"/>
                  </a:cubicBezTo>
                  <a:cubicBezTo>
                    <a:pt x="278" y="58"/>
                    <a:pt x="278" y="58"/>
                    <a:pt x="278" y="58"/>
                  </a:cubicBezTo>
                  <a:cubicBezTo>
                    <a:pt x="278" y="58"/>
                    <a:pt x="278" y="58"/>
                    <a:pt x="278" y="58"/>
                  </a:cubicBezTo>
                  <a:cubicBezTo>
                    <a:pt x="277" y="57"/>
                    <a:pt x="277" y="57"/>
                    <a:pt x="277" y="56"/>
                  </a:cubicBezTo>
                  <a:cubicBezTo>
                    <a:pt x="277" y="57"/>
                    <a:pt x="277" y="57"/>
                    <a:pt x="277" y="57"/>
                  </a:cubicBezTo>
                  <a:cubicBezTo>
                    <a:pt x="277" y="57"/>
                    <a:pt x="277" y="57"/>
                    <a:pt x="276" y="57"/>
                  </a:cubicBezTo>
                  <a:cubicBezTo>
                    <a:pt x="276" y="57"/>
                    <a:pt x="277" y="57"/>
                    <a:pt x="277" y="56"/>
                  </a:cubicBezTo>
                  <a:cubicBezTo>
                    <a:pt x="276" y="56"/>
                    <a:pt x="276" y="57"/>
                    <a:pt x="276" y="57"/>
                  </a:cubicBezTo>
                  <a:cubicBezTo>
                    <a:pt x="276" y="57"/>
                    <a:pt x="276" y="57"/>
                    <a:pt x="276" y="57"/>
                  </a:cubicBezTo>
                  <a:cubicBezTo>
                    <a:pt x="276" y="57"/>
                    <a:pt x="276" y="57"/>
                    <a:pt x="276" y="57"/>
                  </a:cubicBezTo>
                  <a:cubicBezTo>
                    <a:pt x="276" y="57"/>
                    <a:pt x="276" y="57"/>
                    <a:pt x="276" y="56"/>
                  </a:cubicBezTo>
                  <a:cubicBezTo>
                    <a:pt x="275" y="56"/>
                    <a:pt x="276" y="57"/>
                    <a:pt x="275" y="57"/>
                  </a:cubicBezTo>
                  <a:cubicBezTo>
                    <a:pt x="275" y="57"/>
                    <a:pt x="275" y="57"/>
                    <a:pt x="275" y="57"/>
                  </a:cubicBezTo>
                  <a:cubicBezTo>
                    <a:pt x="275" y="57"/>
                    <a:pt x="275" y="57"/>
                    <a:pt x="275" y="58"/>
                  </a:cubicBezTo>
                  <a:cubicBezTo>
                    <a:pt x="275" y="57"/>
                    <a:pt x="275" y="57"/>
                    <a:pt x="275" y="57"/>
                  </a:cubicBezTo>
                  <a:cubicBezTo>
                    <a:pt x="274" y="57"/>
                    <a:pt x="274" y="58"/>
                    <a:pt x="274" y="58"/>
                  </a:cubicBezTo>
                  <a:cubicBezTo>
                    <a:pt x="274" y="58"/>
                    <a:pt x="274" y="58"/>
                    <a:pt x="274" y="58"/>
                  </a:cubicBezTo>
                  <a:cubicBezTo>
                    <a:pt x="274" y="58"/>
                    <a:pt x="274" y="58"/>
                    <a:pt x="274" y="58"/>
                  </a:cubicBezTo>
                  <a:cubicBezTo>
                    <a:pt x="274" y="58"/>
                    <a:pt x="274" y="57"/>
                    <a:pt x="274" y="57"/>
                  </a:cubicBezTo>
                  <a:cubicBezTo>
                    <a:pt x="274" y="57"/>
                    <a:pt x="274" y="58"/>
                    <a:pt x="273" y="58"/>
                  </a:cubicBezTo>
                  <a:cubicBezTo>
                    <a:pt x="273" y="58"/>
                    <a:pt x="273" y="58"/>
                    <a:pt x="273" y="58"/>
                  </a:cubicBezTo>
                  <a:cubicBezTo>
                    <a:pt x="273" y="58"/>
                    <a:pt x="273" y="58"/>
                    <a:pt x="273" y="59"/>
                  </a:cubicBezTo>
                  <a:cubicBezTo>
                    <a:pt x="273" y="59"/>
                    <a:pt x="273" y="58"/>
                    <a:pt x="272" y="58"/>
                  </a:cubicBezTo>
                  <a:cubicBezTo>
                    <a:pt x="272" y="58"/>
                    <a:pt x="272" y="58"/>
                    <a:pt x="272" y="59"/>
                  </a:cubicBezTo>
                  <a:cubicBezTo>
                    <a:pt x="272" y="59"/>
                    <a:pt x="272" y="59"/>
                    <a:pt x="272" y="59"/>
                  </a:cubicBezTo>
                  <a:cubicBezTo>
                    <a:pt x="272" y="59"/>
                    <a:pt x="272" y="59"/>
                    <a:pt x="272" y="59"/>
                  </a:cubicBezTo>
                  <a:cubicBezTo>
                    <a:pt x="272" y="59"/>
                    <a:pt x="272" y="59"/>
                    <a:pt x="272" y="59"/>
                  </a:cubicBezTo>
                  <a:cubicBezTo>
                    <a:pt x="271" y="59"/>
                    <a:pt x="271" y="59"/>
                    <a:pt x="271" y="59"/>
                  </a:cubicBezTo>
                  <a:cubicBezTo>
                    <a:pt x="271" y="59"/>
                    <a:pt x="271" y="59"/>
                    <a:pt x="271" y="59"/>
                  </a:cubicBezTo>
                  <a:cubicBezTo>
                    <a:pt x="271" y="60"/>
                    <a:pt x="271" y="60"/>
                    <a:pt x="271" y="60"/>
                  </a:cubicBezTo>
                  <a:cubicBezTo>
                    <a:pt x="271" y="60"/>
                    <a:pt x="271" y="60"/>
                    <a:pt x="271" y="60"/>
                  </a:cubicBezTo>
                  <a:cubicBezTo>
                    <a:pt x="271" y="60"/>
                    <a:pt x="271" y="60"/>
                    <a:pt x="271" y="60"/>
                  </a:cubicBezTo>
                  <a:cubicBezTo>
                    <a:pt x="271" y="60"/>
                    <a:pt x="270" y="61"/>
                    <a:pt x="270" y="61"/>
                  </a:cubicBezTo>
                  <a:cubicBezTo>
                    <a:pt x="270" y="61"/>
                    <a:pt x="270" y="61"/>
                    <a:pt x="270" y="61"/>
                  </a:cubicBezTo>
                  <a:cubicBezTo>
                    <a:pt x="270" y="62"/>
                    <a:pt x="270" y="62"/>
                    <a:pt x="270" y="62"/>
                  </a:cubicBezTo>
                  <a:cubicBezTo>
                    <a:pt x="270" y="62"/>
                    <a:pt x="270" y="62"/>
                    <a:pt x="270" y="63"/>
                  </a:cubicBezTo>
                  <a:cubicBezTo>
                    <a:pt x="270" y="63"/>
                    <a:pt x="270" y="63"/>
                    <a:pt x="270" y="63"/>
                  </a:cubicBezTo>
                  <a:cubicBezTo>
                    <a:pt x="270" y="63"/>
                    <a:pt x="270" y="63"/>
                    <a:pt x="270" y="63"/>
                  </a:cubicBezTo>
                  <a:cubicBezTo>
                    <a:pt x="270" y="64"/>
                    <a:pt x="270" y="64"/>
                    <a:pt x="271" y="64"/>
                  </a:cubicBezTo>
                  <a:cubicBezTo>
                    <a:pt x="271" y="65"/>
                    <a:pt x="271" y="66"/>
                    <a:pt x="271" y="66"/>
                  </a:cubicBezTo>
                  <a:cubicBezTo>
                    <a:pt x="272" y="66"/>
                    <a:pt x="271" y="66"/>
                    <a:pt x="271" y="66"/>
                  </a:cubicBezTo>
                  <a:cubicBezTo>
                    <a:pt x="272" y="66"/>
                    <a:pt x="273" y="68"/>
                    <a:pt x="274" y="68"/>
                  </a:cubicBezTo>
                  <a:cubicBezTo>
                    <a:pt x="274" y="68"/>
                    <a:pt x="274" y="68"/>
                    <a:pt x="274" y="68"/>
                  </a:cubicBezTo>
                  <a:cubicBezTo>
                    <a:pt x="274" y="68"/>
                    <a:pt x="273" y="68"/>
                    <a:pt x="273" y="68"/>
                  </a:cubicBezTo>
                  <a:cubicBezTo>
                    <a:pt x="271" y="69"/>
                    <a:pt x="269" y="69"/>
                    <a:pt x="268" y="70"/>
                  </a:cubicBezTo>
                  <a:cubicBezTo>
                    <a:pt x="267" y="70"/>
                    <a:pt x="267" y="71"/>
                    <a:pt x="267" y="71"/>
                  </a:cubicBezTo>
                  <a:cubicBezTo>
                    <a:pt x="267" y="69"/>
                    <a:pt x="267" y="68"/>
                    <a:pt x="267" y="66"/>
                  </a:cubicBezTo>
                  <a:cubicBezTo>
                    <a:pt x="267" y="65"/>
                    <a:pt x="267" y="63"/>
                    <a:pt x="266" y="61"/>
                  </a:cubicBezTo>
                  <a:cubicBezTo>
                    <a:pt x="267" y="57"/>
                    <a:pt x="267" y="53"/>
                    <a:pt x="268" y="49"/>
                  </a:cubicBezTo>
                  <a:close/>
                  <a:moveTo>
                    <a:pt x="273" y="67"/>
                  </a:moveTo>
                  <a:cubicBezTo>
                    <a:pt x="273" y="67"/>
                    <a:pt x="273" y="67"/>
                    <a:pt x="273" y="67"/>
                  </a:cubicBezTo>
                  <a:cubicBezTo>
                    <a:pt x="273" y="67"/>
                    <a:pt x="273" y="67"/>
                    <a:pt x="273" y="67"/>
                  </a:cubicBezTo>
                  <a:cubicBezTo>
                    <a:pt x="273" y="67"/>
                    <a:pt x="273" y="67"/>
                    <a:pt x="273" y="67"/>
                  </a:cubicBezTo>
                  <a:close/>
                  <a:moveTo>
                    <a:pt x="257" y="17"/>
                  </a:moveTo>
                  <a:cubicBezTo>
                    <a:pt x="257" y="17"/>
                    <a:pt x="257" y="17"/>
                    <a:pt x="257" y="17"/>
                  </a:cubicBezTo>
                  <a:cubicBezTo>
                    <a:pt x="257" y="17"/>
                    <a:pt x="257" y="17"/>
                    <a:pt x="257" y="17"/>
                  </a:cubicBezTo>
                  <a:close/>
                  <a:moveTo>
                    <a:pt x="252" y="20"/>
                  </a:moveTo>
                  <a:cubicBezTo>
                    <a:pt x="252" y="20"/>
                    <a:pt x="252" y="20"/>
                    <a:pt x="252" y="20"/>
                  </a:cubicBezTo>
                  <a:cubicBezTo>
                    <a:pt x="252" y="20"/>
                    <a:pt x="252" y="20"/>
                    <a:pt x="252" y="20"/>
                  </a:cubicBezTo>
                  <a:cubicBezTo>
                    <a:pt x="252" y="20"/>
                    <a:pt x="252" y="20"/>
                    <a:pt x="252" y="20"/>
                  </a:cubicBezTo>
                  <a:close/>
                  <a:moveTo>
                    <a:pt x="251" y="23"/>
                  </a:moveTo>
                  <a:cubicBezTo>
                    <a:pt x="251" y="23"/>
                    <a:pt x="251" y="23"/>
                    <a:pt x="251" y="23"/>
                  </a:cubicBezTo>
                  <a:cubicBezTo>
                    <a:pt x="251" y="23"/>
                    <a:pt x="251" y="23"/>
                    <a:pt x="251" y="23"/>
                  </a:cubicBezTo>
                  <a:cubicBezTo>
                    <a:pt x="251" y="23"/>
                    <a:pt x="251" y="23"/>
                    <a:pt x="251" y="23"/>
                  </a:cubicBezTo>
                  <a:close/>
                  <a:moveTo>
                    <a:pt x="237" y="62"/>
                  </a:moveTo>
                  <a:cubicBezTo>
                    <a:pt x="237" y="62"/>
                    <a:pt x="237" y="62"/>
                    <a:pt x="237" y="62"/>
                  </a:cubicBezTo>
                  <a:cubicBezTo>
                    <a:pt x="237" y="62"/>
                    <a:pt x="237" y="62"/>
                    <a:pt x="237" y="62"/>
                  </a:cubicBezTo>
                  <a:cubicBezTo>
                    <a:pt x="237" y="62"/>
                    <a:pt x="237" y="62"/>
                    <a:pt x="236" y="62"/>
                  </a:cubicBezTo>
                  <a:cubicBezTo>
                    <a:pt x="237" y="62"/>
                    <a:pt x="237" y="62"/>
                    <a:pt x="237" y="62"/>
                  </a:cubicBezTo>
                  <a:close/>
                  <a:moveTo>
                    <a:pt x="228" y="47"/>
                  </a:moveTo>
                  <a:cubicBezTo>
                    <a:pt x="228" y="46"/>
                    <a:pt x="227" y="46"/>
                    <a:pt x="227" y="45"/>
                  </a:cubicBezTo>
                  <a:cubicBezTo>
                    <a:pt x="228" y="46"/>
                    <a:pt x="228" y="46"/>
                    <a:pt x="228" y="47"/>
                  </a:cubicBezTo>
                  <a:close/>
                  <a:moveTo>
                    <a:pt x="227" y="45"/>
                  </a:moveTo>
                  <a:cubicBezTo>
                    <a:pt x="227" y="45"/>
                    <a:pt x="227" y="45"/>
                    <a:pt x="227" y="45"/>
                  </a:cubicBezTo>
                  <a:close/>
                  <a:moveTo>
                    <a:pt x="227" y="45"/>
                  </a:moveTo>
                  <a:cubicBezTo>
                    <a:pt x="227" y="45"/>
                    <a:pt x="227" y="45"/>
                    <a:pt x="227" y="45"/>
                  </a:cubicBezTo>
                  <a:close/>
                  <a:moveTo>
                    <a:pt x="227" y="45"/>
                  </a:moveTo>
                  <a:cubicBezTo>
                    <a:pt x="227" y="45"/>
                    <a:pt x="227" y="45"/>
                    <a:pt x="227" y="45"/>
                  </a:cubicBezTo>
                  <a:close/>
                  <a:moveTo>
                    <a:pt x="227" y="45"/>
                  </a:moveTo>
                  <a:cubicBezTo>
                    <a:pt x="227" y="45"/>
                    <a:pt x="227" y="45"/>
                    <a:pt x="227" y="45"/>
                  </a:cubicBezTo>
                  <a:close/>
                  <a:moveTo>
                    <a:pt x="227" y="44"/>
                  </a:moveTo>
                  <a:cubicBezTo>
                    <a:pt x="227" y="44"/>
                    <a:pt x="227" y="45"/>
                    <a:pt x="227" y="44"/>
                  </a:cubicBezTo>
                  <a:close/>
                  <a:moveTo>
                    <a:pt x="214" y="73"/>
                  </a:moveTo>
                  <a:cubicBezTo>
                    <a:pt x="214" y="73"/>
                    <a:pt x="214" y="72"/>
                    <a:pt x="214" y="72"/>
                  </a:cubicBezTo>
                  <a:cubicBezTo>
                    <a:pt x="215" y="71"/>
                    <a:pt x="215" y="70"/>
                    <a:pt x="216" y="70"/>
                  </a:cubicBezTo>
                  <a:cubicBezTo>
                    <a:pt x="216" y="69"/>
                    <a:pt x="216" y="67"/>
                    <a:pt x="217" y="66"/>
                  </a:cubicBezTo>
                  <a:cubicBezTo>
                    <a:pt x="217" y="65"/>
                    <a:pt x="218" y="64"/>
                    <a:pt x="218" y="63"/>
                  </a:cubicBezTo>
                  <a:cubicBezTo>
                    <a:pt x="219" y="63"/>
                    <a:pt x="219" y="62"/>
                    <a:pt x="219" y="62"/>
                  </a:cubicBezTo>
                  <a:cubicBezTo>
                    <a:pt x="219" y="61"/>
                    <a:pt x="220" y="61"/>
                    <a:pt x="220" y="61"/>
                  </a:cubicBezTo>
                  <a:cubicBezTo>
                    <a:pt x="220" y="60"/>
                    <a:pt x="220" y="60"/>
                    <a:pt x="220" y="60"/>
                  </a:cubicBezTo>
                  <a:cubicBezTo>
                    <a:pt x="220" y="59"/>
                    <a:pt x="221" y="58"/>
                    <a:pt x="221" y="57"/>
                  </a:cubicBezTo>
                  <a:cubicBezTo>
                    <a:pt x="221" y="56"/>
                    <a:pt x="222" y="55"/>
                    <a:pt x="222" y="54"/>
                  </a:cubicBezTo>
                  <a:cubicBezTo>
                    <a:pt x="223" y="51"/>
                    <a:pt x="224" y="48"/>
                    <a:pt x="225" y="45"/>
                  </a:cubicBezTo>
                  <a:cubicBezTo>
                    <a:pt x="225" y="45"/>
                    <a:pt x="226" y="44"/>
                    <a:pt x="226" y="44"/>
                  </a:cubicBezTo>
                  <a:cubicBezTo>
                    <a:pt x="226" y="44"/>
                    <a:pt x="226" y="44"/>
                    <a:pt x="227" y="43"/>
                  </a:cubicBezTo>
                  <a:cubicBezTo>
                    <a:pt x="226" y="44"/>
                    <a:pt x="227" y="44"/>
                    <a:pt x="227" y="44"/>
                  </a:cubicBezTo>
                  <a:cubicBezTo>
                    <a:pt x="227" y="44"/>
                    <a:pt x="226" y="44"/>
                    <a:pt x="226" y="44"/>
                  </a:cubicBezTo>
                  <a:cubicBezTo>
                    <a:pt x="226" y="47"/>
                    <a:pt x="228" y="47"/>
                    <a:pt x="228" y="49"/>
                  </a:cubicBezTo>
                  <a:cubicBezTo>
                    <a:pt x="227" y="49"/>
                    <a:pt x="227" y="48"/>
                    <a:pt x="226" y="48"/>
                  </a:cubicBezTo>
                  <a:cubicBezTo>
                    <a:pt x="226" y="48"/>
                    <a:pt x="226" y="49"/>
                    <a:pt x="226" y="50"/>
                  </a:cubicBezTo>
                  <a:cubicBezTo>
                    <a:pt x="227" y="50"/>
                    <a:pt x="228" y="51"/>
                    <a:pt x="228" y="51"/>
                  </a:cubicBezTo>
                  <a:cubicBezTo>
                    <a:pt x="229" y="51"/>
                    <a:pt x="229" y="52"/>
                    <a:pt x="230" y="52"/>
                  </a:cubicBezTo>
                  <a:cubicBezTo>
                    <a:pt x="232" y="55"/>
                    <a:pt x="231" y="59"/>
                    <a:pt x="233" y="62"/>
                  </a:cubicBezTo>
                  <a:cubicBezTo>
                    <a:pt x="233" y="62"/>
                    <a:pt x="232" y="63"/>
                    <a:pt x="232" y="63"/>
                  </a:cubicBezTo>
                  <a:cubicBezTo>
                    <a:pt x="232" y="63"/>
                    <a:pt x="232" y="63"/>
                    <a:pt x="232" y="63"/>
                  </a:cubicBezTo>
                  <a:cubicBezTo>
                    <a:pt x="231" y="63"/>
                    <a:pt x="231" y="65"/>
                    <a:pt x="231" y="65"/>
                  </a:cubicBezTo>
                  <a:cubicBezTo>
                    <a:pt x="230" y="65"/>
                    <a:pt x="231" y="65"/>
                    <a:pt x="231" y="65"/>
                  </a:cubicBezTo>
                  <a:cubicBezTo>
                    <a:pt x="231" y="65"/>
                    <a:pt x="231" y="66"/>
                    <a:pt x="231" y="66"/>
                  </a:cubicBezTo>
                  <a:cubicBezTo>
                    <a:pt x="231" y="66"/>
                    <a:pt x="231" y="66"/>
                    <a:pt x="231" y="66"/>
                  </a:cubicBezTo>
                  <a:cubicBezTo>
                    <a:pt x="231" y="66"/>
                    <a:pt x="231" y="66"/>
                    <a:pt x="231" y="66"/>
                  </a:cubicBezTo>
                  <a:cubicBezTo>
                    <a:pt x="231" y="66"/>
                    <a:pt x="231" y="66"/>
                    <a:pt x="231" y="66"/>
                  </a:cubicBezTo>
                  <a:cubicBezTo>
                    <a:pt x="231" y="66"/>
                    <a:pt x="231" y="66"/>
                    <a:pt x="231" y="66"/>
                  </a:cubicBezTo>
                  <a:cubicBezTo>
                    <a:pt x="231" y="67"/>
                    <a:pt x="231" y="67"/>
                    <a:pt x="231" y="67"/>
                  </a:cubicBezTo>
                  <a:cubicBezTo>
                    <a:pt x="231" y="67"/>
                    <a:pt x="231" y="67"/>
                    <a:pt x="231" y="67"/>
                  </a:cubicBezTo>
                  <a:cubicBezTo>
                    <a:pt x="231" y="67"/>
                    <a:pt x="231" y="67"/>
                    <a:pt x="230" y="68"/>
                  </a:cubicBezTo>
                  <a:cubicBezTo>
                    <a:pt x="230" y="68"/>
                    <a:pt x="231" y="69"/>
                    <a:pt x="231" y="69"/>
                  </a:cubicBezTo>
                  <a:cubicBezTo>
                    <a:pt x="231" y="69"/>
                    <a:pt x="231" y="69"/>
                    <a:pt x="230" y="70"/>
                  </a:cubicBezTo>
                  <a:cubicBezTo>
                    <a:pt x="230" y="70"/>
                    <a:pt x="230" y="70"/>
                    <a:pt x="230" y="70"/>
                  </a:cubicBezTo>
                  <a:cubicBezTo>
                    <a:pt x="231" y="69"/>
                    <a:pt x="231" y="69"/>
                    <a:pt x="231" y="69"/>
                  </a:cubicBezTo>
                  <a:cubicBezTo>
                    <a:pt x="231" y="69"/>
                    <a:pt x="231" y="69"/>
                    <a:pt x="231" y="69"/>
                  </a:cubicBezTo>
                  <a:cubicBezTo>
                    <a:pt x="231" y="69"/>
                    <a:pt x="231" y="69"/>
                    <a:pt x="231" y="69"/>
                  </a:cubicBezTo>
                  <a:cubicBezTo>
                    <a:pt x="231" y="70"/>
                    <a:pt x="230" y="70"/>
                    <a:pt x="230" y="70"/>
                  </a:cubicBezTo>
                  <a:cubicBezTo>
                    <a:pt x="229" y="71"/>
                    <a:pt x="229" y="71"/>
                    <a:pt x="228" y="71"/>
                  </a:cubicBezTo>
                  <a:cubicBezTo>
                    <a:pt x="228" y="71"/>
                    <a:pt x="228" y="71"/>
                    <a:pt x="228" y="71"/>
                  </a:cubicBezTo>
                  <a:cubicBezTo>
                    <a:pt x="228" y="71"/>
                    <a:pt x="228" y="71"/>
                    <a:pt x="228" y="71"/>
                  </a:cubicBezTo>
                  <a:cubicBezTo>
                    <a:pt x="228" y="71"/>
                    <a:pt x="228" y="71"/>
                    <a:pt x="228" y="72"/>
                  </a:cubicBezTo>
                  <a:cubicBezTo>
                    <a:pt x="228" y="71"/>
                    <a:pt x="228" y="71"/>
                    <a:pt x="228" y="71"/>
                  </a:cubicBezTo>
                  <a:cubicBezTo>
                    <a:pt x="228" y="71"/>
                    <a:pt x="228" y="71"/>
                    <a:pt x="228" y="71"/>
                  </a:cubicBezTo>
                  <a:cubicBezTo>
                    <a:pt x="228" y="71"/>
                    <a:pt x="228" y="71"/>
                    <a:pt x="228" y="71"/>
                  </a:cubicBezTo>
                  <a:cubicBezTo>
                    <a:pt x="228" y="71"/>
                    <a:pt x="228" y="71"/>
                    <a:pt x="228" y="71"/>
                  </a:cubicBezTo>
                  <a:cubicBezTo>
                    <a:pt x="228" y="71"/>
                    <a:pt x="228" y="71"/>
                    <a:pt x="228" y="71"/>
                  </a:cubicBezTo>
                  <a:cubicBezTo>
                    <a:pt x="228" y="71"/>
                    <a:pt x="228" y="71"/>
                    <a:pt x="228" y="71"/>
                  </a:cubicBezTo>
                  <a:cubicBezTo>
                    <a:pt x="228" y="71"/>
                    <a:pt x="228" y="71"/>
                    <a:pt x="228" y="71"/>
                  </a:cubicBezTo>
                  <a:cubicBezTo>
                    <a:pt x="228" y="71"/>
                    <a:pt x="228" y="71"/>
                    <a:pt x="228" y="71"/>
                  </a:cubicBezTo>
                  <a:cubicBezTo>
                    <a:pt x="228" y="71"/>
                    <a:pt x="228" y="71"/>
                    <a:pt x="228" y="71"/>
                  </a:cubicBezTo>
                  <a:cubicBezTo>
                    <a:pt x="228" y="71"/>
                    <a:pt x="228" y="71"/>
                    <a:pt x="228" y="71"/>
                  </a:cubicBezTo>
                  <a:cubicBezTo>
                    <a:pt x="228" y="71"/>
                    <a:pt x="228" y="71"/>
                    <a:pt x="228" y="71"/>
                  </a:cubicBezTo>
                  <a:cubicBezTo>
                    <a:pt x="228" y="71"/>
                    <a:pt x="228" y="71"/>
                    <a:pt x="228" y="71"/>
                  </a:cubicBezTo>
                  <a:cubicBezTo>
                    <a:pt x="228" y="71"/>
                    <a:pt x="228" y="71"/>
                    <a:pt x="228" y="70"/>
                  </a:cubicBezTo>
                  <a:cubicBezTo>
                    <a:pt x="228" y="70"/>
                    <a:pt x="228" y="70"/>
                    <a:pt x="228" y="70"/>
                  </a:cubicBezTo>
                  <a:cubicBezTo>
                    <a:pt x="228" y="70"/>
                    <a:pt x="228" y="70"/>
                    <a:pt x="228" y="70"/>
                  </a:cubicBezTo>
                  <a:cubicBezTo>
                    <a:pt x="228" y="70"/>
                    <a:pt x="228" y="70"/>
                    <a:pt x="228" y="70"/>
                  </a:cubicBezTo>
                  <a:cubicBezTo>
                    <a:pt x="228" y="70"/>
                    <a:pt x="228" y="70"/>
                    <a:pt x="228" y="70"/>
                  </a:cubicBezTo>
                  <a:cubicBezTo>
                    <a:pt x="228" y="70"/>
                    <a:pt x="228" y="70"/>
                    <a:pt x="228" y="70"/>
                  </a:cubicBezTo>
                  <a:cubicBezTo>
                    <a:pt x="228" y="70"/>
                    <a:pt x="228" y="70"/>
                    <a:pt x="228" y="70"/>
                  </a:cubicBezTo>
                  <a:cubicBezTo>
                    <a:pt x="228" y="70"/>
                    <a:pt x="228" y="70"/>
                    <a:pt x="228" y="70"/>
                  </a:cubicBezTo>
                  <a:cubicBezTo>
                    <a:pt x="228" y="70"/>
                    <a:pt x="228" y="70"/>
                    <a:pt x="228" y="70"/>
                  </a:cubicBezTo>
                  <a:cubicBezTo>
                    <a:pt x="228" y="70"/>
                    <a:pt x="228" y="70"/>
                    <a:pt x="228" y="70"/>
                  </a:cubicBezTo>
                  <a:cubicBezTo>
                    <a:pt x="228" y="70"/>
                    <a:pt x="228" y="70"/>
                    <a:pt x="228" y="70"/>
                  </a:cubicBezTo>
                  <a:cubicBezTo>
                    <a:pt x="228" y="70"/>
                    <a:pt x="228" y="70"/>
                    <a:pt x="228" y="70"/>
                  </a:cubicBezTo>
                  <a:cubicBezTo>
                    <a:pt x="228" y="70"/>
                    <a:pt x="228" y="70"/>
                    <a:pt x="228" y="70"/>
                  </a:cubicBezTo>
                  <a:cubicBezTo>
                    <a:pt x="228" y="70"/>
                    <a:pt x="228" y="70"/>
                    <a:pt x="228" y="70"/>
                  </a:cubicBezTo>
                  <a:cubicBezTo>
                    <a:pt x="228" y="69"/>
                    <a:pt x="228" y="69"/>
                    <a:pt x="228" y="69"/>
                  </a:cubicBezTo>
                  <a:cubicBezTo>
                    <a:pt x="228" y="69"/>
                    <a:pt x="228" y="69"/>
                    <a:pt x="228" y="69"/>
                  </a:cubicBezTo>
                  <a:cubicBezTo>
                    <a:pt x="228" y="69"/>
                    <a:pt x="228" y="69"/>
                    <a:pt x="228" y="69"/>
                  </a:cubicBezTo>
                  <a:cubicBezTo>
                    <a:pt x="228" y="69"/>
                    <a:pt x="228" y="69"/>
                    <a:pt x="228" y="69"/>
                  </a:cubicBezTo>
                  <a:cubicBezTo>
                    <a:pt x="228" y="69"/>
                    <a:pt x="228" y="69"/>
                    <a:pt x="228" y="69"/>
                  </a:cubicBezTo>
                  <a:cubicBezTo>
                    <a:pt x="228" y="69"/>
                    <a:pt x="228" y="69"/>
                    <a:pt x="228" y="69"/>
                  </a:cubicBezTo>
                  <a:cubicBezTo>
                    <a:pt x="228" y="69"/>
                    <a:pt x="228" y="69"/>
                    <a:pt x="228" y="69"/>
                  </a:cubicBezTo>
                  <a:cubicBezTo>
                    <a:pt x="228" y="69"/>
                    <a:pt x="228" y="69"/>
                    <a:pt x="228" y="69"/>
                  </a:cubicBezTo>
                  <a:cubicBezTo>
                    <a:pt x="228" y="69"/>
                    <a:pt x="228" y="69"/>
                    <a:pt x="228" y="69"/>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8" y="68"/>
                    <a:pt x="228" y="68"/>
                    <a:pt x="228" y="68"/>
                  </a:cubicBezTo>
                  <a:cubicBezTo>
                    <a:pt x="229" y="68"/>
                    <a:pt x="229" y="68"/>
                    <a:pt x="229" y="68"/>
                  </a:cubicBezTo>
                  <a:cubicBezTo>
                    <a:pt x="229" y="68"/>
                    <a:pt x="229" y="68"/>
                    <a:pt x="228" y="68"/>
                  </a:cubicBezTo>
                  <a:cubicBezTo>
                    <a:pt x="228" y="68"/>
                    <a:pt x="228" y="68"/>
                    <a:pt x="228" y="68"/>
                  </a:cubicBezTo>
                  <a:cubicBezTo>
                    <a:pt x="228" y="68"/>
                    <a:pt x="228" y="68"/>
                    <a:pt x="228" y="68"/>
                  </a:cubicBezTo>
                  <a:cubicBezTo>
                    <a:pt x="228" y="68"/>
                    <a:pt x="228" y="68"/>
                    <a:pt x="228" y="68"/>
                  </a:cubicBezTo>
                  <a:cubicBezTo>
                    <a:pt x="229" y="68"/>
                    <a:pt x="229" y="68"/>
                    <a:pt x="229" y="67"/>
                  </a:cubicBezTo>
                  <a:cubicBezTo>
                    <a:pt x="229" y="68"/>
                    <a:pt x="229" y="68"/>
                    <a:pt x="229" y="68"/>
                  </a:cubicBezTo>
                  <a:cubicBezTo>
                    <a:pt x="229" y="68"/>
                    <a:pt x="229" y="68"/>
                    <a:pt x="229" y="68"/>
                  </a:cubicBezTo>
                  <a:cubicBezTo>
                    <a:pt x="228" y="68"/>
                    <a:pt x="228" y="68"/>
                    <a:pt x="228" y="68"/>
                  </a:cubicBezTo>
                  <a:cubicBezTo>
                    <a:pt x="228" y="68"/>
                    <a:pt x="228" y="68"/>
                    <a:pt x="228" y="67"/>
                  </a:cubicBezTo>
                  <a:cubicBezTo>
                    <a:pt x="228" y="67"/>
                    <a:pt x="228" y="67"/>
                    <a:pt x="228" y="67"/>
                  </a:cubicBezTo>
                  <a:cubicBezTo>
                    <a:pt x="228" y="67"/>
                    <a:pt x="228" y="67"/>
                    <a:pt x="228" y="67"/>
                  </a:cubicBezTo>
                  <a:cubicBezTo>
                    <a:pt x="228" y="67"/>
                    <a:pt x="228" y="67"/>
                    <a:pt x="229" y="67"/>
                  </a:cubicBezTo>
                  <a:cubicBezTo>
                    <a:pt x="229" y="67"/>
                    <a:pt x="229" y="67"/>
                    <a:pt x="229" y="67"/>
                  </a:cubicBezTo>
                  <a:cubicBezTo>
                    <a:pt x="229" y="67"/>
                    <a:pt x="229" y="67"/>
                    <a:pt x="229" y="67"/>
                  </a:cubicBezTo>
                  <a:cubicBezTo>
                    <a:pt x="229" y="67"/>
                    <a:pt x="229" y="67"/>
                    <a:pt x="229" y="67"/>
                  </a:cubicBezTo>
                  <a:cubicBezTo>
                    <a:pt x="229" y="67"/>
                    <a:pt x="229" y="67"/>
                    <a:pt x="229" y="67"/>
                  </a:cubicBezTo>
                  <a:cubicBezTo>
                    <a:pt x="229" y="67"/>
                    <a:pt x="229" y="67"/>
                    <a:pt x="229" y="67"/>
                  </a:cubicBezTo>
                  <a:cubicBezTo>
                    <a:pt x="229" y="67"/>
                    <a:pt x="229" y="66"/>
                    <a:pt x="229" y="66"/>
                  </a:cubicBezTo>
                  <a:cubicBezTo>
                    <a:pt x="229" y="66"/>
                    <a:pt x="229" y="66"/>
                    <a:pt x="229" y="66"/>
                  </a:cubicBezTo>
                  <a:cubicBezTo>
                    <a:pt x="229" y="66"/>
                    <a:pt x="229" y="66"/>
                    <a:pt x="229" y="66"/>
                  </a:cubicBezTo>
                  <a:cubicBezTo>
                    <a:pt x="229" y="66"/>
                    <a:pt x="229" y="66"/>
                    <a:pt x="229" y="66"/>
                  </a:cubicBezTo>
                  <a:cubicBezTo>
                    <a:pt x="229" y="66"/>
                    <a:pt x="229" y="66"/>
                    <a:pt x="228" y="66"/>
                  </a:cubicBezTo>
                  <a:cubicBezTo>
                    <a:pt x="228" y="66"/>
                    <a:pt x="228" y="66"/>
                    <a:pt x="228" y="66"/>
                  </a:cubicBezTo>
                  <a:cubicBezTo>
                    <a:pt x="228" y="66"/>
                    <a:pt x="228" y="66"/>
                    <a:pt x="228" y="66"/>
                  </a:cubicBezTo>
                  <a:cubicBezTo>
                    <a:pt x="228" y="66"/>
                    <a:pt x="228" y="66"/>
                    <a:pt x="228" y="66"/>
                  </a:cubicBezTo>
                  <a:cubicBezTo>
                    <a:pt x="228" y="66"/>
                    <a:pt x="228" y="66"/>
                    <a:pt x="228" y="66"/>
                  </a:cubicBezTo>
                  <a:cubicBezTo>
                    <a:pt x="228" y="66"/>
                    <a:pt x="228" y="66"/>
                    <a:pt x="228" y="66"/>
                  </a:cubicBezTo>
                  <a:cubicBezTo>
                    <a:pt x="228" y="66"/>
                    <a:pt x="228" y="66"/>
                    <a:pt x="228" y="66"/>
                  </a:cubicBezTo>
                  <a:cubicBezTo>
                    <a:pt x="228" y="66"/>
                    <a:pt x="228" y="66"/>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4"/>
                    <a:pt x="228" y="64"/>
                    <a:pt x="228" y="64"/>
                  </a:cubicBezTo>
                  <a:cubicBezTo>
                    <a:pt x="228" y="64"/>
                    <a:pt x="228" y="64"/>
                    <a:pt x="228" y="64"/>
                  </a:cubicBezTo>
                  <a:cubicBezTo>
                    <a:pt x="228" y="64"/>
                    <a:pt x="228" y="64"/>
                    <a:pt x="228" y="64"/>
                  </a:cubicBezTo>
                  <a:cubicBezTo>
                    <a:pt x="228" y="64"/>
                    <a:pt x="228" y="64"/>
                    <a:pt x="228" y="65"/>
                  </a:cubicBezTo>
                  <a:cubicBezTo>
                    <a:pt x="228" y="65"/>
                    <a:pt x="228" y="65"/>
                    <a:pt x="228" y="65"/>
                  </a:cubicBezTo>
                  <a:cubicBezTo>
                    <a:pt x="228" y="65"/>
                    <a:pt x="228" y="65"/>
                    <a:pt x="228" y="65"/>
                  </a:cubicBezTo>
                  <a:cubicBezTo>
                    <a:pt x="228" y="65"/>
                    <a:pt x="228" y="65"/>
                    <a:pt x="227" y="65"/>
                  </a:cubicBezTo>
                  <a:cubicBezTo>
                    <a:pt x="227" y="65"/>
                    <a:pt x="227" y="65"/>
                    <a:pt x="227" y="65"/>
                  </a:cubicBezTo>
                  <a:cubicBezTo>
                    <a:pt x="227" y="65"/>
                    <a:pt x="227" y="64"/>
                    <a:pt x="227" y="64"/>
                  </a:cubicBez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4"/>
                    <a:pt x="227" y="64"/>
                  </a:cubicBezTo>
                  <a:cubicBezTo>
                    <a:pt x="227" y="64"/>
                    <a:pt x="227" y="64"/>
                    <a:pt x="226" y="64"/>
                  </a:cubicBezTo>
                  <a:cubicBezTo>
                    <a:pt x="226" y="64"/>
                    <a:pt x="226" y="64"/>
                    <a:pt x="226" y="64"/>
                  </a:cubicBezTo>
                  <a:cubicBezTo>
                    <a:pt x="226" y="64"/>
                    <a:pt x="226" y="64"/>
                    <a:pt x="226" y="64"/>
                  </a:cubicBezTo>
                  <a:cubicBezTo>
                    <a:pt x="226" y="64"/>
                    <a:pt x="226" y="64"/>
                    <a:pt x="226" y="64"/>
                  </a:cubicBezTo>
                  <a:cubicBezTo>
                    <a:pt x="226" y="64"/>
                    <a:pt x="226" y="64"/>
                    <a:pt x="226" y="64"/>
                  </a:cubicBezTo>
                  <a:cubicBezTo>
                    <a:pt x="226" y="64"/>
                    <a:pt x="226" y="64"/>
                    <a:pt x="226" y="64"/>
                  </a:cubicBezTo>
                  <a:cubicBezTo>
                    <a:pt x="226" y="63"/>
                    <a:pt x="226" y="63"/>
                    <a:pt x="226" y="63"/>
                  </a:cubicBezTo>
                  <a:cubicBezTo>
                    <a:pt x="226" y="63"/>
                    <a:pt x="226" y="63"/>
                    <a:pt x="226" y="63"/>
                  </a:cubicBezTo>
                  <a:cubicBezTo>
                    <a:pt x="226" y="63"/>
                    <a:pt x="226" y="63"/>
                    <a:pt x="226" y="63"/>
                  </a:cubicBezTo>
                  <a:cubicBezTo>
                    <a:pt x="226" y="63"/>
                    <a:pt x="226" y="63"/>
                    <a:pt x="226" y="63"/>
                  </a:cubicBezTo>
                  <a:cubicBezTo>
                    <a:pt x="226" y="63"/>
                    <a:pt x="226" y="63"/>
                    <a:pt x="225" y="63"/>
                  </a:cubicBezTo>
                  <a:cubicBezTo>
                    <a:pt x="225" y="63"/>
                    <a:pt x="225" y="63"/>
                    <a:pt x="225" y="63"/>
                  </a:cubicBezTo>
                  <a:cubicBezTo>
                    <a:pt x="225" y="63"/>
                    <a:pt x="226" y="63"/>
                    <a:pt x="226" y="63"/>
                  </a:cubicBezTo>
                  <a:cubicBezTo>
                    <a:pt x="226" y="63"/>
                    <a:pt x="226" y="63"/>
                    <a:pt x="226" y="63"/>
                  </a:cubicBezTo>
                  <a:cubicBezTo>
                    <a:pt x="226" y="63"/>
                    <a:pt x="226" y="63"/>
                    <a:pt x="226" y="63"/>
                  </a:cubicBezTo>
                  <a:cubicBezTo>
                    <a:pt x="226" y="63"/>
                    <a:pt x="226" y="63"/>
                    <a:pt x="226" y="63"/>
                  </a:cubicBezTo>
                  <a:cubicBezTo>
                    <a:pt x="226" y="63"/>
                    <a:pt x="226" y="63"/>
                    <a:pt x="226" y="63"/>
                  </a:cubicBezTo>
                  <a:cubicBezTo>
                    <a:pt x="225" y="63"/>
                    <a:pt x="225" y="63"/>
                    <a:pt x="225" y="63"/>
                  </a:cubicBezTo>
                  <a:cubicBezTo>
                    <a:pt x="225" y="63"/>
                    <a:pt x="225" y="63"/>
                    <a:pt x="225" y="63"/>
                  </a:cubicBezTo>
                  <a:cubicBezTo>
                    <a:pt x="225" y="63"/>
                    <a:pt x="225" y="63"/>
                    <a:pt x="225" y="63"/>
                  </a:cubicBezTo>
                  <a:cubicBezTo>
                    <a:pt x="225" y="63"/>
                    <a:pt x="225" y="63"/>
                    <a:pt x="225" y="63"/>
                  </a:cubicBezTo>
                  <a:cubicBezTo>
                    <a:pt x="225" y="63"/>
                    <a:pt x="225" y="63"/>
                    <a:pt x="225" y="63"/>
                  </a:cubicBezTo>
                  <a:cubicBezTo>
                    <a:pt x="225" y="63"/>
                    <a:pt x="225" y="63"/>
                    <a:pt x="225" y="63"/>
                  </a:cubicBezTo>
                  <a:cubicBezTo>
                    <a:pt x="225" y="63"/>
                    <a:pt x="225" y="63"/>
                    <a:pt x="224" y="63"/>
                  </a:cubicBezTo>
                  <a:cubicBezTo>
                    <a:pt x="224" y="63"/>
                    <a:pt x="224" y="63"/>
                    <a:pt x="224" y="63"/>
                  </a:cubicBezTo>
                  <a:cubicBezTo>
                    <a:pt x="224" y="63"/>
                    <a:pt x="224" y="63"/>
                    <a:pt x="224" y="63"/>
                  </a:cubicBezTo>
                  <a:cubicBezTo>
                    <a:pt x="224" y="63"/>
                    <a:pt x="224" y="63"/>
                    <a:pt x="224" y="63"/>
                  </a:cubicBezTo>
                  <a:cubicBezTo>
                    <a:pt x="224" y="63"/>
                    <a:pt x="224" y="63"/>
                    <a:pt x="224" y="63"/>
                  </a:cubicBezTo>
                  <a:cubicBezTo>
                    <a:pt x="224" y="63"/>
                    <a:pt x="224" y="63"/>
                    <a:pt x="224" y="63"/>
                  </a:cubicBezTo>
                  <a:cubicBezTo>
                    <a:pt x="224" y="63"/>
                    <a:pt x="224" y="63"/>
                    <a:pt x="223" y="63"/>
                  </a:cubicBezTo>
                  <a:cubicBezTo>
                    <a:pt x="223" y="63"/>
                    <a:pt x="223" y="63"/>
                    <a:pt x="223" y="63"/>
                  </a:cubicBezTo>
                  <a:cubicBezTo>
                    <a:pt x="223" y="63"/>
                    <a:pt x="223" y="63"/>
                    <a:pt x="223" y="63"/>
                  </a:cubicBezTo>
                  <a:cubicBezTo>
                    <a:pt x="223" y="63"/>
                    <a:pt x="223" y="63"/>
                    <a:pt x="223" y="63"/>
                  </a:cubicBezTo>
                  <a:cubicBezTo>
                    <a:pt x="223" y="63"/>
                    <a:pt x="223" y="63"/>
                    <a:pt x="223" y="63"/>
                  </a:cubicBezTo>
                  <a:cubicBezTo>
                    <a:pt x="223" y="63"/>
                    <a:pt x="223" y="63"/>
                    <a:pt x="223" y="63"/>
                  </a:cubicBezTo>
                  <a:cubicBezTo>
                    <a:pt x="223" y="63"/>
                    <a:pt x="223" y="63"/>
                    <a:pt x="223" y="63"/>
                  </a:cubicBezTo>
                  <a:cubicBezTo>
                    <a:pt x="223" y="63"/>
                    <a:pt x="223" y="63"/>
                    <a:pt x="223" y="63"/>
                  </a:cubicBezTo>
                  <a:cubicBezTo>
                    <a:pt x="223" y="63"/>
                    <a:pt x="223" y="63"/>
                    <a:pt x="223" y="63"/>
                  </a:cubicBezTo>
                  <a:cubicBezTo>
                    <a:pt x="222" y="63"/>
                    <a:pt x="222" y="64"/>
                    <a:pt x="222" y="64"/>
                  </a:cubicBezTo>
                  <a:cubicBezTo>
                    <a:pt x="222" y="64"/>
                    <a:pt x="222" y="64"/>
                    <a:pt x="222" y="64"/>
                  </a:cubicBezTo>
                  <a:cubicBezTo>
                    <a:pt x="222" y="64"/>
                    <a:pt x="221" y="64"/>
                    <a:pt x="222" y="63"/>
                  </a:cubicBezTo>
                  <a:cubicBezTo>
                    <a:pt x="222" y="63"/>
                    <a:pt x="222" y="63"/>
                    <a:pt x="222" y="63"/>
                  </a:cubicBezTo>
                  <a:cubicBezTo>
                    <a:pt x="222" y="63"/>
                    <a:pt x="222" y="63"/>
                    <a:pt x="222" y="63"/>
                  </a:cubicBezTo>
                  <a:cubicBezTo>
                    <a:pt x="222" y="63"/>
                    <a:pt x="222" y="63"/>
                    <a:pt x="222" y="64"/>
                  </a:cubicBezTo>
                  <a:cubicBezTo>
                    <a:pt x="222" y="64"/>
                    <a:pt x="222" y="63"/>
                    <a:pt x="222" y="63"/>
                  </a:cubicBezTo>
                  <a:cubicBezTo>
                    <a:pt x="222" y="63"/>
                    <a:pt x="222" y="63"/>
                    <a:pt x="222" y="63"/>
                  </a:cubicBezTo>
                  <a:cubicBezTo>
                    <a:pt x="222" y="63"/>
                    <a:pt x="222" y="63"/>
                    <a:pt x="222" y="63"/>
                  </a:cubicBezTo>
                  <a:cubicBezTo>
                    <a:pt x="221" y="63"/>
                    <a:pt x="221" y="63"/>
                    <a:pt x="221" y="63"/>
                  </a:cubicBezTo>
                  <a:cubicBezTo>
                    <a:pt x="221" y="63"/>
                    <a:pt x="221" y="64"/>
                    <a:pt x="221" y="64"/>
                  </a:cubicBezTo>
                  <a:cubicBezTo>
                    <a:pt x="221" y="64"/>
                    <a:pt x="221" y="64"/>
                    <a:pt x="222" y="64"/>
                  </a:cubicBezTo>
                  <a:cubicBezTo>
                    <a:pt x="222" y="64"/>
                    <a:pt x="222" y="64"/>
                    <a:pt x="222" y="64"/>
                  </a:cubicBezTo>
                  <a:cubicBezTo>
                    <a:pt x="221" y="64"/>
                    <a:pt x="221" y="64"/>
                    <a:pt x="221" y="64"/>
                  </a:cubicBezTo>
                  <a:cubicBezTo>
                    <a:pt x="221" y="64"/>
                    <a:pt x="221" y="64"/>
                    <a:pt x="221" y="64"/>
                  </a:cubicBezTo>
                  <a:cubicBezTo>
                    <a:pt x="221" y="64"/>
                    <a:pt x="221" y="64"/>
                    <a:pt x="221" y="64"/>
                  </a:cubicBezTo>
                  <a:cubicBezTo>
                    <a:pt x="221" y="64"/>
                    <a:pt x="221" y="65"/>
                    <a:pt x="221" y="65"/>
                  </a:cubicBezTo>
                  <a:cubicBezTo>
                    <a:pt x="221" y="65"/>
                    <a:pt x="221" y="65"/>
                    <a:pt x="221" y="65"/>
                  </a:cubicBezTo>
                  <a:cubicBezTo>
                    <a:pt x="220" y="65"/>
                    <a:pt x="220" y="64"/>
                    <a:pt x="220" y="64"/>
                  </a:cubicBezTo>
                  <a:cubicBezTo>
                    <a:pt x="220" y="64"/>
                    <a:pt x="220" y="64"/>
                    <a:pt x="220" y="65"/>
                  </a:cubicBezTo>
                  <a:cubicBezTo>
                    <a:pt x="220" y="65"/>
                    <a:pt x="220" y="65"/>
                    <a:pt x="221" y="65"/>
                  </a:cubicBezTo>
                  <a:cubicBezTo>
                    <a:pt x="221" y="65"/>
                    <a:pt x="221" y="65"/>
                    <a:pt x="221" y="65"/>
                  </a:cubicBezTo>
                  <a:cubicBezTo>
                    <a:pt x="221" y="65"/>
                    <a:pt x="221" y="65"/>
                    <a:pt x="220" y="65"/>
                  </a:cubicBezTo>
                  <a:cubicBezTo>
                    <a:pt x="220" y="65"/>
                    <a:pt x="220" y="65"/>
                    <a:pt x="220" y="65"/>
                  </a:cubicBezTo>
                  <a:cubicBezTo>
                    <a:pt x="220" y="65"/>
                    <a:pt x="220" y="65"/>
                    <a:pt x="220" y="65"/>
                  </a:cubicBezTo>
                  <a:cubicBezTo>
                    <a:pt x="220" y="65"/>
                    <a:pt x="220" y="65"/>
                    <a:pt x="220" y="65"/>
                  </a:cubicBezTo>
                  <a:cubicBezTo>
                    <a:pt x="220" y="65"/>
                    <a:pt x="220" y="65"/>
                    <a:pt x="219" y="65"/>
                  </a:cubicBezTo>
                  <a:cubicBezTo>
                    <a:pt x="219" y="65"/>
                    <a:pt x="219" y="65"/>
                    <a:pt x="219" y="65"/>
                  </a:cubicBezTo>
                  <a:cubicBezTo>
                    <a:pt x="219" y="65"/>
                    <a:pt x="219" y="66"/>
                    <a:pt x="219" y="66"/>
                  </a:cubicBezTo>
                  <a:cubicBezTo>
                    <a:pt x="220" y="66"/>
                    <a:pt x="220" y="66"/>
                    <a:pt x="220" y="66"/>
                  </a:cubicBezTo>
                  <a:cubicBezTo>
                    <a:pt x="220" y="66"/>
                    <a:pt x="220" y="66"/>
                    <a:pt x="220" y="66"/>
                  </a:cubicBezTo>
                  <a:cubicBezTo>
                    <a:pt x="220" y="66"/>
                    <a:pt x="220" y="66"/>
                    <a:pt x="219" y="66"/>
                  </a:cubicBezTo>
                  <a:cubicBezTo>
                    <a:pt x="219" y="66"/>
                    <a:pt x="219" y="66"/>
                    <a:pt x="219" y="66"/>
                  </a:cubicBezTo>
                  <a:cubicBezTo>
                    <a:pt x="219" y="66"/>
                    <a:pt x="219" y="66"/>
                    <a:pt x="219" y="66"/>
                  </a:cubicBezTo>
                  <a:cubicBezTo>
                    <a:pt x="219" y="67"/>
                    <a:pt x="219" y="67"/>
                    <a:pt x="219" y="67"/>
                  </a:cubicBezTo>
                  <a:cubicBezTo>
                    <a:pt x="219" y="67"/>
                    <a:pt x="219" y="67"/>
                    <a:pt x="219" y="67"/>
                  </a:cubicBezTo>
                  <a:cubicBezTo>
                    <a:pt x="219" y="67"/>
                    <a:pt x="219" y="67"/>
                    <a:pt x="219" y="67"/>
                  </a:cubicBezTo>
                  <a:cubicBezTo>
                    <a:pt x="219" y="67"/>
                    <a:pt x="219" y="67"/>
                    <a:pt x="219" y="67"/>
                  </a:cubicBezTo>
                  <a:cubicBezTo>
                    <a:pt x="219" y="67"/>
                    <a:pt x="219" y="67"/>
                    <a:pt x="219" y="68"/>
                  </a:cubicBezTo>
                  <a:cubicBezTo>
                    <a:pt x="219" y="68"/>
                    <a:pt x="219" y="68"/>
                    <a:pt x="219" y="68"/>
                  </a:cubicBezTo>
                  <a:cubicBezTo>
                    <a:pt x="219" y="68"/>
                    <a:pt x="219" y="68"/>
                    <a:pt x="219" y="68"/>
                  </a:cubicBezTo>
                  <a:cubicBezTo>
                    <a:pt x="219" y="68"/>
                    <a:pt x="219" y="68"/>
                    <a:pt x="219" y="68"/>
                  </a:cubicBezTo>
                  <a:cubicBezTo>
                    <a:pt x="219" y="68"/>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9" y="69"/>
                    <a:pt x="219" y="69"/>
                  </a:cubicBezTo>
                  <a:cubicBezTo>
                    <a:pt x="219" y="69"/>
                    <a:pt x="218" y="69"/>
                    <a:pt x="218" y="69"/>
                  </a:cubicBezTo>
                  <a:cubicBezTo>
                    <a:pt x="218" y="69"/>
                    <a:pt x="218" y="69"/>
                    <a:pt x="219" y="69"/>
                  </a:cubicBezTo>
                  <a:cubicBezTo>
                    <a:pt x="219" y="70"/>
                    <a:pt x="219" y="70"/>
                    <a:pt x="219" y="70"/>
                  </a:cubicBezTo>
                  <a:cubicBezTo>
                    <a:pt x="219" y="70"/>
                    <a:pt x="219" y="70"/>
                    <a:pt x="219" y="70"/>
                  </a:cubicBezTo>
                  <a:cubicBezTo>
                    <a:pt x="219" y="70"/>
                    <a:pt x="219" y="70"/>
                    <a:pt x="219" y="70"/>
                  </a:cubicBezTo>
                  <a:cubicBezTo>
                    <a:pt x="219" y="70"/>
                    <a:pt x="219" y="70"/>
                    <a:pt x="219" y="70"/>
                  </a:cubicBezTo>
                  <a:cubicBezTo>
                    <a:pt x="219" y="70"/>
                    <a:pt x="219" y="70"/>
                    <a:pt x="219" y="70"/>
                  </a:cubicBezTo>
                  <a:cubicBezTo>
                    <a:pt x="219" y="70"/>
                    <a:pt x="219" y="70"/>
                    <a:pt x="219" y="70"/>
                  </a:cubicBezTo>
                  <a:cubicBezTo>
                    <a:pt x="219" y="70"/>
                    <a:pt x="219" y="70"/>
                    <a:pt x="219" y="70"/>
                  </a:cubicBezTo>
                  <a:cubicBezTo>
                    <a:pt x="219" y="70"/>
                    <a:pt x="219" y="70"/>
                    <a:pt x="219" y="70"/>
                  </a:cubicBezTo>
                  <a:cubicBezTo>
                    <a:pt x="219" y="70"/>
                    <a:pt x="219" y="70"/>
                    <a:pt x="219" y="70"/>
                  </a:cubicBezTo>
                  <a:cubicBezTo>
                    <a:pt x="219" y="70"/>
                    <a:pt x="219" y="70"/>
                    <a:pt x="219" y="70"/>
                  </a:cubicBezTo>
                  <a:cubicBezTo>
                    <a:pt x="219" y="70"/>
                    <a:pt x="219" y="70"/>
                    <a:pt x="219" y="70"/>
                  </a:cubicBezTo>
                  <a:cubicBezTo>
                    <a:pt x="218" y="70"/>
                    <a:pt x="218" y="70"/>
                    <a:pt x="218" y="70"/>
                  </a:cubicBezTo>
                  <a:cubicBezTo>
                    <a:pt x="218" y="70"/>
                    <a:pt x="218" y="70"/>
                    <a:pt x="219" y="70"/>
                  </a:cubicBezTo>
                  <a:cubicBezTo>
                    <a:pt x="219" y="70"/>
                    <a:pt x="219" y="70"/>
                    <a:pt x="219" y="70"/>
                  </a:cubicBezTo>
                  <a:cubicBezTo>
                    <a:pt x="219" y="70"/>
                    <a:pt x="219" y="70"/>
                    <a:pt x="219" y="70"/>
                  </a:cubicBezTo>
                  <a:cubicBezTo>
                    <a:pt x="219" y="70"/>
                    <a:pt x="219" y="70"/>
                    <a:pt x="219" y="71"/>
                  </a:cubicBezTo>
                  <a:cubicBezTo>
                    <a:pt x="219" y="71"/>
                    <a:pt x="219" y="71"/>
                    <a:pt x="219" y="71"/>
                  </a:cubicBezTo>
                  <a:cubicBezTo>
                    <a:pt x="219" y="71"/>
                    <a:pt x="219" y="71"/>
                    <a:pt x="219" y="71"/>
                  </a:cubicBezTo>
                  <a:cubicBezTo>
                    <a:pt x="219" y="71"/>
                    <a:pt x="219" y="71"/>
                    <a:pt x="219" y="71"/>
                  </a:cubicBezTo>
                  <a:cubicBezTo>
                    <a:pt x="219" y="71"/>
                    <a:pt x="219" y="71"/>
                    <a:pt x="219" y="71"/>
                  </a:cubicBezTo>
                  <a:cubicBezTo>
                    <a:pt x="219" y="71"/>
                    <a:pt x="219" y="71"/>
                    <a:pt x="219" y="71"/>
                  </a:cubicBezTo>
                  <a:cubicBezTo>
                    <a:pt x="219" y="71"/>
                    <a:pt x="219" y="71"/>
                    <a:pt x="219" y="71"/>
                  </a:cubicBezTo>
                  <a:cubicBezTo>
                    <a:pt x="219" y="71"/>
                    <a:pt x="219" y="71"/>
                    <a:pt x="219" y="71"/>
                  </a:cubicBezTo>
                  <a:cubicBezTo>
                    <a:pt x="219" y="71"/>
                    <a:pt x="219" y="71"/>
                    <a:pt x="218" y="71"/>
                  </a:cubicBezTo>
                  <a:cubicBezTo>
                    <a:pt x="218" y="71"/>
                    <a:pt x="218" y="70"/>
                    <a:pt x="218" y="70"/>
                  </a:cubicBezTo>
                  <a:cubicBezTo>
                    <a:pt x="218" y="70"/>
                    <a:pt x="218" y="71"/>
                    <a:pt x="218" y="71"/>
                  </a:cubicBezTo>
                  <a:cubicBezTo>
                    <a:pt x="218" y="71"/>
                    <a:pt x="218" y="71"/>
                    <a:pt x="218" y="71"/>
                  </a:cubicBezTo>
                  <a:cubicBezTo>
                    <a:pt x="218" y="71"/>
                    <a:pt x="218" y="71"/>
                    <a:pt x="218" y="71"/>
                  </a:cubicBezTo>
                  <a:cubicBezTo>
                    <a:pt x="219" y="71"/>
                    <a:pt x="219" y="71"/>
                    <a:pt x="219" y="71"/>
                  </a:cubicBezTo>
                  <a:cubicBezTo>
                    <a:pt x="219" y="71"/>
                    <a:pt x="219" y="71"/>
                    <a:pt x="219" y="71"/>
                  </a:cubicBezTo>
                  <a:cubicBezTo>
                    <a:pt x="219" y="71"/>
                    <a:pt x="219" y="71"/>
                    <a:pt x="219" y="71"/>
                  </a:cubicBezTo>
                  <a:cubicBezTo>
                    <a:pt x="219" y="71"/>
                    <a:pt x="219" y="71"/>
                    <a:pt x="218" y="71"/>
                  </a:cubicBezTo>
                  <a:cubicBezTo>
                    <a:pt x="218" y="71"/>
                    <a:pt x="218" y="71"/>
                    <a:pt x="218" y="71"/>
                  </a:cubicBezTo>
                  <a:cubicBezTo>
                    <a:pt x="218" y="71"/>
                    <a:pt x="218" y="72"/>
                    <a:pt x="218" y="72"/>
                  </a:cubicBezTo>
                  <a:cubicBezTo>
                    <a:pt x="217" y="72"/>
                    <a:pt x="217" y="72"/>
                    <a:pt x="216" y="72"/>
                  </a:cubicBezTo>
                  <a:cubicBezTo>
                    <a:pt x="216" y="72"/>
                    <a:pt x="216" y="72"/>
                    <a:pt x="216" y="72"/>
                  </a:cubicBezTo>
                  <a:cubicBezTo>
                    <a:pt x="215" y="72"/>
                    <a:pt x="215" y="73"/>
                    <a:pt x="215" y="73"/>
                  </a:cubicBezTo>
                  <a:cubicBezTo>
                    <a:pt x="215" y="73"/>
                    <a:pt x="214" y="74"/>
                    <a:pt x="214" y="75"/>
                  </a:cubicBezTo>
                  <a:cubicBezTo>
                    <a:pt x="214" y="75"/>
                    <a:pt x="214" y="76"/>
                    <a:pt x="213" y="77"/>
                  </a:cubicBezTo>
                  <a:cubicBezTo>
                    <a:pt x="213" y="77"/>
                    <a:pt x="213" y="77"/>
                    <a:pt x="213" y="77"/>
                  </a:cubicBezTo>
                  <a:cubicBezTo>
                    <a:pt x="213" y="78"/>
                    <a:pt x="212" y="78"/>
                    <a:pt x="212" y="78"/>
                  </a:cubicBezTo>
                  <a:cubicBezTo>
                    <a:pt x="212" y="78"/>
                    <a:pt x="212" y="78"/>
                    <a:pt x="212" y="78"/>
                  </a:cubicBezTo>
                  <a:cubicBezTo>
                    <a:pt x="212" y="76"/>
                    <a:pt x="214" y="75"/>
                    <a:pt x="214" y="73"/>
                  </a:cubicBezTo>
                  <a:close/>
                  <a:moveTo>
                    <a:pt x="231" y="69"/>
                  </a:moveTo>
                  <a:cubicBezTo>
                    <a:pt x="231" y="69"/>
                    <a:pt x="230" y="68"/>
                    <a:pt x="230" y="68"/>
                  </a:cubicBezTo>
                  <a:cubicBezTo>
                    <a:pt x="230" y="68"/>
                    <a:pt x="230" y="68"/>
                    <a:pt x="230" y="68"/>
                  </a:cubicBezTo>
                  <a:cubicBezTo>
                    <a:pt x="231" y="68"/>
                    <a:pt x="231" y="68"/>
                    <a:pt x="231" y="68"/>
                  </a:cubicBezTo>
                  <a:cubicBezTo>
                    <a:pt x="231" y="68"/>
                    <a:pt x="231" y="68"/>
                    <a:pt x="231" y="69"/>
                  </a:cubicBezTo>
                  <a:close/>
                  <a:moveTo>
                    <a:pt x="228" y="69"/>
                  </a:moveTo>
                  <a:cubicBezTo>
                    <a:pt x="228" y="69"/>
                    <a:pt x="228" y="69"/>
                    <a:pt x="228" y="69"/>
                  </a:cubicBezTo>
                  <a:cubicBezTo>
                    <a:pt x="228" y="69"/>
                    <a:pt x="228" y="69"/>
                    <a:pt x="228" y="69"/>
                  </a:cubicBezTo>
                  <a:cubicBezTo>
                    <a:pt x="228" y="69"/>
                    <a:pt x="228" y="69"/>
                    <a:pt x="228" y="69"/>
                  </a:cubicBezTo>
                  <a:cubicBezTo>
                    <a:pt x="228" y="69"/>
                    <a:pt x="228" y="69"/>
                    <a:pt x="228" y="69"/>
                  </a:cubicBezTo>
                  <a:cubicBezTo>
                    <a:pt x="228" y="69"/>
                    <a:pt x="228" y="69"/>
                    <a:pt x="228" y="69"/>
                  </a:cubicBezTo>
                  <a:close/>
                  <a:moveTo>
                    <a:pt x="228" y="65"/>
                  </a:move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lose/>
                  <a:moveTo>
                    <a:pt x="228" y="68"/>
                  </a:moveTo>
                  <a:cubicBezTo>
                    <a:pt x="228" y="68"/>
                    <a:pt x="228" y="68"/>
                    <a:pt x="228" y="68"/>
                  </a:cubicBezTo>
                  <a:cubicBezTo>
                    <a:pt x="228" y="68"/>
                    <a:pt x="228" y="68"/>
                    <a:pt x="228" y="68"/>
                  </a:cubicBezTo>
                  <a:close/>
                  <a:moveTo>
                    <a:pt x="228" y="68"/>
                  </a:moveTo>
                  <a:cubicBezTo>
                    <a:pt x="228" y="68"/>
                    <a:pt x="228" y="68"/>
                    <a:pt x="228" y="68"/>
                  </a:cubicBezTo>
                  <a:close/>
                  <a:moveTo>
                    <a:pt x="228" y="68"/>
                  </a:moveTo>
                  <a:cubicBezTo>
                    <a:pt x="228" y="68"/>
                    <a:pt x="228" y="68"/>
                    <a:pt x="228" y="68"/>
                  </a:cubicBezTo>
                  <a:close/>
                  <a:moveTo>
                    <a:pt x="228" y="65"/>
                  </a:moveTo>
                  <a:cubicBezTo>
                    <a:pt x="228" y="65"/>
                    <a:pt x="228" y="65"/>
                    <a:pt x="228" y="65"/>
                  </a:cubicBezTo>
                  <a:cubicBezTo>
                    <a:pt x="228" y="65"/>
                    <a:pt x="228" y="65"/>
                    <a:pt x="228" y="65"/>
                  </a:cubicBezTo>
                  <a:cubicBezTo>
                    <a:pt x="228" y="65"/>
                    <a:pt x="228" y="65"/>
                    <a:pt x="228" y="65"/>
                  </a:cubicBezTo>
                  <a:cubicBezTo>
                    <a:pt x="228" y="65"/>
                    <a:pt x="228" y="65"/>
                    <a:pt x="228" y="65"/>
                  </a:cubicBezTo>
                  <a:cubicBezTo>
                    <a:pt x="228" y="65"/>
                    <a:pt x="228" y="65"/>
                    <a:pt x="228" y="65"/>
                  </a:cubicBezTo>
                  <a:close/>
                  <a:moveTo>
                    <a:pt x="228" y="68"/>
                  </a:moveTo>
                  <a:cubicBezTo>
                    <a:pt x="228" y="68"/>
                    <a:pt x="228" y="68"/>
                    <a:pt x="228" y="68"/>
                  </a:cubicBezTo>
                  <a:cubicBezTo>
                    <a:pt x="228" y="68"/>
                    <a:pt x="228" y="68"/>
                    <a:pt x="228" y="68"/>
                  </a:cubicBezTo>
                  <a:cubicBezTo>
                    <a:pt x="228" y="68"/>
                    <a:pt x="228" y="68"/>
                    <a:pt x="228" y="68"/>
                  </a:cubicBezTo>
                  <a:close/>
                  <a:moveTo>
                    <a:pt x="228" y="66"/>
                  </a:moveTo>
                  <a:cubicBezTo>
                    <a:pt x="228" y="66"/>
                    <a:pt x="228" y="66"/>
                    <a:pt x="228" y="66"/>
                  </a:cubicBezTo>
                  <a:cubicBezTo>
                    <a:pt x="228" y="66"/>
                    <a:pt x="228" y="66"/>
                    <a:pt x="229" y="66"/>
                  </a:cubicBezTo>
                  <a:cubicBezTo>
                    <a:pt x="229" y="66"/>
                    <a:pt x="229" y="66"/>
                    <a:pt x="229" y="66"/>
                  </a:cubicBezTo>
                  <a:cubicBezTo>
                    <a:pt x="229" y="66"/>
                    <a:pt x="229" y="67"/>
                    <a:pt x="229" y="67"/>
                  </a:cubicBezTo>
                  <a:cubicBezTo>
                    <a:pt x="229" y="67"/>
                    <a:pt x="229" y="67"/>
                    <a:pt x="228" y="67"/>
                  </a:cubicBezTo>
                  <a:cubicBezTo>
                    <a:pt x="228" y="67"/>
                    <a:pt x="228" y="67"/>
                    <a:pt x="228" y="67"/>
                  </a:cubicBezTo>
                  <a:cubicBezTo>
                    <a:pt x="228" y="67"/>
                    <a:pt x="228" y="67"/>
                    <a:pt x="228" y="67"/>
                  </a:cubicBezTo>
                  <a:cubicBezTo>
                    <a:pt x="228" y="67"/>
                    <a:pt x="228" y="67"/>
                    <a:pt x="228" y="67"/>
                  </a:cubicBezTo>
                  <a:cubicBezTo>
                    <a:pt x="228" y="67"/>
                    <a:pt x="228" y="67"/>
                    <a:pt x="228" y="67"/>
                  </a:cubicBezTo>
                  <a:cubicBezTo>
                    <a:pt x="228" y="67"/>
                    <a:pt x="228" y="67"/>
                    <a:pt x="228" y="67"/>
                  </a:cubicBezTo>
                  <a:cubicBezTo>
                    <a:pt x="228" y="66"/>
                    <a:pt x="228" y="66"/>
                    <a:pt x="228" y="66"/>
                  </a:cubicBezTo>
                  <a:close/>
                  <a:moveTo>
                    <a:pt x="219" y="69"/>
                  </a:moveTo>
                  <a:cubicBezTo>
                    <a:pt x="219" y="69"/>
                    <a:pt x="219" y="68"/>
                    <a:pt x="219" y="68"/>
                  </a:cubicBezTo>
                  <a:cubicBezTo>
                    <a:pt x="219" y="68"/>
                    <a:pt x="219" y="68"/>
                    <a:pt x="219" y="68"/>
                  </a:cubicBezTo>
                  <a:cubicBezTo>
                    <a:pt x="219" y="69"/>
                    <a:pt x="219" y="69"/>
                    <a:pt x="219" y="69"/>
                  </a:cubicBezTo>
                  <a:cubicBezTo>
                    <a:pt x="219" y="69"/>
                    <a:pt x="219" y="69"/>
                    <a:pt x="219" y="69"/>
                  </a:cubicBezTo>
                  <a:close/>
                  <a:moveTo>
                    <a:pt x="219" y="68"/>
                  </a:moveTo>
                  <a:cubicBezTo>
                    <a:pt x="219" y="68"/>
                    <a:pt x="219" y="68"/>
                    <a:pt x="219" y="68"/>
                  </a:cubicBezTo>
                  <a:cubicBezTo>
                    <a:pt x="219" y="68"/>
                    <a:pt x="219" y="68"/>
                    <a:pt x="219" y="68"/>
                  </a:cubicBezTo>
                  <a:cubicBezTo>
                    <a:pt x="219" y="68"/>
                    <a:pt x="219" y="68"/>
                    <a:pt x="219" y="68"/>
                  </a:cubicBezTo>
                  <a:cubicBezTo>
                    <a:pt x="219" y="68"/>
                    <a:pt x="219" y="68"/>
                    <a:pt x="219" y="68"/>
                  </a:cubicBezTo>
                  <a:close/>
                  <a:moveTo>
                    <a:pt x="219" y="68"/>
                  </a:moveTo>
                  <a:cubicBezTo>
                    <a:pt x="219" y="68"/>
                    <a:pt x="219" y="68"/>
                    <a:pt x="219" y="68"/>
                  </a:cubicBezTo>
                  <a:cubicBezTo>
                    <a:pt x="219" y="68"/>
                    <a:pt x="219" y="68"/>
                    <a:pt x="219" y="68"/>
                  </a:cubicBezTo>
                  <a:cubicBezTo>
                    <a:pt x="219" y="68"/>
                    <a:pt x="219" y="68"/>
                    <a:pt x="219" y="68"/>
                  </a:cubicBezTo>
                  <a:cubicBezTo>
                    <a:pt x="219" y="68"/>
                    <a:pt x="219" y="68"/>
                    <a:pt x="219" y="68"/>
                  </a:cubicBezTo>
                  <a:close/>
                  <a:moveTo>
                    <a:pt x="217" y="78"/>
                  </a:moveTo>
                  <a:cubicBezTo>
                    <a:pt x="216" y="78"/>
                    <a:pt x="216" y="78"/>
                    <a:pt x="216" y="78"/>
                  </a:cubicBezTo>
                  <a:cubicBezTo>
                    <a:pt x="216" y="78"/>
                    <a:pt x="216" y="78"/>
                    <a:pt x="216" y="78"/>
                  </a:cubicBezTo>
                  <a:cubicBezTo>
                    <a:pt x="216" y="78"/>
                    <a:pt x="216" y="78"/>
                    <a:pt x="216" y="78"/>
                  </a:cubicBezTo>
                  <a:cubicBezTo>
                    <a:pt x="216" y="78"/>
                    <a:pt x="216" y="77"/>
                    <a:pt x="217" y="77"/>
                  </a:cubicBezTo>
                  <a:cubicBezTo>
                    <a:pt x="217" y="78"/>
                    <a:pt x="217" y="78"/>
                    <a:pt x="217" y="78"/>
                  </a:cubicBezTo>
                  <a:close/>
                  <a:moveTo>
                    <a:pt x="177" y="53"/>
                  </a:moveTo>
                  <a:cubicBezTo>
                    <a:pt x="178" y="54"/>
                    <a:pt x="178" y="54"/>
                    <a:pt x="179" y="56"/>
                  </a:cubicBezTo>
                  <a:cubicBezTo>
                    <a:pt x="178" y="56"/>
                    <a:pt x="178" y="55"/>
                    <a:pt x="178" y="55"/>
                  </a:cubicBezTo>
                  <a:cubicBezTo>
                    <a:pt x="178" y="55"/>
                    <a:pt x="178" y="55"/>
                    <a:pt x="178" y="55"/>
                  </a:cubicBezTo>
                  <a:cubicBezTo>
                    <a:pt x="178" y="55"/>
                    <a:pt x="177" y="54"/>
                    <a:pt x="177" y="54"/>
                  </a:cubicBezTo>
                  <a:cubicBezTo>
                    <a:pt x="177" y="53"/>
                    <a:pt x="177" y="53"/>
                    <a:pt x="177" y="53"/>
                  </a:cubicBezTo>
                  <a:close/>
                  <a:moveTo>
                    <a:pt x="177" y="55"/>
                  </a:moveTo>
                  <a:cubicBezTo>
                    <a:pt x="178" y="55"/>
                    <a:pt x="178" y="56"/>
                    <a:pt x="179" y="56"/>
                  </a:cubicBezTo>
                  <a:cubicBezTo>
                    <a:pt x="179" y="56"/>
                    <a:pt x="179" y="56"/>
                    <a:pt x="179" y="56"/>
                  </a:cubicBezTo>
                  <a:cubicBezTo>
                    <a:pt x="180" y="56"/>
                    <a:pt x="180" y="56"/>
                    <a:pt x="180" y="56"/>
                  </a:cubicBezTo>
                  <a:cubicBezTo>
                    <a:pt x="180" y="56"/>
                    <a:pt x="180" y="56"/>
                    <a:pt x="180" y="56"/>
                  </a:cubicBezTo>
                  <a:cubicBezTo>
                    <a:pt x="180" y="56"/>
                    <a:pt x="180" y="56"/>
                    <a:pt x="180" y="56"/>
                  </a:cubicBezTo>
                  <a:cubicBezTo>
                    <a:pt x="180" y="56"/>
                    <a:pt x="180" y="56"/>
                    <a:pt x="180" y="56"/>
                  </a:cubicBezTo>
                  <a:cubicBezTo>
                    <a:pt x="180" y="56"/>
                    <a:pt x="180" y="56"/>
                    <a:pt x="180" y="56"/>
                  </a:cubicBezTo>
                  <a:cubicBezTo>
                    <a:pt x="179" y="56"/>
                    <a:pt x="179" y="56"/>
                    <a:pt x="179" y="56"/>
                  </a:cubicBezTo>
                  <a:cubicBezTo>
                    <a:pt x="179" y="55"/>
                    <a:pt x="178" y="53"/>
                    <a:pt x="178" y="52"/>
                  </a:cubicBezTo>
                  <a:cubicBezTo>
                    <a:pt x="178" y="52"/>
                    <a:pt x="178" y="52"/>
                    <a:pt x="178" y="52"/>
                  </a:cubicBezTo>
                  <a:cubicBezTo>
                    <a:pt x="178" y="52"/>
                    <a:pt x="179" y="53"/>
                    <a:pt x="179" y="53"/>
                  </a:cubicBezTo>
                  <a:cubicBezTo>
                    <a:pt x="179" y="53"/>
                    <a:pt x="179" y="54"/>
                    <a:pt x="179" y="54"/>
                  </a:cubicBezTo>
                  <a:cubicBezTo>
                    <a:pt x="179" y="53"/>
                    <a:pt x="179" y="54"/>
                    <a:pt x="179" y="54"/>
                  </a:cubicBezTo>
                  <a:cubicBezTo>
                    <a:pt x="179" y="53"/>
                    <a:pt x="179" y="53"/>
                    <a:pt x="179" y="53"/>
                  </a:cubicBezTo>
                  <a:cubicBezTo>
                    <a:pt x="179" y="53"/>
                    <a:pt x="178" y="52"/>
                    <a:pt x="178" y="52"/>
                  </a:cubicBezTo>
                  <a:cubicBezTo>
                    <a:pt x="178" y="52"/>
                    <a:pt x="178" y="52"/>
                    <a:pt x="178" y="52"/>
                  </a:cubicBezTo>
                  <a:cubicBezTo>
                    <a:pt x="179" y="49"/>
                    <a:pt x="180" y="46"/>
                    <a:pt x="181" y="43"/>
                  </a:cubicBezTo>
                  <a:cubicBezTo>
                    <a:pt x="181" y="43"/>
                    <a:pt x="182" y="44"/>
                    <a:pt x="182" y="44"/>
                  </a:cubicBezTo>
                  <a:cubicBezTo>
                    <a:pt x="182" y="44"/>
                    <a:pt x="182" y="44"/>
                    <a:pt x="183" y="45"/>
                  </a:cubicBezTo>
                  <a:cubicBezTo>
                    <a:pt x="184" y="46"/>
                    <a:pt x="184" y="48"/>
                    <a:pt x="185" y="49"/>
                  </a:cubicBezTo>
                  <a:cubicBezTo>
                    <a:pt x="185" y="50"/>
                    <a:pt x="185" y="50"/>
                    <a:pt x="185" y="50"/>
                  </a:cubicBezTo>
                  <a:cubicBezTo>
                    <a:pt x="186" y="51"/>
                    <a:pt x="186" y="52"/>
                    <a:pt x="187" y="53"/>
                  </a:cubicBezTo>
                  <a:cubicBezTo>
                    <a:pt x="187" y="54"/>
                    <a:pt x="188" y="54"/>
                    <a:pt x="188" y="55"/>
                  </a:cubicBezTo>
                  <a:cubicBezTo>
                    <a:pt x="188" y="56"/>
                    <a:pt x="189" y="57"/>
                    <a:pt x="189" y="57"/>
                  </a:cubicBezTo>
                  <a:cubicBezTo>
                    <a:pt x="189" y="58"/>
                    <a:pt x="189" y="59"/>
                    <a:pt x="190" y="60"/>
                  </a:cubicBezTo>
                  <a:cubicBezTo>
                    <a:pt x="190" y="60"/>
                    <a:pt x="189" y="60"/>
                    <a:pt x="189" y="60"/>
                  </a:cubicBezTo>
                  <a:cubicBezTo>
                    <a:pt x="189" y="61"/>
                    <a:pt x="190" y="61"/>
                    <a:pt x="190" y="61"/>
                  </a:cubicBezTo>
                  <a:cubicBezTo>
                    <a:pt x="190" y="61"/>
                    <a:pt x="190" y="62"/>
                    <a:pt x="190" y="62"/>
                  </a:cubicBezTo>
                  <a:cubicBezTo>
                    <a:pt x="191" y="62"/>
                    <a:pt x="191" y="63"/>
                    <a:pt x="191" y="63"/>
                  </a:cubicBezTo>
                  <a:cubicBezTo>
                    <a:pt x="191" y="63"/>
                    <a:pt x="191" y="63"/>
                    <a:pt x="191" y="63"/>
                  </a:cubicBezTo>
                  <a:cubicBezTo>
                    <a:pt x="191" y="64"/>
                    <a:pt x="191" y="63"/>
                    <a:pt x="191" y="63"/>
                  </a:cubicBezTo>
                  <a:cubicBezTo>
                    <a:pt x="191" y="63"/>
                    <a:pt x="191" y="63"/>
                    <a:pt x="191" y="63"/>
                  </a:cubicBezTo>
                  <a:cubicBezTo>
                    <a:pt x="191" y="63"/>
                    <a:pt x="191" y="63"/>
                    <a:pt x="191" y="63"/>
                  </a:cubicBezTo>
                  <a:cubicBezTo>
                    <a:pt x="191" y="63"/>
                    <a:pt x="191" y="63"/>
                    <a:pt x="191" y="63"/>
                  </a:cubicBezTo>
                  <a:cubicBezTo>
                    <a:pt x="191" y="63"/>
                    <a:pt x="190" y="63"/>
                    <a:pt x="190" y="63"/>
                  </a:cubicBezTo>
                  <a:cubicBezTo>
                    <a:pt x="190" y="63"/>
                    <a:pt x="190" y="63"/>
                    <a:pt x="190" y="63"/>
                  </a:cubicBezTo>
                  <a:cubicBezTo>
                    <a:pt x="190" y="63"/>
                    <a:pt x="190" y="63"/>
                    <a:pt x="190" y="63"/>
                  </a:cubicBezTo>
                  <a:cubicBezTo>
                    <a:pt x="190" y="63"/>
                    <a:pt x="190" y="63"/>
                    <a:pt x="190" y="63"/>
                  </a:cubicBezTo>
                  <a:cubicBezTo>
                    <a:pt x="190" y="63"/>
                    <a:pt x="190" y="63"/>
                    <a:pt x="189" y="63"/>
                  </a:cubicBezTo>
                  <a:cubicBezTo>
                    <a:pt x="189" y="63"/>
                    <a:pt x="189" y="63"/>
                    <a:pt x="189" y="63"/>
                  </a:cubicBezTo>
                  <a:cubicBezTo>
                    <a:pt x="189" y="63"/>
                    <a:pt x="189" y="63"/>
                    <a:pt x="189" y="63"/>
                  </a:cubicBezTo>
                  <a:cubicBezTo>
                    <a:pt x="189" y="63"/>
                    <a:pt x="189" y="63"/>
                    <a:pt x="189" y="63"/>
                  </a:cubicBezTo>
                  <a:cubicBezTo>
                    <a:pt x="189" y="63"/>
                    <a:pt x="188" y="63"/>
                    <a:pt x="188" y="63"/>
                  </a:cubicBezTo>
                  <a:cubicBezTo>
                    <a:pt x="188" y="63"/>
                    <a:pt x="188" y="63"/>
                    <a:pt x="188" y="62"/>
                  </a:cubicBezTo>
                  <a:cubicBezTo>
                    <a:pt x="188" y="63"/>
                    <a:pt x="188" y="63"/>
                    <a:pt x="188" y="63"/>
                  </a:cubicBezTo>
                  <a:cubicBezTo>
                    <a:pt x="188" y="63"/>
                    <a:pt x="188" y="63"/>
                    <a:pt x="188" y="63"/>
                  </a:cubicBezTo>
                  <a:cubicBezTo>
                    <a:pt x="188" y="63"/>
                    <a:pt x="188" y="63"/>
                    <a:pt x="188" y="63"/>
                  </a:cubicBezTo>
                  <a:cubicBezTo>
                    <a:pt x="187" y="63"/>
                    <a:pt x="187" y="63"/>
                    <a:pt x="187" y="63"/>
                  </a:cubicBezTo>
                  <a:cubicBezTo>
                    <a:pt x="187" y="63"/>
                    <a:pt x="187" y="63"/>
                    <a:pt x="188" y="63"/>
                  </a:cubicBezTo>
                  <a:cubicBezTo>
                    <a:pt x="188" y="63"/>
                    <a:pt x="188" y="63"/>
                    <a:pt x="188" y="63"/>
                  </a:cubicBezTo>
                  <a:cubicBezTo>
                    <a:pt x="187" y="63"/>
                    <a:pt x="187" y="63"/>
                    <a:pt x="187" y="63"/>
                  </a:cubicBezTo>
                  <a:cubicBezTo>
                    <a:pt x="187" y="63"/>
                    <a:pt x="187" y="63"/>
                    <a:pt x="188" y="63"/>
                  </a:cubicBezTo>
                  <a:cubicBezTo>
                    <a:pt x="188" y="63"/>
                    <a:pt x="187" y="63"/>
                    <a:pt x="187" y="63"/>
                  </a:cubicBezTo>
                  <a:cubicBezTo>
                    <a:pt x="188" y="63"/>
                    <a:pt x="188" y="63"/>
                    <a:pt x="188" y="63"/>
                  </a:cubicBezTo>
                  <a:cubicBezTo>
                    <a:pt x="188" y="63"/>
                    <a:pt x="188" y="63"/>
                    <a:pt x="188" y="63"/>
                  </a:cubicBezTo>
                  <a:cubicBezTo>
                    <a:pt x="188" y="63"/>
                    <a:pt x="188" y="63"/>
                    <a:pt x="188" y="63"/>
                  </a:cubicBezTo>
                  <a:cubicBezTo>
                    <a:pt x="188" y="63"/>
                    <a:pt x="188" y="63"/>
                    <a:pt x="188" y="63"/>
                  </a:cubicBezTo>
                  <a:cubicBezTo>
                    <a:pt x="188" y="63"/>
                    <a:pt x="188" y="63"/>
                    <a:pt x="188" y="63"/>
                  </a:cubicBezTo>
                  <a:cubicBezTo>
                    <a:pt x="187" y="63"/>
                    <a:pt x="187" y="63"/>
                    <a:pt x="187" y="63"/>
                  </a:cubicBezTo>
                  <a:cubicBezTo>
                    <a:pt x="187" y="63"/>
                    <a:pt x="186" y="63"/>
                    <a:pt x="186" y="63"/>
                  </a:cubicBezTo>
                  <a:cubicBezTo>
                    <a:pt x="186" y="63"/>
                    <a:pt x="186" y="63"/>
                    <a:pt x="186" y="63"/>
                  </a:cubicBezTo>
                  <a:cubicBezTo>
                    <a:pt x="186" y="63"/>
                    <a:pt x="186" y="63"/>
                    <a:pt x="187" y="63"/>
                  </a:cubicBezTo>
                  <a:cubicBezTo>
                    <a:pt x="186" y="63"/>
                    <a:pt x="186" y="63"/>
                    <a:pt x="186" y="63"/>
                  </a:cubicBezTo>
                  <a:cubicBezTo>
                    <a:pt x="187" y="63"/>
                    <a:pt x="187" y="64"/>
                    <a:pt x="187" y="64"/>
                  </a:cubicBezTo>
                  <a:cubicBezTo>
                    <a:pt x="186" y="64"/>
                    <a:pt x="186" y="64"/>
                    <a:pt x="186" y="64"/>
                  </a:cubicBezTo>
                  <a:cubicBezTo>
                    <a:pt x="186" y="64"/>
                    <a:pt x="186" y="64"/>
                    <a:pt x="186" y="64"/>
                  </a:cubicBezTo>
                  <a:cubicBezTo>
                    <a:pt x="186" y="64"/>
                    <a:pt x="186" y="64"/>
                    <a:pt x="186" y="63"/>
                  </a:cubicBezTo>
                  <a:cubicBezTo>
                    <a:pt x="186" y="64"/>
                    <a:pt x="186" y="64"/>
                    <a:pt x="186" y="64"/>
                  </a:cubicBezTo>
                  <a:cubicBezTo>
                    <a:pt x="186" y="64"/>
                    <a:pt x="186" y="64"/>
                    <a:pt x="186" y="64"/>
                  </a:cubicBezTo>
                  <a:cubicBezTo>
                    <a:pt x="186" y="64"/>
                    <a:pt x="186" y="64"/>
                    <a:pt x="186" y="64"/>
                  </a:cubicBezTo>
                  <a:cubicBezTo>
                    <a:pt x="186" y="64"/>
                    <a:pt x="185" y="64"/>
                    <a:pt x="185" y="64"/>
                  </a:cubicBezTo>
                  <a:cubicBezTo>
                    <a:pt x="185" y="64"/>
                    <a:pt x="186" y="64"/>
                    <a:pt x="186" y="64"/>
                  </a:cubicBezTo>
                  <a:cubicBezTo>
                    <a:pt x="186" y="64"/>
                    <a:pt x="186" y="64"/>
                    <a:pt x="186" y="64"/>
                  </a:cubicBezTo>
                  <a:cubicBezTo>
                    <a:pt x="185" y="64"/>
                    <a:pt x="185" y="64"/>
                    <a:pt x="185" y="64"/>
                  </a:cubicBezTo>
                  <a:cubicBezTo>
                    <a:pt x="185" y="65"/>
                    <a:pt x="185" y="65"/>
                    <a:pt x="185" y="65"/>
                  </a:cubicBezTo>
                  <a:cubicBezTo>
                    <a:pt x="185" y="65"/>
                    <a:pt x="185" y="65"/>
                    <a:pt x="185" y="65"/>
                  </a:cubicBezTo>
                  <a:cubicBezTo>
                    <a:pt x="185" y="65"/>
                    <a:pt x="184" y="65"/>
                    <a:pt x="184" y="65"/>
                  </a:cubicBezTo>
                  <a:cubicBezTo>
                    <a:pt x="184" y="65"/>
                    <a:pt x="184" y="65"/>
                    <a:pt x="184" y="65"/>
                  </a:cubicBezTo>
                  <a:cubicBezTo>
                    <a:pt x="184" y="65"/>
                    <a:pt x="184" y="65"/>
                    <a:pt x="184" y="65"/>
                  </a:cubicBezTo>
                  <a:cubicBezTo>
                    <a:pt x="184" y="65"/>
                    <a:pt x="184" y="65"/>
                    <a:pt x="185" y="65"/>
                  </a:cubicBezTo>
                  <a:cubicBezTo>
                    <a:pt x="184" y="65"/>
                    <a:pt x="184" y="65"/>
                    <a:pt x="184" y="65"/>
                  </a:cubicBezTo>
                  <a:cubicBezTo>
                    <a:pt x="184" y="65"/>
                    <a:pt x="184" y="66"/>
                    <a:pt x="184" y="65"/>
                  </a:cubicBezTo>
                  <a:cubicBezTo>
                    <a:pt x="184" y="66"/>
                    <a:pt x="184" y="66"/>
                    <a:pt x="184" y="65"/>
                  </a:cubicBezTo>
                  <a:cubicBezTo>
                    <a:pt x="184" y="65"/>
                    <a:pt x="185" y="65"/>
                    <a:pt x="185" y="65"/>
                  </a:cubicBezTo>
                  <a:cubicBezTo>
                    <a:pt x="185" y="65"/>
                    <a:pt x="185" y="65"/>
                    <a:pt x="185" y="65"/>
                  </a:cubicBezTo>
                  <a:cubicBezTo>
                    <a:pt x="185" y="65"/>
                    <a:pt x="185" y="65"/>
                    <a:pt x="185" y="65"/>
                  </a:cubicBezTo>
                  <a:cubicBezTo>
                    <a:pt x="185" y="65"/>
                    <a:pt x="185" y="65"/>
                    <a:pt x="185" y="65"/>
                  </a:cubicBezTo>
                  <a:cubicBezTo>
                    <a:pt x="185" y="65"/>
                    <a:pt x="185" y="65"/>
                    <a:pt x="185" y="65"/>
                  </a:cubicBezTo>
                  <a:cubicBezTo>
                    <a:pt x="185" y="65"/>
                    <a:pt x="185" y="65"/>
                    <a:pt x="185" y="65"/>
                  </a:cubicBezTo>
                  <a:cubicBezTo>
                    <a:pt x="185" y="65"/>
                    <a:pt x="185" y="66"/>
                    <a:pt x="185" y="66"/>
                  </a:cubicBezTo>
                  <a:cubicBezTo>
                    <a:pt x="184" y="66"/>
                    <a:pt x="184" y="66"/>
                    <a:pt x="184" y="66"/>
                  </a:cubicBezTo>
                  <a:cubicBezTo>
                    <a:pt x="184" y="66"/>
                    <a:pt x="184" y="66"/>
                    <a:pt x="184" y="66"/>
                  </a:cubicBezTo>
                  <a:cubicBezTo>
                    <a:pt x="184" y="66"/>
                    <a:pt x="184" y="66"/>
                    <a:pt x="184" y="66"/>
                  </a:cubicBezTo>
                  <a:cubicBezTo>
                    <a:pt x="184" y="66"/>
                    <a:pt x="185" y="66"/>
                    <a:pt x="185" y="66"/>
                  </a:cubicBezTo>
                  <a:cubicBezTo>
                    <a:pt x="185" y="66"/>
                    <a:pt x="185" y="66"/>
                    <a:pt x="185" y="66"/>
                  </a:cubicBezTo>
                  <a:cubicBezTo>
                    <a:pt x="185" y="66"/>
                    <a:pt x="185" y="66"/>
                    <a:pt x="185" y="66"/>
                  </a:cubicBezTo>
                  <a:cubicBezTo>
                    <a:pt x="185" y="66"/>
                    <a:pt x="185" y="66"/>
                    <a:pt x="184" y="66"/>
                  </a:cubicBezTo>
                  <a:cubicBezTo>
                    <a:pt x="184" y="66"/>
                    <a:pt x="184" y="66"/>
                    <a:pt x="184" y="66"/>
                  </a:cubicBezTo>
                  <a:cubicBezTo>
                    <a:pt x="184" y="66"/>
                    <a:pt x="184" y="66"/>
                    <a:pt x="184" y="66"/>
                  </a:cubicBezTo>
                  <a:cubicBezTo>
                    <a:pt x="185" y="66"/>
                    <a:pt x="185" y="66"/>
                    <a:pt x="185" y="66"/>
                  </a:cubicBezTo>
                  <a:cubicBezTo>
                    <a:pt x="185" y="66"/>
                    <a:pt x="185" y="66"/>
                    <a:pt x="185" y="66"/>
                  </a:cubicBezTo>
                  <a:cubicBezTo>
                    <a:pt x="185" y="66"/>
                    <a:pt x="185" y="66"/>
                    <a:pt x="184" y="67"/>
                  </a:cubicBezTo>
                  <a:cubicBezTo>
                    <a:pt x="185" y="67"/>
                    <a:pt x="185" y="66"/>
                    <a:pt x="185" y="66"/>
                  </a:cubicBezTo>
                  <a:cubicBezTo>
                    <a:pt x="185" y="66"/>
                    <a:pt x="185" y="66"/>
                    <a:pt x="185" y="66"/>
                  </a:cubicBezTo>
                  <a:cubicBezTo>
                    <a:pt x="185" y="66"/>
                    <a:pt x="185" y="66"/>
                    <a:pt x="185" y="66"/>
                  </a:cubicBezTo>
                  <a:cubicBezTo>
                    <a:pt x="185" y="66"/>
                    <a:pt x="185" y="66"/>
                    <a:pt x="185" y="66"/>
                  </a:cubicBezTo>
                  <a:cubicBezTo>
                    <a:pt x="185" y="67"/>
                    <a:pt x="184" y="67"/>
                    <a:pt x="184" y="67"/>
                  </a:cubicBezTo>
                  <a:cubicBezTo>
                    <a:pt x="184" y="67"/>
                    <a:pt x="185" y="67"/>
                    <a:pt x="185" y="67"/>
                  </a:cubicBezTo>
                  <a:cubicBezTo>
                    <a:pt x="185" y="67"/>
                    <a:pt x="185" y="67"/>
                    <a:pt x="185" y="67"/>
                  </a:cubicBezTo>
                  <a:cubicBezTo>
                    <a:pt x="185" y="67"/>
                    <a:pt x="185" y="67"/>
                    <a:pt x="185" y="66"/>
                  </a:cubicBezTo>
                  <a:cubicBezTo>
                    <a:pt x="185" y="66"/>
                    <a:pt x="185" y="66"/>
                    <a:pt x="185" y="66"/>
                  </a:cubicBezTo>
                  <a:cubicBezTo>
                    <a:pt x="185" y="66"/>
                    <a:pt x="185" y="66"/>
                    <a:pt x="185" y="67"/>
                  </a:cubicBezTo>
                  <a:cubicBezTo>
                    <a:pt x="185" y="67"/>
                    <a:pt x="185" y="67"/>
                    <a:pt x="185" y="67"/>
                  </a:cubicBezTo>
                  <a:cubicBezTo>
                    <a:pt x="185" y="67"/>
                    <a:pt x="185" y="67"/>
                    <a:pt x="184" y="67"/>
                  </a:cubicBezTo>
                  <a:cubicBezTo>
                    <a:pt x="185" y="67"/>
                    <a:pt x="185" y="67"/>
                    <a:pt x="185" y="67"/>
                  </a:cubicBezTo>
                  <a:cubicBezTo>
                    <a:pt x="185" y="67"/>
                    <a:pt x="185" y="67"/>
                    <a:pt x="185" y="67"/>
                  </a:cubicBezTo>
                  <a:cubicBezTo>
                    <a:pt x="185" y="67"/>
                    <a:pt x="185" y="67"/>
                    <a:pt x="185" y="67"/>
                  </a:cubicBezTo>
                  <a:cubicBezTo>
                    <a:pt x="185" y="67"/>
                    <a:pt x="185" y="67"/>
                    <a:pt x="185" y="67"/>
                  </a:cubicBezTo>
                  <a:cubicBezTo>
                    <a:pt x="185" y="67"/>
                    <a:pt x="185" y="67"/>
                    <a:pt x="185" y="67"/>
                  </a:cubicBezTo>
                  <a:cubicBezTo>
                    <a:pt x="185" y="67"/>
                    <a:pt x="185" y="67"/>
                    <a:pt x="185" y="67"/>
                  </a:cubicBezTo>
                  <a:cubicBezTo>
                    <a:pt x="185" y="67"/>
                    <a:pt x="185" y="67"/>
                    <a:pt x="185" y="67"/>
                  </a:cubicBezTo>
                  <a:cubicBezTo>
                    <a:pt x="185" y="67"/>
                    <a:pt x="185" y="67"/>
                    <a:pt x="185" y="67"/>
                  </a:cubicBezTo>
                  <a:cubicBezTo>
                    <a:pt x="185" y="67"/>
                    <a:pt x="185" y="67"/>
                    <a:pt x="185" y="67"/>
                  </a:cubicBezTo>
                  <a:cubicBezTo>
                    <a:pt x="185" y="67"/>
                    <a:pt x="185" y="67"/>
                    <a:pt x="185" y="67"/>
                  </a:cubicBezTo>
                  <a:cubicBezTo>
                    <a:pt x="185" y="67"/>
                    <a:pt x="185" y="67"/>
                    <a:pt x="185" y="67"/>
                  </a:cubicBezTo>
                  <a:cubicBezTo>
                    <a:pt x="185" y="67"/>
                    <a:pt x="185" y="67"/>
                    <a:pt x="184" y="67"/>
                  </a:cubicBezTo>
                  <a:cubicBezTo>
                    <a:pt x="185" y="67"/>
                    <a:pt x="185" y="67"/>
                    <a:pt x="185" y="67"/>
                  </a:cubicBezTo>
                  <a:cubicBezTo>
                    <a:pt x="185" y="67"/>
                    <a:pt x="185" y="67"/>
                    <a:pt x="185" y="67"/>
                  </a:cubicBezTo>
                  <a:cubicBezTo>
                    <a:pt x="185" y="68"/>
                    <a:pt x="184" y="68"/>
                    <a:pt x="184" y="68"/>
                  </a:cubicBezTo>
                  <a:cubicBezTo>
                    <a:pt x="184" y="68"/>
                    <a:pt x="185" y="68"/>
                    <a:pt x="185" y="68"/>
                  </a:cubicBezTo>
                  <a:cubicBezTo>
                    <a:pt x="185" y="68"/>
                    <a:pt x="184" y="68"/>
                    <a:pt x="184" y="69"/>
                  </a:cubicBezTo>
                  <a:cubicBezTo>
                    <a:pt x="184" y="69"/>
                    <a:pt x="185" y="69"/>
                    <a:pt x="185" y="69"/>
                  </a:cubicBezTo>
                  <a:cubicBezTo>
                    <a:pt x="184" y="70"/>
                    <a:pt x="184" y="70"/>
                    <a:pt x="185" y="71"/>
                  </a:cubicBezTo>
                  <a:cubicBezTo>
                    <a:pt x="184" y="72"/>
                    <a:pt x="184" y="73"/>
                    <a:pt x="183" y="73"/>
                  </a:cubicBezTo>
                  <a:cubicBezTo>
                    <a:pt x="183" y="73"/>
                    <a:pt x="183" y="73"/>
                    <a:pt x="183" y="73"/>
                  </a:cubicBezTo>
                  <a:cubicBezTo>
                    <a:pt x="183" y="72"/>
                    <a:pt x="183" y="72"/>
                    <a:pt x="182" y="72"/>
                  </a:cubicBezTo>
                  <a:cubicBezTo>
                    <a:pt x="182" y="72"/>
                    <a:pt x="182" y="71"/>
                    <a:pt x="182" y="71"/>
                  </a:cubicBezTo>
                  <a:cubicBezTo>
                    <a:pt x="181" y="70"/>
                    <a:pt x="180" y="69"/>
                    <a:pt x="179" y="69"/>
                  </a:cubicBezTo>
                  <a:cubicBezTo>
                    <a:pt x="179" y="69"/>
                    <a:pt x="179" y="69"/>
                    <a:pt x="178" y="69"/>
                  </a:cubicBezTo>
                  <a:cubicBezTo>
                    <a:pt x="178" y="67"/>
                    <a:pt x="179" y="66"/>
                    <a:pt x="178" y="65"/>
                  </a:cubicBezTo>
                  <a:cubicBezTo>
                    <a:pt x="179" y="64"/>
                    <a:pt x="179" y="64"/>
                    <a:pt x="179" y="63"/>
                  </a:cubicBezTo>
                  <a:cubicBezTo>
                    <a:pt x="179" y="61"/>
                    <a:pt x="178" y="60"/>
                    <a:pt x="177" y="58"/>
                  </a:cubicBezTo>
                  <a:cubicBezTo>
                    <a:pt x="177" y="58"/>
                    <a:pt x="177" y="58"/>
                    <a:pt x="177" y="58"/>
                  </a:cubicBezTo>
                  <a:cubicBezTo>
                    <a:pt x="177" y="58"/>
                    <a:pt x="177" y="57"/>
                    <a:pt x="177" y="57"/>
                  </a:cubicBezTo>
                  <a:cubicBezTo>
                    <a:pt x="177" y="56"/>
                    <a:pt x="177" y="56"/>
                    <a:pt x="177" y="56"/>
                  </a:cubicBezTo>
                  <a:cubicBezTo>
                    <a:pt x="177" y="55"/>
                    <a:pt x="177" y="55"/>
                    <a:pt x="177" y="55"/>
                  </a:cubicBezTo>
                  <a:close/>
                  <a:moveTo>
                    <a:pt x="179" y="53"/>
                  </a:moveTo>
                  <a:cubicBezTo>
                    <a:pt x="179" y="53"/>
                    <a:pt x="179" y="53"/>
                    <a:pt x="179" y="53"/>
                  </a:cubicBezTo>
                  <a:close/>
                  <a:moveTo>
                    <a:pt x="179" y="53"/>
                  </a:moveTo>
                  <a:cubicBezTo>
                    <a:pt x="179" y="53"/>
                    <a:pt x="179" y="53"/>
                    <a:pt x="179" y="53"/>
                  </a:cubicBezTo>
                  <a:cubicBezTo>
                    <a:pt x="179" y="53"/>
                    <a:pt x="179" y="53"/>
                    <a:pt x="179" y="53"/>
                  </a:cubicBezTo>
                  <a:close/>
                  <a:moveTo>
                    <a:pt x="176" y="45"/>
                  </a:moveTo>
                  <a:cubicBezTo>
                    <a:pt x="176" y="46"/>
                    <a:pt x="176" y="46"/>
                    <a:pt x="176" y="46"/>
                  </a:cubicBezTo>
                  <a:cubicBezTo>
                    <a:pt x="176" y="46"/>
                    <a:pt x="176" y="46"/>
                    <a:pt x="176" y="46"/>
                  </a:cubicBezTo>
                  <a:cubicBezTo>
                    <a:pt x="176" y="46"/>
                    <a:pt x="176" y="46"/>
                    <a:pt x="176" y="45"/>
                  </a:cubicBezTo>
                  <a:cubicBezTo>
                    <a:pt x="176" y="45"/>
                    <a:pt x="176" y="45"/>
                    <a:pt x="176" y="45"/>
                  </a:cubicBezTo>
                  <a:close/>
                  <a:moveTo>
                    <a:pt x="176" y="47"/>
                  </a:moveTo>
                  <a:cubicBezTo>
                    <a:pt x="175" y="46"/>
                    <a:pt x="175" y="46"/>
                    <a:pt x="175" y="45"/>
                  </a:cubicBezTo>
                  <a:cubicBezTo>
                    <a:pt x="175" y="46"/>
                    <a:pt x="176" y="46"/>
                    <a:pt x="176" y="47"/>
                  </a:cubicBezTo>
                  <a:close/>
                  <a:moveTo>
                    <a:pt x="162" y="46"/>
                  </a:moveTo>
                  <a:cubicBezTo>
                    <a:pt x="162" y="46"/>
                    <a:pt x="162" y="46"/>
                    <a:pt x="162" y="46"/>
                  </a:cubicBezTo>
                  <a:close/>
                  <a:moveTo>
                    <a:pt x="162" y="47"/>
                  </a:moveTo>
                  <a:cubicBezTo>
                    <a:pt x="162" y="47"/>
                    <a:pt x="162" y="47"/>
                    <a:pt x="162" y="47"/>
                  </a:cubicBezTo>
                  <a:cubicBezTo>
                    <a:pt x="162" y="47"/>
                    <a:pt x="162" y="47"/>
                    <a:pt x="162" y="47"/>
                  </a:cubicBezTo>
                  <a:close/>
                  <a:moveTo>
                    <a:pt x="162" y="46"/>
                  </a:moveTo>
                  <a:cubicBezTo>
                    <a:pt x="162" y="46"/>
                    <a:pt x="162" y="46"/>
                    <a:pt x="163" y="46"/>
                  </a:cubicBezTo>
                  <a:cubicBezTo>
                    <a:pt x="163" y="46"/>
                    <a:pt x="163" y="46"/>
                    <a:pt x="163" y="46"/>
                  </a:cubicBezTo>
                  <a:cubicBezTo>
                    <a:pt x="162" y="46"/>
                    <a:pt x="162" y="47"/>
                    <a:pt x="161" y="48"/>
                  </a:cubicBezTo>
                  <a:cubicBezTo>
                    <a:pt x="162" y="47"/>
                    <a:pt x="162" y="47"/>
                    <a:pt x="162" y="46"/>
                  </a:cubicBezTo>
                  <a:close/>
                  <a:moveTo>
                    <a:pt x="161" y="49"/>
                  </a:moveTo>
                  <a:cubicBezTo>
                    <a:pt x="161" y="49"/>
                    <a:pt x="161" y="48"/>
                    <a:pt x="161" y="48"/>
                  </a:cubicBezTo>
                  <a:cubicBezTo>
                    <a:pt x="162" y="48"/>
                    <a:pt x="162" y="48"/>
                    <a:pt x="163" y="48"/>
                  </a:cubicBezTo>
                  <a:cubicBezTo>
                    <a:pt x="162" y="48"/>
                    <a:pt x="162" y="48"/>
                    <a:pt x="162" y="48"/>
                  </a:cubicBezTo>
                  <a:cubicBezTo>
                    <a:pt x="162" y="49"/>
                    <a:pt x="162" y="49"/>
                    <a:pt x="162" y="49"/>
                  </a:cubicBezTo>
                  <a:cubicBezTo>
                    <a:pt x="162" y="49"/>
                    <a:pt x="162" y="49"/>
                    <a:pt x="162" y="49"/>
                  </a:cubicBezTo>
                  <a:cubicBezTo>
                    <a:pt x="162" y="49"/>
                    <a:pt x="162" y="49"/>
                    <a:pt x="162" y="49"/>
                  </a:cubicBezTo>
                  <a:cubicBezTo>
                    <a:pt x="162" y="49"/>
                    <a:pt x="162" y="49"/>
                    <a:pt x="162" y="49"/>
                  </a:cubicBezTo>
                  <a:cubicBezTo>
                    <a:pt x="161" y="49"/>
                    <a:pt x="161" y="49"/>
                    <a:pt x="161" y="49"/>
                  </a:cubicBezTo>
                  <a:close/>
                  <a:moveTo>
                    <a:pt x="159" y="62"/>
                  </a:moveTo>
                  <a:cubicBezTo>
                    <a:pt x="159" y="62"/>
                    <a:pt x="159" y="62"/>
                    <a:pt x="159" y="62"/>
                  </a:cubicBezTo>
                  <a:cubicBezTo>
                    <a:pt x="159" y="62"/>
                    <a:pt x="159" y="62"/>
                    <a:pt x="159" y="62"/>
                  </a:cubicBezTo>
                  <a:cubicBezTo>
                    <a:pt x="159" y="62"/>
                    <a:pt x="159" y="62"/>
                    <a:pt x="159" y="62"/>
                  </a:cubicBezTo>
                  <a:close/>
                  <a:moveTo>
                    <a:pt x="157" y="64"/>
                  </a:moveTo>
                  <a:cubicBezTo>
                    <a:pt x="157" y="64"/>
                    <a:pt x="157" y="64"/>
                    <a:pt x="157" y="64"/>
                  </a:cubicBezTo>
                  <a:cubicBezTo>
                    <a:pt x="157" y="64"/>
                    <a:pt x="157" y="64"/>
                    <a:pt x="157" y="64"/>
                  </a:cubicBezTo>
                  <a:cubicBezTo>
                    <a:pt x="157" y="64"/>
                    <a:pt x="157" y="64"/>
                    <a:pt x="158" y="64"/>
                  </a:cubicBezTo>
                  <a:cubicBezTo>
                    <a:pt x="157" y="64"/>
                    <a:pt x="157" y="64"/>
                    <a:pt x="157" y="65"/>
                  </a:cubicBezTo>
                  <a:cubicBezTo>
                    <a:pt x="157" y="65"/>
                    <a:pt x="157" y="65"/>
                    <a:pt x="157" y="65"/>
                  </a:cubicBezTo>
                  <a:cubicBezTo>
                    <a:pt x="157" y="64"/>
                    <a:pt x="157" y="64"/>
                    <a:pt x="157" y="64"/>
                  </a:cubicBezTo>
                  <a:cubicBezTo>
                    <a:pt x="157" y="64"/>
                    <a:pt x="157" y="64"/>
                    <a:pt x="157" y="65"/>
                  </a:cubicBezTo>
                  <a:cubicBezTo>
                    <a:pt x="157" y="65"/>
                    <a:pt x="157" y="65"/>
                    <a:pt x="157" y="65"/>
                  </a:cubicBezTo>
                  <a:cubicBezTo>
                    <a:pt x="157" y="65"/>
                    <a:pt x="157" y="65"/>
                    <a:pt x="157" y="65"/>
                  </a:cubicBezTo>
                  <a:cubicBezTo>
                    <a:pt x="157" y="64"/>
                    <a:pt x="157" y="64"/>
                    <a:pt x="157" y="64"/>
                  </a:cubicBezTo>
                  <a:cubicBezTo>
                    <a:pt x="157" y="64"/>
                    <a:pt x="157" y="64"/>
                    <a:pt x="157" y="64"/>
                  </a:cubicBezTo>
                  <a:cubicBezTo>
                    <a:pt x="157" y="64"/>
                    <a:pt x="157" y="64"/>
                    <a:pt x="157" y="64"/>
                  </a:cubicBezTo>
                  <a:close/>
                  <a:moveTo>
                    <a:pt x="157" y="64"/>
                  </a:moveTo>
                  <a:cubicBezTo>
                    <a:pt x="157" y="64"/>
                    <a:pt x="157" y="64"/>
                    <a:pt x="157" y="64"/>
                  </a:cubicBezTo>
                  <a:cubicBezTo>
                    <a:pt x="157" y="64"/>
                    <a:pt x="157" y="64"/>
                    <a:pt x="157" y="64"/>
                  </a:cubicBezTo>
                  <a:cubicBezTo>
                    <a:pt x="157" y="64"/>
                    <a:pt x="157" y="64"/>
                    <a:pt x="157" y="64"/>
                  </a:cubicBezTo>
                  <a:cubicBezTo>
                    <a:pt x="156" y="64"/>
                    <a:pt x="156" y="64"/>
                    <a:pt x="156" y="64"/>
                  </a:cubicBezTo>
                  <a:cubicBezTo>
                    <a:pt x="156" y="64"/>
                    <a:pt x="155" y="65"/>
                    <a:pt x="155" y="65"/>
                  </a:cubicBezTo>
                  <a:cubicBezTo>
                    <a:pt x="155" y="65"/>
                    <a:pt x="156" y="65"/>
                    <a:pt x="156" y="65"/>
                  </a:cubicBezTo>
                  <a:cubicBezTo>
                    <a:pt x="156" y="65"/>
                    <a:pt x="157" y="65"/>
                    <a:pt x="157" y="65"/>
                  </a:cubicBezTo>
                  <a:cubicBezTo>
                    <a:pt x="157" y="65"/>
                    <a:pt x="157" y="65"/>
                    <a:pt x="157" y="65"/>
                  </a:cubicBezTo>
                  <a:cubicBezTo>
                    <a:pt x="157" y="65"/>
                    <a:pt x="157" y="65"/>
                    <a:pt x="157" y="65"/>
                  </a:cubicBezTo>
                  <a:cubicBezTo>
                    <a:pt x="157" y="65"/>
                    <a:pt x="157" y="66"/>
                    <a:pt x="157" y="66"/>
                  </a:cubicBezTo>
                  <a:cubicBezTo>
                    <a:pt x="157" y="66"/>
                    <a:pt x="157" y="66"/>
                    <a:pt x="157" y="66"/>
                  </a:cubicBezTo>
                  <a:cubicBezTo>
                    <a:pt x="157" y="66"/>
                    <a:pt x="157" y="66"/>
                    <a:pt x="157" y="65"/>
                  </a:cubicBezTo>
                  <a:cubicBezTo>
                    <a:pt x="157" y="65"/>
                    <a:pt x="157" y="66"/>
                    <a:pt x="157" y="66"/>
                  </a:cubicBezTo>
                  <a:cubicBezTo>
                    <a:pt x="157" y="66"/>
                    <a:pt x="157" y="66"/>
                    <a:pt x="157" y="66"/>
                  </a:cubicBezTo>
                  <a:cubicBezTo>
                    <a:pt x="157" y="66"/>
                    <a:pt x="157" y="66"/>
                    <a:pt x="157" y="66"/>
                  </a:cubicBezTo>
                  <a:cubicBezTo>
                    <a:pt x="157" y="66"/>
                    <a:pt x="157" y="66"/>
                    <a:pt x="157" y="66"/>
                  </a:cubicBezTo>
                  <a:cubicBezTo>
                    <a:pt x="157" y="66"/>
                    <a:pt x="157" y="66"/>
                    <a:pt x="157" y="66"/>
                  </a:cubicBezTo>
                  <a:cubicBezTo>
                    <a:pt x="157" y="66"/>
                    <a:pt x="157" y="66"/>
                    <a:pt x="157" y="66"/>
                  </a:cubicBezTo>
                  <a:cubicBezTo>
                    <a:pt x="157" y="66"/>
                    <a:pt x="157" y="66"/>
                    <a:pt x="157" y="66"/>
                  </a:cubicBezTo>
                  <a:cubicBezTo>
                    <a:pt x="157" y="66"/>
                    <a:pt x="157" y="66"/>
                    <a:pt x="157" y="66"/>
                  </a:cubicBezTo>
                  <a:cubicBezTo>
                    <a:pt x="157" y="66"/>
                    <a:pt x="157" y="66"/>
                    <a:pt x="157" y="66"/>
                  </a:cubicBezTo>
                  <a:cubicBezTo>
                    <a:pt x="157" y="65"/>
                    <a:pt x="157" y="65"/>
                    <a:pt x="157" y="65"/>
                  </a:cubicBezTo>
                  <a:cubicBezTo>
                    <a:pt x="157" y="65"/>
                    <a:pt x="157" y="65"/>
                    <a:pt x="157" y="66"/>
                  </a:cubicBezTo>
                  <a:cubicBezTo>
                    <a:pt x="156" y="66"/>
                    <a:pt x="156" y="66"/>
                    <a:pt x="156" y="66"/>
                  </a:cubicBezTo>
                  <a:cubicBezTo>
                    <a:pt x="156" y="66"/>
                    <a:pt x="156" y="66"/>
                    <a:pt x="156" y="66"/>
                  </a:cubicBezTo>
                  <a:cubicBezTo>
                    <a:pt x="156" y="66"/>
                    <a:pt x="156" y="66"/>
                    <a:pt x="156" y="66"/>
                  </a:cubicBezTo>
                  <a:cubicBezTo>
                    <a:pt x="156" y="66"/>
                    <a:pt x="156" y="66"/>
                    <a:pt x="156" y="67"/>
                  </a:cubicBezTo>
                  <a:cubicBezTo>
                    <a:pt x="156" y="67"/>
                    <a:pt x="156" y="67"/>
                    <a:pt x="156" y="67"/>
                  </a:cubicBezTo>
                  <a:cubicBezTo>
                    <a:pt x="156" y="66"/>
                    <a:pt x="156" y="66"/>
                    <a:pt x="155" y="66"/>
                  </a:cubicBezTo>
                  <a:cubicBezTo>
                    <a:pt x="155" y="65"/>
                    <a:pt x="155" y="64"/>
                    <a:pt x="155" y="63"/>
                  </a:cubicBezTo>
                  <a:cubicBezTo>
                    <a:pt x="155" y="63"/>
                    <a:pt x="156" y="63"/>
                    <a:pt x="157" y="64"/>
                  </a:cubicBezTo>
                  <a:close/>
                  <a:moveTo>
                    <a:pt x="143" y="50"/>
                  </a:moveTo>
                  <a:cubicBezTo>
                    <a:pt x="143" y="50"/>
                    <a:pt x="143" y="50"/>
                    <a:pt x="143" y="50"/>
                  </a:cubicBezTo>
                  <a:cubicBezTo>
                    <a:pt x="144" y="50"/>
                    <a:pt x="145" y="50"/>
                    <a:pt x="146" y="49"/>
                  </a:cubicBezTo>
                  <a:cubicBezTo>
                    <a:pt x="147" y="49"/>
                    <a:pt x="147" y="49"/>
                    <a:pt x="147" y="48"/>
                  </a:cubicBezTo>
                  <a:cubicBezTo>
                    <a:pt x="147" y="49"/>
                    <a:pt x="148" y="49"/>
                    <a:pt x="148" y="49"/>
                  </a:cubicBezTo>
                  <a:cubicBezTo>
                    <a:pt x="148" y="49"/>
                    <a:pt x="148" y="50"/>
                    <a:pt x="148" y="50"/>
                  </a:cubicBezTo>
                  <a:cubicBezTo>
                    <a:pt x="148" y="50"/>
                    <a:pt x="149" y="50"/>
                    <a:pt x="149" y="50"/>
                  </a:cubicBezTo>
                  <a:cubicBezTo>
                    <a:pt x="148" y="51"/>
                    <a:pt x="147" y="52"/>
                    <a:pt x="146" y="52"/>
                  </a:cubicBezTo>
                  <a:cubicBezTo>
                    <a:pt x="146" y="52"/>
                    <a:pt x="145" y="52"/>
                    <a:pt x="145" y="52"/>
                  </a:cubicBezTo>
                  <a:cubicBezTo>
                    <a:pt x="145" y="52"/>
                    <a:pt x="145" y="52"/>
                    <a:pt x="145" y="52"/>
                  </a:cubicBezTo>
                  <a:cubicBezTo>
                    <a:pt x="145" y="52"/>
                    <a:pt x="145"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6" y="51"/>
                  </a:cubicBezTo>
                  <a:cubicBezTo>
                    <a:pt x="146" y="51"/>
                    <a:pt x="146" y="51"/>
                    <a:pt x="145" y="51"/>
                  </a:cubicBezTo>
                  <a:cubicBezTo>
                    <a:pt x="145" y="51"/>
                    <a:pt x="145" y="51"/>
                    <a:pt x="145" y="52"/>
                  </a:cubicBezTo>
                  <a:cubicBezTo>
                    <a:pt x="144" y="51"/>
                    <a:pt x="143" y="51"/>
                    <a:pt x="143" y="50"/>
                  </a:cubicBezTo>
                  <a:cubicBezTo>
                    <a:pt x="143" y="50"/>
                    <a:pt x="143" y="50"/>
                    <a:pt x="143" y="50"/>
                  </a:cubicBezTo>
                  <a:cubicBezTo>
                    <a:pt x="143" y="50"/>
                    <a:pt x="143" y="50"/>
                    <a:pt x="143" y="50"/>
                  </a:cubicBezTo>
                  <a:cubicBezTo>
                    <a:pt x="143" y="50"/>
                    <a:pt x="143" y="50"/>
                    <a:pt x="143" y="50"/>
                  </a:cubicBezTo>
                  <a:close/>
                  <a:moveTo>
                    <a:pt x="143" y="49"/>
                  </a:moveTo>
                  <a:cubicBezTo>
                    <a:pt x="143" y="49"/>
                    <a:pt x="143" y="49"/>
                    <a:pt x="143" y="49"/>
                  </a:cubicBezTo>
                  <a:cubicBezTo>
                    <a:pt x="143" y="49"/>
                    <a:pt x="143" y="49"/>
                    <a:pt x="143" y="49"/>
                  </a:cubicBezTo>
                  <a:cubicBezTo>
                    <a:pt x="143" y="49"/>
                    <a:pt x="143" y="49"/>
                    <a:pt x="143" y="49"/>
                  </a:cubicBezTo>
                  <a:close/>
                  <a:moveTo>
                    <a:pt x="142" y="50"/>
                  </a:moveTo>
                  <a:cubicBezTo>
                    <a:pt x="142" y="50"/>
                    <a:pt x="143" y="49"/>
                    <a:pt x="143" y="49"/>
                  </a:cubicBezTo>
                  <a:cubicBezTo>
                    <a:pt x="143" y="50"/>
                    <a:pt x="143" y="50"/>
                    <a:pt x="142" y="50"/>
                  </a:cubicBezTo>
                  <a:cubicBezTo>
                    <a:pt x="142" y="50"/>
                    <a:pt x="142" y="50"/>
                    <a:pt x="142" y="50"/>
                  </a:cubicBezTo>
                  <a:cubicBezTo>
                    <a:pt x="142" y="50"/>
                    <a:pt x="142" y="50"/>
                    <a:pt x="142" y="50"/>
                  </a:cubicBezTo>
                  <a:close/>
                  <a:moveTo>
                    <a:pt x="142" y="50"/>
                  </a:moveTo>
                  <a:cubicBezTo>
                    <a:pt x="142" y="50"/>
                    <a:pt x="142" y="50"/>
                    <a:pt x="142" y="50"/>
                  </a:cubicBezTo>
                  <a:cubicBezTo>
                    <a:pt x="142" y="50"/>
                    <a:pt x="142" y="50"/>
                    <a:pt x="142" y="50"/>
                  </a:cubicBezTo>
                  <a:cubicBezTo>
                    <a:pt x="142" y="50"/>
                    <a:pt x="142" y="50"/>
                    <a:pt x="142" y="50"/>
                  </a:cubicBezTo>
                  <a:cubicBezTo>
                    <a:pt x="142" y="50"/>
                    <a:pt x="142" y="50"/>
                    <a:pt x="142" y="50"/>
                  </a:cubicBezTo>
                  <a:close/>
                  <a:moveTo>
                    <a:pt x="142" y="50"/>
                  </a:moveTo>
                  <a:cubicBezTo>
                    <a:pt x="142" y="50"/>
                    <a:pt x="142" y="50"/>
                    <a:pt x="142" y="50"/>
                  </a:cubicBezTo>
                  <a:cubicBezTo>
                    <a:pt x="142" y="50"/>
                    <a:pt x="142" y="50"/>
                    <a:pt x="142" y="50"/>
                  </a:cubicBezTo>
                  <a:cubicBezTo>
                    <a:pt x="142" y="50"/>
                    <a:pt x="142" y="50"/>
                    <a:pt x="142" y="50"/>
                  </a:cubicBezTo>
                  <a:cubicBezTo>
                    <a:pt x="142" y="50"/>
                    <a:pt x="142" y="50"/>
                    <a:pt x="142" y="50"/>
                  </a:cubicBezTo>
                  <a:cubicBezTo>
                    <a:pt x="142" y="50"/>
                    <a:pt x="142" y="50"/>
                    <a:pt x="142" y="50"/>
                  </a:cubicBezTo>
                  <a:close/>
                  <a:moveTo>
                    <a:pt x="142" y="51"/>
                  </a:moveTo>
                  <a:cubicBezTo>
                    <a:pt x="142" y="51"/>
                    <a:pt x="142" y="51"/>
                    <a:pt x="142" y="51"/>
                  </a:cubicBezTo>
                  <a:cubicBezTo>
                    <a:pt x="142" y="51"/>
                    <a:pt x="142" y="51"/>
                    <a:pt x="142" y="51"/>
                  </a:cubicBezTo>
                  <a:cubicBezTo>
                    <a:pt x="142" y="51"/>
                    <a:pt x="142" y="51"/>
                    <a:pt x="142" y="51"/>
                  </a:cubicBezTo>
                  <a:close/>
                  <a:moveTo>
                    <a:pt x="141" y="50"/>
                  </a:moveTo>
                  <a:cubicBezTo>
                    <a:pt x="141" y="50"/>
                    <a:pt x="141" y="50"/>
                    <a:pt x="142" y="50"/>
                  </a:cubicBezTo>
                  <a:cubicBezTo>
                    <a:pt x="141" y="50"/>
                    <a:pt x="141" y="50"/>
                    <a:pt x="141" y="50"/>
                  </a:cubicBezTo>
                  <a:cubicBezTo>
                    <a:pt x="141" y="50"/>
                    <a:pt x="141" y="50"/>
                    <a:pt x="141" y="50"/>
                  </a:cubicBezTo>
                  <a:cubicBezTo>
                    <a:pt x="141" y="50"/>
                    <a:pt x="141" y="50"/>
                    <a:pt x="141" y="50"/>
                  </a:cubicBezTo>
                  <a:close/>
                  <a:moveTo>
                    <a:pt x="141" y="50"/>
                  </a:moveTo>
                  <a:cubicBezTo>
                    <a:pt x="141" y="50"/>
                    <a:pt x="141" y="50"/>
                    <a:pt x="141" y="50"/>
                  </a:cubicBezTo>
                  <a:cubicBezTo>
                    <a:pt x="141" y="50"/>
                    <a:pt x="141" y="50"/>
                    <a:pt x="141" y="50"/>
                  </a:cubicBezTo>
                  <a:cubicBezTo>
                    <a:pt x="141" y="50"/>
                    <a:pt x="141" y="50"/>
                    <a:pt x="141" y="50"/>
                  </a:cubicBezTo>
                  <a:close/>
                  <a:moveTo>
                    <a:pt x="141" y="49"/>
                  </a:moveTo>
                  <a:cubicBezTo>
                    <a:pt x="141" y="49"/>
                    <a:pt x="141" y="49"/>
                    <a:pt x="141" y="49"/>
                  </a:cubicBezTo>
                  <a:cubicBezTo>
                    <a:pt x="141" y="49"/>
                    <a:pt x="141" y="49"/>
                    <a:pt x="141" y="49"/>
                  </a:cubicBezTo>
                  <a:cubicBezTo>
                    <a:pt x="141" y="49"/>
                    <a:pt x="141" y="49"/>
                    <a:pt x="141" y="49"/>
                  </a:cubicBezTo>
                  <a:cubicBezTo>
                    <a:pt x="141" y="49"/>
                    <a:pt x="141" y="49"/>
                    <a:pt x="141" y="49"/>
                  </a:cubicBezTo>
                  <a:close/>
                  <a:moveTo>
                    <a:pt x="140" y="48"/>
                  </a:moveTo>
                  <a:cubicBezTo>
                    <a:pt x="140" y="48"/>
                    <a:pt x="140" y="48"/>
                    <a:pt x="140" y="48"/>
                  </a:cubicBezTo>
                  <a:cubicBezTo>
                    <a:pt x="140" y="48"/>
                    <a:pt x="140" y="48"/>
                    <a:pt x="140" y="48"/>
                  </a:cubicBezTo>
                  <a:cubicBezTo>
                    <a:pt x="140" y="48"/>
                    <a:pt x="140" y="48"/>
                    <a:pt x="140" y="48"/>
                  </a:cubicBezTo>
                  <a:close/>
                  <a:moveTo>
                    <a:pt x="140" y="49"/>
                  </a:moveTo>
                  <a:cubicBezTo>
                    <a:pt x="140" y="49"/>
                    <a:pt x="141" y="49"/>
                    <a:pt x="141" y="49"/>
                  </a:cubicBezTo>
                  <a:cubicBezTo>
                    <a:pt x="141" y="49"/>
                    <a:pt x="141" y="49"/>
                    <a:pt x="141" y="49"/>
                  </a:cubicBezTo>
                  <a:cubicBezTo>
                    <a:pt x="140" y="49"/>
                    <a:pt x="140" y="49"/>
                    <a:pt x="140" y="49"/>
                  </a:cubicBezTo>
                  <a:cubicBezTo>
                    <a:pt x="140" y="49"/>
                    <a:pt x="140" y="49"/>
                    <a:pt x="140" y="49"/>
                  </a:cubicBezTo>
                  <a:close/>
                  <a:moveTo>
                    <a:pt x="140" y="48"/>
                  </a:moveTo>
                  <a:cubicBezTo>
                    <a:pt x="140" y="48"/>
                    <a:pt x="140" y="48"/>
                    <a:pt x="140" y="48"/>
                  </a:cubicBezTo>
                  <a:cubicBezTo>
                    <a:pt x="140" y="48"/>
                    <a:pt x="140" y="49"/>
                    <a:pt x="140" y="49"/>
                  </a:cubicBezTo>
                  <a:cubicBezTo>
                    <a:pt x="140" y="48"/>
                    <a:pt x="139" y="48"/>
                    <a:pt x="139" y="48"/>
                  </a:cubicBezTo>
                  <a:cubicBezTo>
                    <a:pt x="139" y="48"/>
                    <a:pt x="139" y="48"/>
                    <a:pt x="140" y="48"/>
                  </a:cubicBezTo>
                  <a:close/>
                  <a:moveTo>
                    <a:pt x="140" y="47"/>
                  </a:moveTo>
                  <a:cubicBezTo>
                    <a:pt x="140" y="47"/>
                    <a:pt x="140" y="47"/>
                    <a:pt x="140" y="47"/>
                  </a:cubicBezTo>
                  <a:cubicBezTo>
                    <a:pt x="140" y="47"/>
                    <a:pt x="140" y="47"/>
                    <a:pt x="140" y="46"/>
                  </a:cubicBezTo>
                  <a:cubicBezTo>
                    <a:pt x="140" y="46"/>
                    <a:pt x="140" y="46"/>
                    <a:pt x="140" y="46"/>
                  </a:cubicBezTo>
                  <a:cubicBezTo>
                    <a:pt x="140" y="47"/>
                    <a:pt x="140" y="47"/>
                    <a:pt x="140" y="47"/>
                  </a:cubicBezTo>
                  <a:cubicBezTo>
                    <a:pt x="140" y="47"/>
                    <a:pt x="139" y="47"/>
                    <a:pt x="139" y="47"/>
                  </a:cubicBezTo>
                  <a:cubicBezTo>
                    <a:pt x="139" y="47"/>
                    <a:pt x="139" y="47"/>
                    <a:pt x="139" y="47"/>
                  </a:cubicBezTo>
                  <a:cubicBezTo>
                    <a:pt x="139" y="47"/>
                    <a:pt x="140" y="47"/>
                    <a:pt x="140" y="47"/>
                  </a:cubicBezTo>
                  <a:close/>
                  <a:moveTo>
                    <a:pt x="139" y="47"/>
                  </a:move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ubicBezTo>
                    <a:pt x="139" y="47"/>
                    <a:pt x="139" y="47"/>
                    <a:pt x="139" y="47"/>
                  </a:cubicBezTo>
                  <a:close/>
                  <a:moveTo>
                    <a:pt x="139" y="47"/>
                  </a:moveTo>
                  <a:cubicBezTo>
                    <a:pt x="139" y="47"/>
                    <a:pt x="139" y="47"/>
                    <a:pt x="139" y="47"/>
                  </a:cubicBezTo>
                  <a:cubicBezTo>
                    <a:pt x="139" y="47"/>
                    <a:pt x="139" y="47"/>
                    <a:pt x="139" y="47"/>
                  </a:cubicBezTo>
                  <a:cubicBezTo>
                    <a:pt x="139" y="47"/>
                    <a:pt x="139" y="47"/>
                    <a:pt x="139" y="47"/>
                  </a:cubicBezTo>
                  <a:close/>
                  <a:moveTo>
                    <a:pt x="139" y="48"/>
                  </a:moveTo>
                  <a:cubicBezTo>
                    <a:pt x="139" y="48"/>
                    <a:pt x="139" y="48"/>
                    <a:pt x="138" y="48"/>
                  </a:cubicBezTo>
                  <a:cubicBezTo>
                    <a:pt x="138" y="48"/>
                    <a:pt x="138" y="48"/>
                    <a:pt x="138" y="48"/>
                  </a:cubicBezTo>
                  <a:cubicBezTo>
                    <a:pt x="138" y="48"/>
                    <a:pt x="138" y="48"/>
                    <a:pt x="138" y="48"/>
                  </a:cubicBezTo>
                  <a:cubicBezTo>
                    <a:pt x="138" y="48"/>
                    <a:pt x="138" y="48"/>
                    <a:pt x="138" y="48"/>
                  </a:cubicBezTo>
                  <a:cubicBezTo>
                    <a:pt x="139" y="48"/>
                    <a:pt x="139" y="48"/>
                    <a:pt x="139" y="48"/>
                  </a:cubicBezTo>
                  <a:close/>
                  <a:moveTo>
                    <a:pt x="138" y="48"/>
                  </a:moveTo>
                  <a:cubicBezTo>
                    <a:pt x="138" y="48"/>
                    <a:pt x="138" y="48"/>
                    <a:pt x="138" y="48"/>
                  </a:cubicBezTo>
                  <a:cubicBezTo>
                    <a:pt x="138" y="48"/>
                    <a:pt x="138" y="48"/>
                    <a:pt x="138" y="48"/>
                  </a:cubicBezTo>
                  <a:close/>
                  <a:moveTo>
                    <a:pt x="138" y="46"/>
                  </a:moveTo>
                  <a:cubicBezTo>
                    <a:pt x="138" y="46"/>
                    <a:pt x="138" y="46"/>
                    <a:pt x="138" y="46"/>
                  </a:cubicBezTo>
                  <a:cubicBezTo>
                    <a:pt x="139" y="46"/>
                    <a:pt x="139" y="46"/>
                    <a:pt x="139" y="46"/>
                  </a:cubicBezTo>
                  <a:cubicBezTo>
                    <a:pt x="139" y="46"/>
                    <a:pt x="139" y="46"/>
                    <a:pt x="140" y="46"/>
                  </a:cubicBezTo>
                  <a:cubicBezTo>
                    <a:pt x="139" y="46"/>
                    <a:pt x="139" y="46"/>
                    <a:pt x="138" y="46"/>
                  </a:cubicBezTo>
                  <a:cubicBezTo>
                    <a:pt x="138" y="46"/>
                    <a:pt x="138" y="46"/>
                    <a:pt x="137" y="46"/>
                  </a:cubicBezTo>
                  <a:cubicBezTo>
                    <a:pt x="138" y="46"/>
                    <a:pt x="138" y="46"/>
                    <a:pt x="138" y="46"/>
                  </a:cubicBezTo>
                  <a:cubicBezTo>
                    <a:pt x="138" y="46"/>
                    <a:pt x="138" y="46"/>
                    <a:pt x="138" y="46"/>
                  </a:cubicBezTo>
                  <a:close/>
                  <a:moveTo>
                    <a:pt x="137" y="46"/>
                  </a:moveTo>
                  <a:cubicBezTo>
                    <a:pt x="137" y="46"/>
                    <a:pt x="137" y="46"/>
                    <a:pt x="137" y="46"/>
                  </a:cubicBezTo>
                  <a:cubicBezTo>
                    <a:pt x="137" y="46"/>
                    <a:pt x="137" y="46"/>
                    <a:pt x="137" y="46"/>
                  </a:cubicBezTo>
                  <a:cubicBezTo>
                    <a:pt x="137" y="46"/>
                    <a:pt x="137" y="46"/>
                    <a:pt x="137" y="46"/>
                  </a:cubicBezTo>
                  <a:cubicBezTo>
                    <a:pt x="137" y="46"/>
                    <a:pt x="137" y="46"/>
                    <a:pt x="137" y="46"/>
                  </a:cubicBezTo>
                  <a:close/>
                  <a:moveTo>
                    <a:pt x="137" y="46"/>
                  </a:moveTo>
                  <a:cubicBezTo>
                    <a:pt x="137" y="46"/>
                    <a:pt x="137" y="46"/>
                    <a:pt x="137" y="46"/>
                  </a:cubicBezTo>
                  <a:cubicBezTo>
                    <a:pt x="137" y="46"/>
                    <a:pt x="137" y="46"/>
                    <a:pt x="137" y="46"/>
                  </a:cubicBezTo>
                  <a:cubicBezTo>
                    <a:pt x="136" y="45"/>
                    <a:pt x="136" y="45"/>
                    <a:pt x="136" y="45"/>
                  </a:cubicBezTo>
                  <a:cubicBezTo>
                    <a:pt x="136" y="45"/>
                    <a:pt x="136" y="45"/>
                    <a:pt x="136" y="45"/>
                  </a:cubicBezTo>
                  <a:cubicBezTo>
                    <a:pt x="136" y="45"/>
                    <a:pt x="136" y="45"/>
                    <a:pt x="136" y="45"/>
                  </a:cubicBezTo>
                  <a:cubicBezTo>
                    <a:pt x="136" y="45"/>
                    <a:pt x="136" y="45"/>
                    <a:pt x="136" y="45"/>
                  </a:cubicBezTo>
                  <a:cubicBezTo>
                    <a:pt x="136" y="45"/>
                    <a:pt x="137" y="46"/>
                    <a:pt x="137" y="46"/>
                  </a:cubicBezTo>
                  <a:close/>
                  <a:moveTo>
                    <a:pt x="134" y="45"/>
                  </a:moveTo>
                  <a:cubicBezTo>
                    <a:pt x="134" y="45"/>
                    <a:pt x="134" y="45"/>
                    <a:pt x="134" y="45"/>
                  </a:cubicBezTo>
                  <a:cubicBezTo>
                    <a:pt x="134" y="45"/>
                    <a:pt x="134" y="45"/>
                    <a:pt x="134" y="45"/>
                  </a:cubicBezTo>
                  <a:cubicBezTo>
                    <a:pt x="134" y="45"/>
                    <a:pt x="134" y="45"/>
                    <a:pt x="134" y="45"/>
                  </a:cubicBezTo>
                  <a:close/>
                  <a:moveTo>
                    <a:pt x="130" y="78"/>
                  </a:moveTo>
                  <a:cubicBezTo>
                    <a:pt x="130" y="78"/>
                    <a:pt x="130" y="78"/>
                    <a:pt x="130" y="78"/>
                  </a:cubicBezTo>
                  <a:cubicBezTo>
                    <a:pt x="125" y="78"/>
                    <a:pt x="125" y="78"/>
                    <a:pt x="125" y="78"/>
                  </a:cubicBezTo>
                  <a:cubicBezTo>
                    <a:pt x="125" y="78"/>
                    <a:pt x="125" y="78"/>
                    <a:pt x="125" y="77"/>
                  </a:cubicBezTo>
                  <a:cubicBezTo>
                    <a:pt x="125" y="77"/>
                    <a:pt x="125" y="76"/>
                    <a:pt x="125" y="76"/>
                  </a:cubicBezTo>
                  <a:cubicBezTo>
                    <a:pt x="125" y="74"/>
                    <a:pt x="124" y="73"/>
                    <a:pt x="123" y="73"/>
                  </a:cubicBezTo>
                  <a:cubicBezTo>
                    <a:pt x="123" y="72"/>
                    <a:pt x="122" y="72"/>
                    <a:pt x="122" y="71"/>
                  </a:cubicBezTo>
                  <a:cubicBezTo>
                    <a:pt x="122" y="71"/>
                    <a:pt x="123" y="70"/>
                    <a:pt x="123" y="69"/>
                  </a:cubicBezTo>
                  <a:cubicBezTo>
                    <a:pt x="124" y="68"/>
                    <a:pt x="124" y="66"/>
                    <a:pt x="124" y="64"/>
                  </a:cubicBezTo>
                  <a:cubicBezTo>
                    <a:pt x="124" y="64"/>
                    <a:pt x="125" y="64"/>
                    <a:pt x="125" y="63"/>
                  </a:cubicBezTo>
                  <a:cubicBezTo>
                    <a:pt x="125" y="63"/>
                    <a:pt x="125" y="64"/>
                    <a:pt x="125" y="64"/>
                  </a:cubicBezTo>
                  <a:cubicBezTo>
                    <a:pt x="125" y="65"/>
                    <a:pt x="125" y="66"/>
                    <a:pt x="126" y="67"/>
                  </a:cubicBezTo>
                  <a:cubicBezTo>
                    <a:pt x="126" y="67"/>
                    <a:pt x="126" y="68"/>
                    <a:pt x="126" y="68"/>
                  </a:cubicBezTo>
                  <a:cubicBezTo>
                    <a:pt x="126" y="68"/>
                    <a:pt x="126" y="68"/>
                    <a:pt x="126" y="68"/>
                  </a:cubicBezTo>
                  <a:cubicBezTo>
                    <a:pt x="126" y="68"/>
                    <a:pt x="126" y="68"/>
                    <a:pt x="126" y="69"/>
                  </a:cubicBezTo>
                  <a:cubicBezTo>
                    <a:pt x="126" y="69"/>
                    <a:pt x="126" y="69"/>
                    <a:pt x="126" y="69"/>
                  </a:cubicBezTo>
                  <a:cubicBezTo>
                    <a:pt x="126" y="69"/>
                    <a:pt x="126" y="70"/>
                    <a:pt x="126" y="70"/>
                  </a:cubicBezTo>
                  <a:cubicBezTo>
                    <a:pt x="126" y="70"/>
                    <a:pt x="126" y="70"/>
                    <a:pt x="126" y="71"/>
                  </a:cubicBezTo>
                  <a:cubicBezTo>
                    <a:pt x="127" y="71"/>
                    <a:pt x="127" y="71"/>
                    <a:pt x="127" y="71"/>
                  </a:cubicBezTo>
                  <a:cubicBezTo>
                    <a:pt x="127" y="72"/>
                    <a:pt x="128" y="72"/>
                    <a:pt x="128" y="73"/>
                  </a:cubicBezTo>
                  <a:cubicBezTo>
                    <a:pt x="129" y="74"/>
                    <a:pt x="129" y="75"/>
                    <a:pt x="129" y="76"/>
                  </a:cubicBezTo>
                  <a:cubicBezTo>
                    <a:pt x="130" y="77"/>
                    <a:pt x="130" y="77"/>
                    <a:pt x="130" y="78"/>
                  </a:cubicBezTo>
                  <a:close/>
                  <a:moveTo>
                    <a:pt x="116" y="59"/>
                  </a:moveTo>
                  <a:cubicBezTo>
                    <a:pt x="116" y="59"/>
                    <a:pt x="116" y="59"/>
                    <a:pt x="116" y="59"/>
                  </a:cubicBezTo>
                  <a:cubicBezTo>
                    <a:pt x="116" y="59"/>
                    <a:pt x="116" y="59"/>
                    <a:pt x="116" y="59"/>
                  </a:cubicBezTo>
                  <a:close/>
                  <a:moveTo>
                    <a:pt x="117" y="60"/>
                  </a:moveTo>
                  <a:cubicBezTo>
                    <a:pt x="117" y="59"/>
                    <a:pt x="117" y="59"/>
                    <a:pt x="117" y="60"/>
                  </a:cubicBezTo>
                  <a:cubicBezTo>
                    <a:pt x="117" y="60"/>
                    <a:pt x="117" y="60"/>
                    <a:pt x="117" y="60"/>
                  </a:cubicBezTo>
                  <a:close/>
                  <a:moveTo>
                    <a:pt x="120" y="65"/>
                  </a:moveTo>
                  <a:cubicBezTo>
                    <a:pt x="119" y="65"/>
                    <a:pt x="119" y="65"/>
                    <a:pt x="119" y="64"/>
                  </a:cubicBezTo>
                  <a:cubicBezTo>
                    <a:pt x="119" y="64"/>
                    <a:pt x="119" y="64"/>
                    <a:pt x="119" y="64"/>
                  </a:cubicBezTo>
                  <a:cubicBezTo>
                    <a:pt x="120" y="64"/>
                    <a:pt x="120" y="64"/>
                    <a:pt x="120" y="64"/>
                  </a:cubicBezTo>
                  <a:cubicBezTo>
                    <a:pt x="120" y="64"/>
                    <a:pt x="120" y="64"/>
                    <a:pt x="120" y="64"/>
                  </a:cubicBezTo>
                  <a:cubicBezTo>
                    <a:pt x="120" y="64"/>
                    <a:pt x="120" y="65"/>
                    <a:pt x="120" y="65"/>
                  </a:cubicBezTo>
                  <a:close/>
                  <a:moveTo>
                    <a:pt x="120" y="65"/>
                  </a:moveTo>
                  <a:cubicBezTo>
                    <a:pt x="120" y="65"/>
                    <a:pt x="120" y="66"/>
                    <a:pt x="120" y="66"/>
                  </a:cubicBezTo>
                  <a:cubicBezTo>
                    <a:pt x="120" y="66"/>
                    <a:pt x="120" y="66"/>
                    <a:pt x="119" y="66"/>
                  </a:cubicBezTo>
                  <a:cubicBezTo>
                    <a:pt x="119" y="66"/>
                    <a:pt x="120" y="65"/>
                    <a:pt x="120" y="65"/>
                  </a:cubicBezTo>
                  <a:cubicBezTo>
                    <a:pt x="120" y="65"/>
                    <a:pt x="120" y="65"/>
                    <a:pt x="120" y="65"/>
                  </a:cubicBezTo>
                  <a:close/>
                  <a:moveTo>
                    <a:pt x="119" y="63"/>
                  </a:moveTo>
                  <a:cubicBezTo>
                    <a:pt x="119" y="63"/>
                    <a:pt x="119" y="63"/>
                    <a:pt x="119" y="63"/>
                  </a:cubicBezTo>
                  <a:cubicBezTo>
                    <a:pt x="119" y="63"/>
                    <a:pt x="119" y="63"/>
                    <a:pt x="120" y="63"/>
                  </a:cubicBezTo>
                  <a:cubicBezTo>
                    <a:pt x="120" y="63"/>
                    <a:pt x="120" y="63"/>
                    <a:pt x="119" y="63"/>
                  </a:cubicBezTo>
                  <a:close/>
                  <a:moveTo>
                    <a:pt x="125" y="54"/>
                  </a:moveTo>
                  <a:cubicBezTo>
                    <a:pt x="125" y="54"/>
                    <a:pt x="125" y="54"/>
                    <a:pt x="125" y="54"/>
                  </a:cubicBezTo>
                  <a:cubicBezTo>
                    <a:pt x="125" y="54"/>
                    <a:pt x="125" y="54"/>
                    <a:pt x="125" y="54"/>
                  </a:cubicBezTo>
                  <a:cubicBezTo>
                    <a:pt x="125" y="54"/>
                    <a:pt x="125" y="54"/>
                    <a:pt x="125" y="54"/>
                  </a:cubicBezTo>
                  <a:cubicBezTo>
                    <a:pt x="125" y="54"/>
                    <a:pt x="125" y="54"/>
                    <a:pt x="125" y="54"/>
                  </a:cubicBezTo>
                  <a:close/>
                  <a:moveTo>
                    <a:pt x="125" y="55"/>
                  </a:moveTo>
                  <a:cubicBezTo>
                    <a:pt x="125" y="55"/>
                    <a:pt x="125" y="55"/>
                    <a:pt x="125" y="55"/>
                  </a:cubicBezTo>
                  <a:cubicBezTo>
                    <a:pt x="125" y="55"/>
                    <a:pt x="125" y="55"/>
                    <a:pt x="125" y="55"/>
                  </a:cubicBezTo>
                  <a:cubicBezTo>
                    <a:pt x="125" y="55"/>
                    <a:pt x="125" y="55"/>
                    <a:pt x="125" y="55"/>
                  </a:cubicBezTo>
                  <a:close/>
                  <a:moveTo>
                    <a:pt x="126" y="52"/>
                  </a:moveTo>
                  <a:cubicBezTo>
                    <a:pt x="126" y="52"/>
                    <a:pt x="127" y="52"/>
                    <a:pt x="127" y="52"/>
                  </a:cubicBezTo>
                  <a:cubicBezTo>
                    <a:pt x="127" y="52"/>
                    <a:pt x="127" y="52"/>
                    <a:pt x="127" y="52"/>
                  </a:cubicBezTo>
                  <a:cubicBezTo>
                    <a:pt x="127" y="52"/>
                    <a:pt x="127" y="52"/>
                    <a:pt x="127" y="52"/>
                  </a:cubicBezTo>
                  <a:cubicBezTo>
                    <a:pt x="127" y="52"/>
                    <a:pt x="126" y="52"/>
                    <a:pt x="126" y="52"/>
                  </a:cubicBezTo>
                  <a:close/>
                  <a:moveTo>
                    <a:pt x="124" y="52"/>
                  </a:moveTo>
                  <a:cubicBezTo>
                    <a:pt x="124" y="52"/>
                    <a:pt x="124" y="52"/>
                    <a:pt x="124" y="52"/>
                  </a:cubicBezTo>
                  <a:cubicBezTo>
                    <a:pt x="124" y="53"/>
                    <a:pt x="125" y="53"/>
                    <a:pt x="125" y="53"/>
                  </a:cubicBezTo>
                  <a:cubicBezTo>
                    <a:pt x="126" y="53"/>
                    <a:pt x="126" y="53"/>
                    <a:pt x="126" y="53"/>
                  </a:cubicBezTo>
                  <a:cubicBezTo>
                    <a:pt x="126" y="53"/>
                    <a:pt x="126" y="53"/>
                    <a:pt x="126" y="53"/>
                  </a:cubicBezTo>
                  <a:cubicBezTo>
                    <a:pt x="126" y="54"/>
                    <a:pt x="126" y="54"/>
                    <a:pt x="125" y="54"/>
                  </a:cubicBezTo>
                  <a:cubicBezTo>
                    <a:pt x="125" y="54"/>
                    <a:pt x="125" y="54"/>
                    <a:pt x="125" y="54"/>
                  </a:cubicBezTo>
                  <a:cubicBezTo>
                    <a:pt x="125" y="54"/>
                    <a:pt x="125" y="54"/>
                    <a:pt x="125" y="54"/>
                  </a:cubicBezTo>
                  <a:cubicBezTo>
                    <a:pt x="125" y="54"/>
                    <a:pt x="125" y="54"/>
                    <a:pt x="125" y="54"/>
                  </a:cubicBezTo>
                  <a:cubicBezTo>
                    <a:pt x="124" y="53"/>
                    <a:pt x="124" y="52"/>
                    <a:pt x="124" y="52"/>
                  </a:cubicBezTo>
                  <a:close/>
                  <a:moveTo>
                    <a:pt x="123" y="60"/>
                  </a:moveTo>
                  <a:cubicBezTo>
                    <a:pt x="123" y="60"/>
                    <a:pt x="123" y="60"/>
                    <a:pt x="123" y="60"/>
                  </a:cubicBezTo>
                  <a:cubicBezTo>
                    <a:pt x="123" y="60"/>
                    <a:pt x="123" y="60"/>
                    <a:pt x="123" y="61"/>
                  </a:cubicBezTo>
                  <a:cubicBezTo>
                    <a:pt x="123" y="61"/>
                    <a:pt x="123" y="60"/>
                    <a:pt x="123" y="60"/>
                  </a:cubicBezTo>
                  <a:cubicBezTo>
                    <a:pt x="123" y="60"/>
                    <a:pt x="123" y="60"/>
                    <a:pt x="123" y="60"/>
                  </a:cubicBezTo>
                  <a:cubicBezTo>
                    <a:pt x="123" y="60"/>
                    <a:pt x="123" y="60"/>
                    <a:pt x="123" y="60"/>
                  </a:cubicBezTo>
                  <a:close/>
                  <a:moveTo>
                    <a:pt x="114" y="46"/>
                  </a:moveTo>
                  <a:cubicBezTo>
                    <a:pt x="114" y="46"/>
                    <a:pt x="114" y="46"/>
                    <a:pt x="114" y="46"/>
                  </a:cubicBezTo>
                  <a:cubicBezTo>
                    <a:pt x="114" y="46"/>
                    <a:pt x="114" y="45"/>
                    <a:pt x="114" y="45"/>
                  </a:cubicBezTo>
                  <a:cubicBezTo>
                    <a:pt x="114" y="45"/>
                    <a:pt x="114" y="45"/>
                    <a:pt x="114" y="45"/>
                  </a:cubicBezTo>
                  <a:cubicBezTo>
                    <a:pt x="114" y="46"/>
                    <a:pt x="114" y="46"/>
                    <a:pt x="114" y="46"/>
                  </a:cubicBezTo>
                  <a:close/>
                  <a:moveTo>
                    <a:pt x="114" y="50"/>
                  </a:moveTo>
                  <a:cubicBezTo>
                    <a:pt x="115" y="49"/>
                    <a:pt x="115" y="49"/>
                    <a:pt x="116" y="48"/>
                  </a:cubicBezTo>
                  <a:cubicBezTo>
                    <a:pt x="116" y="49"/>
                    <a:pt x="117" y="49"/>
                    <a:pt x="117" y="49"/>
                  </a:cubicBezTo>
                  <a:cubicBezTo>
                    <a:pt x="118" y="49"/>
                    <a:pt x="118" y="50"/>
                    <a:pt x="118" y="50"/>
                  </a:cubicBezTo>
                  <a:cubicBezTo>
                    <a:pt x="119" y="50"/>
                    <a:pt x="119" y="51"/>
                    <a:pt x="119" y="51"/>
                  </a:cubicBezTo>
                  <a:cubicBezTo>
                    <a:pt x="120" y="52"/>
                    <a:pt x="120" y="53"/>
                    <a:pt x="120" y="55"/>
                  </a:cubicBezTo>
                  <a:cubicBezTo>
                    <a:pt x="120" y="55"/>
                    <a:pt x="120" y="56"/>
                    <a:pt x="121" y="56"/>
                  </a:cubicBezTo>
                  <a:cubicBezTo>
                    <a:pt x="121" y="57"/>
                    <a:pt x="121" y="57"/>
                    <a:pt x="122" y="58"/>
                  </a:cubicBezTo>
                  <a:cubicBezTo>
                    <a:pt x="122" y="58"/>
                    <a:pt x="122" y="59"/>
                    <a:pt x="123" y="60"/>
                  </a:cubicBezTo>
                  <a:cubicBezTo>
                    <a:pt x="123" y="60"/>
                    <a:pt x="123" y="60"/>
                    <a:pt x="123"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59"/>
                    <a:pt x="122" y="59"/>
                  </a:cubicBezTo>
                  <a:cubicBezTo>
                    <a:pt x="122" y="59"/>
                    <a:pt x="122" y="60"/>
                    <a:pt x="122" y="60"/>
                  </a:cubicBezTo>
                  <a:cubicBezTo>
                    <a:pt x="123" y="60"/>
                    <a:pt x="123" y="60"/>
                    <a:pt x="123" y="60"/>
                  </a:cubicBezTo>
                  <a:cubicBezTo>
                    <a:pt x="123" y="60"/>
                    <a:pt x="123" y="60"/>
                    <a:pt x="123" y="60"/>
                  </a:cubicBezTo>
                  <a:cubicBezTo>
                    <a:pt x="123" y="60"/>
                    <a:pt x="123" y="60"/>
                    <a:pt x="123" y="61"/>
                  </a:cubicBezTo>
                  <a:cubicBezTo>
                    <a:pt x="123" y="61"/>
                    <a:pt x="123" y="61"/>
                    <a:pt x="123" y="61"/>
                  </a:cubicBezTo>
                  <a:cubicBezTo>
                    <a:pt x="122" y="61"/>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2"/>
                    <a:pt x="122" y="62"/>
                    <a:pt x="122" y="62"/>
                  </a:cubicBezTo>
                  <a:cubicBezTo>
                    <a:pt x="122" y="63"/>
                    <a:pt x="121" y="65"/>
                    <a:pt x="121" y="66"/>
                  </a:cubicBezTo>
                  <a:cubicBezTo>
                    <a:pt x="120" y="67"/>
                    <a:pt x="120" y="67"/>
                    <a:pt x="119" y="68"/>
                  </a:cubicBezTo>
                  <a:cubicBezTo>
                    <a:pt x="120" y="68"/>
                    <a:pt x="120" y="67"/>
                    <a:pt x="120" y="67"/>
                  </a:cubicBezTo>
                  <a:cubicBezTo>
                    <a:pt x="120" y="67"/>
                    <a:pt x="120" y="67"/>
                    <a:pt x="119" y="67"/>
                  </a:cubicBezTo>
                  <a:cubicBezTo>
                    <a:pt x="119" y="67"/>
                    <a:pt x="119" y="67"/>
                    <a:pt x="119" y="66"/>
                  </a:cubicBezTo>
                  <a:cubicBezTo>
                    <a:pt x="120" y="66"/>
                    <a:pt x="120" y="66"/>
                    <a:pt x="120" y="67"/>
                  </a:cubicBezTo>
                  <a:cubicBezTo>
                    <a:pt x="120" y="67"/>
                    <a:pt x="120" y="67"/>
                    <a:pt x="120" y="67"/>
                  </a:cubicBezTo>
                  <a:cubicBezTo>
                    <a:pt x="120" y="67"/>
                    <a:pt x="120" y="67"/>
                    <a:pt x="120" y="67"/>
                  </a:cubicBezTo>
                  <a:cubicBezTo>
                    <a:pt x="120" y="67"/>
                    <a:pt x="120" y="66"/>
                    <a:pt x="120" y="66"/>
                  </a:cubicBezTo>
                  <a:cubicBezTo>
                    <a:pt x="120" y="66"/>
                    <a:pt x="121" y="66"/>
                    <a:pt x="121" y="66"/>
                  </a:cubicBezTo>
                  <a:cubicBezTo>
                    <a:pt x="120" y="66"/>
                    <a:pt x="120" y="66"/>
                    <a:pt x="120" y="66"/>
                  </a:cubicBezTo>
                  <a:cubicBezTo>
                    <a:pt x="120" y="66"/>
                    <a:pt x="120" y="66"/>
                    <a:pt x="120" y="65"/>
                  </a:cubicBezTo>
                  <a:cubicBezTo>
                    <a:pt x="120" y="65"/>
                    <a:pt x="120" y="65"/>
                    <a:pt x="120" y="65"/>
                  </a:cubicBezTo>
                  <a:cubicBezTo>
                    <a:pt x="120" y="64"/>
                    <a:pt x="120" y="64"/>
                    <a:pt x="120" y="64"/>
                  </a:cubicBezTo>
                  <a:cubicBezTo>
                    <a:pt x="120" y="64"/>
                    <a:pt x="120" y="64"/>
                    <a:pt x="120" y="64"/>
                  </a:cubicBezTo>
                  <a:cubicBezTo>
                    <a:pt x="120" y="64"/>
                    <a:pt x="120" y="63"/>
                    <a:pt x="120" y="63"/>
                  </a:cubicBezTo>
                  <a:cubicBezTo>
                    <a:pt x="120" y="63"/>
                    <a:pt x="120" y="63"/>
                    <a:pt x="120" y="63"/>
                  </a:cubicBezTo>
                  <a:cubicBezTo>
                    <a:pt x="120" y="63"/>
                    <a:pt x="120" y="62"/>
                    <a:pt x="119" y="62"/>
                  </a:cubicBezTo>
                  <a:cubicBezTo>
                    <a:pt x="119" y="62"/>
                    <a:pt x="119" y="62"/>
                    <a:pt x="119" y="62"/>
                  </a:cubicBezTo>
                  <a:cubicBezTo>
                    <a:pt x="119" y="62"/>
                    <a:pt x="119" y="61"/>
                    <a:pt x="119" y="61"/>
                  </a:cubicBezTo>
                  <a:cubicBezTo>
                    <a:pt x="119" y="61"/>
                    <a:pt x="119" y="61"/>
                    <a:pt x="119" y="61"/>
                  </a:cubicBezTo>
                  <a:cubicBezTo>
                    <a:pt x="119" y="61"/>
                    <a:pt x="119" y="60"/>
                    <a:pt x="118" y="60"/>
                  </a:cubicBezTo>
                  <a:cubicBezTo>
                    <a:pt x="118" y="60"/>
                    <a:pt x="118" y="60"/>
                    <a:pt x="118" y="60"/>
                  </a:cubicBezTo>
                  <a:cubicBezTo>
                    <a:pt x="118" y="59"/>
                    <a:pt x="117" y="59"/>
                    <a:pt x="117" y="59"/>
                  </a:cubicBezTo>
                  <a:cubicBezTo>
                    <a:pt x="117" y="59"/>
                    <a:pt x="117" y="59"/>
                    <a:pt x="117" y="59"/>
                  </a:cubicBezTo>
                  <a:cubicBezTo>
                    <a:pt x="116" y="59"/>
                    <a:pt x="116" y="58"/>
                    <a:pt x="116" y="58"/>
                  </a:cubicBezTo>
                  <a:cubicBezTo>
                    <a:pt x="116" y="58"/>
                    <a:pt x="116" y="58"/>
                    <a:pt x="116" y="58"/>
                  </a:cubicBezTo>
                  <a:cubicBezTo>
                    <a:pt x="115" y="58"/>
                    <a:pt x="115" y="58"/>
                    <a:pt x="115" y="58"/>
                  </a:cubicBezTo>
                  <a:cubicBezTo>
                    <a:pt x="115" y="58"/>
                    <a:pt x="115" y="58"/>
                    <a:pt x="115" y="58"/>
                  </a:cubicBezTo>
                  <a:cubicBezTo>
                    <a:pt x="115" y="58"/>
                    <a:pt x="115" y="58"/>
                    <a:pt x="115" y="58"/>
                  </a:cubicBezTo>
                  <a:cubicBezTo>
                    <a:pt x="114" y="58"/>
                    <a:pt x="114" y="58"/>
                    <a:pt x="114" y="58"/>
                  </a:cubicBezTo>
                  <a:cubicBezTo>
                    <a:pt x="114" y="58"/>
                    <a:pt x="114" y="58"/>
                    <a:pt x="114" y="58"/>
                  </a:cubicBezTo>
                  <a:cubicBezTo>
                    <a:pt x="114" y="58"/>
                    <a:pt x="114" y="58"/>
                    <a:pt x="113" y="58"/>
                  </a:cubicBezTo>
                  <a:cubicBezTo>
                    <a:pt x="113" y="58"/>
                    <a:pt x="113" y="58"/>
                    <a:pt x="113" y="58"/>
                  </a:cubicBezTo>
                  <a:cubicBezTo>
                    <a:pt x="113" y="58"/>
                    <a:pt x="113" y="58"/>
                    <a:pt x="113" y="58"/>
                  </a:cubicBezTo>
                  <a:cubicBezTo>
                    <a:pt x="113" y="58"/>
                    <a:pt x="113" y="58"/>
                    <a:pt x="113" y="59"/>
                  </a:cubicBezTo>
                  <a:cubicBezTo>
                    <a:pt x="113" y="59"/>
                    <a:pt x="113" y="59"/>
                    <a:pt x="113" y="59"/>
                  </a:cubicBezTo>
                  <a:cubicBezTo>
                    <a:pt x="113" y="56"/>
                    <a:pt x="113" y="52"/>
                    <a:pt x="114" y="50"/>
                  </a:cubicBezTo>
                  <a:close/>
                  <a:moveTo>
                    <a:pt x="108" y="65"/>
                  </a:moveTo>
                  <a:cubicBezTo>
                    <a:pt x="108" y="65"/>
                    <a:pt x="108" y="65"/>
                    <a:pt x="108" y="65"/>
                  </a:cubicBezTo>
                  <a:cubicBezTo>
                    <a:pt x="108" y="65"/>
                    <a:pt x="108" y="65"/>
                    <a:pt x="108" y="65"/>
                  </a:cubicBezTo>
                  <a:cubicBezTo>
                    <a:pt x="108" y="65"/>
                    <a:pt x="108" y="65"/>
                    <a:pt x="108" y="65"/>
                  </a:cubicBezTo>
                  <a:cubicBezTo>
                    <a:pt x="108" y="65"/>
                    <a:pt x="108" y="65"/>
                    <a:pt x="108" y="65"/>
                  </a:cubicBezTo>
                  <a:close/>
                  <a:moveTo>
                    <a:pt x="108" y="66"/>
                  </a:moveTo>
                  <a:cubicBezTo>
                    <a:pt x="108" y="66"/>
                    <a:pt x="108" y="65"/>
                    <a:pt x="108" y="66"/>
                  </a:cubicBezTo>
                  <a:close/>
                  <a:moveTo>
                    <a:pt x="104" y="75"/>
                  </a:moveTo>
                  <a:cubicBezTo>
                    <a:pt x="104" y="74"/>
                    <a:pt x="105" y="73"/>
                    <a:pt x="105" y="73"/>
                  </a:cubicBezTo>
                  <a:cubicBezTo>
                    <a:pt x="106" y="73"/>
                    <a:pt x="106" y="74"/>
                    <a:pt x="107" y="74"/>
                  </a:cubicBezTo>
                  <a:cubicBezTo>
                    <a:pt x="107" y="74"/>
                    <a:pt x="107" y="74"/>
                    <a:pt x="107" y="74"/>
                  </a:cubicBezTo>
                  <a:cubicBezTo>
                    <a:pt x="107" y="74"/>
                    <a:pt x="107" y="74"/>
                    <a:pt x="107" y="75"/>
                  </a:cubicBezTo>
                  <a:cubicBezTo>
                    <a:pt x="107" y="75"/>
                    <a:pt x="108" y="75"/>
                    <a:pt x="108" y="74"/>
                  </a:cubicBezTo>
                  <a:cubicBezTo>
                    <a:pt x="108" y="75"/>
                    <a:pt x="108" y="75"/>
                    <a:pt x="108" y="75"/>
                  </a:cubicBezTo>
                  <a:cubicBezTo>
                    <a:pt x="108" y="75"/>
                    <a:pt x="108" y="75"/>
                    <a:pt x="108" y="75"/>
                  </a:cubicBezTo>
                  <a:cubicBezTo>
                    <a:pt x="108" y="75"/>
                    <a:pt x="108" y="75"/>
                    <a:pt x="108" y="76"/>
                  </a:cubicBezTo>
                  <a:cubicBezTo>
                    <a:pt x="108" y="76"/>
                    <a:pt x="108" y="76"/>
                    <a:pt x="108" y="76"/>
                  </a:cubicBezTo>
                  <a:cubicBezTo>
                    <a:pt x="108" y="76"/>
                    <a:pt x="108" y="76"/>
                    <a:pt x="108" y="76"/>
                  </a:cubicBezTo>
                  <a:cubicBezTo>
                    <a:pt x="108" y="75"/>
                    <a:pt x="108" y="75"/>
                    <a:pt x="108" y="75"/>
                  </a:cubicBezTo>
                  <a:cubicBezTo>
                    <a:pt x="109" y="75"/>
                    <a:pt x="109" y="75"/>
                    <a:pt x="109" y="75"/>
                  </a:cubicBezTo>
                  <a:cubicBezTo>
                    <a:pt x="109" y="75"/>
                    <a:pt x="108" y="75"/>
                    <a:pt x="108" y="76"/>
                  </a:cubicBezTo>
                  <a:cubicBezTo>
                    <a:pt x="108" y="76"/>
                    <a:pt x="109" y="76"/>
                    <a:pt x="109" y="77"/>
                  </a:cubicBezTo>
                  <a:cubicBezTo>
                    <a:pt x="109" y="77"/>
                    <a:pt x="109" y="77"/>
                    <a:pt x="109" y="76"/>
                  </a:cubicBezTo>
                  <a:cubicBezTo>
                    <a:pt x="109" y="76"/>
                    <a:pt x="109" y="76"/>
                    <a:pt x="109" y="76"/>
                  </a:cubicBezTo>
                  <a:cubicBezTo>
                    <a:pt x="109" y="76"/>
                    <a:pt x="109" y="76"/>
                    <a:pt x="109" y="76"/>
                  </a:cubicBezTo>
                  <a:cubicBezTo>
                    <a:pt x="109" y="76"/>
                    <a:pt x="109" y="76"/>
                    <a:pt x="109" y="76"/>
                  </a:cubicBezTo>
                  <a:cubicBezTo>
                    <a:pt x="109" y="76"/>
                    <a:pt x="110" y="76"/>
                    <a:pt x="110" y="77"/>
                  </a:cubicBezTo>
                  <a:cubicBezTo>
                    <a:pt x="111" y="77"/>
                    <a:pt x="111" y="77"/>
                    <a:pt x="112" y="77"/>
                  </a:cubicBezTo>
                  <a:cubicBezTo>
                    <a:pt x="112" y="78"/>
                    <a:pt x="112" y="78"/>
                    <a:pt x="112" y="78"/>
                  </a:cubicBezTo>
                  <a:cubicBezTo>
                    <a:pt x="104" y="78"/>
                    <a:pt x="104" y="78"/>
                    <a:pt x="104" y="78"/>
                  </a:cubicBezTo>
                  <a:cubicBezTo>
                    <a:pt x="104" y="78"/>
                    <a:pt x="104" y="78"/>
                    <a:pt x="104" y="78"/>
                  </a:cubicBezTo>
                  <a:cubicBezTo>
                    <a:pt x="104" y="77"/>
                    <a:pt x="104" y="76"/>
                    <a:pt x="104" y="76"/>
                  </a:cubicBezTo>
                  <a:cubicBezTo>
                    <a:pt x="104" y="76"/>
                    <a:pt x="104" y="75"/>
                    <a:pt x="104" y="75"/>
                  </a:cubicBezTo>
                  <a:close/>
                  <a:moveTo>
                    <a:pt x="102" y="49"/>
                  </a:moveTo>
                  <a:cubicBezTo>
                    <a:pt x="102" y="49"/>
                    <a:pt x="102" y="49"/>
                    <a:pt x="102" y="49"/>
                  </a:cubicBezTo>
                  <a:cubicBezTo>
                    <a:pt x="102" y="49"/>
                    <a:pt x="102" y="49"/>
                    <a:pt x="102" y="49"/>
                  </a:cubicBezTo>
                  <a:cubicBezTo>
                    <a:pt x="102" y="49"/>
                    <a:pt x="102" y="49"/>
                    <a:pt x="102" y="49"/>
                  </a:cubicBezTo>
                  <a:close/>
                  <a:moveTo>
                    <a:pt x="101" y="49"/>
                  </a:moveTo>
                  <a:cubicBezTo>
                    <a:pt x="101" y="49"/>
                    <a:pt x="101" y="49"/>
                    <a:pt x="101" y="49"/>
                  </a:cubicBezTo>
                  <a:cubicBezTo>
                    <a:pt x="101" y="49"/>
                    <a:pt x="101" y="49"/>
                    <a:pt x="101" y="49"/>
                  </a:cubicBezTo>
                  <a:cubicBezTo>
                    <a:pt x="101" y="49"/>
                    <a:pt x="101" y="49"/>
                    <a:pt x="101" y="49"/>
                  </a:cubicBezTo>
                  <a:close/>
                  <a:moveTo>
                    <a:pt x="98" y="49"/>
                  </a:moveTo>
                  <a:cubicBezTo>
                    <a:pt x="98" y="49"/>
                    <a:pt x="98" y="49"/>
                    <a:pt x="98" y="49"/>
                  </a:cubicBezTo>
                  <a:cubicBezTo>
                    <a:pt x="98" y="49"/>
                    <a:pt x="98" y="49"/>
                    <a:pt x="98" y="49"/>
                  </a:cubicBezTo>
                  <a:cubicBezTo>
                    <a:pt x="98" y="49"/>
                    <a:pt x="98" y="49"/>
                    <a:pt x="98" y="49"/>
                  </a:cubicBezTo>
                  <a:cubicBezTo>
                    <a:pt x="98" y="49"/>
                    <a:pt x="98" y="49"/>
                    <a:pt x="98" y="49"/>
                  </a:cubicBezTo>
                  <a:close/>
                  <a:moveTo>
                    <a:pt x="96" y="49"/>
                  </a:moveTo>
                  <a:cubicBezTo>
                    <a:pt x="96" y="49"/>
                    <a:pt x="96" y="49"/>
                    <a:pt x="96" y="49"/>
                  </a:cubicBezTo>
                  <a:cubicBezTo>
                    <a:pt x="96" y="49"/>
                    <a:pt x="96" y="49"/>
                    <a:pt x="96" y="49"/>
                  </a:cubicBezTo>
                  <a:cubicBezTo>
                    <a:pt x="96" y="49"/>
                    <a:pt x="96" y="49"/>
                    <a:pt x="96" y="49"/>
                  </a:cubicBezTo>
                  <a:close/>
                  <a:moveTo>
                    <a:pt x="87" y="76"/>
                  </a:moveTo>
                  <a:cubicBezTo>
                    <a:pt x="88" y="76"/>
                    <a:pt x="88" y="75"/>
                    <a:pt x="88" y="74"/>
                  </a:cubicBezTo>
                  <a:cubicBezTo>
                    <a:pt x="89" y="75"/>
                    <a:pt x="89" y="77"/>
                    <a:pt x="89" y="78"/>
                  </a:cubicBezTo>
                  <a:cubicBezTo>
                    <a:pt x="89" y="78"/>
                    <a:pt x="89" y="78"/>
                    <a:pt x="89" y="78"/>
                  </a:cubicBezTo>
                  <a:cubicBezTo>
                    <a:pt x="86" y="78"/>
                    <a:pt x="86" y="78"/>
                    <a:pt x="86" y="78"/>
                  </a:cubicBezTo>
                  <a:cubicBezTo>
                    <a:pt x="87" y="78"/>
                    <a:pt x="87" y="77"/>
                    <a:pt x="87" y="76"/>
                  </a:cubicBezTo>
                  <a:close/>
                  <a:moveTo>
                    <a:pt x="21" y="71"/>
                  </a:moveTo>
                  <a:cubicBezTo>
                    <a:pt x="21" y="71"/>
                    <a:pt x="21" y="71"/>
                    <a:pt x="21" y="71"/>
                  </a:cubicBezTo>
                  <a:cubicBezTo>
                    <a:pt x="21" y="71"/>
                    <a:pt x="21" y="71"/>
                    <a:pt x="21" y="71"/>
                  </a:cubicBezTo>
                  <a:cubicBezTo>
                    <a:pt x="21" y="71"/>
                    <a:pt x="20" y="71"/>
                    <a:pt x="20" y="71"/>
                  </a:cubicBezTo>
                  <a:cubicBezTo>
                    <a:pt x="20" y="71"/>
                    <a:pt x="20" y="71"/>
                    <a:pt x="20" y="71"/>
                  </a:cubicBezTo>
                  <a:cubicBezTo>
                    <a:pt x="20" y="71"/>
                    <a:pt x="21" y="71"/>
                    <a:pt x="21" y="71"/>
                  </a:cubicBezTo>
                  <a:close/>
                  <a:moveTo>
                    <a:pt x="30" y="62"/>
                  </a:moveTo>
                  <a:cubicBezTo>
                    <a:pt x="30" y="62"/>
                    <a:pt x="30" y="62"/>
                    <a:pt x="30" y="62"/>
                  </a:cubicBezTo>
                  <a:cubicBezTo>
                    <a:pt x="30" y="62"/>
                    <a:pt x="30" y="62"/>
                    <a:pt x="30" y="62"/>
                  </a:cubicBezTo>
                  <a:cubicBezTo>
                    <a:pt x="30" y="62"/>
                    <a:pt x="30" y="62"/>
                    <a:pt x="30" y="62"/>
                  </a:cubicBezTo>
                  <a:cubicBezTo>
                    <a:pt x="30" y="62"/>
                    <a:pt x="30" y="62"/>
                    <a:pt x="30" y="62"/>
                  </a:cubicBezTo>
                  <a:close/>
                  <a:moveTo>
                    <a:pt x="30" y="62"/>
                  </a:moveTo>
                  <a:cubicBezTo>
                    <a:pt x="30" y="62"/>
                    <a:pt x="30" y="62"/>
                    <a:pt x="30" y="62"/>
                  </a:cubicBezTo>
                  <a:cubicBezTo>
                    <a:pt x="30" y="62"/>
                    <a:pt x="30" y="62"/>
                    <a:pt x="30" y="62"/>
                  </a:cubicBezTo>
                  <a:cubicBezTo>
                    <a:pt x="30" y="62"/>
                    <a:pt x="30" y="62"/>
                    <a:pt x="30" y="62"/>
                  </a:cubicBezTo>
                  <a:close/>
                  <a:moveTo>
                    <a:pt x="31" y="62"/>
                  </a:moveTo>
                  <a:cubicBezTo>
                    <a:pt x="31" y="62"/>
                    <a:pt x="31" y="62"/>
                    <a:pt x="31" y="62"/>
                  </a:cubicBezTo>
                  <a:cubicBezTo>
                    <a:pt x="31" y="62"/>
                    <a:pt x="31" y="62"/>
                    <a:pt x="31" y="62"/>
                  </a:cubicBezTo>
                  <a:cubicBezTo>
                    <a:pt x="31" y="62"/>
                    <a:pt x="31" y="62"/>
                    <a:pt x="31" y="62"/>
                  </a:cubicBezTo>
                  <a:cubicBezTo>
                    <a:pt x="31" y="62"/>
                    <a:pt x="31" y="62"/>
                    <a:pt x="31" y="62"/>
                  </a:cubicBezTo>
                  <a:close/>
                  <a:moveTo>
                    <a:pt x="31" y="61"/>
                  </a:moveTo>
                  <a:cubicBezTo>
                    <a:pt x="31" y="61"/>
                    <a:pt x="31" y="61"/>
                    <a:pt x="31" y="61"/>
                  </a:cubicBezTo>
                  <a:cubicBezTo>
                    <a:pt x="31" y="61"/>
                    <a:pt x="31" y="61"/>
                    <a:pt x="31" y="61"/>
                  </a:cubicBezTo>
                  <a:cubicBezTo>
                    <a:pt x="31" y="61"/>
                    <a:pt x="31" y="61"/>
                    <a:pt x="31" y="61"/>
                  </a:cubicBezTo>
                  <a:close/>
                  <a:moveTo>
                    <a:pt x="31" y="73"/>
                  </a:moveTo>
                  <a:cubicBezTo>
                    <a:pt x="31" y="73"/>
                    <a:pt x="31" y="73"/>
                    <a:pt x="31" y="73"/>
                  </a:cubicBezTo>
                  <a:cubicBezTo>
                    <a:pt x="31" y="74"/>
                    <a:pt x="31" y="74"/>
                    <a:pt x="31" y="74"/>
                  </a:cubicBezTo>
                  <a:cubicBezTo>
                    <a:pt x="31" y="74"/>
                    <a:pt x="31" y="73"/>
                    <a:pt x="31" y="73"/>
                  </a:cubicBezTo>
                  <a:cubicBezTo>
                    <a:pt x="31" y="73"/>
                    <a:pt x="31" y="73"/>
                    <a:pt x="32" y="73"/>
                  </a:cubicBezTo>
                  <a:cubicBezTo>
                    <a:pt x="32" y="73"/>
                    <a:pt x="32" y="73"/>
                    <a:pt x="32" y="73"/>
                  </a:cubicBezTo>
                  <a:lnTo>
                    <a:pt x="31" y="73"/>
                  </a:lnTo>
                  <a:close/>
                  <a:moveTo>
                    <a:pt x="32" y="73"/>
                  </a:moveTo>
                  <a:cubicBezTo>
                    <a:pt x="32" y="73"/>
                    <a:pt x="32" y="73"/>
                    <a:pt x="32" y="73"/>
                  </a:cubicBezTo>
                  <a:cubicBezTo>
                    <a:pt x="31" y="74"/>
                    <a:pt x="31" y="74"/>
                    <a:pt x="31" y="74"/>
                  </a:cubicBezTo>
                  <a:lnTo>
                    <a:pt x="32" y="73"/>
                  </a:lnTo>
                  <a:close/>
                  <a:moveTo>
                    <a:pt x="31" y="74"/>
                  </a:moveTo>
                  <a:cubicBezTo>
                    <a:pt x="31" y="74"/>
                    <a:pt x="31" y="74"/>
                    <a:pt x="31" y="75"/>
                  </a:cubicBezTo>
                  <a:cubicBezTo>
                    <a:pt x="31" y="75"/>
                    <a:pt x="31" y="75"/>
                    <a:pt x="31" y="75"/>
                  </a:cubicBezTo>
                  <a:lnTo>
                    <a:pt x="31" y="74"/>
                  </a:lnTo>
                  <a:close/>
                  <a:moveTo>
                    <a:pt x="31" y="75"/>
                  </a:moveTo>
                  <a:cubicBezTo>
                    <a:pt x="31" y="75"/>
                    <a:pt x="31" y="75"/>
                    <a:pt x="31" y="75"/>
                  </a:cubicBezTo>
                  <a:cubicBezTo>
                    <a:pt x="31" y="75"/>
                    <a:pt x="31" y="75"/>
                    <a:pt x="31" y="75"/>
                  </a:cubicBezTo>
                  <a:cubicBezTo>
                    <a:pt x="31" y="75"/>
                    <a:pt x="31" y="75"/>
                    <a:pt x="31" y="75"/>
                  </a:cubicBezTo>
                  <a:cubicBezTo>
                    <a:pt x="31" y="75"/>
                    <a:pt x="31" y="75"/>
                    <a:pt x="31" y="75"/>
                  </a:cubicBezTo>
                  <a:close/>
                  <a:moveTo>
                    <a:pt x="31" y="75"/>
                  </a:moveTo>
                  <a:cubicBezTo>
                    <a:pt x="31" y="75"/>
                    <a:pt x="31" y="75"/>
                    <a:pt x="31" y="75"/>
                  </a:cubicBezTo>
                  <a:cubicBezTo>
                    <a:pt x="31" y="75"/>
                    <a:pt x="31" y="75"/>
                    <a:pt x="31" y="75"/>
                  </a:cubicBezTo>
                  <a:cubicBezTo>
                    <a:pt x="31" y="75"/>
                    <a:pt x="31" y="75"/>
                    <a:pt x="31" y="75"/>
                  </a:cubicBezTo>
                  <a:cubicBezTo>
                    <a:pt x="31" y="75"/>
                    <a:pt x="31" y="75"/>
                    <a:pt x="31" y="75"/>
                  </a:cubicBezTo>
                  <a:close/>
                  <a:moveTo>
                    <a:pt x="31" y="75"/>
                  </a:moveTo>
                  <a:cubicBezTo>
                    <a:pt x="31" y="75"/>
                    <a:pt x="31" y="75"/>
                    <a:pt x="31" y="75"/>
                  </a:cubicBezTo>
                  <a:cubicBezTo>
                    <a:pt x="31" y="75"/>
                    <a:pt x="31" y="75"/>
                    <a:pt x="31" y="75"/>
                  </a:cubicBezTo>
                  <a:cubicBezTo>
                    <a:pt x="31" y="75"/>
                    <a:pt x="31" y="75"/>
                    <a:pt x="31" y="75"/>
                  </a:cubicBezTo>
                  <a:cubicBezTo>
                    <a:pt x="31" y="75"/>
                    <a:pt x="31" y="75"/>
                    <a:pt x="31" y="75"/>
                  </a:cubicBezTo>
                  <a:close/>
                  <a:moveTo>
                    <a:pt x="31" y="75"/>
                  </a:moveTo>
                  <a:cubicBezTo>
                    <a:pt x="31" y="75"/>
                    <a:pt x="31" y="75"/>
                    <a:pt x="31" y="75"/>
                  </a:cubicBezTo>
                  <a:cubicBezTo>
                    <a:pt x="31" y="75"/>
                    <a:pt x="31" y="75"/>
                    <a:pt x="31" y="75"/>
                  </a:cubicBezTo>
                  <a:cubicBezTo>
                    <a:pt x="31" y="75"/>
                    <a:pt x="31" y="75"/>
                    <a:pt x="31" y="75"/>
                  </a:cubicBezTo>
                  <a:cubicBezTo>
                    <a:pt x="31" y="75"/>
                    <a:pt x="31" y="75"/>
                    <a:pt x="31" y="75"/>
                  </a:cubicBezTo>
                  <a:close/>
                  <a:moveTo>
                    <a:pt x="25" y="74"/>
                  </a:moveTo>
                  <a:cubicBezTo>
                    <a:pt x="25" y="74"/>
                    <a:pt x="25" y="74"/>
                    <a:pt x="25" y="74"/>
                  </a:cubicBezTo>
                  <a:cubicBezTo>
                    <a:pt x="25" y="74"/>
                    <a:pt x="25" y="74"/>
                    <a:pt x="25" y="74"/>
                  </a:cubicBezTo>
                  <a:cubicBezTo>
                    <a:pt x="25" y="74"/>
                    <a:pt x="25" y="74"/>
                    <a:pt x="25" y="74"/>
                  </a:cubicBezTo>
                  <a:cubicBezTo>
                    <a:pt x="25" y="74"/>
                    <a:pt x="25" y="74"/>
                    <a:pt x="25" y="74"/>
                  </a:cubicBezTo>
                  <a:close/>
                  <a:moveTo>
                    <a:pt x="25" y="75"/>
                  </a:moveTo>
                  <a:cubicBezTo>
                    <a:pt x="25" y="75"/>
                    <a:pt x="25" y="75"/>
                    <a:pt x="25" y="75"/>
                  </a:cubicBezTo>
                  <a:cubicBezTo>
                    <a:pt x="25" y="75"/>
                    <a:pt x="25" y="75"/>
                    <a:pt x="25" y="75"/>
                  </a:cubicBezTo>
                  <a:cubicBezTo>
                    <a:pt x="25" y="75"/>
                    <a:pt x="25" y="75"/>
                    <a:pt x="25" y="75"/>
                  </a:cubicBezTo>
                  <a:close/>
                  <a:moveTo>
                    <a:pt x="25" y="75"/>
                  </a:moveTo>
                  <a:cubicBezTo>
                    <a:pt x="25" y="75"/>
                    <a:pt x="25" y="75"/>
                    <a:pt x="25" y="75"/>
                  </a:cubicBezTo>
                  <a:cubicBezTo>
                    <a:pt x="25" y="75"/>
                    <a:pt x="25" y="75"/>
                    <a:pt x="25" y="75"/>
                  </a:cubicBezTo>
                  <a:cubicBezTo>
                    <a:pt x="25" y="75"/>
                    <a:pt x="25" y="75"/>
                    <a:pt x="25" y="75"/>
                  </a:cubicBezTo>
                  <a:cubicBezTo>
                    <a:pt x="25" y="75"/>
                    <a:pt x="25" y="75"/>
                    <a:pt x="25" y="75"/>
                  </a:cubicBezTo>
                  <a:cubicBezTo>
                    <a:pt x="25" y="75"/>
                    <a:pt x="25" y="75"/>
                    <a:pt x="25" y="75"/>
                  </a:cubicBezTo>
                  <a:close/>
                  <a:moveTo>
                    <a:pt x="26" y="76"/>
                  </a:moveTo>
                  <a:cubicBezTo>
                    <a:pt x="26" y="76"/>
                    <a:pt x="26" y="76"/>
                    <a:pt x="26" y="76"/>
                  </a:cubicBezTo>
                  <a:cubicBezTo>
                    <a:pt x="26" y="76"/>
                    <a:pt x="26" y="76"/>
                    <a:pt x="26" y="76"/>
                  </a:cubicBezTo>
                  <a:cubicBezTo>
                    <a:pt x="26" y="76"/>
                    <a:pt x="26" y="76"/>
                    <a:pt x="26" y="76"/>
                  </a:cubicBezTo>
                  <a:cubicBezTo>
                    <a:pt x="26" y="76"/>
                    <a:pt x="26" y="76"/>
                    <a:pt x="26" y="76"/>
                  </a:cubicBezTo>
                  <a:cubicBezTo>
                    <a:pt x="26" y="76"/>
                    <a:pt x="26" y="76"/>
                    <a:pt x="26" y="76"/>
                  </a:cubicBezTo>
                  <a:close/>
                  <a:moveTo>
                    <a:pt x="24" y="74"/>
                  </a:moveTo>
                  <a:cubicBezTo>
                    <a:pt x="24" y="74"/>
                    <a:pt x="24" y="74"/>
                    <a:pt x="24" y="74"/>
                  </a:cubicBezTo>
                  <a:cubicBezTo>
                    <a:pt x="24" y="74"/>
                    <a:pt x="24" y="74"/>
                    <a:pt x="24" y="74"/>
                  </a:cubicBezTo>
                  <a:cubicBezTo>
                    <a:pt x="24" y="74"/>
                    <a:pt x="24" y="74"/>
                    <a:pt x="24" y="74"/>
                  </a:cubicBezTo>
                  <a:close/>
                  <a:moveTo>
                    <a:pt x="24" y="74"/>
                  </a:moveTo>
                  <a:cubicBezTo>
                    <a:pt x="24" y="74"/>
                    <a:pt x="24" y="75"/>
                    <a:pt x="24" y="75"/>
                  </a:cubicBezTo>
                  <a:cubicBezTo>
                    <a:pt x="24" y="75"/>
                    <a:pt x="24" y="75"/>
                    <a:pt x="24" y="75"/>
                  </a:cubicBezTo>
                  <a:lnTo>
                    <a:pt x="24" y="74"/>
                  </a:lnTo>
                  <a:close/>
                  <a:moveTo>
                    <a:pt x="24" y="76"/>
                  </a:moveTo>
                  <a:cubicBezTo>
                    <a:pt x="24" y="76"/>
                    <a:pt x="24" y="76"/>
                    <a:pt x="24" y="76"/>
                  </a:cubicBezTo>
                  <a:cubicBezTo>
                    <a:pt x="24" y="76"/>
                    <a:pt x="24" y="76"/>
                    <a:pt x="24" y="76"/>
                  </a:cubicBezTo>
                  <a:cubicBezTo>
                    <a:pt x="24" y="76"/>
                    <a:pt x="24" y="76"/>
                    <a:pt x="24" y="76"/>
                  </a:cubicBezTo>
                  <a:close/>
                  <a:moveTo>
                    <a:pt x="24" y="76"/>
                  </a:moveTo>
                  <a:cubicBezTo>
                    <a:pt x="24" y="76"/>
                    <a:pt x="24" y="76"/>
                    <a:pt x="24" y="76"/>
                  </a:cubicBezTo>
                  <a:cubicBezTo>
                    <a:pt x="24" y="76"/>
                    <a:pt x="24" y="76"/>
                    <a:pt x="24" y="76"/>
                  </a:cubicBezTo>
                  <a:cubicBezTo>
                    <a:pt x="24" y="76"/>
                    <a:pt x="24" y="76"/>
                    <a:pt x="24" y="76"/>
                  </a:cubicBezTo>
                  <a:cubicBezTo>
                    <a:pt x="24" y="76"/>
                    <a:pt x="24" y="76"/>
                    <a:pt x="24" y="76"/>
                  </a:cubicBezTo>
                  <a:cubicBezTo>
                    <a:pt x="25" y="75"/>
                    <a:pt x="25" y="75"/>
                    <a:pt x="25" y="75"/>
                  </a:cubicBezTo>
                  <a:cubicBezTo>
                    <a:pt x="25" y="75"/>
                    <a:pt x="24" y="75"/>
                    <a:pt x="24" y="76"/>
                  </a:cubicBezTo>
                  <a:cubicBezTo>
                    <a:pt x="24" y="76"/>
                    <a:pt x="24" y="76"/>
                    <a:pt x="24" y="76"/>
                  </a:cubicBezTo>
                  <a:close/>
                  <a:moveTo>
                    <a:pt x="24" y="74"/>
                  </a:moveTo>
                  <a:cubicBezTo>
                    <a:pt x="24" y="74"/>
                    <a:pt x="24" y="74"/>
                    <a:pt x="24" y="74"/>
                  </a:cubicBezTo>
                  <a:cubicBezTo>
                    <a:pt x="24" y="74"/>
                    <a:pt x="25" y="74"/>
                    <a:pt x="25" y="74"/>
                  </a:cubicBezTo>
                  <a:cubicBezTo>
                    <a:pt x="24" y="74"/>
                    <a:pt x="24" y="74"/>
                    <a:pt x="24" y="74"/>
                  </a:cubicBezTo>
                  <a:cubicBezTo>
                    <a:pt x="24" y="74"/>
                    <a:pt x="24" y="74"/>
                    <a:pt x="24" y="74"/>
                  </a:cubicBezTo>
                  <a:cubicBezTo>
                    <a:pt x="24" y="74"/>
                    <a:pt x="24" y="74"/>
                    <a:pt x="24" y="74"/>
                  </a:cubicBezTo>
                  <a:close/>
                  <a:moveTo>
                    <a:pt x="24" y="74"/>
                  </a:moveTo>
                  <a:cubicBezTo>
                    <a:pt x="25" y="74"/>
                    <a:pt x="25" y="74"/>
                    <a:pt x="25" y="74"/>
                  </a:cubicBezTo>
                  <a:cubicBezTo>
                    <a:pt x="25" y="74"/>
                    <a:pt x="25" y="74"/>
                    <a:pt x="25" y="74"/>
                  </a:cubicBezTo>
                  <a:cubicBezTo>
                    <a:pt x="25" y="74"/>
                    <a:pt x="25" y="74"/>
                    <a:pt x="25" y="74"/>
                  </a:cubicBezTo>
                  <a:cubicBezTo>
                    <a:pt x="25" y="74"/>
                    <a:pt x="25" y="74"/>
                    <a:pt x="24" y="74"/>
                  </a:cubicBezTo>
                  <a:close/>
                  <a:moveTo>
                    <a:pt x="25" y="75"/>
                  </a:moveTo>
                  <a:cubicBezTo>
                    <a:pt x="25" y="75"/>
                    <a:pt x="25" y="75"/>
                    <a:pt x="25" y="75"/>
                  </a:cubicBezTo>
                  <a:cubicBezTo>
                    <a:pt x="25" y="75"/>
                    <a:pt x="25" y="75"/>
                    <a:pt x="25" y="75"/>
                  </a:cubicBezTo>
                  <a:cubicBezTo>
                    <a:pt x="25" y="75"/>
                    <a:pt x="25" y="75"/>
                    <a:pt x="24" y="76"/>
                  </a:cubicBezTo>
                  <a:cubicBezTo>
                    <a:pt x="25" y="75"/>
                    <a:pt x="25" y="75"/>
                    <a:pt x="25" y="75"/>
                  </a:cubicBezTo>
                  <a:cubicBezTo>
                    <a:pt x="25" y="75"/>
                    <a:pt x="25" y="75"/>
                    <a:pt x="25" y="75"/>
                  </a:cubicBezTo>
                  <a:cubicBezTo>
                    <a:pt x="25" y="75"/>
                    <a:pt x="25" y="75"/>
                    <a:pt x="25" y="75"/>
                  </a:cubicBezTo>
                  <a:close/>
                  <a:moveTo>
                    <a:pt x="25" y="75"/>
                  </a:moveTo>
                  <a:cubicBezTo>
                    <a:pt x="24" y="75"/>
                    <a:pt x="24" y="75"/>
                    <a:pt x="24" y="75"/>
                  </a:cubicBezTo>
                  <a:cubicBezTo>
                    <a:pt x="24" y="75"/>
                    <a:pt x="24" y="75"/>
                    <a:pt x="24" y="75"/>
                  </a:cubicBezTo>
                  <a:cubicBezTo>
                    <a:pt x="24" y="75"/>
                    <a:pt x="24" y="75"/>
                    <a:pt x="25" y="75"/>
                  </a:cubicBezTo>
                  <a:close/>
                  <a:moveTo>
                    <a:pt x="24" y="75"/>
                  </a:moveTo>
                  <a:cubicBezTo>
                    <a:pt x="24" y="75"/>
                    <a:pt x="24" y="75"/>
                    <a:pt x="24" y="75"/>
                  </a:cubicBezTo>
                  <a:cubicBezTo>
                    <a:pt x="24" y="75"/>
                    <a:pt x="24" y="75"/>
                    <a:pt x="24" y="75"/>
                  </a:cubicBezTo>
                  <a:cubicBezTo>
                    <a:pt x="24" y="75"/>
                    <a:pt x="24" y="75"/>
                    <a:pt x="24" y="75"/>
                  </a:cubicBezTo>
                  <a:close/>
                  <a:moveTo>
                    <a:pt x="24" y="75"/>
                  </a:moveTo>
                  <a:cubicBezTo>
                    <a:pt x="24" y="75"/>
                    <a:pt x="25" y="74"/>
                    <a:pt x="25" y="74"/>
                  </a:cubicBezTo>
                  <a:cubicBezTo>
                    <a:pt x="25" y="74"/>
                    <a:pt x="25" y="74"/>
                    <a:pt x="25" y="74"/>
                  </a:cubicBezTo>
                  <a:cubicBezTo>
                    <a:pt x="24" y="75"/>
                    <a:pt x="24" y="75"/>
                    <a:pt x="24" y="75"/>
                  </a:cubicBezTo>
                  <a:cubicBezTo>
                    <a:pt x="24" y="75"/>
                    <a:pt x="24" y="75"/>
                    <a:pt x="24" y="75"/>
                  </a:cubicBezTo>
                  <a:cubicBezTo>
                    <a:pt x="24" y="75"/>
                    <a:pt x="24" y="75"/>
                    <a:pt x="24" y="75"/>
                  </a:cubicBezTo>
                  <a:close/>
                  <a:moveTo>
                    <a:pt x="26" y="74"/>
                  </a:moveTo>
                  <a:cubicBezTo>
                    <a:pt x="25" y="74"/>
                    <a:pt x="25" y="75"/>
                    <a:pt x="24" y="75"/>
                  </a:cubicBezTo>
                  <a:cubicBezTo>
                    <a:pt x="24" y="75"/>
                    <a:pt x="24" y="75"/>
                    <a:pt x="24" y="75"/>
                  </a:cubicBezTo>
                  <a:cubicBezTo>
                    <a:pt x="24" y="75"/>
                    <a:pt x="24" y="75"/>
                    <a:pt x="24" y="75"/>
                  </a:cubicBezTo>
                  <a:cubicBezTo>
                    <a:pt x="24" y="75"/>
                    <a:pt x="24" y="75"/>
                    <a:pt x="24" y="75"/>
                  </a:cubicBezTo>
                  <a:cubicBezTo>
                    <a:pt x="24" y="75"/>
                    <a:pt x="24" y="75"/>
                    <a:pt x="24" y="75"/>
                  </a:cubicBezTo>
                  <a:cubicBezTo>
                    <a:pt x="24" y="75"/>
                    <a:pt x="24" y="75"/>
                    <a:pt x="24" y="75"/>
                  </a:cubicBezTo>
                  <a:cubicBezTo>
                    <a:pt x="24" y="75"/>
                    <a:pt x="25" y="74"/>
                    <a:pt x="25" y="74"/>
                  </a:cubicBezTo>
                  <a:cubicBezTo>
                    <a:pt x="25" y="74"/>
                    <a:pt x="26" y="74"/>
                    <a:pt x="26" y="74"/>
                  </a:cubicBezTo>
                  <a:cubicBezTo>
                    <a:pt x="26" y="74"/>
                    <a:pt x="26" y="73"/>
                    <a:pt x="26" y="73"/>
                  </a:cubicBezTo>
                  <a:lnTo>
                    <a:pt x="26" y="74"/>
                  </a:lnTo>
                  <a:close/>
                  <a:moveTo>
                    <a:pt x="20" y="71"/>
                  </a:move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lose/>
                  <a:moveTo>
                    <a:pt x="38" y="70"/>
                  </a:moveTo>
                  <a:cubicBezTo>
                    <a:pt x="38" y="70"/>
                    <a:pt x="38" y="70"/>
                    <a:pt x="38" y="70"/>
                  </a:cubicBezTo>
                  <a:cubicBezTo>
                    <a:pt x="38" y="70"/>
                    <a:pt x="38" y="70"/>
                    <a:pt x="38" y="70"/>
                  </a:cubicBezTo>
                  <a:cubicBezTo>
                    <a:pt x="38" y="70"/>
                    <a:pt x="38" y="70"/>
                    <a:pt x="38" y="70"/>
                  </a:cubicBezTo>
                  <a:close/>
                  <a:moveTo>
                    <a:pt x="41" y="78"/>
                  </a:moveTo>
                  <a:cubicBezTo>
                    <a:pt x="41" y="78"/>
                    <a:pt x="41" y="78"/>
                    <a:pt x="41" y="78"/>
                  </a:cubicBezTo>
                  <a:cubicBezTo>
                    <a:pt x="41" y="78"/>
                    <a:pt x="41" y="77"/>
                    <a:pt x="40" y="77"/>
                  </a:cubicBezTo>
                  <a:cubicBezTo>
                    <a:pt x="40" y="76"/>
                    <a:pt x="40" y="76"/>
                    <a:pt x="40" y="75"/>
                  </a:cubicBezTo>
                  <a:cubicBezTo>
                    <a:pt x="40" y="75"/>
                    <a:pt x="39" y="74"/>
                    <a:pt x="39" y="74"/>
                  </a:cubicBezTo>
                  <a:cubicBezTo>
                    <a:pt x="39" y="74"/>
                    <a:pt x="40" y="73"/>
                    <a:pt x="40" y="73"/>
                  </a:cubicBezTo>
                  <a:cubicBezTo>
                    <a:pt x="40" y="73"/>
                    <a:pt x="40" y="73"/>
                    <a:pt x="40" y="72"/>
                  </a:cubicBezTo>
                  <a:cubicBezTo>
                    <a:pt x="41" y="74"/>
                    <a:pt x="42" y="76"/>
                    <a:pt x="43" y="78"/>
                  </a:cubicBezTo>
                  <a:cubicBezTo>
                    <a:pt x="43" y="78"/>
                    <a:pt x="43" y="78"/>
                    <a:pt x="43" y="78"/>
                  </a:cubicBezTo>
                  <a:lnTo>
                    <a:pt x="41" y="78"/>
                  </a:lnTo>
                  <a:close/>
                  <a:moveTo>
                    <a:pt x="54" y="62"/>
                  </a:moveTo>
                  <a:cubicBezTo>
                    <a:pt x="54" y="62"/>
                    <a:pt x="54" y="62"/>
                    <a:pt x="54" y="62"/>
                  </a:cubicBezTo>
                  <a:cubicBezTo>
                    <a:pt x="54" y="62"/>
                    <a:pt x="54" y="62"/>
                    <a:pt x="54" y="62"/>
                  </a:cubicBezTo>
                  <a:cubicBezTo>
                    <a:pt x="54" y="62"/>
                    <a:pt x="54" y="62"/>
                    <a:pt x="54" y="62"/>
                  </a:cubicBezTo>
                  <a:close/>
                  <a:moveTo>
                    <a:pt x="65" y="76"/>
                  </a:moveTo>
                  <a:cubicBezTo>
                    <a:pt x="66" y="75"/>
                    <a:pt x="66" y="75"/>
                    <a:pt x="66" y="75"/>
                  </a:cubicBezTo>
                  <a:cubicBezTo>
                    <a:pt x="66" y="75"/>
                    <a:pt x="67" y="76"/>
                    <a:pt x="67" y="76"/>
                  </a:cubicBezTo>
                  <a:cubicBezTo>
                    <a:pt x="67" y="77"/>
                    <a:pt x="67" y="78"/>
                    <a:pt x="67" y="78"/>
                  </a:cubicBezTo>
                  <a:cubicBezTo>
                    <a:pt x="64" y="78"/>
                    <a:pt x="64" y="78"/>
                    <a:pt x="64" y="78"/>
                  </a:cubicBezTo>
                  <a:cubicBezTo>
                    <a:pt x="64" y="78"/>
                    <a:pt x="64" y="78"/>
                    <a:pt x="64" y="78"/>
                  </a:cubicBezTo>
                  <a:cubicBezTo>
                    <a:pt x="64" y="77"/>
                    <a:pt x="65" y="77"/>
                    <a:pt x="65" y="76"/>
                  </a:cubicBezTo>
                  <a:close/>
                  <a:moveTo>
                    <a:pt x="77" y="63"/>
                  </a:moveTo>
                  <a:cubicBezTo>
                    <a:pt x="77" y="63"/>
                    <a:pt x="77" y="63"/>
                    <a:pt x="77" y="63"/>
                  </a:cubicBezTo>
                  <a:cubicBezTo>
                    <a:pt x="77" y="63"/>
                    <a:pt x="77" y="63"/>
                    <a:pt x="77" y="63"/>
                  </a:cubicBezTo>
                  <a:cubicBezTo>
                    <a:pt x="77" y="63"/>
                    <a:pt x="77" y="63"/>
                    <a:pt x="77" y="63"/>
                  </a:cubicBezTo>
                  <a:close/>
                  <a:moveTo>
                    <a:pt x="77" y="63"/>
                  </a:moveTo>
                  <a:cubicBezTo>
                    <a:pt x="77" y="63"/>
                    <a:pt x="77" y="63"/>
                    <a:pt x="78" y="63"/>
                  </a:cubicBezTo>
                  <a:cubicBezTo>
                    <a:pt x="78" y="63"/>
                    <a:pt x="77" y="63"/>
                    <a:pt x="77" y="63"/>
                  </a:cubicBezTo>
                  <a:cubicBezTo>
                    <a:pt x="77" y="63"/>
                    <a:pt x="77" y="63"/>
                    <a:pt x="77" y="63"/>
                  </a:cubicBezTo>
                  <a:cubicBezTo>
                    <a:pt x="77" y="63"/>
                    <a:pt x="77" y="63"/>
                    <a:pt x="77" y="63"/>
                  </a:cubicBezTo>
                  <a:close/>
                  <a:moveTo>
                    <a:pt x="79" y="64"/>
                  </a:moveTo>
                  <a:cubicBezTo>
                    <a:pt x="79" y="64"/>
                    <a:pt x="79" y="64"/>
                    <a:pt x="79" y="64"/>
                  </a:cubicBezTo>
                  <a:cubicBezTo>
                    <a:pt x="79" y="64"/>
                    <a:pt x="79" y="64"/>
                    <a:pt x="79" y="64"/>
                  </a:cubicBezTo>
                  <a:cubicBezTo>
                    <a:pt x="79" y="64"/>
                    <a:pt x="79" y="64"/>
                    <a:pt x="79" y="64"/>
                  </a:cubicBezTo>
                  <a:close/>
                  <a:moveTo>
                    <a:pt x="79" y="62"/>
                  </a:moveTo>
                  <a:cubicBezTo>
                    <a:pt x="79" y="62"/>
                    <a:pt x="78" y="63"/>
                    <a:pt x="78" y="63"/>
                  </a:cubicBezTo>
                  <a:cubicBezTo>
                    <a:pt x="78" y="63"/>
                    <a:pt x="78" y="63"/>
                    <a:pt x="78" y="63"/>
                  </a:cubicBezTo>
                  <a:cubicBezTo>
                    <a:pt x="78" y="63"/>
                    <a:pt x="78" y="63"/>
                    <a:pt x="78" y="62"/>
                  </a:cubicBezTo>
                  <a:cubicBezTo>
                    <a:pt x="78" y="62"/>
                    <a:pt x="78" y="62"/>
                    <a:pt x="79" y="62"/>
                  </a:cubicBezTo>
                  <a:close/>
                  <a:moveTo>
                    <a:pt x="71" y="69"/>
                  </a:moveTo>
                  <a:cubicBezTo>
                    <a:pt x="72" y="69"/>
                    <a:pt x="73" y="68"/>
                    <a:pt x="74" y="67"/>
                  </a:cubicBezTo>
                  <a:cubicBezTo>
                    <a:pt x="74" y="67"/>
                    <a:pt x="74" y="67"/>
                    <a:pt x="73" y="68"/>
                  </a:cubicBezTo>
                  <a:cubicBezTo>
                    <a:pt x="74" y="67"/>
                    <a:pt x="74" y="67"/>
                    <a:pt x="74" y="67"/>
                  </a:cubicBezTo>
                  <a:cubicBezTo>
                    <a:pt x="74" y="67"/>
                    <a:pt x="74" y="67"/>
                    <a:pt x="74" y="67"/>
                  </a:cubicBezTo>
                  <a:cubicBezTo>
                    <a:pt x="74" y="67"/>
                    <a:pt x="74" y="67"/>
                    <a:pt x="74" y="67"/>
                  </a:cubicBezTo>
                  <a:cubicBezTo>
                    <a:pt x="74" y="67"/>
                    <a:pt x="74" y="67"/>
                    <a:pt x="74" y="68"/>
                  </a:cubicBezTo>
                  <a:cubicBezTo>
                    <a:pt x="74" y="67"/>
                    <a:pt x="74" y="67"/>
                    <a:pt x="74" y="67"/>
                  </a:cubicBezTo>
                  <a:cubicBezTo>
                    <a:pt x="74" y="67"/>
                    <a:pt x="74" y="67"/>
                    <a:pt x="74" y="67"/>
                  </a:cubicBezTo>
                  <a:cubicBezTo>
                    <a:pt x="74" y="67"/>
                    <a:pt x="74" y="67"/>
                    <a:pt x="74" y="67"/>
                  </a:cubicBezTo>
                  <a:cubicBezTo>
                    <a:pt x="74" y="67"/>
                    <a:pt x="74" y="67"/>
                    <a:pt x="74" y="67"/>
                  </a:cubicBezTo>
                  <a:cubicBezTo>
                    <a:pt x="74" y="67"/>
                    <a:pt x="74" y="68"/>
                    <a:pt x="74" y="68"/>
                  </a:cubicBezTo>
                  <a:cubicBezTo>
                    <a:pt x="74" y="68"/>
                    <a:pt x="74" y="68"/>
                    <a:pt x="74" y="68"/>
                  </a:cubicBezTo>
                  <a:cubicBezTo>
                    <a:pt x="74" y="68"/>
                    <a:pt x="74" y="68"/>
                    <a:pt x="74" y="68"/>
                  </a:cubicBezTo>
                  <a:cubicBezTo>
                    <a:pt x="74" y="68"/>
                    <a:pt x="74" y="68"/>
                    <a:pt x="74" y="68"/>
                  </a:cubicBezTo>
                  <a:cubicBezTo>
                    <a:pt x="74" y="68"/>
                    <a:pt x="74" y="68"/>
                    <a:pt x="74" y="68"/>
                  </a:cubicBezTo>
                  <a:cubicBezTo>
                    <a:pt x="74" y="68"/>
                    <a:pt x="74" y="68"/>
                    <a:pt x="74" y="68"/>
                  </a:cubicBezTo>
                  <a:cubicBezTo>
                    <a:pt x="74" y="68"/>
                    <a:pt x="74" y="68"/>
                    <a:pt x="74" y="68"/>
                  </a:cubicBezTo>
                  <a:cubicBezTo>
                    <a:pt x="74" y="68"/>
                    <a:pt x="74" y="68"/>
                    <a:pt x="74" y="68"/>
                  </a:cubicBezTo>
                  <a:cubicBezTo>
                    <a:pt x="74" y="68"/>
                    <a:pt x="74" y="68"/>
                    <a:pt x="74" y="68"/>
                  </a:cubicBezTo>
                  <a:cubicBezTo>
                    <a:pt x="74" y="68"/>
                    <a:pt x="74" y="68"/>
                    <a:pt x="74" y="68"/>
                  </a:cubicBezTo>
                  <a:cubicBezTo>
                    <a:pt x="74" y="69"/>
                    <a:pt x="74" y="69"/>
                    <a:pt x="74" y="69"/>
                  </a:cubicBezTo>
                  <a:cubicBezTo>
                    <a:pt x="74" y="69"/>
                    <a:pt x="74" y="69"/>
                    <a:pt x="74" y="69"/>
                  </a:cubicBezTo>
                  <a:cubicBezTo>
                    <a:pt x="74" y="69"/>
                    <a:pt x="74" y="69"/>
                    <a:pt x="74" y="69"/>
                  </a:cubicBezTo>
                  <a:cubicBezTo>
                    <a:pt x="74" y="69"/>
                    <a:pt x="74" y="69"/>
                    <a:pt x="74" y="69"/>
                  </a:cubicBezTo>
                  <a:cubicBezTo>
                    <a:pt x="74" y="69"/>
                    <a:pt x="74" y="69"/>
                    <a:pt x="73" y="69"/>
                  </a:cubicBezTo>
                  <a:cubicBezTo>
                    <a:pt x="74" y="69"/>
                    <a:pt x="74" y="69"/>
                    <a:pt x="74" y="69"/>
                  </a:cubicBezTo>
                  <a:cubicBezTo>
                    <a:pt x="74" y="69"/>
                    <a:pt x="74" y="69"/>
                    <a:pt x="74" y="69"/>
                  </a:cubicBezTo>
                  <a:cubicBezTo>
                    <a:pt x="74" y="70"/>
                    <a:pt x="74" y="71"/>
                    <a:pt x="74" y="71"/>
                  </a:cubicBezTo>
                  <a:cubicBezTo>
                    <a:pt x="74" y="71"/>
                    <a:pt x="74" y="71"/>
                    <a:pt x="74" y="71"/>
                  </a:cubicBezTo>
                  <a:cubicBezTo>
                    <a:pt x="74" y="71"/>
                    <a:pt x="74" y="71"/>
                    <a:pt x="74" y="72"/>
                  </a:cubicBezTo>
                  <a:cubicBezTo>
                    <a:pt x="74" y="72"/>
                    <a:pt x="74" y="72"/>
                    <a:pt x="74" y="72"/>
                  </a:cubicBezTo>
                  <a:cubicBezTo>
                    <a:pt x="75" y="73"/>
                    <a:pt x="74" y="73"/>
                    <a:pt x="74" y="74"/>
                  </a:cubicBezTo>
                  <a:cubicBezTo>
                    <a:pt x="74" y="74"/>
                    <a:pt x="74" y="73"/>
                    <a:pt x="73" y="73"/>
                  </a:cubicBezTo>
                  <a:cubicBezTo>
                    <a:pt x="73" y="73"/>
                    <a:pt x="73" y="72"/>
                    <a:pt x="73" y="72"/>
                  </a:cubicBezTo>
                  <a:cubicBezTo>
                    <a:pt x="73" y="72"/>
                    <a:pt x="73" y="72"/>
                    <a:pt x="73" y="72"/>
                  </a:cubicBezTo>
                  <a:cubicBezTo>
                    <a:pt x="72" y="71"/>
                    <a:pt x="71" y="71"/>
                    <a:pt x="71" y="70"/>
                  </a:cubicBezTo>
                  <a:cubicBezTo>
                    <a:pt x="71" y="70"/>
                    <a:pt x="71" y="70"/>
                    <a:pt x="71" y="69"/>
                  </a:cubicBezTo>
                  <a:close/>
                  <a:moveTo>
                    <a:pt x="74" y="69"/>
                  </a:moveTo>
                  <a:cubicBezTo>
                    <a:pt x="74" y="69"/>
                    <a:pt x="74" y="69"/>
                    <a:pt x="74" y="69"/>
                  </a:cubicBezTo>
                  <a:cubicBezTo>
                    <a:pt x="74" y="69"/>
                    <a:pt x="74" y="69"/>
                    <a:pt x="74" y="69"/>
                  </a:cubicBezTo>
                  <a:cubicBezTo>
                    <a:pt x="74" y="69"/>
                    <a:pt x="74" y="69"/>
                    <a:pt x="74" y="69"/>
                  </a:cubicBezTo>
                  <a:cubicBezTo>
                    <a:pt x="74" y="69"/>
                    <a:pt x="74" y="69"/>
                    <a:pt x="74" y="69"/>
                  </a:cubicBezTo>
                  <a:close/>
                  <a:moveTo>
                    <a:pt x="62" y="66"/>
                  </a:moveTo>
                  <a:cubicBezTo>
                    <a:pt x="63" y="67"/>
                    <a:pt x="63" y="67"/>
                    <a:pt x="63" y="68"/>
                  </a:cubicBezTo>
                  <a:cubicBezTo>
                    <a:pt x="63" y="68"/>
                    <a:pt x="63" y="68"/>
                    <a:pt x="63" y="68"/>
                  </a:cubicBezTo>
                  <a:cubicBezTo>
                    <a:pt x="64" y="69"/>
                    <a:pt x="64" y="69"/>
                    <a:pt x="64" y="70"/>
                  </a:cubicBezTo>
                  <a:cubicBezTo>
                    <a:pt x="64" y="70"/>
                    <a:pt x="64" y="70"/>
                    <a:pt x="63" y="70"/>
                  </a:cubicBezTo>
                  <a:cubicBezTo>
                    <a:pt x="63" y="70"/>
                    <a:pt x="63" y="71"/>
                    <a:pt x="62" y="71"/>
                  </a:cubicBezTo>
                  <a:cubicBezTo>
                    <a:pt x="62" y="71"/>
                    <a:pt x="61" y="71"/>
                    <a:pt x="60" y="72"/>
                  </a:cubicBezTo>
                  <a:cubicBezTo>
                    <a:pt x="60" y="72"/>
                    <a:pt x="59" y="73"/>
                    <a:pt x="58" y="73"/>
                  </a:cubicBezTo>
                  <a:cubicBezTo>
                    <a:pt x="58" y="72"/>
                    <a:pt x="58" y="72"/>
                    <a:pt x="59" y="71"/>
                  </a:cubicBezTo>
                  <a:cubicBezTo>
                    <a:pt x="59" y="71"/>
                    <a:pt x="59" y="70"/>
                    <a:pt x="59" y="70"/>
                  </a:cubicBezTo>
                  <a:cubicBezTo>
                    <a:pt x="59" y="70"/>
                    <a:pt x="59" y="70"/>
                    <a:pt x="59" y="69"/>
                  </a:cubicBezTo>
                  <a:cubicBezTo>
                    <a:pt x="59" y="70"/>
                    <a:pt x="59" y="70"/>
                    <a:pt x="59" y="70"/>
                  </a:cubicBezTo>
                  <a:cubicBezTo>
                    <a:pt x="59" y="70"/>
                    <a:pt x="59" y="70"/>
                    <a:pt x="59" y="70"/>
                  </a:cubicBezTo>
                  <a:cubicBezTo>
                    <a:pt x="60" y="70"/>
                    <a:pt x="60" y="69"/>
                    <a:pt x="60" y="69"/>
                  </a:cubicBezTo>
                  <a:cubicBezTo>
                    <a:pt x="60" y="69"/>
                    <a:pt x="60" y="69"/>
                    <a:pt x="60" y="69"/>
                  </a:cubicBezTo>
                  <a:cubicBezTo>
                    <a:pt x="60" y="68"/>
                    <a:pt x="60" y="68"/>
                    <a:pt x="61" y="67"/>
                  </a:cubicBezTo>
                  <a:cubicBezTo>
                    <a:pt x="61" y="67"/>
                    <a:pt x="61" y="67"/>
                    <a:pt x="61" y="67"/>
                  </a:cubicBezTo>
                  <a:cubicBezTo>
                    <a:pt x="61" y="66"/>
                    <a:pt x="61" y="66"/>
                    <a:pt x="61" y="66"/>
                  </a:cubicBezTo>
                  <a:cubicBezTo>
                    <a:pt x="61" y="65"/>
                    <a:pt x="61" y="65"/>
                    <a:pt x="61" y="65"/>
                  </a:cubicBezTo>
                  <a:cubicBezTo>
                    <a:pt x="61" y="65"/>
                    <a:pt x="61" y="65"/>
                    <a:pt x="61" y="65"/>
                  </a:cubicBezTo>
                  <a:cubicBezTo>
                    <a:pt x="61" y="65"/>
                    <a:pt x="61" y="65"/>
                    <a:pt x="61" y="65"/>
                  </a:cubicBezTo>
                  <a:cubicBezTo>
                    <a:pt x="61" y="65"/>
                    <a:pt x="61" y="65"/>
                    <a:pt x="61" y="65"/>
                  </a:cubicBezTo>
                  <a:cubicBezTo>
                    <a:pt x="62" y="66"/>
                    <a:pt x="62" y="66"/>
                    <a:pt x="62" y="66"/>
                  </a:cubicBezTo>
                  <a:close/>
                  <a:moveTo>
                    <a:pt x="61" y="64"/>
                  </a:moveTo>
                  <a:cubicBezTo>
                    <a:pt x="61" y="65"/>
                    <a:pt x="61" y="65"/>
                    <a:pt x="61" y="65"/>
                  </a:cubicBezTo>
                  <a:cubicBezTo>
                    <a:pt x="61" y="65"/>
                    <a:pt x="61" y="65"/>
                    <a:pt x="61" y="65"/>
                  </a:cubicBezTo>
                  <a:cubicBezTo>
                    <a:pt x="61" y="65"/>
                    <a:pt x="61" y="65"/>
                    <a:pt x="61" y="65"/>
                  </a:cubicBezTo>
                  <a:cubicBezTo>
                    <a:pt x="61" y="65"/>
                    <a:pt x="61" y="65"/>
                    <a:pt x="61" y="65"/>
                  </a:cubicBezTo>
                  <a:cubicBezTo>
                    <a:pt x="61" y="65"/>
                    <a:pt x="61" y="64"/>
                    <a:pt x="61" y="64"/>
                  </a:cubicBezTo>
                  <a:cubicBezTo>
                    <a:pt x="61" y="64"/>
                    <a:pt x="61" y="64"/>
                    <a:pt x="61" y="64"/>
                  </a:cubicBezTo>
                  <a:cubicBezTo>
                    <a:pt x="61" y="64"/>
                    <a:pt x="61" y="64"/>
                    <a:pt x="61" y="64"/>
                  </a:cubicBezTo>
                  <a:close/>
                  <a:moveTo>
                    <a:pt x="57" y="52"/>
                  </a:moveTo>
                  <a:cubicBezTo>
                    <a:pt x="57" y="52"/>
                    <a:pt x="57" y="51"/>
                    <a:pt x="57" y="51"/>
                  </a:cubicBezTo>
                  <a:cubicBezTo>
                    <a:pt x="57" y="51"/>
                    <a:pt x="57" y="51"/>
                    <a:pt x="57" y="52"/>
                  </a:cubicBezTo>
                  <a:close/>
                  <a:moveTo>
                    <a:pt x="46" y="67"/>
                  </a:moveTo>
                  <a:cubicBezTo>
                    <a:pt x="46" y="67"/>
                    <a:pt x="47" y="66"/>
                    <a:pt x="47" y="66"/>
                  </a:cubicBezTo>
                  <a:cubicBezTo>
                    <a:pt x="48" y="65"/>
                    <a:pt x="49" y="64"/>
                    <a:pt x="50" y="63"/>
                  </a:cubicBezTo>
                  <a:cubicBezTo>
                    <a:pt x="51" y="62"/>
                    <a:pt x="51" y="61"/>
                    <a:pt x="52" y="61"/>
                  </a:cubicBezTo>
                  <a:cubicBezTo>
                    <a:pt x="52" y="60"/>
                    <a:pt x="53" y="59"/>
                    <a:pt x="54" y="59"/>
                  </a:cubicBezTo>
                  <a:cubicBezTo>
                    <a:pt x="54" y="59"/>
                    <a:pt x="54" y="59"/>
                    <a:pt x="54" y="59"/>
                  </a:cubicBezTo>
                  <a:cubicBezTo>
                    <a:pt x="55" y="59"/>
                    <a:pt x="55" y="59"/>
                    <a:pt x="55" y="58"/>
                  </a:cubicBezTo>
                  <a:cubicBezTo>
                    <a:pt x="55" y="58"/>
                    <a:pt x="56" y="58"/>
                    <a:pt x="56" y="58"/>
                  </a:cubicBezTo>
                  <a:cubicBezTo>
                    <a:pt x="56" y="57"/>
                    <a:pt x="56" y="57"/>
                    <a:pt x="56" y="57"/>
                  </a:cubicBezTo>
                  <a:cubicBezTo>
                    <a:pt x="57" y="56"/>
                    <a:pt x="57" y="56"/>
                    <a:pt x="56" y="56"/>
                  </a:cubicBezTo>
                  <a:cubicBezTo>
                    <a:pt x="56" y="55"/>
                    <a:pt x="56" y="55"/>
                    <a:pt x="56" y="55"/>
                  </a:cubicBezTo>
                  <a:cubicBezTo>
                    <a:pt x="57" y="56"/>
                    <a:pt x="57" y="56"/>
                    <a:pt x="57" y="57"/>
                  </a:cubicBezTo>
                  <a:cubicBezTo>
                    <a:pt x="57" y="57"/>
                    <a:pt x="57" y="57"/>
                    <a:pt x="57" y="57"/>
                  </a:cubicBezTo>
                  <a:cubicBezTo>
                    <a:pt x="57" y="57"/>
                    <a:pt x="58" y="58"/>
                    <a:pt x="58" y="58"/>
                  </a:cubicBezTo>
                  <a:cubicBezTo>
                    <a:pt x="58" y="58"/>
                    <a:pt x="58" y="59"/>
                    <a:pt x="58" y="59"/>
                  </a:cubicBezTo>
                  <a:cubicBezTo>
                    <a:pt x="58" y="59"/>
                    <a:pt x="58" y="60"/>
                    <a:pt x="58" y="60"/>
                  </a:cubicBezTo>
                  <a:cubicBezTo>
                    <a:pt x="59" y="61"/>
                    <a:pt x="59" y="61"/>
                    <a:pt x="60" y="62"/>
                  </a:cubicBezTo>
                  <a:cubicBezTo>
                    <a:pt x="59" y="62"/>
                    <a:pt x="59" y="62"/>
                    <a:pt x="59" y="62"/>
                  </a:cubicBezTo>
                  <a:cubicBezTo>
                    <a:pt x="59" y="62"/>
                    <a:pt x="59" y="62"/>
                    <a:pt x="59" y="62"/>
                  </a:cubicBezTo>
                  <a:cubicBezTo>
                    <a:pt x="59" y="62"/>
                    <a:pt x="59" y="62"/>
                    <a:pt x="59" y="62"/>
                  </a:cubicBezTo>
                  <a:cubicBezTo>
                    <a:pt x="59" y="62"/>
                    <a:pt x="59" y="62"/>
                    <a:pt x="58" y="62"/>
                  </a:cubicBezTo>
                  <a:cubicBezTo>
                    <a:pt x="58" y="62"/>
                    <a:pt x="58" y="61"/>
                    <a:pt x="58" y="61"/>
                  </a:cubicBezTo>
                  <a:cubicBezTo>
                    <a:pt x="58" y="61"/>
                    <a:pt x="58" y="61"/>
                    <a:pt x="58" y="61"/>
                  </a:cubicBezTo>
                  <a:cubicBezTo>
                    <a:pt x="58" y="61"/>
                    <a:pt x="57" y="61"/>
                    <a:pt x="57" y="61"/>
                  </a:cubicBezTo>
                  <a:cubicBezTo>
                    <a:pt x="57" y="61"/>
                    <a:pt x="57" y="61"/>
                    <a:pt x="57" y="61"/>
                  </a:cubicBezTo>
                  <a:cubicBezTo>
                    <a:pt x="57" y="61"/>
                    <a:pt x="57" y="61"/>
                    <a:pt x="57" y="61"/>
                  </a:cubicBezTo>
                  <a:cubicBezTo>
                    <a:pt x="56" y="61"/>
                    <a:pt x="56" y="61"/>
                    <a:pt x="56" y="60"/>
                  </a:cubicBezTo>
                  <a:cubicBezTo>
                    <a:pt x="56" y="61"/>
                    <a:pt x="56" y="61"/>
                    <a:pt x="56" y="61"/>
                  </a:cubicBezTo>
                  <a:cubicBezTo>
                    <a:pt x="56" y="61"/>
                    <a:pt x="56" y="61"/>
                    <a:pt x="56" y="61"/>
                  </a:cubicBezTo>
                  <a:cubicBezTo>
                    <a:pt x="56" y="61"/>
                    <a:pt x="56" y="61"/>
                    <a:pt x="56" y="61"/>
                  </a:cubicBezTo>
                  <a:cubicBezTo>
                    <a:pt x="56" y="61"/>
                    <a:pt x="56" y="61"/>
                    <a:pt x="56" y="61"/>
                  </a:cubicBezTo>
                  <a:cubicBezTo>
                    <a:pt x="56" y="61"/>
                    <a:pt x="56" y="61"/>
                    <a:pt x="56" y="61"/>
                  </a:cubicBezTo>
                  <a:cubicBezTo>
                    <a:pt x="56" y="61"/>
                    <a:pt x="56" y="61"/>
                    <a:pt x="56" y="61"/>
                  </a:cubicBezTo>
                  <a:cubicBezTo>
                    <a:pt x="56" y="61"/>
                    <a:pt x="55" y="61"/>
                    <a:pt x="55" y="61"/>
                  </a:cubicBezTo>
                  <a:cubicBezTo>
                    <a:pt x="55" y="61"/>
                    <a:pt x="56" y="61"/>
                    <a:pt x="56" y="61"/>
                  </a:cubicBezTo>
                  <a:cubicBezTo>
                    <a:pt x="56" y="61"/>
                    <a:pt x="56" y="61"/>
                    <a:pt x="56" y="61"/>
                  </a:cubicBezTo>
                  <a:cubicBezTo>
                    <a:pt x="56" y="61"/>
                    <a:pt x="56" y="61"/>
                    <a:pt x="56" y="61"/>
                  </a:cubicBezTo>
                  <a:cubicBezTo>
                    <a:pt x="56" y="61"/>
                    <a:pt x="56" y="61"/>
                    <a:pt x="56" y="61"/>
                  </a:cubicBezTo>
                  <a:cubicBezTo>
                    <a:pt x="56" y="62"/>
                    <a:pt x="56" y="62"/>
                    <a:pt x="56" y="62"/>
                  </a:cubicBezTo>
                  <a:cubicBezTo>
                    <a:pt x="56" y="62"/>
                    <a:pt x="56" y="62"/>
                    <a:pt x="56" y="62"/>
                  </a:cubicBezTo>
                  <a:cubicBezTo>
                    <a:pt x="56" y="62"/>
                    <a:pt x="56" y="62"/>
                    <a:pt x="56" y="62"/>
                  </a:cubicBezTo>
                  <a:cubicBezTo>
                    <a:pt x="56" y="61"/>
                    <a:pt x="55" y="61"/>
                    <a:pt x="55" y="61"/>
                  </a:cubicBezTo>
                  <a:cubicBezTo>
                    <a:pt x="55" y="61"/>
                    <a:pt x="55" y="61"/>
                    <a:pt x="54" y="61"/>
                  </a:cubicBezTo>
                  <a:cubicBezTo>
                    <a:pt x="55" y="61"/>
                    <a:pt x="55" y="61"/>
                    <a:pt x="55" y="61"/>
                  </a:cubicBezTo>
                  <a:cubicBezTo>
                    <a:pt x="55" y="61"/>
                    <a:pt x="55" y="61"/>
                    <a:pt x="55" y="61"/>
                  </a:cubicBezTo>
                  <a:cubicBezTo>
                    <a:pt x="55" y="61"/>
                    <a:pt x="55" y="61"/>
                    <a:pt x="55" y="61"/>
                  </a:cubicBezTo>
                  <a:cubicBezTo>
                    <a:pt x="55" y="61"/>
                    <a:pt x="55" y="62"/>
                    <a:pt x="55" y="62"/>
                  </a:cubicBezTo>
                  <a:cubicBezTo>
                    <a:pt x="55" y="62"/>
                    <a:pt x="54" y="62"/>
                    <a:pt x="54" y="62"/>
                  </a:cubicBezTo>
                  <a:cubicBezTo>
                    <a:pt x="54" y="62"/>
                    <a:pt x="54" y="62"/>
                    <a:pt x="54" y="62"/>
                  </a:cubicBezTo>
                  <a:cubicBezTo>
                    <a:pt x="54" y="61"/>
                    <a:pt x="54" y="61"/>
                    <a:pt x="54" y="61"/>
                  </a:cubicBezTo>
                  <a:cubicBezTo>
                    <a:pt x="54" y="62"/>
                    <a:pt x="54" y="62"/>
                    <a:pt x="54" y="62"/>
                  </a:cubicBezTo>
                  <a:cubicBezTo>
                    <a:pt x="54" y="62"/>
                    <a:pt x="54" y="62"/>
                    <a:pt x="54" y="62"/>
                  </a:cubicBezTo>
                  <a:cubicBezTo>
                    <a:pt x="54" y="62"/>
                    <a:pt x="54" y="62"/>
                    <a:pt x="54" y="62"/>
                  </a:cubicBezTo>
                  <a:cubicBezTo>
                    <a:pt x="54" y="62"/>
                    <a:pt x="54" y="61"/>
                    <a:pt x="53" y="61"/>
                  </a:cubicBezTo>
                  <a:cubicBezTo>
                    <a:pt x="54" y="62"/>
                    <a:pt x="54" y="62"/>
                    <a:pt x="54" y="62"/>
                  </a:cubicBezTo>
                  <a:cubicBezTo>
                    <a:pt x="54" y="62"/>
                    <a:pt x="54" y="62"/>
                    <a:pt x="54" y="62"/>
                  </a:cubicBezTo>
                  <a:cubicBezTo>
                    <a:pt x="53" y="62"/>
                    <a:pt x="53" y="62"/>
                    <a:pt x="53" y="62"/>
                  </a:cubicBezTo>
                  <a:cubicBezTo>
                    <a:pt x="53" y="62"/>
                    <a:pt x="53" y="62"/>
                    <a:pt x="53" y="62"/>
                  </a:cubicBezTo>
                  <a:cubicBezTo>
                    <a:pt x="53" y="63"/>
                    <a:pt x="53" y="63"/>
                    <a:pt x="53" y="63"/>
                  </a:cubicBezTo>
                  <a:cubicBezTo>
                    <a:pt x="52" y="63"/>
                    <a:pt x="52" y="63"/>
                    <a:pt x="52" y="63"/>
                  </a:cubicBezTo>
                  <a:cubicBezTo>
                    <a:pt x="52" y="63"/>
                    <a:pt x="52" y="63"/>
                    <a:pt x="52" y="63"/>
                  </a:cubicBezTo>
                  <a:cubicBezTo>
                    <a:pt x="52" y="63"/>
                    <a:pt x="52" y="63"/>
                    <a:pt x="52" y="63"/>
                  </a:cubicBezTo>
                  <a:cubicBezTo>
                    <a:pt x="52" y="63"/>
                    <a:pt x="52" y="63"/>
                    <a:pt x="52" y="63"/>
                  </a:cubicBezTo>
                  <a:cubicBezTo>
                    <a:pt x="52" y="63"/>
                    <a:pt x="52" y="63"/>
                    <a:pt x="52" y="63"/>
                  </a:cubicBezTo>
                  <a:cubicBezTo>
                    <a:pt x="52" y="63"/>
                    <a:pt x="52" y="63"/>
                    <a:pt x="52" y="63"/>
                  </a:cubicBezTo>
                  <a:cubicBezTo>
                    <a:pt x="52" y="63"/>
                    <a:pt x="52" y="63"/>
                    <a:pt x="52" y="63"/>
                  </a:cubicBezTo>
                  <a:cubicBezTo>
                    <a:pt x="52" y="63"/>
                    <a:pt x="52" y="63"/>
                    <a:pt x="53" y="63"/>
                  </a:cubicBezTo>
                  <a:cubicBezTo>
                    <a:pt x="53" y="63"/>
                    <a:pt x="53" y="63"/>
                    <a:pt x="53" y="63"/>
                  </a:cubicBezTo>
                  <a:cubicBezTo>
                    <a:pt x="53" y="63"/>
                    <a:pt x="53" y="63"/>
                    <a:pt x="53" y="63"/>
                  </a:cubicBezTo>
                  <a:cubicBezTo>
                    <a:pt x="53" y="63"/>
                    <a:pt x="53" y="63"/>
                    <a:pt x="53" y="63"/>
                  </a:cubicBezTo>
                  <a:cubicBezTo>
                    <a:pt x="53" y="63"/>
                    <a:pt x="53" y="63"/>
                    <a:pt x="53" y="63"/>
                  </a:cubicBezTo>
                  <a:cubicBezTo>
                    <a:pt x="53" y="63"/>
                    <a:pt x="53" y="63"/>
                    <a:pt x="53" y="63"/>
                  </a:cubicBezTo>
                  <a:cubicBezTo>
                    <a:pt x="53" y="63"/>
                    <a:pt x="52" y="63"/>
                    <a:pt x="52" y="63"/>
                  </a:cubicBezTo>
                  <a:cubicBezTo>
                    <a:pt x="52" y="63"/>
                    <a:pt x="52" y="63"/>
                    <a:pt x="52" y="63"/>
                  </a:cubicBezTo>
                  <a:cubicBezTo>
                    <a:pt x="52" y="63"/>
                    <a:pt x="52" y="63"/>
                    <a:pt x="52" y="63"/>
                  </a:cubicBezTo>
                  <a:cubicBezTo>
                    <a:pt x="52" y="63"/>
                    <a:pt x="52" y="64"/>
                    <a:pt x="52" y="64"/>
                  </a:cubicBezTo>
                  <a:cubicBezTo>
                    <a:pt x="52" y="64"/>
                    <a:pt x="52" y="64"/>
                    <a:pt x="53" y="64"/>
                  </a:cubicBezTo>
                  <a:cubicBezTo>
                    <a:pt x="53" y="64"/>
                    <a:pt x="53" y="64"/>
                    <a:pt x="53" y="64"/>
                  </a:cubicBezTo>
                  <a:cubicBezTo>
                    <a:pt x="53" y="64"/>
                    <a:pt x="53" y="64"/>
                    <a:pt x="52" y="64"/>
                  </a:cubicBezTo>
                  <a:cubicBezTo>
                    <a:pt x="52" y="64"/>
                    <a:pt x="52" y="64"/>
                    <a:pt x="52" y="64"/>
                  </a:cubicBezTo>
                  <a:cubicBezTo>
                    <a:pt x="52" y="64"/>
                    <a:pt x="52" y="64"/>
                    <a:pt x="51" y="64"/>
                  </a:cubicBezTo>
                  <a:cubicBezTo>
                    <a:pt x="52" y="64"/>
                    <a:pt x="52" y="64"/>
                    <a:pt x="52" y="64"/>
                  </a:cubicBezTo>
                  <a:cubicBezTo>
                    <a:pt x="52" y="64"/>
                    <a:pt x="52" y="64"/>
                    <a:pt x="53" y="64"/>
                  </a:cubicBezTo>
                  <a:cubicBezTo>
                    <a:pt x="53" y="64"/>
                    <a:pt x="53" y="64"/>
                    <a:pt x="53" y="64"/>
                  </a:cubicBezTo>
                  <a:cubicBezTo>
                    <a:pt x="52" y="64"/>
                    <a:pt x="52" y="64"/>
                    <a:pt x="52" y="64"/>
                  </a:cubicBezTo>
                  <a:cubicBezTo>
                    <a:pt x="52" y="64"/>
                    <a:pt x="53" y="64"/>
                    <a:pt x="53" y="64"/>
                  </a:cubicBezTo>
                  <a:cubicBezTo>
                    <a:pt x="53" y="64"/>
                    <a:pt x="53" y="64"/>
                    <a:pt x="53" y="64"/>
                  </a:cubicBezTo>
                  <a:cubicBezTo>
                    <a:pt x="53" y="64"/>
                    <a:pt x="53" y="64"/>
                    <a:pt x="53" y="64"/>
                  </a:cubicBezTo>
                  <a:cubicBezTo>
                    <a:pt x="52" y="64"/>
                    <a:pt x="52" y="65"/>
                    <a:pt x="52" y="65"/>
                  </a:cubicBezTo>
                  <a:cubicBezTo>
                    <a:pt x="52" y="65"/>
                    <a:pt x="52" y="65"/>
                    <a:pt x="52" y="65"/>
                  </a:cubicBezTo>
                  <a:cubicBezTo>
                    <a:pt x="52" y="65"/>
                    <a:pt x="53" y="65"/>
                    <a:pt x="53" y="65"/>
                  </a:cubicBezTo>
                  <a:cubicBezTo>
                    <a:pt x="53"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6"/>
                    <a:pt x="52" y="66"/>
                    <a:pt x="52" y="66"/>
                  </a:cubicBezTo>
                  <a:cubicBezTo>
                    <a:pt x="52" y="66"/>
                    <a:pt x="52" y="66"/>
                    <a:pt x="52" y="66"/>
                  </a:cubicBezTo>
                  <a:cubicBezTo>
                    <a:pt x="51" y="67"/>
                    <a:pt x="52" y="67"/>
                    <a:pt x="52" y="68"/>
                  </a:cubicBezTo>
                  <a:cubicBezTo>
                    <a:pt x="51" y="69"/>
                    <a:pt x="51" y="69"/>
                    <a:pt x="51" y="69"/>
                  </a:cubicBezTo>
                  <a:cubicBezTo>
                    <a:pt x="51" y="69"/>
                    <a:pt x="51" y="70"/>
                    <a:pt x="51" y="70"/>
                  </a:cubicBezTo>
                  <a:cubicBezTo>
                    <a:pt x="51" y="70"/>
                    <a:pt x="51" y="70"/>
                    <a:pt x="51" y="71"/>
                  </a:cubicBezTo>
                  <a:cubicBezTo>
                    <a:pt x="51" y="71"/>
                    <a:pt x="52" y="71"/>
                    <a:pt x="52" y="71"/>
                  </a:cubicBezTo>
                  <a:cubicBezTo>
                    <a:pt x="53" y="71"/>
                    <a:pt x="53" y="71"/>
                    <a:pt x="53" y="72"/>
                  </a:cubicBezTo>
                  <a:cubicBezTo>
                    <a:pt x="52" y="72"/>
                    <a:pt x="51" y="72"/>
                    <a:pt x="50" y="72"/>
                  </a:cubicBezTo>
                  <a:cubicBezTo>
                    <a:pt x="50" y="72"/>
                    <a:pt x="50" y="73"/>
                    <a:pt x="50" y="73"/>
                  </a:cubicBezTo>
                  <a:cubicBezTo>
                    <a:pt x="50" y="72"/>
                    <a:pt x="49" y="73"/>
                    <a:pt x="49" y="73"/>
                  </a:cubicBezTo>
                  <a:cubicBezTo>
                    <a:pt x="49" y="73"/>
                    <a:pt x="48" y="73"/>
                    <a:pt x="48" y="73"/>
                  </a:cubicBezTo>
                  <a:cubicBezTo>
                    <a:pt x="48" y="73"/>
                    <a:pt x="48" y="72"/>
                    <a:pt x="48" y="71"/>
                  </a:cubicBezTo>
                  <a:cubicBezTo>
                    <a:pt x="47" y="71"/>
                    <a:pt x="47" y="70"/>
                    <a:pt x="47" y="70"/>
                  </a:cubicBezTo>
                  <a:cubicBezTo>
                    <a:pt x="46" y="70"/>
                    <a:pt x="46" y="70"/>
                    <a:pt x="45" y="69"/>
                  </a:cubicBezTo>
                  <a:cubicBezTo>
                    <a:pt x="45" y="69"/>
                    <a:pt x="45" y="69"/>
                    <a:pt x="44" y="68"/>
                  </a:cubicBezTo>
                  <a:cubicBezTo>
                    <a:pt x="45" y="68"/>
                    <a:pt x="45" y="68"/>
                    <a:pt x="46" y="67"/>
                  </a:cubicBezTo>
                  <a:close/>
                  <a:moveTo>
                    <a:pt x="33" y="50"/>
                  </a:moveTo>
                  <a:cubicBezTo>
                    <a:pt x="33" y="49"/>
                    <a:pt x="32" y="48"/>
                    <a:pt x="32" y="48"/>
                  </a:cubicBezTo>
                  <a:cubicBezTo>
                    <a:pt x="32" y="48"/>
                    <a:pt x="32" y="48"/>
                    <a:pt x="33" y="48"/>
                  </a:cubicBezTo>
                  <a:cubicBezTo>
                    <a:pt x="33" y="48"/>
                    <a:pt x="33" y="48"/>
                    <a:pt x="33" y="48"/>
                  </a:cubicBezTo>
                  <a:cubicBezTo>
                    <a:pt x="33" y="49"/>
                    <a:pt x="34" y="49"/>
                    <a:pt x="34" y="49"/>
                  </a:cubicBezTo>
                  <a:cubicBezTo>
                    <a:pt x="34" y="49"/>
                    <a:pt x="34" y="50"/>
                    <a:pt x="34" y="50"/>
                  </a:cubicBezTo>
                  <a:cubicBezTo>
                    <a:pt x="35" y="50"/>
                    <a:pt x="34" y="50"/>
                    <a:pt x="34" y="50"/>
                  </a:cubicBezTo>
                  <a:cubicBezTo>
                    <a:pt x="34" y="50"/>
                    <a:pt x="34" y="51"/>
                    <a:pt x="34" y="51"/>
                  </a:cubicBezTo>
                  <a:cubicBezTo>
                    <a:pt x="34" y="51"/>
                    <a:pt x="34" y="51"/>
                    <a:pt x="34" y="51"/>
                  </a:cubicBezTo>
                  <a:cubicBezTo>
                    <a:pt x="34" y="51"/>
                    <a:pt x="33" y="51"/>
                    <a:pt x="33" y="50"/>
                  </a:cubicBezTo>
                  <a:close/>
                  <a:moveTo>
                    <a:pt x="31" y="61"/>
                  </a:moveTo>
                  <a:cubicBezTo>
                    <a:pt x="31" y="61"/>
                    <a:pt x="31" y="61"/>
                    <a:pt x="31" y="61"/>
                  </a:cubicBezTo>
                  <a:cubicBezTo>
                    <a:pt x="31" y="61"/>
                    <a:pt x="31" y="61"/>
                    <a:pt x="31" y="61"/>
                  </a:cubicBezTo>
                  <a:cubicBezTo>
                    <a:pt x="31" y="61"/>
                    <a:pt x="31" y="61"/>
                    <a:pt x="31" y="61"/>
                  </a:cubicBezTo>
                  <a:close/>
                  <a:moveTo>
                    <a:pt x="31" y="61"/>
                  </a:moveTo>
                  <a:cubicBezTo>
                    <a:pt x="31" y="61"/>
                    <a:pt x="31" y="61"/>
                    <a:pt x="31" y="61"/>
                  </a:cubicBezTo>
                  <a:cubicBezTo>
                    <a:pt x="31" y="61"/>
                    <a:pt x="31" y="62"/>
                    <a:pt x="30" y="62"/>
                  </a:cubicBezTo>
                  <a:cubicBezTo>
                    <a:pt x="30" y="62"/>
                    <a:pt x="30" y="62"/>
                    <a:pt x="30" y="62"/>
                  </a:cubicBezTo>
                  <a:cubicBezTo>
                    <a:pt x="31" y="62"/>
                    <a:pt x="31" y="61"/>
                    <a:pt x="31" y="61"/>
                  </a:cubicBezTo>
                  <a:close/>
                  <a:moveTo>
                    <a:pt x="30" y="62"/>
                  </a:moveTo>
                  <a:cubicBezTo>
                    <a:pt x="30" y="62"/>
                    <a:pt x="30" y="62"/>
                    <a:pt x="30" y="62"/>
                  </a:cubicBezTo>
                  <a:cubicBezTo>
                    <a:pt x="30" y="62"/>
                    <a:pt x="30" y="62"/>
                    <a:pt x="30" y="62"/>
                  </a:cubicBezTo>
                  <a:cubicBezTo>
                    <a:pt x="30" y="62"/>
                    <a:pt x="30" y="62"/>
                    <a:pt x="30" y="62"/>
                  </a:cubicBezTo>
                  <a:cubicBezTo>
                    <a:pt x="30" y="62"/>
                    <a:pt x="30" y="62"/>
                    <a:pt x="30" y="62"/>
                  </a:cubicBezTo>
                  <a:cubicBezTo>
                    <a:pt x="30" y="62"/>
                    <a:pt x="30" y="62"/>
                    <a:pt x="30" y="62"/>
                  </a:cubicBezTo>
                  <a:close/>
                  <a:moveTo>
                    <a:pt x="30" y="62"/>
                  </a:moveTo>
                  <a:cubicBezTo>
                    <a:pt x="30" y="62"/>
                    <a:pt x="30" y="62"/>
                    <a:pt x="30" y="62"/>
                  </a:cubicBezTo>
                  <a:cubicBezTo>
                    <a:pt x="30" y="62"/>
                    <a:pt x="30" y="62"/>
                    <a:pt x="30" y="62"/>
                  </a:cubicBezTo>
                  <a:cubicBezTo>
                    <a:pt x="30" y="62"/>
                    <a:pt x="30" y="62"/>
                    <a:pt x="30" y="62"/>
                  </a:cubicBezTo>
                  <a:cubicBezTo>
                    <a:pt x="30" y="62"/>
                    <a:pt x="30" y="62"/>
                    <a:pt x="30" y="62"/>
                  </a:cubicBezTo>
                  <a:cubicBezTo>
                    <a:pt x="30" y="62"/>
                    <a:pt x="30" y="62"/>
                    <a:pt x="30" y="62"/>
                  </a:cubicBezTo>
                  <a:close/>
                  <a:moveTo>
                    <a:pt x="29" y="64"/>
                  </a:moveTo>
                  <a:cubicBezTo>
                    <a:pt x="29" y="64"/>
                    <a:pt x="29" y="64"/>
                    <a:pt x="29" y="64"/>
                  </a:cubicBezTo>
                  <a:cubicBezTo>
                    <a:pt x="29" y="64"/>
                    <a:pt x="29" y="64"/>
                    <a:pt x="29" y="64"/>
                  </a:cubicBezTo>
                  <a:cubicBezTo>
                    <a:pt x="29" y="64"/>
                    <a:pt x="29" y="64"/>
                    <a:pt x="29" y="64"/>
                  </a:cubicBezTo>
                  <a:close/>
                  <a:moveTo>
                    <a:pt x="29" y="65"/>
                  </a:moveTo>
                  <a:cubicBezTo>
                    <a:pt x="29" y="65"/>
                    <a:pt x="29" y="65"/>
                    <a:pt x="29" y="65"/>
                  </a:cubicBezTo>
                  <a:cubicBezTo>
                    <a:pt x="29" y="65"/>
                    <a:pt x="29" y="65"/>
                    <a:pt x="29" y="65"/>
                  </a:cubicBezTo>
                  <a:cubicBezTo>
                    <a:pt x="29" y="65"/>
                    <a:pt x="29" y="65"/>
                    <a:pt x="29" y="65"/>
                  </a:cubicBezTo>
                  <a:close/>
                  <a:moveTo>
                    <a:pt x="22" y="66"/>
                  </a:moveTo>
                  <a:cubicBezTo>
                    <a:pt x="22" y="66"/>
                    <a:pt x="22" y="66"/>
                    <a:pt x="22" y="66"/>
                  </a:cubicBezTo>
                  <a:cubicBezTo>
                    <a:pt x="22" y="66"/>
                    <a:pt x="22" y="66"/>
                    <a:pt x="22" y="66"/>
                  </a:cubicBezTo>
                  <a:cubicBezTo>
                    <a:pt x="22" y="66"/>
                    <a:pt x="22" y="66"/>
                    <a:pt x="22" y="66"/>
                  </a:cubicBezTo>
                  <a:cubicBezTo>
                    <a:pt x="22" y="66"/>
                    <a:pt x="22" y="66"/>
                    <a:pt x="22" y="66"/>
                  </a:cubicBezTo>
                  <a:cubicBezTo>
                    <a:pt x="22" y="66"/>
                    <a:pt x="22" y="66"/>
                    <a:pt x="22" y="66"/>
                  </a:cubicBezTo>
                  <a:cubicBezTo>
                    <a:pt x="22" y="66"/>
                    <a:pt x="22" y="66"/>
                    <a:pt x="22" y="66"/>
                  </a:cubicBezTo>
                  <a:cubicBezTo>
                    <a:pt x="22" y="66"/>
                    <a:pt x="22" y="66"/>
                    <a:pt x="22" y="66"/>
                  </a:cubicBezTo>
                  <a:cubicBezTo>
                    <a:pt x="22" y="66"/>
                    <a:pt x="22" y="66"/>
                    <a:pt x="22" y="66"/>
                  </a:cubicBezTo>
                  <a:close/>
                  <a:moveTo>
                    <a:pt x="21" y="66"/>
                  </a:moveTo>
                  <a:cubicBezTo>
                    <a:pt x="21" y="66"/>
                    <a:pt x="21" y="66"/>
                    <a:pt x="21" y="66"/>
                  </a:cubicBezTo>
                  <a:cubicBezTo>
                    <a:pt x="21" y="66"/>
                    <a:pt x="21" y="66"/>
                    <a:pt x="21" y="66"/>
                  </a:cubicBezTo>
                  <a:cubicBezTo>
                    <a:pt x="21" y="66"/>
                    <a:pt x="21" y="66"/>
                    <a:pt x="21" y="66"/>
                  </a:cubicBezTo>
                  <a:cubicBezTo>
                    <a:pt x="21" y="66"/>
                    <a:pt x="21" y="66"/>
                    <a:pt x="21" y="66"/>
                  </a:cubicBezTo>
                  <a:close/>
                  <a:moveTo>
                    <a:pt x="21" y="67"/>
                  </a:moveTo>
                  <a:cubicBezTo>
                    <a:pt x="21" y="67"/>
                    <a:pt x="21" y="67"/>
                    <a:pt x="21" y="67"/>
                  </a:cubicBezTo>
                  <a:cubicBezTo>
                    <a:pt x="21" y="67"/>
                    <a:pt x="21" y="67"/>
                    <a:pt x="21" y="67"/>
                  </a:cubicBezTo>
                  <a:cubicBezTo>
                    <a:pt x="21" y="67"/>
                    <a:pt x="21" y="67"/>
                    <a:pt x="21" y="67"/>
                  </a:cubicBezTo>
                  <a:close/>
                  <a:moveTo>
                    <a:pt x="21" y="62"/>
                  </a:moveTo>
                  <a:cubicBezTo>
                    <a:pt x="21" y="62"/>
                    <a:pt x="21" y="62"/>
                    <a:pt x="21" y="62"/>
                  </a:cubicBezTo>
                  <a:cubicBezTo>
                    <a:pt x="21" y="62"/>
                    <a:pt x="21" y="62"/>
                    <a:pt x="21" y="62"/>
                  </a:cubicBezTo>
                  <a:cubicBezTo>
                    <a:pt x="21" y="62"/>
                    <a:pt x="21" y="62"/>
                    <a:pt x="21" y="62"/>
                  </a:cubicBezTo>
                  <a:cubicBezTo>
                    <a:pt x="21" y="62"/>
                    <a:pt x="21" y="62"/>
                    <a:pt x="21" y="62"/>
                  </a:cubicBezTo>
                  <a:cubicBezTo>
                    <a:pt x="21" y="62"/>
                    <a:pt x="21" y="62"/>
                    <a:pt x="21" y="62"/>
                  </a:cubicBezTo>
                  <a:close/>
                  <a:moveTo>
                    <a:pt x="21" y="67"/>
                  </a:moveTo>
                  <a:cubicBezTo>
                    <a:pt x="21" y="67"/>
                    <a:pt x="21" y="67"/>
                    <a:pt x="21" y="68"/>
                  </a:cubicBezTo>
                  <a:cubicBezTo>
                    <a:pt x="21" y="68"/>
                    <a:pt x="21" y="68"/>
                    <a:pt x="21" y="68"/>
                  </a:cubicBezTo>
                  <a:cubicBezTo>
                    <a:pt x="21" y="67"/>
                    <a:pt x="21" y="67"/>
                    <a:pt x="21" y="67"/>
                  </a:cubicBezTo>
                  <a:cubicBezTo>
                    <a:pt x="21" y="67"/>
                    <a:pt x="21" y="67"/>
                    <a:pt x="21" y="67"/>
                  </a:cubicBezTo>
                  <a:close/>
                  <a:moveTo>
                    <a:pt x="21" y="69"/>
                  </a:moveTo>
                  <a:cubicBezTo>
                    <a:pt x="21" y="68"/>
                    <a:pt x="21" y="68"/>
                    <a:pt x="21" y="68"/>
                  </a:cubicBezTo>
                  <a:cubicBezTo>
                    <a:pt x="21" y="68"/>
                    <a:pt x="21" y="68"/>
                    <a:pt x="21" y="68"/>
                  </a:cubicBezTo>
                  <a:cubicBezTo>
                    <a:pt x="21" y="68"/>
                    <a:pt x="21" y="68"/>
                    <a:pt x="21" y="68"/>
                  </a:cubicBezTo>
                  <a:cubicBezTo>
                    <a:pt x="21" y="68"/>
                    <a:pt x="21" y="68"/>
                    <a:pt x="21" y="68"/>
                  </a:cubicBezTo>
                  <a:cubicBezTo>
                    <a:pt x="21" y="68"/>
                    <a:pt x="21" y="68"/>
                    <a:pt x="21" y="68"/>
                  </a:cubicBezTo>
                  <a:cubicBezTo>
                    <a:pt x="21" y="68"/>
                    <a:pt x="21" y="68"/>
                    <a:pt x="21" y="69"/>
                  </a:cubicBezTo>
                  <a:cubicBezTo>
                    <a:pt x="21" y="69"/>
                    <a:pt x="21" y="69"/>
                    <a:pt x="21" y="69"/>
                  </a:cubicBezTo>
                  <a:close/>
                  <a:moveTo>
                    <a:pt x="21" y="69"/>
                  </a:moveTo>
                  <a:cubicBezTo>
                    <a:pt x="21" y="69"/>
                    <a:pt x="21" y="69"/>
                    <a:pt x="21" y="69"/>
                  </a:cubicBezTo>
                  <a:cubicBezTo>
                    <a:pt x="21" y="69"/>
                    <a:pt x="21" y="69"/>
                    <a:pt x="21" y="69"/>
                  </a:cubicBezTo>
                  <a:cubicBezTo>
                    <a:pt x="21" y="69"/>
                    <a:pt x="21" y="69"/>
                    <a:pt x="21" y="68"/>
                  </a:cubicBezTo>
                  <a:cubicBezTo>
                    <a:pt x="21" y="68"/>
                    <a:pt x="21" y="68"/>
                    <a:pt x="21" y="68"/>
                  </a:cubicBezTo>
                  <a:cubicBezTo>
                    <a:pt x="21" y="69"/>
                    <a:pt x="21" y="69"/>
                    <a:pt x="21" y="69"/>
                  </a:cubicBezTo>
                  <a:close/>
                  <a:moveTo>
                    <a:pt x="21" y="69"/>
                  </a:moveTo>
                  <a:cubicBezTo>
                    <a:pt x="21" y="69"/>
                    <a:pt x="21" y="69"/>
                    <a:pt x="21" y="69"/>
                  </a:cubicBezTo>
                  <a:cubicBezTo>
                    <a:pt x="21" y="69"/>
                    <a:pt x="21" y="69"/>
                    <a:pt x="21" y="69"/>
                  </a:cubicBezTo>
                  <a:cubicBezTo>
                    <a:pt x="21" y="69"/>
                    <a:pt x="21" y="69"/>
                    <a:pt x="21" y="69"/>
                  </a:cubicBezTo>
                  <a:cubicBezTo>
                    <a:pt x="21" y="69"/>
                    <a:pt x="21" y="69"/>
                    <a:pt x="21" y="69"/>
                  </a:cubicBezTo>
                  <a:cubicBezTo>
                    <a:pt x="21" y="69"/>
                    <a:pt x="21" y="69"/>
                    <a:pt x="21" y="69"/>
                  </a:cubicBezTo>
                  <a:close/>
                  <a:moveTo>
                    <a:pt x="21" y="70"/>
                  </a:moveTo>
                  <a:cubicBezTo>
                    <a:pt x="21" y="70"/>
                    <a:pt x="21" y="70"/>
                    <a:pt x="21" y="70"/>
                  </a:cubicBez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1" y="69"/>
                  </a:cubicBezTo>
                  <a:cubicBezTo>
                    <a:pt x="21" y="69"/>
                    <a:pt x="21" y="69"/>
                    <a:pt x="21" y="69"/>
                  </a:cubicBezTo>
                  <a:cubicBezTo>
                    <a:pt x="21" y="70"/>
                    <a:pt x="21" y="70"/>
                    <a:pt x="21" y="70"/>
                  </a:cubicBezTo>
                  <a:cubicBezTo>
                    <a:pt x="21" y="70"/>
                    <a:pt x="21" y="70"/>
                    <a:pt x="21" y="69"/>
                  </a:cubicBezTo>
                  <a:cubicBezTo>
                    <a:pt x="22" y="69"/>
                    <a:pt x="22" y="69"/>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2" y="69"/>
                    <a:pt x="22" y="69"/>
                    <a:pt x="21" y="69"/>
                  </a:cubicBezTo>
                  <a:cubicBezTo>
                    <a:pt x="21" y="69"/>
                    <a:pt x="21" y="69"/>
                    <a:pt x="21" y="69"/>
                  </a:cubicBezTo>
                  <a:cubicBezTo>
                    <a:pt x="21" y="69"/>
                    <a:pt x="21" y="69"/>
                    <a:pt x="21" y="69"/>
                  </a:cubicBezTo>
                  <a:cubicBezTo>
                    <a:pt x="21" y="69"/>
                    <a:pt x="21" y="69"/>
                    <a:pt x="21" y="69"/>
                  </a:cubicBezTo>
                  <a:cubicBezTo>
                    <a:pt x="21" y="69"/>
                    <a:pt x="21" y="69"/>
                    <a:pt x="21" y="69"/>
                  </a:cubicBezTo>
                  <a:cubicBezTo>
                    <a:pt x="21" y="69"/>
                    <a:pt x="21" y="69"/>
                    <a:pt x="21" y="69"/>
                  </a:cubicBezTo>
                  <a:cubicBezTo>
                    <a:pt x="21" y="69"/>
                    <a:pt x="21" y="69"/>
                    <a:pt x="21" y="69"/>
                  </a:cubicBezTo>
                  <a:cubicBezTo>
                    <a:pt x="22" y="69"/>
                    <a:pt x="22" y="68"/>
                    <a:pt x="22" y="68"/>
                  </a:cubicBezTo>
                  <a:cubicBezTo>
                    <a:pt x="22" y="68"/>
                    <a:pt x="22" y="68"/>
                    <a:pt x="22" y="67"/>
                  </a:cubicBezTo>
                  <a:cubicBezTo>
                    <a:pt x="22" y="68"/>
                    <a:pt x="22" y="68"/>
                    <a:pt x="22" y="68"/>
                  </a:cubicBezTo>
                  <a:cubicBezTo>
                    <a:pt x="22" y="68"/>
                    <a:pt x="22" y="68"/>
                    <a:pt x="22" y="68"/>
                  </a:cubicBezTo>
                  <a:cubicBezTo>
                    <a:pt x="22" y="68"/>
                    <a:pt x="22" y="68"/>
                    <a:pt x="22" y="68"/>
                  </a:cubicBezTo>
                  <a:cubicBezTo>
                    <a:pt x="22" y="68"/>
                    <a:pt x="22" y="68"/>
                    <a:pt x="22" y="68"/>
                  </a:cubicBezTo>
                  <a:cubicBezTo>
                    <a:pt x="22" y="68"/>
                    <a:pt x="22" y="68"/>
                    <a:pt x="21" y="68"/>
                  </a:cubicBezTo>
                  <a:cubicBezTo>
                    <a:pt x="21" y="68"/>
                    <a:pt x="21" y="68"/>
                    <a:pt x="21" y="68"/>
                  </a:cubicBezTo>
                  <a:cubicBezTo>
                    <a:pt x="21" y="68"/>
                    <a:pt x="21" y="68"/>
                    <a:pt x="21" y="68"/>
                  </a:cubicBezTo>
                  <a:cubicBezTo>
                    <a:pt x="21" y="68"/>
                    <a:pt x="21" y="68"/>
                    <a:pt x="21" y="68"/>
                  </a:cubicBezTo>
                  <a:cubicBezTo>
                    <a:pt x="21" y="68"/>
                    <a:pt x="21" y="68"/>
                    <a:pt x="21" y="68"/>
                  </a:cubicBezTo>
                  <a:cubicBezTo>
                    <a:pt x="21" y="68"/>
                    <a:pt x="21" y="68"/>
                    <a:pt x="21" y="68"/>
                  </a:cubicBezTo>
                  <a:cubicBezTo>
                    <a:pt x="21" y="68"/>
                    <a:pt x="21" y="68"/>
                    <a:pt x="21" y="68"/>
                  </a:cubicBezTo>
                  <a:cubicBezTo>
                    <a:pt x="21" y="68"/>
                    <a:pt x="21" y="68"/>
                    <a:pt x="21" y="68"/>
                  </a:cubicBezTo>
                  <a:cubicBezTo>
                    <a:pt x="21" y="68"/>
                    <a:pt x="22" y="68"/>
                    <a:pt x="22" y="67"/>
                  </a:cubicBezTo>
                  <a:cubicBezTo>
                    <a:pt x="22" y="67"/>
                    <a:pt x="22" y="67"/>
                    <a:pt x="22" y="67"/>
                  </a:cubicBezTo>
                  <a:cubicBezTo>
                    <a:pt x="22" y="67"/>
                    <a:pt x="22" y="67"/>
                    <a:pt x="22" y="67"/>
                  </a:cubicBezTo>
                  <a:cubicBezTo>
                    <a:pt x="22" y="67"/>
                    <a:pt x="22" y="67"/>
                    <a:pt x="22" y="67"/>
                  </a:cubicBezTo>
                  <a:cubicBezTo>
                    <a:pt x="22" y="67"/>
                    <a:pt x="22" y="67"/>
                    <a:pt x="22" y="67"/>
                  </a:cubicBezTo>
                  <a:cubicBezTo>
                    <a:pt x="22" y="67"/>
                    <a:pt x="22" y="67"/>
                    <a:pt x="22" y="67"/>
                  </a:cubicBezTo>
                  <a:cubicBezTo>
                    <a:pt x="22" y="67"/>
                    <a:pt x="22" y="67"/>
                    <a:pt x="22" y="67"/>
                  </a:cubicBezTo>
                  <a:cubicBezTo>
                    <a:pt x="22" y="67"/>
                    <a:pt x="22" y="67"/>
                    <a:pt x="22" y="67"/>
                  </a:cubicBezTo>
                  <a:cubicBezTo>
                    <a:pt x="22" y="67"/>
                    <a:pt x="22" y="67"/>
                    <a:pt x="22" y="67"/>
                  </a:cubicBezTo>
                  <a:cubicBezTo>
                    <a:pt x="22" y="67"/>
                    <a:pt x="22" y="67"/>
                    <a:pt x="22" y="67"/>
                  </a:cubicBezTo>
                  <a:cubicBezTo>
                    <a:pt x="22" y="67"/>
                    <a:pt x="22" y="66"/>
                    <a:pt x="22" y="66"/>
                  </a:cubicBezTo>
                  <a:cubicBezTo>
                    <a:pt x="22" y="66"/>
                    <a:pt x="22" y="66"/>
                    <a:pt x="22" y="66"/>
                  </a:cubicBezTo>
                  <a:cubicBezTo>
                    <a:pt x="22" y="66"/>
                    <a:pt x="22" y="66"/>
                    <a:pt x="22" y="66"/>
                  </a:cubicBezTo>
                  <a:cubicBezTo>
                    <a:pt x="22" y="66"/>
                    <a:pt x="22" y="66"/>
                    <a:pt x="21" y="66"/>
                  </a:cubicBezTo>
                  <a:cubicBezTo>
                    <a:pt x="22" y="66"/>
                    <a:pt x="22" y="66"/>
                    <a:pt x="22" y="66"/>
                  </a:cubicBezTo>
                  <a:cubicBezTo>
                    <a:pt x="22" y="66"/>
                    <a:pt x="22" y="66"/>
                    <a:pt x="22" y="66"/>
                  </a:cubicBezTo>
                  <a:cubicBezTo>
                    <a:pt x="22" y="66"/>
                    <a:pt x="22" y="66"/>
                    <a:pt x="22" y="66"/>
                  </a:cubicBezTo>
                  <a:cubicBezTo>
                    <a:pt x="22" y="66"/>
                    <a:pt x="22" y="66"/>
                    <a:pt x="23" y="66"/>
                  </a:cubicBezTo>
                  <a:cubicBezTo>
                    <a:pt x="23" y="66"/>
                    <a:pt x="24" y="67"/>
                    <a:pt x="24" y="67"/>
                  </a:cubicBezTo>
                  <a:cubicBezTo>
                    <a:pt x="25" y="67"/>
                    <a:pt x="26" y="68"/>
                    <a:pt x="27" y="68"/>
                  </a:cubicBezTo>
                  <a:cubicBezTo>
                    <a:pt x="27" y="68"/>
                    <a:pt x="26" y="68"/>
                    <a:pt x="26" y="69"/>
                  </a:cubicBezTo>
                  <a:cubicBezTo>
                    <a:pt x="25" y="69"/>
                    <a:pt x="24" y="69"/>
                    <a:pt x="23" y="69"/>
                  </a:cubicBezTo>
                  <a:cubicBezTo>
                    <a:pt x="22" y="69"/>
                    <a:pt x="22" y="70"/>
                    <a:pt x="21" y="70"/>
                  </a:cubicBezTo>
                  <a:cubicBezTo>
                    <a:pt x="21" y="70"/>
                    <a:pt x="21" y="70"/>
                    <a:pt x="21" y="70"/>
                  </a:cubicBezTo>
                  <a:cubicBezTo>
                    <a:pt x="21" y="70"/>
                    <a:pt x="21" y="70"/>
                    <a:pt x="21" y="70"/>
                  </a:cubicBezTo>
                  <a:cubicBezTo>
                    <a:pt x="21" y="70"/>
                    <a:pt x="21" y="70"/>
                    <a:pt x="21" y="70"/>
                  </a:cubicBezTo>
                  <a:cubicBezTo>
                    <a:pt x="21" y="70"/>
                    <a:pt x="21" y="70"/>
                    <a:pt x="21" y="70"/>
                  </a:cubicBezTo>
                  <a:cubicBezTo>
                    <a:pt x="21" y="70"/>
                    <a:pt x="21" y="70"/>
                    <a:pt x="21" y="70"/>
                  </a:cubicBezTo>
                  <a:cubicBezTo>
                    <a:pt x="21" y="70"/>
                    <a:pt x="21" y="70"/>
                    <a:pt x="21" y="70"/>
                  </a:cubicBezTo>
                  <a:cubicBezTo>
                    <a:pt x="21" y="70"/>
                    <a:pt x="21" y="70"/>
                    <a:pt x="21" y="70"/>
                  </a:cubicBezTo>
                  <a:close/>
                  <a:moveTo>
                    <a:pt x="21" y="68"/>
                  </a:moveTo>
                  <a:cubicBezTo>
                    <a:pt x="21" y="68"/>
                    <a:pt x="21" y="68"/>
                    <a:pt x="21" y="68"/>
                  </a:cubicBezTo>
                  <a:cubicBezTo>
                    <a:pt x="21" y="68"/>
                    <a:pt x="21" y="68"/>
                    <a:pt x="21" y="68"/>
                  </a:cubicBezTo>
                  <a:cubicBezTo>
                    <a:pt x="21" y="68"/>
                    <a:pt x="21" y="68"/>
                    <a:pt x="21" y="68"/>
                  </a:cubicBezTo>
                  <a:cubicBezTo>
                    <a:pt x="21" y="68"/>
                    <a:pt x="21" y="68"/>
                    <a:pt x="21" y="68"/>
                  </a:cubicBezTo>
                  <a:close/>
                  <a:moveTo>
                    <a:pt x="21" y="71"/>
                  </a:moveTo>
                  <a:cubicBezTo>
                    <a:pt x="21" y="71"/>
                    <a:pt x="21" y="71"/>
                    <a:pt x="21" y="71"/>
                  </a:cubicBezTo>
                  <a:cubicBezTo>
                    <a:pt x="21" y="71"/>
                    <a:pt x="21" y="71"/>
                    <a:pt x="21" y="71"/>
                  </a:cubicBezTo>
                  <a:cubicBezTo>
                    <a:pt x="21" y="71"/>
                    <a:pt x="21" y="71"/>
                    <a:pt x="21" y="71"/>
                  </a:cubicBezTo>
                  <a:cubicBezTo>
                    <a:pt x="21" y="71"/>
                    <a:pt x="21" y="71"/>
                    <a:pt x="21" y="71"/>
                  </a:cubicBezTo>
                  <a:cubicBezTo>
                    <a:pt x="21" y="71"/>
                    <a:pt x="21" y="71"/>
                    <a:pt x="21" y="71"/>
                  </a:cubicBezTo>
                  <a:cubicBezTo>
                    <a:pt x="21" y="71"/>
                    <a:pt x="21" y="71"/>
                    <a:pt x="21" y="71"/>
                  </a:cubicBezTo>
                  <a:cubicBezTo>
                    <a:pt x="21" y="71"/>
                    <a:pt x="20" y="71"/>
                    <a:pt x="20" y="71"/>
                  </a:cubicBezTo>
                  <a:cubicBezTo>
                    <a:pt x="20" y="71"/>
                    <a:pt x="20" y="71"/>
                    <a:pt x="20" y="70"/>
                  </a:cubicBezTo>
                  <a:cubicBezTo>
                    <a:pt x="21" y="71"/>
                    <a:pt x="21" y="71"/>
                    <a:pt x="21" y="71"/>
                  </a:cubicBezTo>
                  <a:close/>
                  <a:moveTo>
                    <a:pt x="20" y="70"/>
                  </a:moveTo>
                  <a:cubicBezTo>
                    <a:pt x="20" y="70"/>
                    <a:pt x="20" y="70"/>
                    <a:pt x="20" y="70"/>
                  </a:cubicBezTo>
                  <a:cubicBezTo>
                    <a:pt x="21" y="70"/>
                    <a:pt x="21" y="70"/>
                    <a:pt x="21" y="70"/>
                  </a:cubicBezTo>
                  <a:cubicBezTo>
                    <a:pt x="20" y="70"/>
                    <a:pt x="20" y="70"/>
                    <a:pt x="20" y="70"/>
                  </a:cubicBezTo>
                  <a:cubicBezTo>
                    <a:pt x="20" y="70"/>
                    <a:pt x="20" y="70"/>
                    <a:pt x="20" y="70"/>
                  </a:cubicBezTo>
                  <a:close/>
                  <a:moveTo>
                    <a:pt x="21" y="70"/>
                  </a:moveTo>
                  <a:cubicBezTo>
                    <a:pt x="20" y="70"/>
                    <a:pt x="20" y="70"/>
                    <a:pt x="20" y="70"/>
                  </a:cubicBezTo>
                  <a:cubicBezTo>
                    <a:pt x="20" y="70"/>
                    <a:pt x="20" y="70"/>
                    <a:pt x="20" y="70"/>
                  </a:cubicBezTo>
                  <a:cubicBezTo>
                    <a:pt x="20" y="70"/>
                    <a:pt x="20" y="70"/>
                    <a:pt x="20" y="70"/>
                  </a:cubicBezTo>
                  <a:cubicBezTo>
                    <a:pt x="20" y="70"/>
                    <a:pt x="20" y="70"/>
                    <a:pt x="21" y="70"/>
                  </a:cubicBezTo>
                  <a:close/>
                  <a:moveTo>
                    <a:pt x="20" y="71"/>
                  </a:moveTo>
                  <a:cubicBezTo>
                    <a:pt x="20" y="71"/>
                    <a:pt x="20" y="70"/>
                    <a:pt x="20" y="70"/>
                  </a:cubicBezTo>
                  <a:cubicBezTo>
                    <a:pt x="20" y="71"/>
                    <a:pt x="20" y="71"/>
                    <a:pt x="20" y="71"/>
                  </a:cubicBezTo>
                  <a:cubicBezTo>
                    <a:pt x="20" y="71"/>
                    <a:pt x="20" y="71"/>
                    <a:pt x="20" y="71"/>
                  </a:cubicBezTo>
                  <a:cubicBezTo>
                    <a:pt x="20" y="71"/>
                    <a:pt x="20" y="71"/>
                    <a:pt x="20" y="71"/>
                  </a:cubicBezTo>
                  <a:cubicBezTo>
                    <a:pt x="20" y="71"/>
                    <a:pt x="20" y="71"/>
                    <a:pt x="20" y="71"/>
                  </a:cubicBezTo>
                  <a:close/>
                  <a:moveTo>
                    <a:pt x="20" y="70"/>
                  </a:moveTo>
                  <a:cubicBezTo>
                    <a:pt x="20" y="70"/>
                    <a:pt x="20" y="70"/>
                    <a:pt x="20" y="70"/>
                  </a:cubicBezTo>
                  <a:cubicBezTo>
                    <a:pt x="20" y="70"/>
                    <a:pt x="20" y="70"/>
                    <a:pt x="20" y="70"/>
                  </a:cubicBezTo>
                  <a:cubicBezTo>
                    <a:pt x="20" y="70"/>
                    <a:pt x="20" y="70"/>
                    <a:pt x="20" y="70"/>
                  </a:cubicBezTo>
                  <a:cubicBezTo>
                    <a:pt x="20" y="70"/>
                    <a:pt x="20" y="70"/>
                    <a:pt x="20" y="70"/>
                  </a:cubicBezTo>
                  <a:cubicBezTo>
                    <a:pt x="20" y="70"/>
                    <a:pt x="20" y="70"/>
                    <a:pt x="20" y="70"/>
                  </a:cubicBezTo>
                  <a:close/>
                  <a:moveTo>
                    <a:pt x="20" y="70"/>
                  </a:moveTo>
                  <a:cubicBezTo>
                    <a:pt x="20" y="70"/>
                    <a:pt x="20" y="70"/>
                    <a:pt x="20" y="70"/>
                  </a:cubicBezTo>
                  <a:cubicBezTo>
                    <a:pt x="20" y="70"/>
                    <a:pt x="20" y="70"/>
                    <a:pt x="20" y="70"/>
                  </a:cubicBezTo>
                  <a:cubicBezTo>
                    <a:pt x="20" y="71"/>
                    <a:pt x="20" y="71"/>
                    <a:pt x="20" y="71"/>
                  </a:cubicBezTo>
                  <a:cubicBezTo>
                    <a:pt x="20" y="71"/>
                    <a:pt x="20" y="71"/>
                    <a:pt x="20" y="71"/>
                  </a:cubicBezTo>
                  <a:cubicBezTo>
                    <a:pt x="20" y="71"/>
                    <a:pt x="20" y="71"/>
                    <a:pt x="20" y="70"/>
                  </a:cubicBezTo>
                  <a:close/>
                  <a:moveTo>
                    <a:pt x="20" y="71"/>
                  </a:moveTo>
                  <a:cubicBezTo>
                    <a:pt x="20" y="71"/>
                    <a:pt x="20" y="71"/>
                    <a:pt x="20" y="71"/>
                  </a:cubicBezTo>
                  <a:cubicBezTo>
                    <a:pt x="20" y="71"/>
                    <a:pt x="20" y="71"/>
                    <a:pt x="20" y="71"/>
                  </a:cubicBezTo>
                  <a:cubicBezTo>
                    <a:pt x="20" y="71"/>
                    <a:pt x="20" y="71"/>
                    <a:pt x="20" y="71"/>
                  </a:cubicBezTo>
                  <a:cubicBezTo>
                    <a:pt x="20" y="71"/>
                    <a:pt x="20" y="71"/>
                    <a:pt x="20" y="71"/>
                  </a:cubicBezTo>
                  <a:cubicBezTo>
                    <a:pt x="20" y="71"/>
                    <a:pt x="20" y="71"/>
                    <a:pt x="20" y="71"/>
                  </a:cubicBezTo>
                  <a:close/>
                  <a:moveTo>
                    <a:pt x="20" y="61"/>
                  </a:moveTo>
                  <a:cubicBezTo>
                    <a:pt x="20" y="61"/>
                    <a:pt x="20" y="61"/>
                    <a:pt x="20" y="61"/>
                  </a:cubicBezTo>
                  <a:cubicBezTo>
                    <a:pt x="20" y="61"/>
                    <a:pt x="20" y="61"/>
                    <a:pt x="20" y="61"/>
                  </a:cubicBezTo>
                  <a:close/>
                  <a:moveTo>
                    <a:pt x="20" y="70"/>
                  </a:moveTo>
                  <a:cubicBezTo>
                    <a:pt x="20" y="70"/>
                    <a:pt x="20" y="70"/>
                    <a:pt x="20" y="70"/>
                  </a:cubicBezTo>
                  <a:cubicBezTo>
                    <a:pt x="20" y="70"/>
                    <a:pt x="20" y="70"/>
                    <a:pt x="20" y="70"/>
                  </a:cubicBezTo>
                  <a:cubicBezTo>
                    <a:pt x="20" y="70"/>
                    <a:pt x="20" y="70"/>
                    <a:pt x="20" y="71"/>
                  </a:cubicBezTo>
                  <a:cubicBezTo>
                    <a:pt x="20" y="71"/>
                    <a:pt x="20" y="71"/>
                    <a:pt x="20" y="71"/>
                  </a:cubicBezTo>
                  <a:cubicBezTo>
                    <a:pt x="20" y="71"/>
                    <a:pt x="20" y="71"/>
                    <a:pt x="20" y="70"/>
                  </a:cubicBezTo>
                  <a:close/>
                  <a:moveTo>
                    <a:pt x="20" y="71"/>
                  </a:moveTo>
                  <a:cubicBezTo>
                    <a:pt x="20" y="71"/>
                    <a:pt x="20" y="71"/>
                    <a:pt x="20" y="71"/>
                  </a:cubicBezTo>
                  <a:cubicBezTo>
                    <a:pt x="20" y="71"/>
                    <a:pt x="20" y="71"/>
                    <a:pt x="20" y="71"/>
                  </a:cubicBezTo>
                  <a:cubicBezTo>
                    <a:pt x="20" y="71"/>
                    <a:pt x="20" y="71"/>
                    <a:pt x="20" y="71"/>
                  </a:cubicBezTo>
                  <a:close/>
                  <a:moveTo>
                    <a:pt x="19" y="71"/>
                  </a:moveTo>
                  <a:cubicBezTo>
                    <a:pt x="19" y="71"/>
                    <a:pt x="19" y="71"/>
                    <a:pt x="19" y="71"/>
                  </a:cubicBezTo>
                  <a:cubicBezTo>
                    <a:pt x="19" y="71"/>
                    <a:pt x="19" y="71"/>
                    <a:pt x="19" y="71"/>
                  </a:cubicBezTo>
                  <a:cubicBezTo>
                    <a:pt x="19" y="71"/>
                    <a:pt x="19" y="71"/>
                    <a:pt x="19" y="71"/>
                  </a:cubicBezTo>
                  <a:cubicBezTo>
                    <a:pt x="19" y="71"/>
                    <a:pt x="19" y="71"/>
                    <a:pt x="19" y="71"/>
                  </a:cubicBezTo>
                  <a:cubicBezTo>
                    <a:pt x="19" y="71"/>
                    <a:pt x="19" y="71"/>
                    <a:pt x="19" y="71"/>
                  </a:cubicBezTo>
                  <a:close/>
                  <a:moveTo>
                    <a:pt x="19" y="71"/>
                  </a:moveTo>
                  <a:cubicBezTo>
                    <a:pt x="19" y="71"/>
                    <a:pt x="19" y="71"/>
                    <a:pt x="19" y="71"/>
                  </a:cubicBezTo>
                  <a:cubicBezTo>
                    <a:pt x="19" y="71"/>
                    <a:pt x="19" y="71"/>
                    <a:pt x="19" y="71"/>
                  </a:cubicBezTo>
                  <a:cubicBezTo>
                    <a:pt x="19" y="71"/>
                    <a:pt x="19" y="71"/>
                    <a:pt x="19" y="71"/>
                  </a:cubicBezTo>
                  <a:close/>
                  <a:moveTo>
                    <a:pt x="18" y="71"/>
                  </a:moveTo>
                  <a:cubicBezTo>
                    <a:pt x="18" y="71"/>
                    <a:pt x="18" y="71"/>
                    <a:pt x="18" y="71"/>
                  </a:cubicBezTo>
                  <a:cubicBezTo>
                    <a:pt x="18" y="71"/>
                    <a:pt x="18" y="71"/>
                    <a:pt x="18" y="71"/>
                  </a:cubicBezTo>
                  <a:cubicBezTo>
                    <a:pt x="18" y="71"/>
                    <a:pt x="18" y="71"/>
                    <a:pt x="18" y="71"/>
                  </a:cubicBezTo>
                  <a:close/>
                  <a:moveTo>
                    <a:pt x="18" y="59"/>
                  </a:moveTo>
                  <a:cubicBezTo>
                    <a:pt x="18" y="59"/>
                    <a:pt x="18" y="59"/>
                    <a:pt x="18" y="60"/>
                  </a:cubicBezTo>
                  <a:cubicBezTo>
                    <a:pt x="18" y="60"/>
                    <a:pt x="18" y="59"/>
                    <a:pt x="18" y="59"/>
                  </a:cubicBezTo>
                  <a:cubicBezTo>
                    <a:pt x="18" y="59"/>
                    <a:pt x="18" y="59"/>
                    <a:pt x="18" y="59"/>
                  </a:cubicBezTo>
                  <a:close/>
                  <a:moveTo>
                    <a:pt x="18" y="71"/>
                  </a:moveTo>
                  <a:cubicBezTo>
                    <a:pt x="18" y="71"/>
                    <a:pt x="18" y="71"/>
                    <a:pt x="18" y="71"/>
                  </a:cubicBezTo>
                  <a:cubicBezTo>
                    <a:pt x="18" y="71"/>
                    <a:pt x="18" y="71"/>
                    <a:pt x="18" y="71"/>
                  </a:cubicBezTo>
                  <a:cubicBezTo>
                    <a:pt x="18" y="71"/>
                    <a:pt x="18" y="71"/>
                    <a:pt x="18" y="71"/>
                  </a:cubicBezTo>
                  <a:cubicBezTo>
                    <a:pt x="18" y="71"/>
                    <a:pt x="18" y="71"/>
                    <a:pt x="18" y="71"/>
                  </a:cubicBezTo>
                  <a:close/>
                  <a:moveTo>
                    <a:pt x="18" y="59"/>
                  </a:moveTo>
                  <a:cubicBezTo>
                    <a:pt x="18" y="59"/>
                    <a:pt x="18" y="59"/>
                    <a:pt x="18" y="59"/>
                  </a:cubicBezTo>
                  <a:cubicBezTo>
                    <a:pt x="18" y="59"/>
                    <a:pt x="18" y="59"/>
                    <a:pt x="18" y="59"/>
                  </a:cubicBezTo>
                  <a:cubicBezTo>
                    <a:pt x="18" y="59"/>
                    <a:pt x="18" y="59"/>
                    <a:pt x="17" y="59"/>
                  </a:cubicBezTo>
                  <a:cubicBezTo>
                    <a:pt x="18" y="59"/>
                    <a:pt x="18" y="59"/>
                    <a:pt x="18" y="59"/>
                  </a:cubicBezTo>
                  <a:close/>
                  <a:moveTo>
                    <a:pt x="18" y="70"/>
                  </a:moveTo>
                  <a:cubicBezTo>
                    <a:pt x="18" y="71"/>
                    <a:pt x="17" y="71"/>
                    <a:pt x="17" y="70"/>
                  </a:cubicBezTo>
                  <a:cubicBezTo>
                    <a:pt x="17" y="70"/>
                    <a:pt x="17" y="70"/>
                    <a:pt x="17" y="70"/>
                  </a:cubicBezTo>
                  <a:cubicBezTo>
                    <a:pt x="17" y="70"/>
                    <a:pt x="17" y="70"/>
                    <a:pt x="18" y="70"/>
                  </a:cubicBezTo>
                  <a:close/>
                  <a:moveTo>
                    <a:pt x="17" y="71"/>
                  </a:moveTo>
                  <a:cubicBezTo>
                    <a:pt x="17" y="71"/>
                    <a:pt x="17" y="71"/>
                    <a:pt x="17" y="71"/>
                  </a:cubicBezTo>
                  <a:cubicBezTo>
                    <a:pt x="17" y="71"/>
                    <a:pt x="17" y="71"/>
                    <a:pt x="17" y="71"/>
                  </a:cubicBezTo>
                  <a:close/>
                  <a:moveTo>
                    <a:pt x="17" y="71"/>
                  </a:moveTo>
                  <a:cubicBezTo>
                    <a:pt x="17" y="71"/>
                    <a:pt x="17" y="71"/>
                    <a:pt x="17" y="71"/>
                  </a:cubicBezTo>
                  <a:cubicBezTo>
                    <a:pt x="17" y="71"/>
                    <a:pt x="17" y="71"/>
                    <a:pt x="17" y="71"/>
                  </a:cubicBezTo>
                  <a:close/>
                  <a:moveTo>
                    <a:pt x="17" y="71"/>
                  </a:moveTo>
                  <a:cubicBezTo>
                    <a:pt x="17" y="71"/>
                    <a:pt x="17" y="71"/>
                    <a:pt x="17" y="71"/>
                  </a:cubicBezTo>
                  <a:cubicBezTo>
                    <a:pt x="17" y="71"/>
                    <a:pt x="17" y="71"/>
                    <a:pt x="17" y="71"/>
                  </a:cubicBezTo>
                  <a:cubicBezTo>
                    <a:pt x="17" y="71"/>
                    <a:pt x="17" y="71"/>
                    <a:pt x="17" y="71"/>
                  </a:cubicBezTo>
                  <a:close/>
                  <a:moveTo>
                    <a:pt x="17" y="71"/>
                  </a:moveTo>
                  <a:cubicBezTo>
                    <a:pt x="17" y="71"/>
                    <a:pt x="17" y="71"/>
                    <a:pt x="17" y="71"/>
                  </a:cubicBezTo>
                  <a:cubicBezTo>
                    <a:pt x="17" y="71"/>
                    <a:pt x="17" y="71"/>
                    <a:pt x="17" y="71"/>
                  </a:cubicBezTo>
                  <a:close/>
                  <a:moveTo>
                    <a:pt x="17" y="59"/>
                  </a:moveTo>
                  <a:cubicBezTo>
                    <a:pt x="17" y="59"/>
                    <a:pt x="17" y="59"/>
                    <a:pt x="17" y="59"/>
                  </a:cubicBezTo>
                  <a:cubicBezTo>
                    <a:pt x="17" y="59"/>
                    <a:pt x="17" y="59"/>
                    <a:pt x="17" y="59"/>
                  </a:cubicBezTo>
                  <a:cubicBezTo>
                    <a:pt x="17" y="59"/>
                    <a:pt x="17" y="59"/>
                    <a:pt x="17" y="59"/>
                  </a:cubicBezTo>
                  <a:cubicBezTo>
                    <a:pt x="17" y="59"/>
                    <a:pt x="17" y="59"/>
                    <a:pt x="17" y="59"/>
                  </a:cubicBezTo>
                  <a:cubicBezTo>
                    <a:pt x="17" y="59"/>
                    <a:pt x="17" y="59"/>
                    <a:pt x="17" y="59"/>
                  </a:cubicBezTo>
                  <a:cubicBezTo>
                    <a:pt x="17" y="59"/>
                    <a:pt x="17" y="59"/>
                    <a:pt x="17" y="59"/>
                  </a:cubicBezTo>
                  <a:cubicBezTo>
                    <a:pt x="17" y="59"/>
                    <a:pt x="17" y="59"/>
                    <a:pt x="16" y="59"/>
                  </a:cubicBezTo>
                  <a:cubicBezTo>
                    <a:pt x="16" y="59"/>
                    <a:pt x="16" y="59"/>
                    <a:pt x="16" y="59"/>
                  </a:cubicBezTo>
                  <a:cubicBezTo>
                    <a:pt x="16" y="59"/>
                    <a:pt x="17" y="59"/>
                    <a:pt x="17" y="59"/>
                  </a:cubicBezTo>
                  <a:close/>
                  <a:moveTo>
                    <a:pt x="16" y="59"/>
                  </a:moveTo>
                  <a:cubicBezTo>
                    <a:pt x="16" y="59"/>
                    <a:pt x="16" y="59"/>
                    <a:pt x="16" y="59"/>
                  </a:cubicBezTo>
                  <a:cubicBezTo>
                    <a:pt x="16" y="59"/>
                    <a:pt x="16" y="59"/>
                    <a:pt x="16" y="59"/>
                  </a:cubicBezTo>
                  <a:cubicBezTo>
                    <a:pt x="16" y="59"/>
                    <a:pt x="16" y="59"/>
                    <a:pt x="16" y="59"/>
                  </a:cubicBezTo>
                  <a:close/>
                  <a:moveTo>
                    <a:pt x="16" y="59"/>
                  </a:moveTo>
                  <a:cubicBezTo>
                    <a:pt x="16" y="59"/>
                    <a:pt x="16" y="59"/>
                    <a:pt x="16" y="59"/>
                  </a:cubicBezTo>
                  <a:cubicBezTo>
                    <a:pt x="16" y="59"/>
                    <a:pt x="16" y="59"/>
                    <a:pt x="16" y="59"/>
                  </a:cubicBezTo>
                  <a:cubicBezTo>
                    <a:pt x="16" y="59"/>
                    <a:pt x="16" y="59"/>
                    <a:pt x="16" y="59"/>
                  </a:cubicBezTo>
                  <a:close/>
                  <a:moveTo>
                    <a:pt x="15" y="59"/>
                  </a:moveTo>
                  <a:cubicBezTo>
                    <a:pt x="15" y="59"/>
                    <a:pt x="15" y="59"/>
                    <a:pt x="16" y="59"/>
                  </a:cubicBezTo>
                  <a:cubicBezTo>
                    <a:pt x="15" y="59"/>
                    <a:pt x="15" y="59"/>
                    <a:pt x="15" y="59"/>
                  </a:cubicBezTo>
                  <a:cubicBezTo>
                    <a:pt x="15" y="59"/>
                    <a:pt x="15" y="59"/>
                    <a:pt x="15" y="59"/>
                  </a:cubicBezTo>
                  <a:close/>
                  <a:moveTo>
                    <a:pt x="15" y="59"/>
                  </a:moveTo>
                  <a:cubicBezTo>
                    <a:pt x="15" y="59"/>
                    <a:pt x="15" y="59"/>
                    <a:pt x="15" y="59"/>
                  </a:cubicBezTo>
                  <a:cubicBezTo>
                    <a:pt x="15" y="59"/>
                    <a:pt x="15" y="59"/>
                    <a:pt x="15" y="59"/>
                  </a:cubicBezTo>
                  <a:cubicBezTo>
                    <a:pt x="15" y="59"/>
                    <a:pt x="15" y="59"/>
                    <a:pt x="15" y="59"/>
                  </a:cubicBezTo>
                  <a:close/>
                  <a:moveTo>
                    <a:pt x="15" y="59"/>
                  </a:moveTo>
                  <a:cubicBezTo>
                    <a:pt x="15" y="59"/>
                    <a:pt x="15" y="59"/>
                    <a:pt x="15" y="59"/>
                  </a:cubicBezTo>
                  <a:cubicBezTo>
                    <a:pt x="14" y="59"/>
                    <a:pt x="14" y="59"/>
                    <a:pt x="14" y="59"/>
                  </a:cubicBezTo>
                  <a:cubicBezTo>
                    <a:pt x="14" y="59"/>
                    <a:pt x="15" y="59"/>
                    <a:pt x="15" y="59"/>
                  </a:cubicBezTo>
                  <a:close/>
                  <a:moveTo>
                    <a:pt x="15" y="59"/>
                  </a:moveTo>
                  <a:cubicBezTo>
                    <a:pt x="15" y="59"/>
                    <a:pt x="15" y="59"/>
                    <a:pt x="15" y="59"/>
                  </a:cubicBezTo>
                  <a:cubicBezTo>
                    <a:pt x="14" y="59"/>
                    <a:pt x="14" y="59"/>
                    <a:pt x="14" y="59"/>
                  </a:cubicBezTo>
                  <a:cubicBezTo>
                    <a:pt x="14" y="59"/>
                    <a:pt x="15" y="59"/>
                    <a:pt x="15" y="59"/>
                  </a:cubicBezTo>
                  <a:cubicBezTo>
                    <a:pt x="15" y="59"/>
                    <a:pt x="15" y="59"/>
                    <a:pt x="15" y="59"/>
                  </a:cubicBezTo>
                  <a:close/>
                  <a:moveTo>
                    <a:pt x="14" y="59"/>
                  </a:moveTo>
                  <a:cubicBezTo>
                    <a:pt x="14" y="59"/>
                    <a:pt x="14" y="59"/>
                    <a:pt x="14" y="59"/>
                  </a:cubicBezTo>
                  <a:cubicBezTo>
                    <a:pt x="14" y="59"/>
                    <a:pt x="14" y="59"/>
                    <a:pt x="14" y="59"/>
                  </a:cubicBezTo>
                  <a:cubicBezTo>
                    <a:pt x="14" y="59"/>
                    <a:pt x="14" y="59"/>
                    <a:pt x="14" y="59"/>
                  </a:cubicBezTo>
                  <a:cubicBezTo>
                    <a:pt x="14" y="59"/>
                    <a:pt x="14" y="59"/>
                    <a:pt x="14" y="59"/>
                  </a:cubicBezTo>
                  <a:cubicBezTo>
                    <a:pt x="14" y="60"/>
                    <a:pt x="14" y="60"/>
                    <a:pt x="14" y="60"/>
                  </a:cubicBezTo>
                  <a:cubicBezTo>
                    <a:pt x="14" y="60"/>
                    <a:pt x="14" y="60"/>
                    <a:pt x="14" y="60"/>
                  </a:cubicBezTo>
                  <a:cubicBezTo>
                    <a:pt x="14" y="59"/>
                    <a:pt x="14" y="59"/>
                    <a:pt x="14" y="59"/>
                  </a:cubicBezTo>
                  <a:close/>
                  <a:moveTo>
                    <a:pt x="13" y="60"/>
                  </a:moveTo>
                  <a:cubicBezTo>
                    <a:pt x="13" y="60"/>
                    <a:pt x="13" y="60"/>
                    <a:pt x="13" y="60"/>
                  </a:cubicBezTo>
                  <a:cubicBezTo>
                    <a:pt x="13" y="60"/>
                    <a:pt x="13" y="60"/>
                    <a:pt x="13" y="60"/>
                  </a:cubicBezTo>
                  <a:cubicBezTo>
                    <a:pt x="13" y="60"/>
                    <a:pt x="13" y="60"/>
                    <a:pt x="13" y="60"/>
                  </a:cubicBezTo>
                  <a:close/>
                  <a:moveTo>
                    <a:pt x="13" y="60"/>
                  </a:moveTo>
                  <a:cubicBezTo>
                    <a:pt x="13" y="60"/>
                    <a:pt x="13" y="60"/>
                    <a:pt x="13" y="60"/>
                  </a:cubicBezTo>
                  <a:cubicBezTo>
                    <a:pt x="13" y="60"/>
                    <a:pt x="13" y="60"/>
                    <a:pt x="13" y="60"/>
                  </a:cubicBezTo>
                  <a:cubicBezTo>
                    <a:pt x="13" y="60"/>
                    <a:pt x="13" y="60"/>
                    <a:pt x="13" y="60"/>
                  </a:cubicBezTo>
                  <a:cubicBezTo>
                    <a:pt x="13" y="60"/>
                    <a:pt x="13" y="60"/>
                    <a:pt x="13" y="60"/>
                  </a:cubicBezTo>
                  <a:cubicBezTo>
                    <a:pt x="13" y="60"/>
                    <a:pt x="13" y="60"/>
                    <a:pt x="13" y="60"/>
                  </a:cubicBezTo>
                  <a:cubicBezTo>
                    <a:pt x="13" y="60"/>
                    <a:pt x="13" y="60"/>
                    <a:pt x="13" y="60"/>
                  </a:cubicBezTo>
                  <a:cubicBezTo>
                    <a:pt x="13" y="60"/>
                    <a:pt x="13" y="60"/>
                    <a:pt x="13" y="60"/>
                  </a:cubicBezTo>
                  <a:close/>
                  <a:moveTo>
                    <a:pt x="13" y="61"/>
                  </a:moveTo>
                  <a:cubicBezTo>
                    <a:pt x="13" y="61"/>
                    <a:pt x="13" y="61"/>
                    <a:pt x="13" y="61"/>
                  </a:cubicBezTo>
                  <a:cubicBezTo>
                    <a:pt x="13" y="61"/>
                    <a:pt x="13" y="61"/>
                    <a:pt x="13" y="61"/>
                  </a:cubicBezTo>
                  <a:close/>
                  <a:moveTo>
                    <a:pt x="12" y="61"/>
                  </a:moveTo>
                  <a:cubicBezTo>
                    <a:pt x="12" y="61"/>
                    <a:pt x="12" y="61"/>
                    <a:pt x="12" y="61"/>
                  </a:cubicBezTo>
                  <a:cubicBezTo>
                    <a:pt x="12" y="61"/>
                    <a:pt x="12" y="61"/>
                    <a:pt x="12" y="61"/>
                  </a:cubicBezTo>
                  <a:cubicBezTo>
                    <a:pt x="12" y="61"/>
                    <a:pt x="11" y="61"/>
                    <a:pt x="11" y="61"/>
                  </a:cubicBezTo>
                  <a:cubicBezTo>
                    <a:pt x="12" y="61"/>
                    <a:pt x="12" y="61"/>
                    <a:pt x="12" y="61"/>
                  </a:cubicBezTo>
                  <a:cubicBezTo>
                    <a:pt x="12" y="61"/>
                    <a:pt x="12" y="61"/>
                    <a:pt x="12" y="61"/>
                  </a:cubicBezTo>
                  <a:cubicBezTo>
                    <a:pt x="12" y="61"/>
                    <a:pt x="12" y="61"/>
                    <a:pt x="12" y="61"/>
                  </a:cubicBezTo>
                  <a:close/>
                  <a:moveTo>
                    <a:pt x="12" y="61"/>
                  </a:moveTo>
                  <a:cubicBezTo>
                    <a:pt x="12" y="61"/>
                    <a:pt x="12" y="61"/>
                    <a:pt x="12" y="61"/>
                  </a:cubicBezTo>
                  <a:cubicBezTo>
                    <a:pt x="12" y="61"/>
                    <a:pt x="12" y="61"/>
                    <a:pt x="12" y="61"/>
                  </a:cubicBezTo>
                  <a:close/>
                  <a:moveTo>
                    <a:pt x="12" y="63"/>
                  </a:moveTo>
                  <a:cubicBezTo>
                    <a:pt x="12" y="63"/>
                    <a:pt x="12" y="63"/>
                    <a:pt x="12" y="63"/>
                  </a:cubicBezTo>
                  <a:cubicBezTo>
                    <a:pt x="12" y="63"/>
                    <a:pt x="11" y="63"/>
                    <a:pt x="11" y="63"/>
                  </a:cubicBezTo>
                  <a:cubicBezTo>
                    <a:pt x="12" y="63"/>
                    <a:pt x="12" y="63"/>
                    <a:pt x="12" y="63"/>
                  </a:cubicBezTo>
                  <a:close/>
                  <a:moveTo>
                    <a:pt x="12" y="62"/>
                  </a:moveTo>
                  <a:cubicBezTo>
                    <a:pt x="12" y="62"/>
                    <a:pt x="12" y="62"/>
                    <a:pt x="12" y="62"/>
                  </a:cubicBezTo>
                  <a:cubicBezTo>
                    <a:pt x="12" y="62"/>
                    <a:pt x="12" y="62"/>
                    <a:pt x="12" y="62"/>
                  </a:cubicBezTo>
                  <a:cubicBezTo>
                    <a:pt x="12" y="62"/>
                    <a:pt x="12" y="62"/>
                    <a:pt x="12" y="62"/>
                  </a:cubicBezTo>
                  <a:close/>
                  <a:moveTo>
                    <a:pt x="12" y="62"/>
                  </a:moveTo>
                  <a:cubicBezTo>
                    <a:pt x="12" y="62"/>
                    <a:pt x="12" y="62"/>
                    <a:pt x="12" y="62"/>
                  </a:cubicBezTo>
                  <a:cubicBezTo>
                    <a:pt x="12" y="62"/>
                    <a:pt x="12" y="62"/>
                    <a:pt x="12" y="62"/>
                  </a:cubicBezTo>
                  <a:cubicBezTo>
                    <a:pt x="12" y="62"/>
                    <a:pt x="12" y="62"/>
                    <a:pt x="12" y="62"/>
                  </a:cubicBezTo>
                  <a:cubicBezTo>
                    <a:pt x="12" y="62"/>
                    <a:pt x="12" y="62"/>
                    <a:pt x="12" y="62"/>
                  </a:cubicBezTo>
                  <a:close/>
                  <a:moveTo>
                    <a:pt x="12" y="61"/>
                  </a:moveTo>
                  <a:cubicBezTo>
                    <a:pt x="12" y="61"/>
                    <a:pt x="12" y="61"/>
                    <a:pt x="12" y="61"/>
                  </a:cubicBezTo>
                  <a:cubicBezTo>
                    <a:pt x="12" y="61"/>
                    <a:pt x="12" y="61"/>
                    <a:pt x="12" y="61"/>
                  </a:cubicBezTo>
                  <a:cubicBezTo>
                    <a:pt x="12" y="61"/>
                    <a:pt x="12" y="61"/>
                    <a:pt x="12" y="61"/>
                  </a:cubicBezTo>
                  <a:cubicBezTo>
                    <a:pt x="12" y="61"/>
                    <a:pt x="12" y="61"/>
                    <a:pt x="12" y="61"/>
                  </a:cubicBezTo>
                  <a:cubicBezTo>
                    <a:pt x="12" y="61"/>
                    <a:pt x="12" y="61"/>
                    <a:pt x="12" y="61"/>
                  </a:cubicBezTo>
                  <a:close/>
                  <a:moveTo>
                    <a:pt x="11" y="62"/>
                  </a:moveTo>
                  <a:cubicBezTo>
                    <a:pt x="11" y="61"/>
                    <a:pt x="11" y="61"/>
                    <a:pt x="11" y="61"/>
                  </a:cubicBezTo>
                  <a:cubicBezTo>
                    <a:pt x="11" y="61"/>
                    <a:pt x="11" y="61"/>
                    <a:pt x="12" y="61"/>
                  </a:cubicBezTo>
                  <a:cubicBezTo>
                    <a:pt x="12" y="61"/>
                    <a:pt x="12" y="61"/>
                    <a:pt x="12" y="61"/>
                  </a:cubicBezTo>
                  <a:cubicBezTo>
                    <a:pt x="12" y="61"/>
                    <a:pt x="11" y="61"/>
                    <a:pt x="11" y="62"/>
                  </a:cubicBezTo>
                  <a:close/>
                  <a:moveTo>
                    <a:pt x="11" y="64"/>
                  </a:moveTo>
                  <a:cubicBezTo>
                    <a:pt x="11" y="64"/>
                    <a:pt x="11" y="64"/>
                    <a:pt x="11" y="64"/>
                  </a:cubicBezTo>
                  <a:cubicBezTo>
                    <a:pt x="11" y="64"/>
                    <a:pt x="11" y="64"/>
                    <a:pt x="11" y="64"/>
                  </a:cubicBezTo>
                  <a:cubicBezTo>
                    <a:pt x="11" y="64"/>
                    <a:pt x="11" y="64"/>
                    <a:pt x="11" y="64"/>
                  </a:cubicBezTo>
                  <a:close/>
                  <a:moveTo>
                    <a:pt x="11" y="63"/>
                  </a:moveTo>
                  <a:cubicBezTo>
                    <a:pt x="11" y="63"/>
                    <a:pt x="11" y="63"/>
                    <a:pt x="11" y="63"/>
                  </a:cubicBezTo>
                  <a:cubicBezTo>
                    <a:pt x="11" y="63"/>
                    <a:pt x="11" y="63"/>
                    <a:pt x="11" y="63"/>
                  </a:cubicBezTo>
                  <a:cubicBezTo>
                    <a:pt x="11" y="63"/>
                    <a:pt x="11" y="63"/>
                    <a:pt x="11" y="63"/>
                  </a:cubicBezTo>
                  <a:cubicBezTo>
                    <a:pt x="11" y="63"/>
                    <a:pt x="11" y="63"/>
                    <a:pt x="11" y="63"/>
                  </a:cubicBezTo>
                  <a:cubicBezTo>
                    <a:pt x="11" y="62"/>
                    <a:pt x="11" y="63"/>
                    <a:pt x="11" y="63"/>
                  </a:cubicBezTo>
                  <a:close/>
                  <a:moveTo>
                    <a:pt x="11" y="64"/>
                  </a:moveTo>
                  <a:cubicBezTo>
                    <a:pt x="11" y="64"/>
                    <a:pt x="11" y="63"/>
                    <a:pt x="11" y="63"/>
                  </a:cubicBezTo>
                  <a:cubicBezTo>
                    <a:pt x="11" y="63"/>
                    <a:pt x="11" y="63"/>
                    <a:pt x="11" y="63"/>
                  </a:cubicBezTo>
                  <a:cubicBezTo>
                    <a:pt x="11" y="63"/>
                    <a:pt x="11" y="63"/>
                    <a:pt x="11" y="63"/>
                  </a:cubicBezTo>
                  <a:cubicBezTo>
                    <a:pt x="11" y="63"/>
                    <a:pt x="11" y="63"/>
                    <a:pt x="11" y="64"/>
                  </a:cubicBezTo>
                  <a:close/>
                  <a:moveTo>
                    <a:pt x="11" y="63"/>
                  </a:moveTo>
                  <a:cubicBezTo>
                    <a:pt x="11" y="63"/>
                    <a:pt x="11" y="63"/>
                    <a:pt x="11" y="63"/>
                  </a:cubicBezTo>
                  <a:cubicBezTo>
                    <a:pt x="11" y="63"/>
                    <a:pt x="11" y="63"/>
                    <a:pt x="11" y="63"/>
                  </a:cubicBezTo>
                  <a:cubicBezTo>
                    <a:pt x="11" y="63"/>
                    <a:pt x="11" y="63"/>
                    <a:pt x="11" y="63"/>
                  </a:cubicBezTo>
                  <a:cubicBezTo>
                    <a:pt x="11" y="63"/>
                    <a:pt x="11" y="63"/>
                    <a:pt x="11" y="63"/>
                  </a:cubicBezTo>
                  <a:cubicBezTo>
                    <a:pt x="11" y="63"/>
                    <a:pt x="11" y="63"/>
                    <a:pt x="11" y="63"/>
                  </a:cubicBezTo>
                  <a:cubicBezTo>
                    <a:pt x="11" y="63"/>
                    <a:pt x="11" y="63"/>
                    <a:pt x="11" y="63"/>
                  </a:cubicBezTo>
                  <a:cubicBezTo>
                    <a:pt x="11" y="63"/>
                    <a:pt x="11" y="63"/>
                    <a:pt x="11" y="63"/>
                  </a:cubicBezTo>
                  <a:cubicBezTo>
                    <a:pt x="11" y="63"/>
                    <a:pt x="11" y="63"/>
                    <a:pt x="11" y="63"/>
                  </a:cubicBezTo>
                  <a:cubicBezTo>
                    <a:pt x="11" y="63"/>
                    <a:pt x="11" y="63"/>
                    <a:pt x="11" y="63"/>
                  </a:cubicBezTo>
                  <a:cubicBezTo>
                    <a:pt x="11" y="63"/>
                    <a:pt x="11" y="63"/>
                    <a:pt x="11" y="63"/>
                  </a:cubicBezTo>
                  <a:cubicBezTo>
                    <a:pt x="11" y="63"/>
                    <a:pt x="11" y="63"/>
                    <a:pt x="11" y="63"/>
                  </a:cubicBezTo>
                  <a:cubicBezTo>
                    <a:pt x="11" y="63"/>
                    <a:pt x="11" y="63"/>
                    <a:pt x="11" y="63"/>
                  </a:cubicBezTo>
                  <a:cubicBezTo>
                    <a:pt x="11" y="63"/>
                    <a:pt x="11" y="64"/>
                    <a:pt x="11" y="64"/>
                  </a:cubicBezTo>
                  <a:cubicBezTo>
                    <a:pt x="11" y="64"/>
                    <a:pt x="11" y="64"/>
                    <a:pt x="11" y="63"/>
                  </a:cubicBezTo>
                  <a:close/>
                  <a:moveTo>
                    <a:pt x="11" y="65"/>
                  </a:moveTo>
                  <a:cubicBezTo>
                    <a:pt x="11" y="65"/>
                    <a:pt x="11" y="65"/>
                    <a:pt x="11" y="65"/>
                  </a:cubicBezTo>
                  <a:cubicBezTo>
                    <a:pt x="11" y="65"/>
                    <a:pt x="11" y="65"/>
                    <a:pt x="11" y="65"/>
                  </a:cubicBezTo>
                  <a:close/>
                  <a:moveTo>
                    <a:pt x="11" y="65"/>
                  </a:moveTo>
                  <a:cubicBezTo>
                    <a:pt x="11" y="65"/>
                    <a:pt x="11" y="65"/>
                    <a:pt x="11" y="65"/>
                  </a:cubicBezTo>
                  <a:cubicBezTo>
                    <a:pt x="11" y="65"/>
                    <a:pt x="11" y="65"/>
                    <a:pt x="11" y="65"/>
                  </a:cubicBezTo>
                  <a:close/>
                  <a:moveTo>
                    <a:pt x="11" y="65"/>
                  </a:moveTo>
                  <a:cubicBezTo>
                    <a:pt x="11" y="65"/>
                    <a:pt x="11" y="65"/>
                    <a:pt x="11" y="65"/>
                  </a:cubicBezTo>
                  <a:cubicBezTo>
                    <a:pt x="11" y="65"/>
                    <a:pt x="11" y="65"/>
                    <a:pt x="11" y="65"/>
                  </a:cubicBezTo>
                  <a:cubicBezTo>
                    <a:pt x="11" y="65"/>
                    <a:pt x="11" y="65"/>
                    <a:pt x="11" y="65"/>
                  </a:cubicBezTo>
                  <a:cubicBezTo>
                    <a:pt x="11" y="65"/>
                    <a:pt x="11" y="65"/>
                    <a:pt x="11" y="65"/>
                  </a:cubicBezTo>
                  <a:close/>
                  <a:moveTo>
                    <a:pt x="11" y="65"/>
                  </a:moveTo>
                  <a:cubicBezTo>
                    <a:pt x="11" y="65"/>
                    <a:pt x="11" y="65"/>
                    <a:pt x="11" y="65"/>
                  </a:cubicBezTo>
                  <a:cubicBezTo>
                    <a:pt x="11" y="65"/>
                    <a:pt x="11" y="65"/>
                    <a:pt x="11" y="65"/>
                  </a:cubicBezTo>
                  <a:cubicBezTo>
                    <a:pt x="11" y="65"/>
                    <a:pt x="11" y="65"/>
                    <a:pt x="11" y="65"/>
                  </a:cubicBezTo>
                  <a:cubicBezTo>
                    <a:pt x="11" y="65"/>
                    <a:pt x="11" y="65"/>
                    <a:pt x="11" y="65"/>
                  </a:cubicBezTo>
                  <a:cubicBezTo>
                    <a:pt x="11" y="65"/>
                    <a:pt x="11" y="65"/>
                    <a:pt x="11" y="65"/>
                  </a:cubicBezTo>
                  <a:close/>
                  <a:moveTo>
                    <a:pt x="11" y="65"/>
                  </a:moveTo>
                  <a:cubicBezTo>
                    <a:pt x="11" y="65"/>
                    <a:pt x="11" y="65"/>
                    <a:pt x="11" y="65"/>
                  </a:cubicBezTo>
                  <a:cubicBezTo>
                    <a:pt x="11" y="65"/>
                    <a:pt x="11" y="65"/>
                    <a:pt x="11" y="65"/>
                  </a:cubicBezTo>
                  <a:cubicBezTo>
                    <a:pt x="11" y="65"/>
                    <a:pt x="11" y="65"/>
                    <a:pt x="11" y="65"/>
                  </a:cubicBezTo>
                  <a:cubicBezTo>
                    <a:pt x="11" y="65"/>
                    <a:pt x="11" y="65"/>
                    <a:pt x="11" y="65"/>
                  </a:cubicBezTo>
                  <a:cubicBezTo>
                    <a:pt x="11" y="65"/>
                    <a:pt x="11" y="65"/>
                    <a:pt x="11" y="65"/>
                  </a:cubicBezTo>
                  <a:cubicBezTo>
                    <a:pt x="11" y="65"/>
                    <a:pt x="11" y="65"/>
                    <a:pt x="11" y="65"/>
                  </a:cubicBezTo>
                  <a:cubicBezTo>
                    <a:pt x="11" y="65"/>
                    <a:pt x="11" y="65"/>
                    <a:pt x="11" y="65"/>
                  </a:cubicBezTo>
                  <a:close/>
                  <a:moveTo>
                    <a:pt x="11" y="66"/>
                  </a:moveTo>
                  <a:cubicBezTo>
                    <a:pt x="11" y="66"/>
                    <a:pt x="11" y="66"/>
                    <a:pt x="11" y="66"/>
                  </a:cubicBezTo>
                  <a:cubicBezTo>
                    <a:pt x="11" y="66"/>
                    <a:pt x="11" y="66"/>
                    <a:pt x="11" y="66"/>
                  </a:cubicBezTo>
                  <a:cubicBezTo>
                    <a:pt x="11" y="66"/>
                    <a:pt x="11" y="66"/>
                    <a:pt x="11" y="66"/>
                  </a:cubicBezTo>
                  <a:cubicBezTo>
                    <a:pt x="11" y="66"/>
                    <a:pt x="11" y="66"/>
                    <a:pt x="11" y="66"/>
                  </a:cubicBezTo>
                  <a:close/>
                  <a:moveTo>
                    <a:pt x="11" y="65"/>
                  </a:moveTo>
                  <a:cubicBezTo>
                    <a:pt x="11" y="65"/>
                    <a:pt x="11" y="65"/>
                    <a:pt x="11" y="65"/>
                  </a:cubicBezTo>
                  <a:cubicBezTo>
                    <a:pt x="11" y="65"/>
                    <a:pt x="11" y="65"/>
                    <a:pt x="11" y="65"/>
                  </a:cubicBezTo>
                  <a:cubicBezTo>
                    <a:pt x="11" y="65"/>
                    <a:pt x="11" y="65"/>
                    <a:pt x="11" y="65"/>
                  </a:cubicBezTo>
                  <a:cubicBezTo>
                    <a:pt x="11" y="65"/>
                    <a:pt x="11" y="65"/>
                    <a:pt x="10" y="65"/>
                  </a:cubicBezTo>
                  <a:cubicBezTo>
                    <a:pt x="10" y="65"/>
                    <a:pt x="10" y="65"/>
                    <a:pt x="11" y="65"/>
                  </a:cubicBezTo>
                  <a:close/>
                  <a:moveTo>
                    <a:pt x="10" y="66"/>
                  </a:moveTo>
                  <a:cubicBezTo>
                    <a:pt x="10" y="66"/>
                    <a:pt x="10" y="66"/>
                    <a:pt x="10" y="66"/>
                  </a:cubicBezTo>
                  <a:cubicBezTo>
                    <a:pt x="10" y="66"/>
                    <a:pt x="10" y="66"/>
                    <a:pt x="10" y="66"/>
                  </a:cubicBezTo>
                  <a:cubicBezTo>
                    <a:pt x="10" y="66"/>
                    <a:pt x="10" y="66"/>
                    <a:pt x="10" y="66"/>
                  </a:cubicBezTo>
                  <a:cubicBezTo>
                    <a:pt x="10" y="66"/>
                    <a:pt x="10" y="66"/>
                    <a:pt x="10" y="66"/>
                  </a:cubicBezTo>
                  <a:cubicBezTo>
                    <a:pt x="11" y="66"/>
                    <a:pt x="11" y="66"/>
                    <a:pt x="11" y="66"/>
                  </a:cubicBezTo>
                  <a:cubicBezTo>
                    <a:pt x="11" y="66"/>
                    <a:pt x="11" y="66"/>
                    <a:pt x="11" y="66"/>
                  </a:cubicBezTo>
                  <a:cubicBezTo>
                    <a:pt x="11" y="66"/>
                    <a:pt x="11" y="66"/>
                    <a:pt x="11" y="66"/>
                  </a:cubicBezTo>
                  <a:cubicBezTo>
                    <a:pt x="11" y="66"/>
                    <a:pt x="10" y="66"/>
                    <a:pt x="10" y="66"/>
                  </a:cubicBezTo>
                  <a:cubicBezTo>
                    <a:pt x="10" y="66"/>
                    <a:pt x="10" y="66"/>
                    <a:pt x="10" y="67"/>
                  </a:cubicBezTo>
                  <a:cubicBezTo>
                    <a:pt x="10" y="67"/>
                    <a:pt x="10" y="67"/>
                    <a:pt x="10" y="67"/>
                  </a:cubicBezTo>
                  <a:cubicBezTo>
                    <a:pt x="10" y="67"/>
                    <a:pt x="10" y="67"/>
                    <a:pt x="10" y="67"/>
                  </a:cubicBezTo>
                  <a:cubicBezTo>
                    <a:pt x="10" y="67"/>
                    <a:pt x="10" y="67"/>
                    <a:pt x="10" y="67"/>
                  </a:cubicBezTo>
                  <a:cubicBezTo>
                    <a:pt x="10" y="66"/>
                    <a:pt x="10" y="66"/>
                    <a:pt x="10" y="66"/>
                  </a:cubicBezTo>
                  <a:close/>
                  <a:moveTo>
                    <a:pt x="10" y="68"/>
                  </a:moveTo>
                  <a:cubicBezTo>
                    <a:pt x="10" y="68"/>
                    <a:pt x="10" y="68"/>
                    <a:pt x="10" y="68"/>
                  </a:cubicBezTo>
                  <a:cubicBezTo>
                    <a:pt x="10" y="68"/>
                    <a:pt x="10" y="68"/>
                    <a:pt x="10" y="68"/>
                  </a:cubicBezTo>
                  <a:cubicBezTo>
                    <a:pt x="11" y="68"/>
                    <a:pt x="11" y="68"/>
                    <a:pt x="10" y="68"/>
                  </a:cubicBezTo>
                  <a:close/>
                  <a:moveTo>
                    <a:pt x="10" y="67"/>
                  </a:moveTo>
                  <a:cubicBezTo>
                    <a:pt x="10" y="67"/>
                    <a:pt x="10" y="67"/>
                    <a:pt x="10" y="67"/>
                  </a:cubicBezTo>
                  <a:cubicBezTo>
                    <a:pt x="10" y="67"/>
                    <a:pt x="10" y="67"/>
                    <a:pt x="10" y="67"/>
                  </a:cubicBezTo>
                  <a:cubicBezTo>
                    <a:pt x="10" y="67"/>
                    <a:pt x="10" y="67"/>
                    <a:pt x="10" y="67"/>
                  </a:cubicBezTo>
                  <a:close/>
                  <a:moveTo>
                    <a:pt x="10" y="66"/>
                  </a:moveTo>
                  <a:cubicBezTo>
                    <a:pt x="10" y="66"/>
                    <a:pt x="10" y="66"/>
                    <a:pt x="10" y="66"/>
                  </a:cubicBezTo>
                  <a:cubicBezTo>
                    <a:pt x="10" y="66"/>
                    <a:pt x="10" y="66"/>
                    <a:pt x="10" y="66"/>
                  </a:cubicBezTo>
                  <a:cubicBezTo>
                    <a:pt x="10" y="66"/>
                    <a:pt x="10" y="66"/>
                    <a:pt x="10" y="66"/>
                  </a:cubicBezTo>
                  <a:cubicBezTo>
                    <a:pt x="10" y="66"/>
                    <a:pt x="10" y="66"/>
                    <a:pt x="10" y="66"/>
                  </a:cubicBezTo>
                  <a:cubicBezTo>
                    <a:pt x="10" y="66"/>
                    <a:pt x="10" y="66"/>
                    <a:pt x="10" y="66"/>
                  </a:cubicBezTo>
                  <a:cubicBezTo>
                    <a:pt x="10" y="66"/>
                    <a:pt x="10" y="66"/>
                    <a:pt x="10" y="66"/>
                  </a:cubicBezTo>
                  <a:close/>
                  <a:moveTo>
                    <a:pt x="9" y="66"/>
                  </a:moveTo>
                  <a:cubicBezTo>
                    <a:pt x="9" y="66"/>
                    <a:pt x="10" y="66"/>
                    <a:pt x="10" y="66"/>
                  </a:cubicBezTo>
                  <a:cubicBezTo>
                    <a:pt x="10" y="66"/>
                    <a:pt x="10" y="66"/>
                    <a:pt x="10" y="67"/>
                  </a:cubicBezTo>
                  <a:cubicBezTo>
                    <a:pt x="10" y="67"/>
                    <a:pt x="10" y="67"/>
                    <a:pt x="10" y="67"/>
                  </a:cubicBezTo>
                  <a:cubicBezTo>
                    <a:pt x="10" y="67"/>
                    <a:pt x="10" y="67"/>
                    <a:pt x="10" y="67"/>
                  </a:cubicBezTo>
                  <a:cubicBezTo>
                    <a:pt x="10" y="67"/>
                    <a:pt x="10" y="67"/>
                    <a:pt x="10" y="67"/>
                  </a:cubicBezTo>
                  <a:cubicBezTo>
                    <a:pt x="10" y="67"/>
                    <a:pt x="10" y="67"/>
                    <a:pt x="9" y="67"/>
                  </a:cubicBezTo>
                  <a:cubicBezTo>
                    <a:pt x="9" y="67"/>
                    <a:pt x="9" y="67"/>
                    <a:pt x="9" y="67"/>
                  </a:cubicBezTo>
                  <a:cubicBezTo>
                    <a:pt x="9" y="67"/>
                    <a:pt x="9" y="67"/>
                    <a:pt x="9" y="67"/>
                  </a:cubicBezTo>
                  <a:cubicBezTo>
                    <a:pt x="9" y="67"/>
                    <a:pt x="9" y="66"/>
                    <a:pt x="9" y="66"/>
                  </a:cubicBezTo>
                  <a:close/>
                </a:path>
              </a:pathLst>
            </a:custGeom>
            <a:solidFill>
              <a:srgbClr val="C00000">
                <a:alpha val="100000"/>
              </a:srgbClr>
            </a:solidFill>
            <a:ln w="9525">
              <a:noFill/>
            </a:ln>
          </p:spPr>
          <p:txBody>
            <a:bodyPr/>
            <a:p>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圆角矩形 3"/>
          <p:cNvSpPr/>
          <p:nvPr/>
        </p:nvSpPr>
        <p:spPr>
          <a:xfrm>
            <a:off x="942975" y="1265238"/>
            <a:ext cx="571500" cy="5715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文本框 5"/>
          <p:cNvSpPr txBox="1"/>
          <p:nvPr/>
        </p:nvSpPr>
        <p:spPr>
          <a:xfrm>
            <a:off x="1685925" y="1319213"/>
            <a:ext cx="3695700" cy="400050"/>
          </a:xfrm>
          <a:prstGeom prst="rect">
            <a:avLst/>
          </a:prstGeom>
          <a:noFill/>
        </p:spPr>
        <p:txBody>
          <a:bodyPr>
            <a:spAutoFit/>
          </a:bodyPr>
          <a:lstStyle/>
          <a:p>
            <a:pPr marR="0" defTabSz="914400">
              <a:buClrTx/>
              <a:buSzTx/>
              <a:buFontTx/>
              <a:buNone/>
              <a:defRPr/>
            </a:pPr>
            <a:r>
              <a:rPr kumimoji="0" lang="zh-CN" altLang="en-US" sz="20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拨云见日，澄清概念</a:t>
            </a:r>
            <a:endParaRPr kumimoji="0" lang="zh-CN" altLang="en-US" sz="20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endParaRPr>
          </a:p>
        </p:txBody>
      </p:sp>
      <p:sp>
        <p:nvSpPr>
          <p:cNvPr id="7" name="文本框 6"/>
          <p:cNvSpPr txBox="1"/>
          <p:nvPr/>
        </p:nvSpPr>
        <p:spPr>
          <a:xfrm>
            <a:off x="1685925" y="1760538"/>
            <a:ext cx="9447213" cy="731838"/>
          </a:xfrm>
          <a:prstGeom prst="rect">
            <a:avLst/>
          </a:prstGeom>
          <a:noFill/>
        </p:spPr>
        <p:txBody>
          <a:bodyPr>
            <a:spAutoFit/>
          </a:bodyPr>
          <a:lstStyle/>
          <a:p>
            <a:pPr marR="0" defTabSz="914400">
              <a:lnSpc>
                <a:spcPct val="130000"/>
              </a:lnSpc>
              <a:buClrTx/>
              <a:buSzTx/>
              <a:buFontTx/>
              <a:buNone/>
              <a:defRPr/>
            </a:pPr>
            <a:r>
              <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安全文化概念明晰；安全文化建设与安全管理体系的关系；安全文化建设是否包括设备的本质安全化问题；人的行为规范是否就是标准化作业；安全文化评价是否可以代替安全评价和风险评估</a:t>
            </a:r>
            <a:endPar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endParaRPr>
          </a:p>
        </p:txBody>
      </p:sp>
      <p:sp>
        <p:nvSpPr>
          <p:cNvPr id="66565" name="文本框 7"/>
          <p:cNvSpPr txBox="1"/>
          <p:nvPr/>
        </p:nvSpPr>
        <p:spPr>
          <a:xfrm>
            <a:off x="1685925" y="2649538"/>
            <a:ext cx="3695700" cy="400050"/>
          </a:xfrm>
          <a:prstGeom prst="rect">
            <a:avLst/>
          </a:prstGeom>
          <a:noFill/>
          <a:ln w="9525">
            <a:noFill/>
          </a:ln>
        </p:spPr>
        <p:txBody>
          <a:bodyPr>
            <a:spAutoFit/>
          </a:bodyPr>
          <a:p>
            <a:r>
              <a:rPr lang="zh-CN" altLang="en-US" sz="2000" dirty="0">
                <a:solidFill>
                  <a:srgbClr val="262626"/>
                </a:solidFill>
                <a:latin typeface="微软雅黑" panose="020B0503020204020204" charset="-122"/>
                <a:ea typeface="微软雅黑" panose="020B0503020204020204" charset="-122"/>
              </a:rPr>
              <a:t>明确方向，清晰思路</a:t>
            </a:r>
            <a:endParaRPr lang="zh-CN" altLang="en-US" sz="2000" dirty="0">
              <a:solidFill>
                <a:srgbClr val="262626"/>
              </a:solidFill>
              <a:latin typeface="微软雅黑" panose="020B0503020204020204" charset="-122"/>
              <a:ea typeface="微软雅黑" panose="020B0503020204020204" charset="-122"/>
            </a:endParaRPr>
          </a:p>
        </p:txBody>
      </p:sp>
      <p:sp>
        <p:nvSpPr>
          <p:cNvPr id="9" name="文本框 8"/>
          <p:cNvSpPr txBox="1"/>
          <p:nvPr/>
        </p:nvSpPr>
        <p:spPr>
          <a:xfrm>
            <a:off x="1685925" y="3100388"/>
            <a:ext cx="9447213" cy="1052513"/>
          </a:xfrm>
          <a:prstGeom prst="rect">
            <a:avLst/>
          </a:prstGeom>
          <a:noFill/>
        </p:spPr>
        <p:txBody>
          <a:bodyPr>
            <a:spAutoFit/>
          </a:bodyPr>
          <a:lstStyle/>
          <a:p>
            <a:pPr marR="0" defTabSz="914400">
              <a:lnSpc>
                <a:spcPct val="130000"/>
              </a:lnSpc>
              <a:buClrTx/>
              <a:buSzTx/>
              <a:buFontTx/>
              <a:buNone/>
              <a:defRPr/>
            </a:pPr>
            <a:r>
              <a:rPr kumimoji="0" lang="en-US" altLang="zh-CN"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a:t>
            </a:r>
            <a:r>
              <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准则</a:t>
            </a:r>
            <a:r>
              <a:rPr kumimoji="0" lang="en-US" altLang="zh-CN"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a:t>
            </a:r>
            <a:r>
              <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是由企业安全文化评价指标体系、企业安全文化评价的方法和企业安全文化六个水平层级及其主要特征组成。</a:t>
            </a:r>
            <a:r>
              <a:rPr kumimoji="0" lang="en-US" altLang="zh-CN"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a:t>
            </a:r>
            <a:r>
              <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准则</a:t>
            </a:r>
            <a:r>
              <a:rPr kumimoji="0" lang="en-US" altLang="zh-CN"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a:t>
            </a:r>
            <a:r>
              <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所建立的安全文化建设指标体系，已包含了构成企业安全文化的要素，也包含了建设企业安全文化的主要着力点。</a:t>
            </a:r>
            <a:endPar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endParaRPr>
          </a:p>
        </p:txBody>
      </p:sp>
      <p:sp>
        <p:nvSpPr>
          <p:cNvPr id="10" name="圆角矩形 9"/>
          <p:cNvSpPr/>
          <p:nvPr/>
        </p:nvSpPr>
        <p:spPr>
          <a:xfrm>
            <a:off x="942975" y="2565400"/>
            <a:ext cx="571500" cy="5715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942975" y="4075113"/>
            <a:ext cx="571500" cy="5715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2" name="文本框 11"/>
          <p:cNvSpPr txBox="1"/>
          <p:nvPr/>
        </p:nvSpPr>
        <p:spPr>
          <a:xfrm>
            <a:off x="1685925" y="4562475"/>
            <a:ext cx="9447213" cy="731838"/>
          </a:xfrm>
          <a:prstGeom prst="rect">
            <a:avLst/>
          </a:prstGeom>
          <a:noFill/>
        </p:spPr>
        <p:txBody>
          <a:bodyPr>
            <a:spAutoFit/>
          </a:bodyPr>
          <a:lstStyle/>
          <a:p>
            <a:pPr marR="0" defTabSz="914400">
              <a:lnSpc>
                <a:spcPct val="130000"/>
              </a:lnSpc>
              <a:buClrTx/>
              <a:buSzTx/>
              <a:buFontTx/>
              <a:buNone/>
              <a:defRPr/>
            </a:pPr>
            <a:r>
              <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通过系统的指标体系和多维度的指标分解，可以将一些看上去比较抽象的概念，变成实实在在、可以把我的行为或结果，把一些原本模糊的、只可作定性描述的概念，变成可以定量描述的对象</a:t>
            </a:r>
            <a:endPar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endParaRPr>
          </a:p>
        </p:txBody>
      </p:sp>
      <p:sp>
        <p:nvSpPr>
          <p:cNvPr id="66570" name="文本框 12"/>
          <p:cNvSpPr txBox="1"/>
          <p:nvPr/>
        </p:nvSpPr>
        <p:spPr>
          <a:xfrm>
            <a:off x="1685925" y="4160838"/>
            <a:ext cx="3695700" cy="401637"/>
          </a:xfrm>
          <a:prstGeom prst="rect">
            <a:avLst/>
          </a:prstGeom>
          <a:noFill/>
          <a:ln w="9525">
            <a:noFill/>
          </a:ln>
        </p:spPr>
        <p:txBody>
          <a:bodyPr>
            <a:spAutoFit/>
          </a:bodyPr>
          <a:p>
            <a:r>
              <a:rPr lang="zh-CN" altLang="en-US" sz="2000" dirty="0">
                <a:solidFill>
                  <a:srgbClr val="262626"/>
                </a:solidFill>
                <a:latin typeface="微软雅黑" panose="020B0503020204020204" charset="-122"/>
                <a:ea typeface="微软雅黑" panose="020B0503020204020204" charset="-122"/>
              </a:rPr>
              <a:t>变虚为实</a:t>
            </a:r>
            <a:r>
              <a:rPr lang="en-US" altLang="zh-CN" sz="2000" dirty="0">
                <a:solidFill>
                  <a:srgbClr val="262626"/>
                </a:solidFill>
                <a:latin typeface="微软雅黑" panose="020B0503020204020204" charset="-122"/>
                <a:ea typeface="微软雅黑" panose="020B0503020204020204" charset="-122"/>
              </a:rPr>
              <a:t>,</a:t>
            </a:r>
            <a:r>
              <a:rPr lang="zh-CN" altLang="en-US" sz="2000" dirty="0">
                <a:solidFill>
                  <a:srgbClr val="262626"/>
                </a:solidFill>
                <a:latin typeface="微软雅黑" panose="020B0503020204020204" charset="-122"/>
                <a:ea typeface="微软雅黑" panose="020B0503020204020204" charset="-122"/>
              </a:rPr>
              <a:t>量化效果</a:t>
            </a:r>
            <a:endParaRPr lang="zh-CN" altLang="en-US" sz="2000" dirty="0">
              <a:solidFill>
                <a:srgbClr val="262626"/>
              </a:solidFill>
              <a:latin typeface="微软雅黑" panose="020B0503020204020204" charset="-122"/>
              <a:ea typeface="微软雅黑" panose="020B0503020204020204" charset="-122"/>
            </a:endParaRPr>
          </a:p>
        </p:txBody>
      </p:sp>
      <p:sp>
        <p:nvSpPr>
          <p:cNvPr id="66571" name="文本框 13"/>
          <p:cNvSpPr txBox="1"/>
          <p:nvPr/>
        </p:nvSpPr>
        <p:spPr>
          <a:xfrm>
            <a:off x="1685925" y="5438775"/>
            <a:ext cx="3695700" cy="400050"/>
          </a:xfrm>
          <a:prstGeom prst="rect">
            <a:avLst/>
          </a:prstGeom>
          <a:noFill/>
          <a:ln w="9525">
            <a:noFill/>
          </a:ln>
        </p:spPr>
        <p:txBody>
          <a:bodyPr>
            <a:spAutoFit/>
          </a:bodyPr>
          <a:p>
            <a:r>
              <a:rPr lang="zh-CN" altLang="en-US" sz="2000" dirty="0">
                <a:solidFill>
                  <a:srgbClr val="262626"/>
                </a:solidFill>
                <a:latin typeface="微软雅黑" panose="020B0503020204020204" charset="-122"/>
                <a:ea typeface="微软雅黑" panose="020B0503020204020204" charset="-122"/>
              </a:rPr>
              <a:t>参照标准，多向比较</a:t>
            </a:r>
            <a:endParaRPr lang="zh-CN" altLang="en-US" sz="2000" dirty="0">
              <a:solidFill>
                <a:srgbClr val="262626"/>
              </a:solidFill>
              <a:latin typeface="微软雅黑" panose="020B0503020204020204" charset="-122"/>
              <a:ea typeface="微软雅黑" panose="020B0503020204020204" charset="-122"/>
            </a:endParaRPr>
          </a:p>
        </p:txBody>
      </p:sp>
      <p:sp>
        <p:nvSpPr>
          <p:cNvPr id="15" name="文本框 14"/>
          <p:cNvSpPr txBox="1"/>
          <p:nvPr/>
        </p:nvSpPr>
        <p:spPr>
          <a:xfrm>
            <a:off x="1685925" y="5848350"/>
            <a:ext cx="9447213" cy="731838"/>
          </a:xfrm>
          <a:prstGeom prst="rect">
            <a:avLst/>
          </a:prstGeom>
          <a:noFill/>
        </p:spPr>
        <p:txBody>
          <a:bodyPr>
            <a:spAutoFit/>
          </a:bodyPr>
          <a:lstStyle/>
          <a:p>
            <a:pPr marR="0" defTabSz="914400">
              <a:lnSpc>
                <a:spcPct val="130000"/>
              </a:lnSpc>
              <a:buClrTx/>
              <a:buSzTx/>
              <a:buFontTx/>
              <a:buNone/>
              <a:defRPr/>
            </a:pPr>
            <a:r>
              <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企业可以依照</a:t>
            </a:r>
            <a:r>
              <a:rPr kumimoji="0" lang="en-US" altLang="zh-CN"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a:t>
            </a:r>
            <a:r>
              <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准则</a:t>
            </a:r>
            <a:r>
              <a:rPr kumimoji="0" lang="en-US" altLang="zh-CN"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a:t>
            </a:r>
            <a:r>
              <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提供的指标和评价方法，在安全文化建设的不同时期、不同阶段，进行自我纵向比较，不同企业或同一企业的不同部门，也可以根据评价结果进行横向比较。</a:t>
            </a:r>
            <a:endParaRPr kumimoji="0" lang="zh-CN" altLang="en-US" sz="1600" b="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endParaRPr>
          </a:p>
        </p:txBody>
      </p:sp>
      <p:sp>
        <p:nvSpPr>
          <p:cNvPr id="16" name="圆角矩形 15"/>
          <p:cNvSpPr/>
          <p:nvPr/>
        </p:nvSpPr>
        <p:spPr>
          <a:xfrm>
            <a:off x="942975" y="5341938"/>
            <a:ext cx="571500" cy="5715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nvGrpSpPr>
          <p:cNvPr id="66574" name="组合 16"/>
          <p:cNvGrpSpPr/>
          <p:nvPr/>
        </p:nvGrpSpPr>
        <p:grpSpPr>
          <a:xfrm>
            <a:off x="971550" y="1366838"/>
            <a:ext cx="542925" cy="366712"/>
            <a:chOff x="2938463" y="1827213"/>
            <a:chExt cx="665163" cy="449263"/>
          </a:xfrm>
        </p:grpSpPr>
        <p:sp>
          <p:nvSpPr>
            <p:cNvPr id="66579" name="Freeform 72"/>
            <p:cNvSpPr/>
            <p:nvPr/>
          </p:nvSpPr>
          <p:spPr>
            <a:xfrm>
              <a:off x="3275013" y="1827213"/>
              <a:ext cx="328613" cy="395288"/>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Lst>
              <a:pathLst>
                <a:path w="103" h="124">
                  <a:moveTo>
                    <a:pt x="47" y="21"/>
                  </a:moveTo>
                  <a:cubicBezTo>
                    <a:pt x="67" y="6"/>
                    <a:pt x="67" y="6"/>
                    <a:pt x="67" y="6"/>
                  </a:cubicBezTo>
                  <a:cubicBezTo>
                    <a:pt x="0" y="0"/>
                    <a:pt x="0" y="0"/>
                    <a:pt x="0" y="0"/>
                  </a:cubicBezTo>
                  <a:cubicBezTo>
                    <a:pt x="5" y="52"/>
                    <a:pt x="5" y="52"/>
                    <a:pt x="5" y="52"/>
                  </a:cubicBezTo>
                  <a:cubicBezTo>
                    <a:pt x="22" y="39"/>
                    <a:pt x="22" y="39"/>
                    <a:pt x="22" y="39"/>
                  </a:cubicBezTo>
                  <a:cubicBezTo>
                    <a:pt x="36" y="49"/>
                    <a:pt x="66" y="77"/>
                    <a:pt x="45" y="124"/>
                  </a:cubicBezTo>
                  <a:cubicBezTo>
                    <a:pt x="45" y="124"/>
                    <a:pt x="103" y="80"/>
                    <a:pt x="47" y="21"/>
                  </a:cubicBezTo>
                  <a:close/>
                </a:path>
              </a:pathLst>
            </a:custGeom>
            <a:solidFill>
              <a:schemeClr val="bg1">
                <a:alpha val="100000"/>
              </a:schemeClr>
            </a:solidFill>
            <a:ln w="9525">
              <a:noFill/>
            </a:ln>
          </p:spPr>
          <p:txBody>
            <a:bodyPr/>
            <a:p>
              <a:endParaRPr lang="zh-CN" altLang="en-US"/>
            </a:p>
          </p:txBody>
        </p:sp>
        <p:sp>
          <p:nvSpPr>
            <p:cNvPr id="66580" name="Freeform 73"/>
            <p:cNvSpPr/>
            <p:nvPr/>
          </p:nvSpPr>
          <p:spPr>
            <a:xfrm>
              <a:off x="2938463" y="1881188"/>
              <a:ext cx="330200" cy="395288"/>
            </a:xfrm>
            <a:custGeom>
              <a:avLst/>
              <a:gdLst/>
              <a:ahLst/>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104" h="124">
                  <a:moveTo>
                    <a:pt x="104" y="124"/>
                  </a:moveTo>
                  <a:cubicBezTo>
                    <a:pt x="99" y="72"/>
                    <a:pt x="99" y="72"/>
                    <a:pt x="99" y="72"/>
                  </a:cubicBezTo>
                  <a:cubicBezTo>
                    <a:pt x="82" y="85"/>
                    <a:pt x="82" y="85"/>
                    <a:pt x="82" y="85"/>
                  </a:cubicBezTo>
                  <a:cubicBezTo>
                    <a:pt x="68" y="75"/>
                    <a:pt x="37" y="46"/>
                    <a:pt x="59" y="0"/>
                  </a:cubicBezTo>
                  <a:cubicBezTo>
                    <a:pt x="59" y="0"/>
                    <a:pt x="0" y="44"/>
                    <a:pt x="57" y="103"/>
                  </a:cubicBezTo>
                  <a:cubicBezTo>
                    <a:pt x="37" y="118"/>
                    <a:pt x="37" y="118"/>
                    <a:pt x="37" y="118"/>
                  </a:cubicBezTo>
                  <a:lnTo>
                    <a:pt x="104" y="124"/>
                  </a:lnTo>
                  <a:close/>
                </a:path>
              </a:pathLst>
            </a:custGeom>
            <a:solidFill>
              <a:schemeClr val="bg1">
                <a:alpha val="100000"/>
              </a:schemeClr>
            </a:solidFill>
            <a:ln w="9525">
              <a:noFill/>
            </a:ln>
          </p:spPr>
          <p:txBody>
            <a:bodyPr/>
            <a:p>
              <a:endParaRPr lang="zh-CN" altLang="en-US"/>
            </a:p>
          </p:txBody>
        </p:sp>
      </p:grpSp>
      <p:sp>
        <p:nvSpPr>
          <p:cNvPr id="66575" name="Freeform 4030"/>
          <p:cNvSpPr/>
          <p:nvPr/>
        </p:nvSpPr>
        <p:spPr>
          <a:xfrm>
            <a:off x="1077913" y="2676525"/>
            <a:ext cx="347662" cy="347663"/>
          </a:xfrm>
          <a:custGeom>
            <a:avLst/>
            <a:gdLst/>
            <a:ahLst/>
            <a:cxnLst>
              <a:cxn ang="0">
                <a:pos x="2147483646" y="2147483646"/>
              </a:cxn>
              <a:cxn ang="0">
                <a:pos x="0" y="2147483646"/>
              </a:cxn>
              <a:cxn ang="0">
                <a:pos x="2147483646" y="2147483646"/>
              </a:cxn>
              <a:cxn ang="0">
                <a:pos x="0" y="0"/>
              </a:cxn>
              <a:cxn ang="0">
                <a:pos x="2147483646" y="2147483646"/>
              </a:cxn>
            </a:cxnLst>
            <a:pathLst>
              <a:path w="1798" h="1806">
                <a:moveTo>
                  <a:pt x="1798" y="903"/>
                </a:moveTo>
                <a:lnTo>
                  <a:pt x="0" y="1806"/>
                </a:lnTo>
                <a:lnTo>
                  <a:pt x="596" y="903"/>
                </a:lnTo>
                <a:lnTo>
                  <a:pt x="0" y="0"/>
                </a:lnTo>
                <a:lnTo>
                  <a:pt x="1798" y="903"/>
                </a:lnTo>
                <a:close/>
              </a:path>
            </a:pathLst>
          </a:custGeom>
          <a:solidFill>
            <a:schemeClr val="bg1">
              <a:alpha val="100000"/>
            </a:schemeClr>
          </a:solidFill>
          <a:ln w="9525">
            <a:noFill/>
          </a:ln>
        </p:spPr>
        <p:txBody>
          <a:bodyPr/>
          <a:p>
            <a:endParaRPr lang="zh-CN" altLang="en-US"/>
          </a:p>
        </p:txBody>
      </p:sp>
      <p:sp>
        <p:nvSpPr>
          <p:cNvPr id="66576" name="Freeform 73"/>
          <p:cNvSpPr>
            <a:spLocks noEditPoints="1"/>
          </p:cNvSpPr>
          <p:nvPr/>
        </p:nvSpPr>
        <p:spPr>
          <a:xfrm rot="2641837">
            <a:off x="1016000" y="4210050"/>
            <a:ext cx="425450" cy="3143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 ang="0">
                <a:pos x="2147483646" y="2147483646"/>
              </a:cxn>
              <a:cxn ang="0">
                <a:pos x="2147483646" y="2147483646"/>
              </a:cxn>
              <a:cxn ang="0">
                <a:pos x="2147483646" y="2147483646"/>
              </a:cxn>
              <a:cxn ang="0">
                <a:pos x="2147483646" y="2147483646"/>
              </a:cxn>
            </a:cxnLst>
            <a:pathLst>
              <a:path w="582" h="429">
                <a:moveTo>
                  <a:pt x="219" y="356"/>
                </a:moveTo>
                <a:cubicBezTo>
                  <a:pt x="220" y="356"/>
                  <a:pt x="220" y="356"/>
                  <a:pt x="220" y="356"/>
                </a:cubicBezTo>
                <a:cubicBezTo>
                  <a:pt x="232" y="327"/>
                  <a:pt x="260" y="308"/>
                  <a:pt x="291" y="308"/>
                </a:cubicBezTo>
                <a:cubicBezTo>
                  <a:pt x="322" y="308"/>
                  <a:pt x="350" y="327"/>
                  <a:pt x="362" y="356"/>
                </a:cubicBezTo>
                <a:cubicBezTo>
                  <a:pt x="362" y="356"/>
                  <a:pt x="362" y="356"/>
                  <a:pt x="362" y="356"/>
                </a:cubicBezTo>
                <a:cubicBezTo>
                  <a:pt x="291" y="429"/>
                  <a:pt x="291" y="429"/>
                  <a:pt x="291" y="429"/>
                </a:cubicBezTo>
                <a:lnTo>
                  <a:pt x="219" y="356"/>
                </a:lnTo>
                <a:close/>
                <a:moveTo>
                  <a:pt x="416" y="300"/>
                </a:moveTo>
                <a:cubicBezTo>
                  <a:pt x="388" y="258"/>
                  <a:pt x="341" y="234"/>
                  <a:pt x="291" y="234"/>
                </a:cubicBezTo>
                <a:cubicBezTo>
                  <a:pt x="241" y="234"/>
                  <a:pt x="194" y="258"/>
                  <a:pt x="165" y="300"/>
                </a:cubicBezTo>
                <a:cubicBezTo>
                  <a:pt x="165" y="301"/>
                  <a:pt x="165" y="301"/>
                  <a:pt x="165" y="301"/>
                </a:cubicBezTo>
                <a:cubicBezTo>
                  <a:pt x="108" y="245"/>
                  <a:pt x="108" y="245"/>
                  <a:pt x="108" y="245"/>
                </a:cubicBezTo>
                <a:cubicBezTo>
                  <a:pt x="109" y="244"/>
                  <a:pt x="109" y="244"/>
                  <a:pt x="109" y="244"/>
                </a:cubicBezTo>
                <a:cubicBezTo>
                  <a:pt x="153" y="187"/>
                  <a:pt x="220" y="154"/>
                  <a:pt x="291" y="154"/>
                </a:cubicBezTo>
                <a:cubicBezTo>
                  <a:pt x="362" y="154"/>
                  <a:pt x="428" y="187"/>
                  <a:pt x="473" y="244"/>
                </a:cubicBezTo>
                <a:cubicBezTo>
                  <a:pt x="473" y="245"/>
                  <a:pt x="473" y="245"/>
                  <a:pt x="473" y="245"/>
                </a:cubicBezTo>
                <a:cubicBezTo>
                  <a:pt x="417" y="301"/>
                  <a:pt x="417" y="301"/>
                  <a:pt x="417" y="301"/>
                </a:cubicBezTo>
                <a:lnTo>
                  <a:pt x="416" y="300"/>
                </a:lnTo>
                <a:close/>
                <a:moveTo>
                  <a:pt x="525" y="190"/>
                </a:moveTo>
                <a:cubicBezTo>
                  <a:pt x="467" y="120"/>
                  <a:pt x="382" y="79"/>
                  <a:pt x="291" y="79"/>
                </a:cubicBezTo>
                <a:cubicBezTo>
                  <a:pt x="200" y="79"/>
                  <a:pt x="114" y="120"/>
                  <a:pt x="56" y="190"/>
                </a:cubicBezTo>
                <a:cubicBezTo>
                  <a:pt x="55" y="191"/>
                  <a:pt x="55" y="191"/>
                  <a:pt x="55" y="191"/>
                </a:cubicBezTo>
                <a:cubicBezTo>
                  <a:pt x="0" y="135"/>
                  <a:pt x="0" y="135"/>
                  <a:pt x="0" y="135"/>
                </a:cubicBezTo>
                <a:cubicBezTo>
                  <a:pt x="0" y="135"/>
                  <a:pt x="0" y="135"/>
                  <a:pt x="0" y="135"/>
                </a:cubicBezTo>
                <a:cubicBezTo>
                  <a:pt x="74" y="49"/>
                  <a:pt x="180" y="0"/>
                  <a:pt x="291" y="0"/>
                </a:cubicBezTo>
                <a:cubicBezTo>
                  <a:pt x="402" y="0"/>
                  <a:pt x="508" y="49"/>
                  <a:pt x="581" y="135"/>
                </a:cubicBezTo>
                <a:cubicBezTo>
                  <a:pt x="582" y="135"/>
                  <a:pt x="582" y="135"/>
                  <a:pt x="582" y="135"/>
                </a:cubicBezTo>
                <a:cubicBezTo>
                  <a:pt x="526" y="191"/>
                  <a:pt x="526" y="191"/>
                  <a:pt x="526" y="191"/>
                </a:cubicBezTo>
                <a:lnTo>
                  <a:pt x="525" y="190"/>
                </a:lnTo>
                <a:close/>
              </a:path>
            </a:pathLst>
          </a:custGeom>
          <a:solidFill>
            <a:schemeClr val="bg1">
              <a:alpha val="100000"/>
            </a:schemeClr>
          </a:solidFill>
          <a:ln w="9525">
            <a:noFill/>
          </a:ln>
        </p:spPr>
        <p:txBody>
          <a:bodyPr/>
          <a:p>
            <a:endParaRPr lang="zh-CN" altLang="en-US"/>
          </a:p>
        </p:txBody>
      </p:sp>
      <p:sp>
        <p:nvSpPr>
          <p:cNvPr id="66577" name="Freeform 61"/>
          <p:cNvSpPr>
            <a:spLocks noEditPoints="1"/>
          </p:cNvSpPr>
          <p:nvPr/>
        </p:nvSpPr>
        <p:spPr>
          <a:xfrm>
            <a:off x="1020763" y="5418138"/>
            <a:ext cx="417512" cy="4000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alpha val="100000"/>
            </a:schemeClr>
          </a:solidFill>
          <a:ln w="9525">
            <a:noFill/>
          </a:ln>
        </p:spPr>
        <p:txBody>
          <a:bodyPr/>
          <a:p>
            <a:endParaRPr lang="zh-CN" altLang="en-US"/>
          </a:p>
        </p:txBody>
      </p:sp>
      <p:sp>
        <p:nvSpPr>
          <p:cNvPr id="66578" name="Rectangle 5"/>
          <p:cNvSpPr/>
          <p:nvPr/>
        </p:nvSpPr>
        <p:spPr>
          <a:xfrm>
            <a:off x="1228725" y="296863"/>
            <a:ext cx="5337175" cy="719137"/>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企业安全文化标准的意义</a:t>
            </a:r>
            <a:endParaRPr lang="zh-CN" altLang="en-US" sz="3200" dirty="0">
              <a:latin typeface="华文中宋" pitchFamily="2" charset="-122"/>
              <a:ea typeface="华文中宋"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1647825" y="2238375"/>
            <a:ext cx="2381250" cy="2381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2838450" y="2709863"/>
            <a:ext cx="8305800" cy="143827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7588" name="文本框 5"/>
          <p:cNvSpPr txBox="1"/>
          <p:nvPr/>
        </p:nvSpPr>
        <p:spPr>
          <a:xfrm>
            <a:off x="1714500" y="-98425"/>
            <a:ext cx="2314575" cy="4508500"/>
          </a:xfrm>
          <a:prstGeom prst="rect">
            <a:avLst/>
          </a:prstGeom>
          <a:noFill/>
          <a:ln w="9525">
            <a:noFill/>
          </a:ln>
        </p:spPr>
        <p:txBody>
          <a:bodyPr>
            <a:spAutoFit/>
          </a:bodyPr>
          <a:p>
            <a:r>
              <a:rPr lang="en-US" altLang="zh-CN" sz="28700" dirty="0">
                <a:latin typeface="Arial" panose="020B0604020202020204" pitchFamily="34" charset="0"/>
              </a:rPr>
              <a:t>2</a:t>
            </a:r>
            <a:endParaRPr lang="zh-CN" altLang="en-US" sz="28700" dirty="0">
              <a:latin typeface="Arial" panose="020B0604020202020204" pitchFamily="34" charset="0"/>
            </a:endParaRPr>
          </a:p>
        </p:txBody>
      </p:sp>
      <p:sp>
        <p:nvSpPr>
          <p:cNvPr id="67589" name="文本框 9"/>
          <p:cNvSpPr/>
          <p:nvPr/>
        </p:nvSpPr>
        <p:spPr>
          <a:xfrm>
            <a:off x="1955800" y="868363"/>
            <a:ext cx="1695450" cy="1370012"/>
          </a:xfrm>
          <a:custGeom>
            <a:avLst/>
            <a:gdLst/>
            <a:ahLst/>
            <a:cxnLst>
              <a:cxn ang="0">
                <a:pos x="867145" y="0"/>
              </a:cxn>
              <a:cxn ang="0">
                <a:pos x="1474324" y="208335"/>
              </a:cxn>
              <a:cxn ang="0">
                <a:pos x="1695115" y="726501"/>
              </a:cxn>
              <a:cxn ang="0">
                <a:pos x="1631905" y="1062154"/>
              </a:cxn>
              <a:cxn ang="0">
                <a:pos x="1495523" y="1309718"/>
              </a:cxn>
              <a:cxn ang="0">
                <a:pos x="1451041" y="1369764"/>
              </a:cxn>
              <a:cxn ang="0">
                <a:pos x="807884" y="1369764"/>
              </a:cxn>
              <a:cxn ang="0">
                <a:pos x="827637" y="1350839"/>
              </a:cxn>
              <a:cxn ang="0">
                <a:pos x="1089718" y="1068386"/>
              </a:cxn>
              <a:cxn ang="0">
                <a:pos x="1192990" y="762115"/>
              </a:cxn>
              <a:cxn ang="0">
                <a:pos x="1103071" y="504813"/>
              </a:cxn>
              <a:cxn ang="0">
                <a:pos x="854680" y="414890"/>
              </a:cxn>
              <a:cxn ang="0">
                <a:pos x="605398" y="509264"/>
              </a:cxn>
              <a:cxn ang="0">
                <a:pos x="498562" y="822657"/>
              </a:cxn>
              <a:cxn ang="0">
                <a:pos x="0" y="772799"/>
              </a:cxn>
              <a:cxn ang="0">
                <a:pos x="279552" y="179844"/>
              </a:cxn>
              <a:cxn ang="0">
                <a:pos x="867145" y="0"/>
              </a:cxn>
            </a:cxnLst>
            <a:pathLst>
              <a:path w="1695785" h="1370260">
                <a:moveTo>
                  <a:pt x="867487" y="0"/>
                </a:moveTo>
                <a:cubicBezTo>
                  <a:pt x="1125180" y="0"/>
                  <a:pt x="1327653" y="69470"/>
                  <a:pt x="1474906" y="208411"/>
                </a:cubicBezTo>
                <a:cubicBezTo>
                  <a:pt x="1622159" y="347351"/>
                  <a:pt x="1695785" y="520136"/>
                  <a:pt x="1695785" y="726765"/>
                </a:cubicBezTo>
                <a:cubicBezTo>
                  <a:pt x="1695785" y="844330"/>
                  <a:pt x="1674707" y="956254"/>
                  <a:pt x="1632550" y="1062538"/>
                </a:cubicBezTo>
                <a:cubicBezTo>
                  <a:pt x="1600931" y="1142250"/>
                  <a:pt x="1555453" y="1224802"/>
                  <a:pt x="1496114" y="1310192"/>
                </a:cubicBezTo>
                <a:lnTo>
                  <a:pt x="1451615" y="1370260"/>
                </a:lnTo>
                <a:lnTo>
                  <a:pt x="808204" y="1370260"/>
                </a:lnTo>
                <a:lnTo>
                  <a:pt x="827965" y="1351329"/>
                </a:lnTo>
                <a:cubicBezTo>
                  <a:pt x="964456" y="1219068"/>
                  <a:pt x="1051850" y="1124883"/>
                  <a:pt x="1090148" y="1068772"/>
                </a:cubicBezTo>
                <a:cubicBezTo>
                  <a:pt x="1159024" y="965458"/>
                  <a:pt x="1193462" y="863330"/>
                  <a:pt x="1193462" y="762391"/>
                </a:cubicBezTo>
                <a:cubicBezTo>
                  <a:pt x="1193462" y="650764"/>
                  <a:pt x="1163477" y="564965"/>
                  <a:pt x="1103507" y="504995"/>
                </a:cubicBezTo>
                <a:cubicBezTo>
                  <a:pt x="1043537" y="445025"/>
                  <a:pt x="960707" y="415040"/>
                  <a:pt x="855018" y="415040"/>
                </a:cubicBezTo>
                <a:cubicBezTo>
                  <a:pt x="750516" y="415040"/>
                  <a:pt x="667389" y="446509"/>
                  <a:pt x="605638" y="509448"/>
                </a:cubicBezTo>
                <a:cubicBezTo>
                  <a:pt x="543886" y="572387"/>
                  <a:pt x="508261" y="676889"/>
                  <a:pt x="498760" y="822955"/>
                </a:cubicBezTo>
                <a:lnTo>
                  <a:pt x="0" y="773079"/>
                </a:lnTo>
                <a:cubicBezTo>
                  <a:pt x="29688" y="497573"/>
                  <a:pt x="122909" y="299850"/>
                  <a:pt x="279662" y="179910"/>
                </a:cubicBezTo>
                <a:cubicBezTo>
                  <a:pt x="436416" y="59970"/>
                  <a:pt x="632357" y="0"/>
                  <a:pt x="867487" y="0"/>
                </a:cubicBezTo>
                <a:close/>
              </a:path>
            </a:pathLst>
          </a:custGeom>
          <a:solidFill>
            <a:srgbClr val="C00000">
              <a:alpha val="100000"/>
            </a:srgbClr>
          </a:solidFill>
          <a:ln w="9525">
            <a:noFill/>
          </a:ln>
        </p:spPr>
        <p:txBody>
          <a:bodyPr/>
          <a:p>
            <a:endParaRPr lang="zh-CN" altLang="en-US"/>
          </a:p>
        </p:txBody>
      </p:sp>
      <p:sp>
        <p:nvSpPr>
          <p:cNvPr id="2" name="矩形 1"/>
          <p:cNvSpPr/>
          <p:nvPr/>
        </p:nvSpPr>
        <p:spPr>
          <a:xfrm>
            <a:off x="4108450" y="2943225"/>
            <a:ext cx="6956425" cy="8302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8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rPr>
              <a:t>企业安全文化定义及内涵</a:t>
            </a:r>
            <a:endParaRPr kumimoji="0" lang="zh-CN" altLang="en-US" sz="48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0" y="1143000"/>
            <a:ext cx="7600950"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8610" name="Rectangle 5"/>
          <p:cNvSpPr/>
          <p:nvPr/>
        </p:nvSpPr>
        <p:spPr>
          <a:xfrm>
            <a:off x="1187450" y="295275"/>
            <a:ext cx="6842125"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企业安全文化定义</a:t>
            </a:r>
            <a:endParaRPr lang="zh-CN" altLang="en-US" sz="3200" dirty="0">
              <a:latin typeface="华文中宋" pitchFamily="2" charset="-122"/>
              <a:ea typeface="华文中宋" pitchFamily="2" charset="-122"/>
            </a:endParaRPr>
          </a:p>
        </p:txBody>
      </p:sp>
      <p:sp>
        <p:nvSpPr>
          <p:cNvPr id="357398" name="Rectangle 22"/>
          <p:cNvSpPr>
            <a:spLocks noChangeArrowheads="1"/>
          </p:cNvSpPr>
          <p:nvPr/>
        </p:nvSpPr>
        <p:spPr bwMode="auto">
          <a:xfrm>
            <a:off x="512763" y="2605088"/>
            <a:ext cx="5583238" cy="2481263"/>
          </a:xfrm>
          <a:prstGeom prst="rect">
            <a:avLst/>
          </a:prstGeom>
          <a:noFill/>
          <a:ln>
            <a:noFill/>
          </a:ln>
          <a:effectLst>
            <a:outerShdw dist="35921" dir="2700000" algn="ctr" rotWithShape="0">
              <a:schemeClr val="bg2"/>
            </a:outerShdw>
          </a:effec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被企业的员工群体所共享的安全价值观、态度、道德和行为规范组成的统一体</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tx1">
                  <a:lumMod val="85000"/>
                  <a:lumOff val="15000"/>
                </a:schemeClr>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企业安全文化建设导则</a:t>
            </a:r>
            <a:r>
              <a:rPr kumimoji="0" lang="en-US" altLang="zh-CN" sz="2400" b="1" i="0" u="none" strike="noStrike" kern="1200" cap="none" spc="0" normalizeH="0" baseline="0" noProof="0" dirty="0">
                <a:ln>
                  <a:noFill/>
                </a:ln>
                <a:solidFill>
                  <a:schemeClr val="tx1">
                    <a:lumMod val="85000"/>
                    <a:lumOff val="15000"/>
                  </a:schemeClr>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a:t>
            </a:r>
            <a:endParaRPr kumimoji="0" lang="en-US" altLang="zh-CN" sz="2400" b="1" i="0" u="none" strike="noStrike" kern="1200" cap="none" spc="0" normalizeH="0" baseline="0" noProof="0" dirty="0">
              <a:ln>
                <a:noFill/>
              </a:ln>
              <a:solidFill>
                <a:schemeClr val="tx1">
                  <a:lumMod val="85000"/>
                  <a:lumOff val="15000"/>
                </a:schemeClr>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p:txBody>
      </p:sp>
      <p:pic>
        <p:nvPicPr>
          <p:cNvPr id="68612" name="图片 1"/>
          <p:cNvPicPr>
            <a:picLocks noChangeAspect="1"/>
          </p:cNvPicPr>
          <p:nvPr/>
        </p:nvPicPr>
        <p:blipFill>
          <a:blip r:embed="rId1"/>
          <a:stretch>
            <a:fillRect/>
          </a:stretch>
        </p:blipFill>
        <p:spPr>
          <a:xfrm>
            <a:off x="4451350" y="1323975"/>
            <a:ext cx="8321675" cy="553402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cxnSp>
        <p:nvCxnSpPr>
          <p:cNvPr id="8" name="直接连接符 7"/>
          <p:cNvCxnSpPr>
            <a:endCxn id="5" idx="0"/>
          </p:cNvCxnSpPr>
          <p:nvPr/>
        </p:nvCxnSpPr>
        <p:spPr>
          <a:xfrm>
            <a:off x="1612900" y="3281363"/>
            <a:ext cx="4483100" cy="110648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5" idx="0"/>
          </p:cNvCxnSpPr>
          <p:nvPr/>
        </p:nvCxnSpPr>
        <p:spPr>
          <a:xfrm>
            <a:off x="3519488" y="3125788"/>
            <a:ext cx="2576513" cy="1262063"/>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5" idx="0"/>
          </p:cNvCxnSpPr>
          <p:nvPr/>
        </p:nvCxnSpPr>
        <p:spPr>
          <a:xfrm>
            <a:off x="5245100" y="3186113"/>
            <a:ext cx="850900" cy="120173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102350" y="3124200"/>
            <a:ext cx="2574925" cy="1262063"/>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083300" y="3187700"/>
            <a:ext cx="850900" cy="120173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096000" y="3279775"/>
            <a:ext cx="4483100" cy="110648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0664" name="Rectangle 5"/>
          <p:cNvSpPr/>
          <p:nvPr/>
        </p:nvSpPr>
        <p:spPr>
          <a:xfrm>
            <a:off x="1284288" y="301625"/>
            <a:ext cx="6977062"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企业安全文化定义</a:t>
            </a:r>
            <a:endParaRPr lang="zh-CN" altLang="en-US" sz="3200" dirty="0">
              <a:latin typeface="华文中宋" pitchFamily="2" charset="-122"/>
              <a:ea typeface="华文中宋" pitchFamily="2" charset="-122"/>
            </a:endParaRPr>
          </a:p>
        </p:txBody>
      </p:sp>
      <p:sp>
        <p:nvSpPr>
          <p:cNvPr id="5" name="椭圆 4"/>
          <p:cNvSpPr/>
          <p:nvPr/>
        </p:nvSpPr>
        <p:spPr>
          <a:xfrm>
            <a:off x="5295900" y="4387850"/>
            <a:ext cx="1600200" cy="16017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0666" name="矩形 5"/>
          <p:cNvSpPr/>
          <p:nvPr/>
        </p:nvSpPr>
        <p:spPr>
          <a:xfrm>
            <a:off x="5334000" y="4635500"/>
            <a:ext cx="1524000" cy="1052513"/>
          </a:xfrm>
          <a:prstGeom prst="rect">
            <a:avLst/>
          </a:prstGeom>
          <a:noFill/>
          <a:ln w="9525">
            <a:noFill/>
          </a:ln>
        </p:spPr>
        <p:txBody>
          <a:bodyPr>
            <a:spAutoFit/>
          </a:bodyPr>
          <a:p>
            <a:pPr algn="ctr" eaLnBrk="1" hangingPunct="1">
              <a:lnSpc>
                <a:spcPct val="130000"/>
              </a:lnSpc>
            </a:pPr>
            <a:r>
              <a:rPr lang="zh-CN" altLang="en-US" sz="2400" dirty="0">
                <a:latin typeface="微软雅黑" panose="020B0503020204020204" charset="-122"/>
                <a:ea typeface="微软雅黑" panose="020B0503020204020204" charset="-122"/>
              </a:rPr>
              <a:t>企业</a:t>
            </a:r>
            <a:endParaRPr lang="en-US" altLang="zh-CN" sz="2400" dirty="0">
              <a:latin typeface="微软雅黑" panose="020B0503020204020204" charset="-122"/>
              <a:ea typeface="微软雅黑" panose="020B0503020204020204" charset="-122"/>
            </a:endParaRPr>
          </a:p>
          <a:p>
            <a:pPr algn="ctr" eaLnBrk="1" hangingPunct="1">
              <a:lnSpc>
                <a:spcPct val="130000"/>
              </a:lnSpc>
            </a:pPr>
            <a:r>
              <a:rPr lang="zh-CN" altLang="en-US" sz="2400" dirty="0">
                <a:latin typeface="微软雅黑" panose="020B0503020204020204" charset="-122"/>
                <a:ea typeface="微软雅黑" panose="020B0503020204020204" charset="-122"/>
              </a:rPr>
              <a:t>安全文化</a:t>
            </a:r>
            <a:endParaRPr lang="zh-CN" altLang="en-US" sz="2400" dirty="0">
              <a:latin typeface="微软雅黑" panose="020B0503020204020204" charset="-122"/>
              <a:ea typeface="微软雅黑" panose="020B0503020204020204" charset="-122"/>
            </a:endParaRPr>
          </a:p>
        </p:txBody>
      </p:sp>
      <p:sp>
        <p:nvSpPr>
          <p:cNvPr id="10" name="椭圆 9"/>
          <p:cNvSpPr/>
          <p:nvPr/>
        </p:nvSpPr>
        <p:spPr>
          <a:xfrm>
            <a:off x="1138238" y="2092325"/>
            <a:ext cx="1312863" cy="131286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2863850" y="2092325"/>
            <a:ext cx="1311275" cy="131286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4587875" y="2092325"/>
            <a:ext cx="1312863" cy="131286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313488" y="2092325"/>
            <a:ext cx="1312863" cy="131286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8039100" y="2092325"/>
            <a:ext cx="1312863" cy="131286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9764713" y="2092325"/>
            <a:ext cx="1312863" cy="131286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7" name="矩形 26"/>
          <p:cNvSpPr/>
          <p:nvPr/>
        </p:nvSpPr>
        <p:spPr>
          <a:xfrm>
            <a:off x="1187450" y="2284413"/>
            <a:ext cx="1212850" cy="854075"/>
          </a:xfrm>
          <a:prstGeom prst="rect">
            <a:avLst/>
          </a:prstGeom>
        </p:spPr>
        <p:txBody>
          <a:bodyPr>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安全</a:t>
            </a:r>
            <a:endPar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价值观</a:t>
            </a:r>
            <a:endPar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endParaRPr>
          </a:p>
        </p:txBody>
      </p:sp>
      <p:sp>
        <p:nvSpPr>
          <p:cNvPr id="28" name="矩形 27"/>
          <p:cNvSpPr/>
          <p:nvPr/>
        </p:nvSpPr>
        <p:spPr>
          <a:xfrm>
            <a:off x="2914650" y="2493963"/>
            <a:ext cx="1209675" cy="493713"/>
          </a:xfrm>
          <a:prstGeom prst="rect">
            <a:avLst/>
          </a:prstGeom>
        </p:spPr>
        <p:txBody>
          <a:bodyPr>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安全态度</a:t>
            </a:r>
            <a:endPar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endParaRPr>
          </a:p>
        </p:txBody>
      </p:sp>
      <p:sp>
        <p:nvSpPr>
          <p:cNvPr id="29" name="矩形 28"/>
          <p:cNvSpPr/>
          <p:nvPr/>
        </p:nvSpPr>
        <p:spPr>
          <a:xfrm>
            <a:off x="4640263" y="2501900"/>
            <a:ext cx="1209675" cy="493713"/>
          </a:xfrm>
          <a:prstGeom prst="rect">
            <a:avLst/>
          </a:prstGeom>
        </p:spPr>
        <p:txBody>
          <a:bodyPr>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安全知识</a:t>
            </a:r>
            <a:endPar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endParaRPr>
          </a:p>
        </p:txBody>
      </p:sp>
      <p:sp>
        <p:nvSpPr>
          <p:cNvPr id="30" name="矩形 29"/>
          <p:cNvSpPr/>
          <p:nvPr/>
        </p:nvSpPr>
        <p:spPr>
          <a:xfrm>
            <a:off x="9807575" y="2501900"/>
            <a:ext cx="1209675" cy="493713"/>
          </a:xfrm>
          <a:prstGeom prst="rect">
            <a:avLst/>
          </a:prstGeom>
        </p:spPr>
        <p:txBody>
          <a:bodyPr>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文化氛围</a:t>
            </a:r>
            <a:endPar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6364288" y="2501900"/>
            <a:ext cx="1211263" cy="493713"/>
          </a:xfrm>
          <a:prstGeom prst="rect">
            <a:avLst/>
          </a:prstGeom>
        </p:spPr>
        <p:txBody>
          <a:bodyPr>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安全技能</a:t>
            </a:r>
            <a:endPar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endParaRPr>
          </a:p>
        </p:txBody>
      </p:sp>
      <p:sp>
        <p:nvSpPr>
          <p:cNvPr id="32" name="矩形 31"/>
          <p:cNvSpPr/>
          <p:nvPr/>
        </p:nvSpPr>
        <p:spPr>
          <a:xfrm>
            <a:off x="8089900" y="2503488"/>
            <a:ext cx="1211263" cy="492125"/>
          </a:xfrm>
          <a:prstGeom prst="rect">
            <a:avLst/>
          </a:prstGeom>
        </p:spPr>
        <p:txBody>
          <a:bodyPr>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安全习惯</a:t>
            </a:r>
            <a:endParaRPr kumimoji="0" lang="zh-CN" altLang="en-US" sz="2000" b="1"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682" name="Rectangle 5"/>
          <p:cNvSpPr/>
          <p:nvPr/>
        </p:nvSpPr>
        <p:spPr>
          <a:xfrm>
            <a:off x="1201738" y="309563"/>
            <a:ext cx="6842125" cy="720725"/>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企业安全文化结构</a:t>
            </a:r>
            <a:endParaRPr lang="zh-CN" altLang="en-US" sz="3200" dirty="0">
              <a:latin typeface="华文中宋" pitchFamily="2" charset="-122"/>
              <a:ea typeface="华文中宋" pitchFamily="2" charset="-122"/>
            </a:endParaRPr>
          </a:p>
        </p:txBody>
      </p:sp>
      <p:sp>
        <p:nvSpPr>
          <p:cNvPr id="5" name="椭圆 4"/>
          <p:cNvSpPr/>
          <p:nvPr/>
        </p:nvSpPr>
        <p:spPr>
          <a:xfrm>
            <a:off x="1873250" y="2001838"/>
            <a:ext cx="3922713" cy="3922713"/>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4" name="椭圆 3"/>
          <p:cNvSpPr/>
          <p:nvPr/>
        </p:nvSpPr>
        <p:spPr>
          <a:xfrm>
            <a:off x="2244725" y="2744788"/>
            <a:ext cx="3179763" cy="3179763"/>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nvSpPr>
        <p:spPr>
          <a:xfrm>
            <a:off x="2630488" y="3544888"/>
            <a:ext cx="2379663" cy="2379663"/>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3021013" y="4297363"/>
            <a:ext cx="1627188" cy="1627188"/>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3181350" y="4735513"/>
            <a:ext cx="1276350" cy="70802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安全观</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念文化</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 name="矩形 2"/>
          <p:cNvSpPr/>
          <p:nvPr/>
        </p:nvSpPr>
        <p:spPr>
          <a:xfrm>
            <a:off x="2819400" y="3814763"/>
            <a:ext cx="2030413"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安全行为文化</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 name="矩形 8"/>
          <p:cNvSpPr/>
          <p:nvPr/>
        </p:nvSpPr>
        <p:spPr>
          <a:xfrm>
            <a:off x="2573338" y="3090863"/>
            <a:ext cx="2493963"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安全管理与制度文化</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 name="矩形 9"/>
          <p:cNvSpPr/>
          <p:nvPr/>
        </p:nvSpPr>
        <p:spPr>
          <a:xfrm>
            <a:off x="2701925" y="2209800"/>
            <a:ext cx="2236788"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安全环境物态文化</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3" name="矩形 12"/>
          <p:cNvSpPr/>
          <p:nvPr/>
        </p:nvSpPr>
        <p:spPr>
          <a:xfrm>
            <a:off x="6553200" y="4005263"/>
            <a:ext cx="3743325" cy="814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6553200" y="4948238"/>
            <a:ext cx="3743325" cy="814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6553200" y="3062288"/>
            <a:ext cx="3743325" cy="814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6553200" y="2068513"/>
            <a:ext cx="3743325" cy="8143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1695" name="矩形 11"/>
          <p:cNvSpPr/>
          <p:nvPr/>
        </p:nvSpPr>
        <p:spPr>
          <a:xfrm>
            <a:off x="6810375" y="3960813"/>
            <a:ext cx="3243263" cy="854075"/>
          </a:xfrm>
          <a:prstGeom prst="rect">
            <a:avLst/>
          </a:prstGeom>
          <a:noFill/>
          <a:ln w="9525">
            <a:noFill/>
          </a:ln>
        </p:spPr>
        <p:txBody>
          <a:bodyPr>
            <a:spAutoFit/>
          </a:bodyPr>
          <a:p>
            <a:pPr algn="ctr" eaLnBrk="1" hangingPunct="1">
              <a:lnSpc>
                <a:spcPct val="130000"/>
              </a:lnSpc>
            </a:pPr>
            <a:r>
              <a:rPr lang="zh-CN" altLang="en-US" sz="2000" dirty="0">
                <a:latin typeface="微软雅黑" panose="020B0503020204020204" charset="-122"/>
                <a:ea typeface="微软雅黑" panose="020B0503020204020204" charset="-122"/>
              </a:rPr>
              <a:t>行为层</a:t>
            </a:r>
            <a:endParaRPr lang="zh-CN" altLang="en-US" sz="2000" dirty="0">
              <a:latin typeface="微软雅黑" panose="020B0503020204020204" charset="-122"/>
              <a:ea typeface="微软雅黑" panose="020B0503020204020204" charset="-122"/>
            </a:endParaRPr>
          </a:p>
          <a:p>
            <a:pPr algn="ctr" eaLnBrk="1" hangingPunct="1">
              <a:lnSpc>
                <a:spcPct val="130000"/>
              </a:lnSpc>
            </a:pPr>
            <a:r>
              <a:rPr lang="zh-CN" altLang="en-US" sz="2000" b="0" dirty="0">
                <a:latin typeface="微软雅黑" panose="020B0503020204020204" charset="-122"/>
                <a:ea typeface="微软雅黑" panose="020B0503020204020204" charset="-122"/>
              </a:rPr>
              <a:t>四肢，安全观念的实践</a:t>
            </a:r>
            <a:endParaRPr lang="zh-CN" altLang="en-US" sz="2000" b="0" dirty="0">
              <a:latin typeface="微软雅黑" panose="020B0503020204020204" charset="-122"/>
              <a:ea typeface="微软雅黑" panose="020B0503020204020204" charset="-122"/>
            </a:endParaRPr>
          </a:p>
        </p:txBody>
      </p:sp>
      <p:sp>
        <p:nvSpPr>
          <p:cNvPr id="71696" name="矩形 16"/>
          <p:cNvSpPr/>
          <p:nvPr/>
        </p:nvSpPr>
        <p:spPr>
          <a:xfrm>
            <a:off x="6510338" y="2028825"/>
            <a:ext cx="3843337" cy="893763"/>
          </a:xfrm>
          <a:prstGeom prst="rect">
            <a:avLst/>
          </a:prstGeom>
          <a:noFill/>
          <a:ln w="9525">
            <a:noFill/>
          </a:ln>
        </p:spPr>
        <p:txBody>
          <a:bodyPr>
            <a:spAutoFit/>
          </a:bodyPr>
          <a:p>
            <a:pPr algn="ctr" eaLnBrk="1" hangingPunct="1">
              <a:lnSpc>
                <a:spcPct val="130000"/>
              </a:lnSpc>
            </a:pPr>
            <a:r>
              <a:rPr lang="zh-CN" altLang="en-US" sz="2000" dirty="0">
                <a:latin typeface="微软雅黑" panose="020B0503020204020204" charset="-122"/>
                <a:ea typeface="微软雅黑" panose="020B0503020204020204" charset="-122"/>
              </a:rPr>
              <a:t>器物层</a:t>
            </a:r>
            <a:endParaRPr lang="zh-CN" altLang="en-US" sz="2000" dirty="0">
              <a:latin typeface="微软雅黑" panose="020B0503020204020204" charset="-122"/>
              <a:ea typeface="微软雅黑" panose="020B0503020204020204" charset="-122"/>
            </a:endParaRPr>
          </a:p>
          <a:p>
            <a:pPr algn="ctr" eaLnBrk="1" hangingPunct="1">
              <a:lnSpc>
                <a:spcPct val="130000"/>
              </a:lnSpc>
            </a:pPr>
            <a:r>
              <a:rPr lang="zh-CN" altLang="en-US" sz="2000" b="0" dirty="0">
                <a:latin typeface="微软雅黑" panose="020B0503020204020204" charset="-122"/>
                <a:ea typeface="微软雅黑" panose="020B0503020204020204" charset="-122"/>
              </a:rPr>
              <a:t>外服饰，外在表现和载体</a:t>
            </a:r>
            <a:endParaRPr lang="zh-CN" altLang="en-US" sz="2000" b="0" dirty="0">
              <a:latin typeface="微软雅黑" panose="020B0503020204020204" charset="-122"/>
              <a:ea typeface="微软雅黑" panose="020B0503020204020204" charset="-122"/>
            </a:endParaRPr>
          </a:p>
        </p:txBody>
      </p:sp>
      <p:sp>
        <p:nvSpPr>
          <p:cNvPr id="71697" name="矩形 17"/>
          <p:cNvSpPr/>
          <p:nvPr/>
        </p:nvSpPr>
        <p:spPr>
          <a:xfrm>
            <a:off x="6462713" y="2997200"/>
            <a:ext cx="3890962" cy="893763"/>
          </a:xfrm>
          <a:prstGeom prst="rect">
            <a:avLst/>
          </a:prstGeom>
          <a:noFill/>
          <a:ln w="9525">
            <a:noFill/>
          </a:ln>
        </p:spPr>
        <p:txBody>
          <a:bodyPr>
            <a:spAutoFit/>
          </a:bodyPr>
          <a:p>
            <a:pPr algn="ctr" eaLnBrk="1" hangingPunct="1">
              <a:lnSpc>
                <a:spcPct val="130000"/>
              </a:lnSpc>
            </a:pPr>
            <a:r>
              <a:rPr lang="zh-CN" altLang="en-US" sz="2000" dirty="0">
                <a:latin typeface="微软雅黑" panose="020B0503020204020204" charset="-122"/>
                <a:ea typeface="微软雅黑" panose="020B0503020204020204" charset="-122"/>
              </a:rPr>
              <a:t>管理层</a:t>
            </a:r>
            <a:endParaRPr lang="zh-CN" altLang="en-US" sz="2000" dirty="0">
              <a:latin typeface="微软雅黑" panose="020B0503020204020204" charset="-122"/>
              <a:ea typeface="微软雅黑" panose="020B0503020204020204" charset="-122"/>
            </a:endParaRPr>
          </a:p>
          <a:p>
            <a:pPr algn="ctr" eaLnBrk="1" hangingPunct="1">
              <a:lnSpc>
                <a:spcPct val="130000"/>
              </a:lnSpc>
            </a:pPr>
            <a:r>
              <a:rPr lang="zh-CN" altLang="en-US" sz="2000" b="0" dirty="0">
                <a:latin typeface="微软雅黑" panose="020B0503020204020204" charset="-122"/>
                <a:ea typeface="微软雅黑" panose="020B0503020204020204" charset="-122"/>
              </a:rPr>
              <a:t>内服饰，内部起保障作用</a:t>
            </a:r>
            <a:endParaRPr lang="zh-CN" altLang="en-US" sz="2000" b="0" dirty="0">
              <a:latin typeface="微软雅黑" panose="020B0503020204020204" charset="-122"/>
              <a:ea typeface="微软雅黑" panose="020B0503020204020204" charset="-122"/>
            </a:endParaRPr>
          </a:p>
        </p:txBody>
      </p:sp>
      <p:sp>
        <p:nvSpPr>
          <p:cNvPr id="71698" name="矩形 18"/>
          <p:cNvSpPr/>
          <p:nvPr/>
        </p:nvSpPr>
        <p:spPr>
          <a:xfrm>
            <a:off x="6810375" y="4924425"/>
            <a:ext cx="3300413" cy="892175"/>
          </a:xfrm>
          <a:prstGeom prst="rect">
            <a:avLst/>
          </a:prstGeom>
          <a:noFill/>
          <a:ln w="9525">
            <a:noFill/>
          </a:ln>
        </p:spPr>
        <p:txBody>
          <a:bodyPr>
            <a:spAutoFit/>
          </a:bodyPr>
          <a:p>
            <a:pPr algn="ctr" eaLnBrk="1" hangingPunct="1">
              <a:lnSpc>
                <a:spcPct val="130000"/>
              </a:lnSpc>
            </a:pPr>
            <a:r>
              <a:rPr lang="zh-CN" altLang="en-US" sz="2000" dirty="0">
                <a:latin typeface="微软雅黑" panose="020B0503020204020204" charset="-122"/>
                <a:ea typeface="微软雅黑" panose="020B0503020204020204" charset="-122"/>
              </a:rPr>
              <a:t>观念层</a:t>
            </a:r>
            <a:endParaRPr lang="zh-CN" altLang="en-US" sz="2000" dirty="0">
              <a:latin typeface="微软雅黑" panose="020B0503020204020204" charset="-122"/>
              <a:ea typeface="微软雅黑" panose="020B0503020204020204" charset="-122"/>
            </a:endParaRPr>
          </a:p>
          <a:p>
            <a:pPr algn="ctr" eaLnBrk="1" hangingPunct="1">
              <a:lnSpc>
                <a:spcPct val="130000"/>
              </a:lnSpc>
            </a:pPr>
            <a:r>
              <a:rPr lang="zh-CN" altLang="en-US" sz="2000" b="0" dirty="0">
                <a:latin typeface="微软雅黑" panose="020B0503020204020204" charset="-122"/>
                <a:ea typeface="微软雅黑" panose="020B0503020204020204" charset="-122"/>
              </a:rPr>
              <a:t>大脑，核心基础和灵魂</a:t>
            </a:r>
            <a:endParaRPr lang="zh-CN" altLang="en-US" sz="2000" b="0" dirty="0">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 name="等腰三角形 14"/>
          <p:cNvSpPr/>
          <p:nvPr/>
        </p:nvSpPr>
        <p:spPr>
          <a:xfrm rot="2925413" flipV="1">
            <a:off x="4529138" y="4911725"/>
            <a:ext cx="593725" cy="454025"/>
          </a:xfrm>
          <a:prstGeom prst="triangle">
            <a:avLst>
              <a:gd name="adj" fmla="val 5035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4" name="等腰三角形 13"/>
          <p:cNvSpPr/>
          <p:nvPr/>
        </p:nvSpPr>
        <p:spPr>
          <a:xfrm rot="18674587" flipH="1" flipV="1">
            <a:off x="7029450" y="4921250"/>
            <a:ext cx="593725" cy="454025"/>
          </a:xfrm>
          <a:prstGeom prst="triangle">
            <a:avLst>
              <a:gd name="adj" fmla="val 5035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3" name="等腰三角形 12"/>
          <p:cNvSpPr/>
          <p:nvPr/>
        </p:nvSpPr>
        <p:spPr>
          <a:xfrm rot="2925413" flipH="1">
            <a:off x="7065963" y="2551113"/>
            <a:ext cx="593725" cy="454025"/>
          </a:xfrm>
          <a:prstGeom prst="triangle">
            <a:avLst>
              <a:gd name="adj" fmla="val 5035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2" name="等腰三角形 11"/>
          <p:cNvSpPr/>
          <p:nvPr/>
        </p:nvSpPr>
        <p:spPr>
          <a:xfrm rot="18674587">
            <a:off x="4529138" y="2551113"/>
            <a:ext cx="593725" cy="454025"/>
          </a:xfrm>
          <a:prstGeom prst="triangle">
            <a:avLst>
              <a:gd name="adj" fmla="val 5035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nvSpPr>
        <p:spPr>
          <a:xfrm>
            <a:off x="4826000" y="2682875"/>
            <a:ext cx="2540000" cy="253841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2711" name="Rectangle 5"/>
          <p:cNvSpPr/>
          <p:nvPr/>
        </p:nvSpPr>
        <p:spPr>
          <a:xfrm>
            <a:off x="1200150" y="307975"/>
            <a:ext cx="6707188"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企业安全文化特点</a:t>
            </a:r>
            <a:r>
              <a:rPr lang="en-US" altLang="zh-CN" sz="3200" dirty="0">
                <a:latin typeface="华文中宋" pitchFamily="2" charset="-122"/>
                <a:ea typeface="华文中宋" pitchFamily="2" charset="-122"/>
              </a:rPr>
              <a:t>——“</a:t>
            </a:r>
            <a:r>
              <a:rPr lang="zh-CN" altLang="en-US" sz="3200" dirty="0">
                <a:latin typeface="华文中宋" pitchFamily="2" charset="-122"/>
                <a:ea typeface="华文中宋" pitchFamily="2" charset="-122"/>
              </a:rPr>
              <a:t>四性”</a:t>
            </a:r>
            <a:endParaRPr lang="zh-CN" altLang="en-US" sz="3200" dirty="0">
              <a:latin typeface="华文中宋" pitchFamily="2" charset="-122"/>
              <a:ea typeface="华文中宋" pitchFamily="2" charset="-122"/>
            </a:endParaRPr>
          </a:p>
        </p:txBody>
      </p:sp>
      <p:cxnSp>
        <p:nvCxnSpPr>
          <p:cNvPr id="8" name="直接连接符 7"/>
          <p:cNvCxnSpPr/>
          <p:nvPr/>
        </p:nvCxnSpPr>
        <p:spPr>
          <a:xfrm>
            <a:off x="4791075" y="3952875"/>
            <a:ext cx="260985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200000">
            <a:off x="4826794" y="3928269"/>
            <a:ext cx="253841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同心圆 4"/>
          <p:cNvSpPr/>
          <p:nvPr/>
        </p:nvSpPr>
        <p:spPr>
          <a:xfrm>
            <a:off x="4533900" y="2398713"/>
            <a:ext cx="3124200" cy="3122613"/>
          </a:xfrm>
          <a:prstGeom prst="donut">
            <a:avLst>
              <a:gd name="adj" fmla="val 968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7" name="矩形 16"/>
          <p:cNvSpPr/>
          <p:nvPr/>
        </p:nvSpPr>
        <p:spPr>
          <a:xfrm>
            <a:off x="5192713" y="3200400"/>
            <a:ext cx="800100" cy="4619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传统</a:t>
            </a:r>
            <a:endParaRPr kumimoji="0" lang="zh-CN" altLang="en-US" sz="24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8" name="矩形 17"/>
          <p:cNvSpPr/>
          <p:nvPr/>
        </p:nvSpPr>
        <p:spPr>
          <a:xfrm>
            <a:off x="6162675" y="3198813"/>
            <a:ext cx="800100" cy="46037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先进</a:t>
            </a:r>
            <a:endParaRPr kumimoji="0" lang="zh-CN" altLang="en-US" sz="24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9" name="矩形 18"/>
          <p:cNvSpPr/>
          <p:nvPr/>
        </p:nvSpPr>
        <p:spPr>
          <a:xfrm>
            <a:off x="5192713" y="4237038"/>
            <a:ext cx="800100" cy="4619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真实</a:t>
            </a:r>
            <a:endParaRPr kumimoji="0" lang="zh-CN" altLang="en-US" sz="24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0" name="矩形 19"/>
          <p:cNvSpPr/>
          <p:nvPr/>
        </p:nvSpPr>
        <p:spPr>
          <a:xfrm>
            <a:off x="6145213" y="4237038"/>
            <a:ext cx="800100" cy="4619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个性</a:t>
            </a:r>
            <a:endParaRPr kumimoji="0" lang="zh-CN" altLang="en-US" sz="24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1" name="圆角矩形 20"/>
          <p:cNvSpPr/>
          <p:nvPr/>
        </p:nvSpPr>
        <p:spPr>
          <a:xfrm>
            <a:off x="1573213" y="1189038"/>
            <a:ext cx="2932113" cy="1865313"/>
          </a:xfrm>
          <a:prstGeom prst="roundRect">
            <a:avLst>
              <a:gd name="adj" fmla="val 10838"/>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2" name="圆角矩形 21"/>
          <p:cNvSpPr/>
          <p:nvPr/>
        </p:nvSpPr>
        <p:spPr>
          <a:xfrm>
            <a:off x="7702550" y="1189038"/>
            <a:ext cx="2932113" cy="1865313"/>
          </a:xfrm>
          <a:prstGeom prst="roundRect">
            <a:avLst>
              <a:gd name="adj" fmla="val 10655"/>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3" name="圆角矩形 22"/>
          <p:cNvSpPr/>
          <p:nvPr/>
        </p:nvSpPr>
        <p:spPr>
          <a:xfrm>
            <a:off x="7627938" y="4699000"/>
            <a:ext cx="2932113" cy="1917700"/>
          </a:xfrm>
          <a:prstGeom prst="roundRect">
            <a:avLst>
              <a:gd name="adj" fmla="val 9922"/>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5" name="矩形 24"/>
          <p:cNvSpPr/>
          <p:nvPr/>
        </p:nvSpPr>
        <p:spPr>
          <a:xfrm>
            <a:off x="2166938" y="1417638"/>
            <a:ext cx="1916113" cy="1373188"/>
          </a:xfrm>
          <a:prstGeom prst="rect">
            <a:avLst/>
          </a:prstGeom>
        </p:spPr>
        <p:txBody>
          <a:bodyPr>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很多很多的历史，形成一点点传统；</a:t>
            </a:r>
            <a:endPar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很多很多的传统，形成一点点文化！</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6" name="矩形 25"/>
          <p:cNvSpPr/>
          <p:nvPr/>
        </p:nvSpPr>
        <p:spPr>
          <a:xfrm>
            <a:off x="1565275" y="4814888"/>
            <a:ext cx="2863850" cy="1692275"/>
          </a:xfrm>
          <a:prstGeom prst="rect">
            <a:avLst/>
          </a:prstGeom>
        </p:spPr>
        <p:txBody>
          <a:bodyPr>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知道</a:t>
            </a:r>
            <a:r>
              <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赞成</a:t>
            </a:r>
            <a:r>
              <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执行（员工知道了，并不认同，那只是口号；知道认同了，但没全部执行，那只是制度；知道认同执行了，才是真实的企业安全文化）</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圆角矩形 26"/>
          <p:cNvSpPr/>
          <p:nvPr/>
        </p:nvSpPr>
        <p:spPr>
          <a:xfrm>
            <a:off x="1509713" y="4699000"/>
            <a:ext cx="2932113" cy="1924050"/>
          </a:xfrm>
          <a:prstGeom prst="roundRect">
            <a:avLst>
              <a:gd name="adj" fmla="val 10389"/>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8" name="矩形 27"/>
          <p:cNvSpPr/>
          <p:nvPr/>
        </p:nvSpPr>
        <p:spPr>
          <a:xfrm>
            <a:off x="7772400" y="4972050"/>
            <a:ext cx="2755900" cy="1371600"/>
          </a:xfrm>
          <a:prstGeom prst="rect">
            <a:avLst/>
          </a:prstGeom>
        </p:spPr>
        <p:txBody>
          <a:bodyPr>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幸福的家庭是相似的，不幸的家庭则各有各的不幸！</a:t>
            </a:r>
            <a:endPar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有个性的文化才是自己的文化！</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9" name="矩形 28"/>
          <p:cNvSpPr/>
          <p:nvPr/>
        </p:nvSpPr>
        <p:spPr>
          <a:xfrm>
            <a:off x="7759700" y="1435100"/>
            <a:ext cx="2840038" cy="1373188"/>
          </a:xfrm>
          <a:prstGeom prst="rect">
            <a:avLst/>
          </a:prstGeom>
        </p:spPr>
        <p:txBody>
          <a:bodyPr>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文化有弱势文化和强势文化。建设企业安全文化就是将企业倡导的先进安全文化塑造成企业的强势文化。</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3730" name="Rectangle 5"/>
          <p:cNvSpPr/>
          <p:nvPr/>
        </p:nvSpPr>
        <p:spPr>
          <a:xfrm>
            <a:off x="1206500" y="301625"/>
            <a:ext cx="6707188"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企业安全文化特点</a:t>
            </a:r>
            <a:r>
              <a:rPr lang="en-US" altLang="zh-CN" sz="3200" dirty="0">
                <a:latin typeface="华文中宋" pitchFamily="2" charset="-122"/>
                <a:ea typeface="华文中宋" pitchFamily="2" charset="-122"/>
              </a:rPr>
              <a:t>——“</a:t>
            </a:r>
            <a:r>
              <a:rPr lang="zh-CN" altLang="en-US" sz="3200" dirty="0">
                <a:latin typeface="华文中宋" pitchFamily="2" charset="-122"/>
                <a:ea typeface="华文中宋" pitchFamily="2" charset="-122"/>
              </a:rPr>
              <a:t>三化”</a:t>
            </a:r>
            <a:endParaRPr lang="zh-CN" altLang="en-US" sz="3200" dirty="0">
              <a:latin typeface="华文中宋" pitchFamily="2" charset="-122"/>
              <a:ea typeface="华文中宋" pitchFamily="2" charset="-122"/>
            </a:endParaRPr>
          </a:p>
        </p:txBody>
      </p:sp>
      <p:sp>
        <p:nvSpPr>
          <p:cNvPr id="5" name="六边形 4"/>
          <p:cNvSpPr/>
          <p:nvPr/>
        </p:nvSpPr>
        <p:spPr>
          <a:xfrm rot="5400000">
            <a:off x="1847056" y="1788319"/>
            <a:ext cx="1392238" cy="120015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4" name="六边形 13"/>
          <p:cNvSpPr/>
          <p:nvPr/>
        </p:nvSpPr>
        <p:spPr>
          <a:xfrm rot="5400000">
            <a:off x="1808956" y="3447256"/>
            <a:ext cx="1392238" cy="120015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5" name="六边形 14"/>
          <p:cNvSpPr/>
          <p:nvPr/>
        </p:nvSpPr>
        <p:spPr>
          <a:xfrm rot="5400000">
            <a:off x="1808956" y="5101431"/>
            <a:ext cx="1392238" cy="1200150"/>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9" name="任意多边形 18"/>
          <p:cNvSpPr/>
          <p:nvPr/>
        </p:nvSpPr>
        <p:spPr>
          <a:xfrm>
            <a:off x="1793875" y="1600200"/>
            <a:ext cx="1435100" cy="4940300"/>
          </a:xfrm>
          <a:custGeom>
            <a:avLst/>
            <a:gdLst>
              <a:gd name="connsiteX0" fmla="*/ 635000 w 1435100"/>
              <a:gd name="connsiteY0" fmla="*/ 0 h 4940300"/>
              <a:gd name="connsiteX1" fmla="*/ 6350 w 1435100"/>
              <a:gd name="connsiteY1" fmla="*/ 311150 h 4940300"/>
              <a:gd name="connsiteX2" fmla="*/ 6350 w 1435100"/>
              <a:gd name="connsiteY2" fmla="*/ 1282700 h 4940300"/>
              <a:gd name="connsiteX3" fmla="*/ 1435100 w 1435100"/>
              <a:gd name="connsiteY3" fmla="*/ 1981200 h 4940300"/>
              <a:gd name="connsiteX4" fmla="*/ 1435100 w 1435100"/>
              <a:gd name="connsiteY4" fmla="*/ 2927350 h 4940300"/>
              <a:gd name="connsiteX5" fmla="*/ 0 w 1435100"/>
              <a:gd name="connsiteY5" fmla="*/ 3606800 h 4940300"/>
              <a:gd name="connsiteX6" fmla="*/ 0 w 1435100"/>
              <a:gd name="connsiteY6" fmla="*/ 4591050 h 4940300"/>
              <a:gd name="connsiteX7" fmla="*/ 717550 w 1435100"/>
              <a:gd name="connsiteY7" fmla="*/ 4940300 h 494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100" h="4940300">
                <a:moveTo>
                  <a:pt x="635000" y="0"/>
                </a:moveTo>
                <a:lnTo>
                  <a:pt x="6350" y="311150"/>
                </a:lnTo>
                <a:lnTo>
                  <a:pt x="6350" y="1282700"/>
                </a:lnTo>
                <a:lnTo>
                  <a:pt x="1435100" y="1981200"/>
                </a:lnTo>
                <a:lnTo>
                  <a:pt x="1435100" y="2927350"/>
                </a:lnTo>
                <a:lnTo>
                  <a:pt x="0" y="3606800"/>
                </a:lnTo>
                <a:lnTo>
                  <a:pt x="0" y="4591050"/>
                </a:lnTo>
                <a:lnTo>
                  <a:pt x="717550" y="4940300"/>
                </a:lnTo>
              </a:path>
            </a:pathLst>
          </a:cu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3378200" y="1670050"/>
            <a:ext cx="7210425" cy="1270000"/>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4160838" y="1824038"/>
            <a:ext cx="6096000" cy="9604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企业安全文化一定是自上而下，自下而上不是文化，而是革命；</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人们不拒绝改变，只拒绝被改变！</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3" name="矩形 22"/>
          <p:cNvSpPr/>
          <p:nvPr/>
        </p:nvSpPr>
        <p:spPr>
          <a:xfrm>
            <a:off x="3378200" y="3411538"/>
            <a:ext cx="7210425" cy="1271588"/>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4" name="矩形 23"/>
          <p:cNvSpPr/>
          <p:nvPr/>
        </p:nvSpPr>
        <p:spPr>
          <a:xfrm>
            <a:off x="4160838" y="3567113"/>
            <a:ext cx="6096000" cy="9604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企业安全文化是人性文化，脱离了人性的安全文化，是永远无法落实的！</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5" name="矩形 24"/>
          <p:cNvSpPr/>
          <p:nvPr/>
        </p:nvSpPr>
        <p:spPr>
          <a:xfrm>
            <a:off x="3378200" y="5095875"/>
            <a:ext cx="7210425" cy="1270000"/>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3740" name="矩形 26"/>
          <p:cNvSpPr/>
          <p:nvPr/>
        </p:nvSpPr>
        <p:spPr>
          <a:xfrm>
            <a:off x="1992313" y="2157413"/>
            <a:ext cx="1112837" cy="461962"/>
          </a:xfrm>
          <a:prstGeom prst="rect">
            <a:avLst/>
          </a:prstGeom>
          <a:noFill/>
          <a:ln w="9525">
            <a:noFill/>
          </a:ln>
        </p:spPr>
        <p:txBody>
          <a:bodyPr wrap="none">
            <a:spAutoFit/>
          </a:bodyPr>
          <a:p>
            <a:pPr algn="ctr" eaLnBrk="1" hangingPunct="1"/>
            <a:r>
              <a:rPr lang="zh-CN" altLang="en-US" sz="2400" dirty="0">
                <a:latin typeface="微软雅黑" panose="020B0503020204020204" charset="-122"/>
                <a:ea typeface="微软雅黑" panose="020B0503020204020204" charset="-122"/>
              </a:rPr>
              <a:t>大众化</a:t>
            </a:r>
            <a:endParaRPr lang="zh-CN" altLang="en-US" sz="2400" dirty="0">
              <a:latin typeface="微软雅黑" panose="020B0503020204020204" charset="-122"/>
              <a:ea typeface="微软雅黑" panose="020B0503020204020204" charset="-122"/>
            </a:endParaRPr>
          </a:p>
        </p:txBody>
      </p:sp>
      <p:sp>
        <p:nvSpPr>
          <p:cNvPr id="73741" name="矩形 27"/>
          <p:cNvSpPr/>
          <p:nvPr/>
        </p:nvSpPr>
        <p:spPr>
          <a:xfrm>
            <a:off x="1957388" y="3814763"/>
            <a:ext cx="1108075" cy="460375"/>
          </a:xfrm>
          <a:prstGeom prst="rect">
            <a:avLst/>
          </a:prstGeom>
          <a:noFill/>
          <a:ln w="9525">
            <a:noFill/>
          </a:ln>
        </p:spPr>
        <p:txBody>
          <a:bodyPr wrap="none">
            <a:spAutoFit/>
          </a:bodyPr>
          <a:p>
            <a:pPr algn="ctr" eaLnBrk="1" hangingPunct="1"/>
            <a:r>
              <a:rPr lang="zh-CN" altLang="en-US" sz="2400" dirty="0">
                <a:latin typeface="微软雅黑" panose="020B0503020204020204" charset="-122"/>
                <a:ea typeface="微软雅黑" panose="020B0503020204020204" charset="-122"/>
              </a:rPr>
              <a:t>人性化</a:t>
            </a:r>
            <a:endParaRPr lang="zh-CN" altLang="en-US" sz="2400" dirty="0">
              <a:latin typeface="微软雅黑" panose="020B0503020204020204" charset="-122"/>
              <a:ea typeface="微软雅黑" panose="020B0503020204020204" charset="-122"/>
            </a:endParaRPr>
          </a:p>
        </p:txBody>
      </p:sp>
      <p:sp>
        <p:nvSpPr>
          <p:cNvPr id="73742" name="矩形 28"/>
          <p:cNvSpPr/>
          <p:nvPr/>
        </p:nvSpPr>
        <p:spPr>
          <a:xfrm>
            <a:off x="1963738" y="5470525"/>
            <a:ext cx="1108075" cy="461963"/>
          </a:xfrm>
          <a:prstGeom prst="rect">
            <a:avLst/>
          </a:prstGeom>
          <a:noFill/>
          <a:ln w="9525">
            <a:noFill/>
          </a:ln>
        </p:spPr>
        <p:txBody>
          <a:bodyPr wrap="none">
            <a:spAutoFit/>
          </a:bodyPr>
          <a:p>
            <a:pPr algn="ctr" eaLnBrk="1" hangingPunct="1"/>
            <a:r>
              <a:rPr lang="zh-CN" altLang="en-US" sz="2400" dirty="0">
                <a:latin typeface="微软雅黑" panose="020B0503020204020204" charset="-122"/>
                <a:ea typeface="微软雅黑" panose="020B0503020204020204" charset="-122"/>
              </a:rPr>
              <a:t>利益化</a:t>
            </a:r>
            <a:endParaRPr lang="zh-CN" altLang="en-US" sz="2400" dirty="0">
              <a:latin typeface="微软雅黑" panose="020B0503020204020204" charset="-122"/>
              <a:ea typeface="微软雅黑" panose="020B0503020204020204" charset="-122"/>
            </a:endParaRPr>
          </a:p>
        </p:txBody>
      </p:sp>
      <p:sp>
        <p:nvSpPr>
          <p:cNvPr id="30" name="矩形 29"/>
          <p:cNvSpPr/>
          <p:nvPr/>
        </p:nvSpPr>
        <p:spPr>
          <a:xfrm>
            <a:off x="4160838" y="5221288"/>
            <a:ext cx="6096000" cy="9620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企业安全文化只有给大多数人带来利益时，才可能被长久执行！得道多助，失道寡助！</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1647825" y="2238375"/>
            <a:ext cx="2381250" cy="2381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2838450" y="2709863"/>
            <a:ext cx="8305800" cy="143827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4756" name="文本框 6"/>
          <p:cNvSpPr txBox="1"/>
          <p:nvPr/>
        </p:nvSpPr>
        <p:spPr>
          <a:xfrm>
            <a:off x="1714500" y="-131762"/>
            <a:ext cx="2314575" cy="4508500"/>
          </a:xfrm>
          <a:prstGeom prst="rect">
            <a:avLst/>
          </a:prstGeom>
          <a:noFill/>
          <a:ln w="9525">
            <a:noFill/>
          </a:ln>
        </p:spPr>
        <p:txBody>
          <a:bodyPr>
            <a:spAutoFit/>
          </a:bodyPr>
          <a:p>
            <a:r>
              <a:rPr lang="en-US" altLang="zh-CN" sz="28700" dirty="0">
                <a:latin typeface="Arial" panose="020B0604020202020204" pitchFamily="34" charset="0"/>
              </a:rPr>
              <a:t>3</a:t>
            </a:r>
            <a:endParaRPr lang="zh-CN" altLang="en-US" sz="28700" dirty="0">
              <a:latin typeface="Arial" panose="020B0604020202020204" pitchFamily="34" charset="0"/>
            </a:endParaRPr>
          </a:p>
        </p:txBody>
      </p:sp>
      <p:sp>
        <p:nvSpPr>
          <p:cNvPr id="74757" name="文本框 8"/>
          <p:cNvSpPr/>
          <p:nvPr/>
        </p:nvSpPr>
        <p:spPr>
          <a:xfrm>
            <a:off x="1981200" y="868363"/>
            <a:ext cx="1579563" cy="1370012"/>
          </a:xfrm>
          <a:custGeom>
            <a:avLst/>
            <a:gdLst/>
            <a:ahLst/>
            <a:cxnLst>
              <a:cxn ang="0">
                <a:pos x="804694" y="0"/>
              </a:cxn>
              <a:cxn ang="0">
                <a:pos x="1395753" y="235044"/>
              </a:cxn>
              <a:cxn ang="0">
                <a:pos x="1579124" y="669522"/>
              </a:cxn>
              <a:cxn ang="0">
                <a:pos x="1203481" y="1217960"/>
              </a:cxn>
              <a:cxn ang="0">
                <a:pos x="1489385" y="1357183"/>
              </a:cxn>
              <a:cxn ang="0">
                <a:pos x="1501405" y="1369764"/>
              </a:cxn>
              <a:cxn ang="0">
                <a:pos x="615362" y="1369764"/>
              </a:cxn>
              <a:cxn ang="0">
                <a:pos x="660490" y="1036333"/>
              </a:cxn>
              <a:cxn ang="0">
                <a:pos x="970262" y="948191"/>
              </a:cxn>
              <a:cxn ang="0">
                <a:pos x="1077081" y="699792"/>
              </a:cxn>
              <a:cxn ang="0">
                <a:pos x="998746" y="489676"/>
              </a:cxn>
              <a:cxn ang="0">
                <a:pos x="790452" y="411329"/>
              </a:cxn>
              <a:cxn ang="0">
                <a:pos x="571475" y="500360"/>
              </a:cxn>
              <a:cxn ang="0">
                <a:pos x="461097" y="760334"/>
              </a:cxn>
              <a:cxn ang="0">
                <a:pos x="0" y="681987"/>
              </a:cxn>
              <a:cxn ang="0">
                <a:pos x="145095" y="303600"/>
              </a:cxn>
              <a:cxn ang="0">
                <a:pos x="415699" y="81019"/>
              </a:cxn>
              <a:cxn ang="0">
                <a:pos x="804694" y="0"/>
              </a:cxn>
            </a:cxnLst>
            <a:pathLst>
              <a:path w="1580002" h="1370260">
                <a:moveTo>
                  <a:pt x="805142" y="0"/>
                </a:moveTo>
                <a:cubicBezTo>
                  <a:pt x="1050959" y="0"/>
                  <a:pt x="1248089" y="78377"/>
                  <a:pt x="1396529" y="235130"/>
                </a:cubicBezTo>
                <a:cubicBezTo>
                  <a:pt x="1518844" y="363383"/>
                  <a:pt x="1580002" y="508261"/>
                  <a:pt x="1580002" y="669764"/>
                </a:cubicBezTo>
                <a:cubicBezTo>
                  <a:pt x="1580002" y="898956"/>
                  <a:pt x="1454718" y="1081835"/>
                  <a:pt x="1204150" y="1218401"/>
                </a:cubicBezTo>
                <a:cubicBezTo>
                  <a:pt x="1316371" y="1242448"/>
                  <a:pt x="1411726" y="1288872"/>
                  <a:pt x="1490213" y="1357675"/>
                </a:cubicBezTo>
                <a:lnTo>
                  <a:pt x="1502239" y="1370260"/>
                </a:lnTo>
                <a:lnTo>
                  <a:pt x="615704" y="1370260"/>
                </a:lnTo>
                <a:lnTo>
                  <a:pt x="660858" y="1036709"/>
                </a:lnTo>
                <a:cubicBezTo>
                  <a:pt x="796235" y="1040272"/>
                  <a:pt x="899550" y="1010880"/>
                  <a:pt x="970802" y="948535"/>
                </a:cubicBezTo>
                <a:cubicBezTo>
                  <a:pt x="1042053" y="886190"/>
                  <a:pt x="1077679" y="803360"/>
                  <a:pt x="1077679" y="700046"/>
                </a:cubicBezTo>
                <a:cubicBezTo>
                  <a:pt x="1077679" y="612169"/>
                  <a:pt x="1051553" y="542105"/>
                  <a:pt x="999302" y="489854"/>
                </a:cubicBezTo>
                <a:cubicBezTo>
                  <a:pt x="947051" y="437603"/>
                  <a:pt x="877581" y="411477"/>
                  <a:pt x="790892" y="411477"/>
                </a:cubicBezTo>
                <a:cubicBezTo>
                  <a:pt x="705390" y="411477"/>
                  <a:pt x="632357" y="441166"/>
                  <a:pt x="571793" y="500542"/>
                </a:cubicBezTo>
                <a:cubicBezTo>
                  <a:pt x="511229" y="559918"/>
                  <a:pt x="474416" y="646607"/>
                  <a:pt x="461353" y="760610"/>
                </a:cubicBezTo>
                <a:lnTo>
                  <a:pt x="0" y="682233"/>
                </a:lnTo>
                <a:cubicBezTo>
                  <a:pt x="32063" y="524292"/>
                  <a:pt x="80455" y="398118"/>
                  <a:pt x="145175" y="303710"/>
                </a:cubicBezTo>
                <a:cubicBezTo>
                  <a:pt x="209895" y="209301"/>
                  <a:pt x="300147" y="135081"/>
                  <a:pt x="415931" y="81049"/>
                </a:cubicBezTo>
                <a:cubicBezTo>
                  <a:pt x="531714" y="27016"/>
                  <a:pt x="661451" y="0"/>
                  <a:pt x="805142" y="0"/>
                </a:cubicBezTo>
                <a:close/>
              </a:path>
            </a:pathLst>
          </a:custGeom>
          <a:solidFill>
            <a:srgbClr val="C00000">
              <a:alpha val="100000"/>
            </a:srgbClr>
          </a:solidFill>
          <a:ln w="9525">
            <a:noFill/>
          </a:ln>
        </p:spPr>
        <p:txBody>
          <a:bodyPr/>
          <a:p>
            <a:endParaRPr lang="zh-CN" altLang="en-US"/>
          </a:p>
        </p:txBody>
      </p:sp>
      <p:sp>
        <p:nvSpPr>
          <p:cNvPr id="3" name="矩形 2"/>
          <p:cNvSpPr/>
          <p:nvPr/>
        </p:nvSpPr>
        <p:spPr>
          <a:xfrm>
            <a:off x="4108450" y="3013075"/>
            <a:ext cx="6956425" cy="831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8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rPr>
              <a:t>企业安全文化的主要功能</a:t>
            </a:r>
            <a:endParaRPr kumimoji="0" lang="zh-CN" altLang="en-US" sz="48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5778" name="Rectangle 5"/>
          <p:cNvSpPr/>
          <p:nvPr/>
        </p:nvSpPr>
        <p:spPr>
          <a:xfrm>
            <a:off x="1271588" y="317500"/>
            <a:ext cx="7600950"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2005</a:t>
            </a:r>
            <a:r>
              <a:rPr lang="zh-CN" altLang="en-US" sz="3200" dirty="0">
                <a:latin typeface="华文中宋" pitchFamily="2" charset="-122"/>
                <a:ea typeface="华文中宋" pitchFamily="2" charset="-122"/>
              </a:rPr>
              <a:t>年</a:t>
            </a:r>
            <a:r>
              <a:rPr lang="en-US" altLang="zh-CN" sz="3200" dirty="0">
                <a:latin typeface="华文中宋" pitchFamily="2" charset="-122"/>
                <a:ea typeface="华文中宋" pitchFamily="2" charset="-122"/>
              </a:rPr>
              <a:t>《</a:t>
            </a:r>
            <a:r>
              <a:rPr lang="zh-CN" altLang="en-US" sz="3200" dirty="0">
                <a:latin typeface="华文中宋" pitchFamily="2" charset="-122"/>
                <a:ea typeface="华文中宋" pitchFamily="2" charset="-122"/>
              </a:rPr>
              <a:t>中国民营企业发展报告</a:t>
            </a:r>
            <a:r>
              <a:rPr lang="en-US" altLang="zh-CN" sz="3200" dirty="0">
                <a:latin typeface="华文中宋" pitchFamily="2" charset="-122"/>
                <a:ea typeface="华文中宋" pitchFamily="2" charset="-122"/>
              </a:rPr>
              <a:t>》</a:t>
            </a:r>
            <a:endParaRPr lang="en-US" altLang="zh-CN" sz="3200" dirty="0">
              <a:latin typeface="华文中宋" pitchFamily="2" charset="-122"/>
              <a:ea typeface="华文中宋" pitchFamily="2" charset="-122"/>
            </a:endParaRPr>
          </a:p>
        </p:txBody>
      </p:sp>
      <p:sp>
        <p:nvSpPr>
          <p:cNvPr id="75779" name="Text Box 11"/>
          <p:cNvSpPr txBox="1"/>
          <p:nvPr/>
        </p:nvSpPr>
        <p:spPr>
          <a:xfrm>
            <a:off x="4573588" y="6550025"/>
            <a:ext cx="3873500" cy="396875"/>
          </a:xfrm>
          <a:prstGeom prst="rect">
            <a:avLst/>
          </a:prstGeom>
          <a:noFill/>
          <a:ln w="9525">
            <a:noFill/>
          </a:ln>
        </p:spPr>
        <p:txBody>
          <a:bodyPr>
            <a:spAutoFit/>
          </a:bodyPr>
          <a:p>
            <a:pPr eaLnBrk="1" hangingPunct="1">
              <a:spcBef>
                <a:spcPct val="50000"/>
              </a:spcBef>
            </a:pPr>
            <a:r>
              <a:rPr lang="en-US" altLang="zh-CN" sz="2000" b="0" dirty="0">
                <a:latin typeface="Arial Black" panose="020B0A04020102020204" pitchFamily="34" charset="0"/>
              </a:rPr>
              <a:t>www.anquan123.com</a:t>
            </a:r>
            <a:endParaRPr lang="en-US" altLang="zh-CN" sz="2000" b="0" dirty="0">
              <a:latin typeface="Arial Black" panose="020B0A04020102020204" pitchFamily="34" charset="0"/>
            </a:endParaRPr>
          </a:p>
        </p:txBody>
      </p:sp>
      <p:sp>
        <p:nvSpPr>
          <p:cNvPr id="2" name="矩形 1"/>
          <p:cNvSpPr/>
          <p:nvPr/>
        </p:nvSpPr>
        <p:spPr>
          <a:xfrm>
            <a:off x="723900" y="1844675"/>
            <a:ext cx="10742613" cy="19383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中国民营企业的平均寿命只有</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2.9</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年，国有企业</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5</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年左右，中国每年注册</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15</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万家民营企业，每年又消失</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10</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万多家。</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60%</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民营企业将在</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5</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年内破产，</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85%</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在</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10</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年内消亡，，能够生存</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3</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年以上的企业只有</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10%</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。大型企业集团的平均寿命也只有</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7-8</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年。日本大型企业集团的平均寿命为</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30</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年，是中国的</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4</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倍；美国大型企业集团的平均寿命为</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40</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年，为中国的</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6</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倍。</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7826" name="Rectangle 5"/>
          <p:cNvSpPr/>
          <p:nvPr/>
        </p:nvSpPr>
        <p:spPr>
          <a:xfrm>
            <a:off x="1195388" y="298450"/>
            <a:ext cx="7600950"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影响企业寿命的主要因素是什么？</a:t>
            </a:r>
            <a:endParaRPr lang="zh-CN" altLang="en-US" sz="3200" dirty="0">
              <a:latin typeface="华文中宋" pitchFamily="2" charset="-122"/>
              <a:ea typeface="华文中宋" pitchFamily="2" charset="-122"/>
            </a:endParaRPr>
          </a:p>
        </p:txBody>
      </p:sp>
      <p:sp>
        <p:nvSpPr>
          <p:cNvPr id="77827" name="Text Box 10"/>
          <p:cNvSpPr txBox="1"/>
          <p:nvPr/>
        </p:nvSpPr>
        <p:spPr>
          <a:xfrm>
            <a:off x="700088" y="4416425"/>
            <a:ext cx="4891087" cy="960438"/>
          </a:xfrm>
          <a:prstGeom prst="rect">
            <a:avLst/>
          </a:prstGeom>
          <a:noFill/>
          <a:ln w="9525">
            <a:noFill/>
          </a:ln>
        </p:spPr>
        <p:txBody>
          <a:bodyPr>
            <a:spAutoFit/>
          </a:bodyPr>
          <a:p>
            <a:pPr eaLnBrk="1" hangingPunct="1">
              <a:lnSpc>
                <a:spcPct val="150000"/>
              </a:lnSpc>
              <a:buNone/>
            </a:pPr>
            <a:r>
              <a:rPr lang="zh-CN" altLang="en-US" sz="2000" b="0" dirty="0">
                <a:solidFill>
                  <a:srgbClr val="262626"/>
                </a:solidFill>
                <a:latin typeface="微软雅黑" panose="020B0503020204020204" charset="-122"/>
                <a:ea typeface="微软雅黑" panose="020B0503020204020204" charset="-122"/>
              </a:rPr>
              <a:t>文化是无形的，物质财富是有形的，但这种有形却正是生于无形！</a:t>
            </a:r>
            <a:endParaRPr lang="zh-CN" altLang="en-US" sz="2000" b="0" dirty="0">
              <a:solidFill>
                <a:srgbClr val="262626"/>
              </a:solidFill>
              <a:latin typeface="微软雅黑" panose="020B0503020204020204" charset="-122"/>
              <a:ea typeface="微软雅黑" panose="020B0503020204020204" charset="-122"/>
            </a:endParaRPr>
          </a:p>
        </p:txBody>
      </p:sp>
      <p:sp>
        <p:nvSpPr>
          <p:cNvPr id="2" name="矩形 1"/>
          <p:cNvSpPr/>
          <p:nvPr/>
        </p:nvSpPr>
        <p:spPr>
          <a:xfrm>
            <a:off x="700088" y="2335213"/>
            <a:ext cx="4873625" cy="11350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eiryo" panose="020B0604030504040204" pitchFamily="34" charset="-128"/>
              </a:rPr>
              <a:t>天下万物生于有，有生于无！</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eiryo" panose="020B0604030504040204" pitchFamily="34" charset="-128"/>
            </a:endParaRPr>
          </a:p>
          <a:p>
            <a:pPr marL="0" marR="0" lvl="0" indent="0" algn="r"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eiryo" panose="020B0604030504040204" pitchFamily="34" charset="-128"/>
              </a:rPr>
              <a:t>——</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eiryo" panose="020B0604030504040204" pitchFamily="34" charset="-128"/>
              </a:rPr>
              <a:t>老子</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eiryo" panose="020B0604030504040204" pitchFamily="34" charset="-128"/>
            </a:endParaRPr>
          </a:p>
        </p:txBody>
      </p:sp>
      <p:grpSp>
        <p:nvGrpSpPr>
          <p:cNvPr id="77829" name="组合 11"/>
          <p:cNvGrpSpPr/>
          <p:nvPr/>
        </p:nvGrpSpPr>
        <p:grpSpPr>
          <a:xfrm>
            <a:off x="6096000" y="2192338"/>
            <a:ext cx="5294313" cy="3449637"/>
            <a:chOff x="6657974" y="1996708"/>
            <a:chExt cx="4572001" cy="2978881"/>
          </a:xfrm>
        </p:grpSpPr>
        <p:pic>
          <p:nvPicPr>
            <p:cNvPr id="77830" name="图片 2"/>
            <p:cNvPicPr>
              <a:picLocks noChangeAspect="1"/>
            </p:cNvPicPr>
            <p:nvPr/>
          </p:nvPicPr>
          <p:blipFill>
            <a:blip r:embed="rId1"/>
            <a:stretch>
              <a:fillRect/>
            </a:stretch>
          </p:blipFill>
          <p:spPr>
            <a:xfrm>
              <a:off x="6657974" y="1996708"/>
              <a:ext cx="1447800" cy="857250"/>
            </a:xfrm>
            <a:prstGeom prst="rect">
              <a:avLst/>
            </a:prstGeom>
            <a:noFill/>
            <a:ln w="9525" cap="flat" cmpd="sng">
              <a:solidFill>
                <a:srgbClr val="C00000"/>
              </a:solidFill>
              <a:prstDash val="solid"/>
              <a:miter/>
              <a:headEnd type="none" w="med" len="med"/>
              <a:tailEnd type="none" w="med" len="med"/>
            </a:ln>
          </p:spPr>
        </p:pic>
        <p:pic>
          <p:nvPicPr>
            <p:cNvPr id="77831" name="图片 3"/>
            <p:cNvPicPr>
              <a:picLocks noChangeAspect="1"/>
            </p:cNvPicPr>
            <p:nvPr/>
          </p:nvPicPr>
          <p:blipFill>
            <a:blip r:embed="rId2"/>
            <a:stretch>
              <a:fillRect/>
            </a:stretch>
          </p:blipFill>
          <p:spPr>
            <a:xfrm>
              <a:off x="8196262" y="1996708"/>
              <a:ext cx="1628775" cy="857250"/>
            </a:xfrm>
            <a:prstGeom prst="rect">
              <a:avLst/>
            </a:prstGeom>
            <a:noFill/>
            <a:ln w="9525" cap="flat" cmpd="sng">
              <a:solidFill>
                <a:srgbClr val="C00000"/>
              </a:solidFill>
              <a:prstDash val="solid"/>
              <a:miter/>
              <a:headEnd type="none" w="med" len="med"/>
              <a:tailEnd type="none" w="med" len="med"/>
            </a:ln>
          </p:spPr>
        </p:pic>
        <p:pic>
          <p:nvPicPr>
            <p:cNvPr id="77832" name="图片 4"/>
            <p:cNvPicPr>
              <a:picLocks noChangeAspect="1"/>
            </p:cNvPicPr>
            <p:nvPr/>
          </p:nvPicPr>
          <p:blipFill>
            <a:blip r:embed="rId3"/>
            <a:stretch>
              <a:fillRect/>
            </a:stretch>
          </p:blipFill>
          <p:spPr>
            <a:xfrm>
              <a:off x="9906000" y="1996708"/>
              <a:ext cx="1314450" cy="857250"/>
            </a:xfrm>
            <a:prstGeom prst="rect">
              <a:avLst/>
            </a:prstGeom>
            <a:noFill/>
            <a:ln w="9525" cap="flat" cmpd="sng">
              <a:solidFill>
                <a:srgbClr val="C00000"/>
              </a:solidFill>
              <a:prstDash val="solid"/>
              <a:miter/>
              <a:headEnd type="none" w="med" len="med"/>
              <a:tailEnd type="none" w="med" len="med"/>
            </a:ln>
          </p:spPr>
        </p:pic>
        <p:pic>
          <p:nvPicPr>
            <p:cNvPr id="77833" name="图片 5"/>
            <p:cNvPicPr>
              <a:picLocks noChangeAspect="1"/>
            </p:cNvPicPr>
            <p:nvPr/>
          </p:nvPicPr>
          <p:blipFill>
            <a:blip r:embed="rId4"/>
            <a:stretch>
              <a:fillRect/>
            </a:stretch>
          </p:blipFill>
          <p:spPr>
            <a:xfrm>
              <a:off x="6657974" y="2957511"/>
              <a:ext cx="1447800" cy="942975"/>
            </a:xfrm>
            <a:prstGeom prst="rect">
              <a:avLst/>
            </a:prstGeom>
            <a:noFill/>
            <a:ln w="9525" cap="flat" cmpd="sng">
              <a:solidFill>
                <a:srgbClr val="C00000"/>
              </a:solidFill>
              <a:prstDash val="solid"/>
              <a:miter/>
              <a:headEnd type="none" w="med" len="med"/>
              <a:tailEnd type="none" w="med" len="med"/>
            </a:ln>
          </p:spPr>
        </p:pic>
        <p:pic>
          <p:nvPicPr>
            <p:cNvPr id="77834" name="图片 6"/>
            <p:cNvPicPr>
              <a:picLocks noChangeAspect="1"/>
            </p:cNvPicPr>
            <p:nvPr/>
          </p:nvPicPr>
          <p:blipFill>
            <a:blip r:embed="rId5"/>
            <a:stretch>
              <a:fillRect/>
            </a:stretch>
          </p:blipFill>
          <p:spPr>
            <a:xfrm>
              <a:off x="8196262" y="2957512"/>
              <a:ext cx="1628775" cy="942975"/>
            </a:xfrm>
            <a:prstGeom prst="rect">
              <a:avLst/>
            </a:prstGeom>
            <a:noFill/>
            <a:ln w="9525" cap="flat" cmpd="sng">
              <a:solidFill>
                <a:srgbClr val="C00000"/>
              </a:solidFill>
              <a:prstDash val="solid"/>
              <a:miter/>
              <a:headEnd type="none" w="med" len="med"/>
              <a:tailEnd type="none" w="med" len="med"/>
            </a:ln>
          </p:spPr>
        </p:pic>
        <p:pic>
          <p:nvPicPr>
            <p:cNvPr id="77835" name="图片 7"/>
            <p:cNvPicPr>
              <a:picLocks noChangeAspect="1"/>
            </p:cNvPicPr>
            <p:nvPr/>
          </p:nvPicPr>
          <p:blipFill>
            <a:blip r:embed="rId6"/>
            <a:stretch>
              <a:fillRect/>
            </a:stretch>
          </p:blipFill>
          <p:spPr>
            <a:xfrm>
              <a:off x="9915525" y="2947986"/>
              <a:ext cx="1314450" cy="942975"/>
            </a:xfrm>
            <a:prstGeom prst="rect">
              <a:avLst/>
            </a:prstGeom>
            <a:noFill/>
            <a:ln w="9525" cap="flat" cmpd="sng">
              <a:solidFill>
                <a:srgbClr val="C00000"/>
              </a:solidFill>
              <a:prstDash val="solid"/>
              <a:miter/>
              <a:headEnd type="none" w="med" len="med"/>
              <a:tailEnd type="none" w="med" len="med"/>
            </a:ln>
          </p:spPr>
        </p:pic>
        <p:pic>
          <p:nvPicPr>
            <p:cNvPr id="77836" name="图片 8"/>
            <p:cNvPicPr>
              <a:picLocks noChangeAspect="1"/>
            </p:cNvPicPr>
            <p:nvPr/>
          </p:nvPicPr>
          <p:blipFill>
            <a:blip r:embed="rId7"/>
            <a:stretch>
              <a:fillRect/>
            </a:stretch>
          </p:blipFill>
          <p:spPr>
            <a:xfrm>
              <a:off x="6657974" y="4004039"/>
              <a:ext cx="1447800" cy="971550"/>
            </a:xfrm>
            <a:prstGeom prst="rect">
              <a:avLst/>
            </a:prstGeom>
            <a:noFill/>
            <a:ln w="9525" cap="flat" cmpd="sng">
              <a:solidFill>
                <a:srgbClr val="C00000"/>
              </a:solidFill>
              <a:prstDash val="solid"/>
              <a:miter/>
              <a:headEnd type="none" w="med" len="med"/>
              <a:tailEnd type="none" w="med" len="med"/>
            </a:ln>
          </p:spPr>
        </p:pic>
        <p:pic>
          <p:nvPicPr>
            <p:cNvPr id="77837" name="图片 9"/>
            <p:cNvPicPr>
              <a:picLocks noChangeAspect="1"/>
            </p:cNvPicPr>
            <p:nvPr/>
          </p:nvPicPr>
          <p:blipFill>
            <a:blip r:embed="rId8"/>
            <a:stretch>
              <a:fillRect/>
            </a:stretch>
          </p:blipFill>
          <p:spPr>
            <a:xfrm>
              <a:off x="8196262" y="4004039"/>
              <a:ext cx="1628775" cy="971550"/>
            </a:xfrm>
            <a:prstGeom prst="rect">
              <a:avLst/>
            </a:prstGeom>
            <a:noFill/>
            <a:ln w="9525" cap="flat" cmpd="sng">
              <a:solidFill>
                <a:srgbClr val="C00000"/>
              </a:solidFill>
              <a:prstDash val="solid"/>
              <a:miter/>
              <a:headEnd type="none" w="med" len="med"/>
              <a:tailEnd type="none" w="med" len="med"/>
            </a:ln>
          </p:spPr>
        </p:pic>
        <p:pic>
          <p:nvPicPr>
            <p:cNvPr id="77838" name="图片 10"/>
            <p:cNvPicPr>
              <a:picLocks noChangeAspect="1"/>
            </p:cNvPicPr>
            <p:nvPr/>
          </p:nvPicPr>
          <p:blipFill>
            <a:blip r:embed="rId9"/>
            <a:stretch>
              <a:fillRect/>
            </a:stretch>
          </p:blipFill>
          <p:spPr>
            <a:xfrm>
              <a:off x="9906000" y="4004039"/>
              <a:ext cx="1314450" cy="971550"/>
            </a:xfrm>
            <a:prstGeom prst="rect">
              <a:avLst/>
            </a:prstGeom>
            <a:noFill/>
            <a:ln w="9525" cap="flat" cmpd="sng">
              <a:solidFill>
                <a:srgbClr val="C00000"/>
              </a:solidFill>
              <a:prstDash val="solid"/>
              <a:miter/>
              <a:headEnd type="none" w="med" len="med"/>
              <a:tailEnd type="none" w="med" len="med"/>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矩形 4"/>
          <p:cNvSpPr/>
          <p:nvPr/>
        </p:nvSpPr>
        <p:spPr>
          <a:xfrm>
            <a:off x="1246188" y="1782763"/>
            <a:ext cx="1295400" cy="11557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9875" name="Rectangle 5"/>
          <p:cNvSpPr/>
          <p:nvPr/>
        </p:nvSpPr>
        <p:spPr>
          <a:xfrm>
            <a:off x="1223963" y="307975"/>
            <a:ext cx="6707187"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对企业安全文化的两个误区</a:t>
            </a:r>
            <a:endParaRPr lang="zh-CN" altLang="en-US" sz="3200" dirty="0">
              <a:latin typeface="华文中宋" pitchFamily="2" charset="-122"/>
              <a:ea typeface="华文中宋" pitchFamily="2" charset="-122"/>
            </a:endParaRPr>
          </a:p>
        </p:txBody>
      </p:sp>
      <p:sp>
        <p:nvSpPr>
          <p:cNvPr id="79876" name="Text Box 11"/>
          <p:cNvSpPr txBox="1"/>
          <p:nvPr/>
        </p:nvSpPr>
        <p:spPr>
          <a:xfrm>
            <a:off x="1246188" y="5367338"/>
            <a:ext cx="9459912" cy="500062"/>
          </a:xfrm>
          <a:prstGeom prst="rect">
            <a:avLst/>
          </a:prstGeom>
          <a:noFill/>
          <a:ln w="9525">
            <a:noFill/>
          </a:ln>
        </p:spPr>
        <p:txBody>
          <a:bodyPr>
            <a:spAutoFit/>
          </a:bodyPr>
          <a:p>
            <a:pPr eaLnBrk="1" hangingPunct="1">
              <a:lnSpc>
                <a:spcPct val="150000"/>
              </a:lnSpc>
            </a:pPr>
            <a:r>
              <a:rPr lang="zh-CN" altLang="en-US" sz="2000" dirty="0">
                <a:solidFill>
                  <a:srgbClr val="262626"/>
                </a:solidFill>
                <a:latin typeface="微软雅黑" panose="020B0503020204020204" charset="-122"/>
                <a:ea typeface="微软雅黑" panose="020B0503020204020204" charset="-122"/>
              </a:rPr>
              <a:t>一个企业真正有价值的、有魅力、能够传承下来的东西，不是产品，而是他的文化！</a:t>
            </a:r>
            <a:endParaRPr lang="zh-CN" altLang="en-US" sz="2000" dirty="0">
              <a:solidFill>
                <a:srgbClr val="262626"/>
              </a:solidFill>
              <a:latin typeface="微软雅黑" panose="020B0503020204020204" charset="-122"/>
              <a:ea typeface="微软雅黑" panose="020B0503020204020204" charset="-122"/>
            </a:endParaRPr>
          </a:p>
        </p:txBody>
      </p:sp>
      <p:sp>
        <p:nvSpPr>
          <p:cNvPr id="79877" name="Freeform 101"/>
          <p:cNvSpPr>
            <a:spLocks noEditPoints="1"/>
          </p:cNvSpPr>
          <p:nvPr/>
        </p:nvSpPr>
        <p:spPr>
          <a:xfrm flipV="1">
            <a:off x="1673225" y="1893888"/>
            <a:ext cx="439738" cy="4286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chemeClr val="bg1">
              <a:alpha val="100000"/>
            </a:schemeClr>
          </a:solidFill>
          <a:ln w="9525">
            <a:noFill/>
          </a:ln>
        </p:spPr>
        <p:txBody>
          <a:bodyPr/>
          <a:p>
            <a:endParaRPr lang="zh-CN" altLang="en-US"/>
          </a:p>
        </p:txBody>
      </p:sp>
      <p:sp>
        <p:nvSpPr>
          <p:cNvPr id="3" name="矩形 2"/>
          <p:cNvSpPr/>
          <p:nvPr/>
        </p:nvSpPr>
        <p:spPr>
          <a:xfrm>
            <a:off x="1193800" y="3395663"/>
            <a:ext cx="9583738" cy="1477963"/>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一方面：这些成功的企业虽然没有标榜自己的企业（安全）文化，但你只要认真的进行考察，他们一定有真正的企业（安全）文化；</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另一方面：任何企业要基业长青，就必须靠企业文化进行传承。</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 name="矩形 3"/>
          <p:cNvSpPr/>
          <p:nvPr/>
        </p:nvSpPr>
        <p:spPr>
          <a:xfrm>
            <a:off x="2895600" y="1820863"/>
            <a:ext cx="7551738" cy="962025"/>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企业不需要企业（安全）文化，只要老板有本事，企业照样可以办得好，挣大钱，不出事！有多少成功的老板都是小学还没毕业。</a:t>
            </a:r>
            <a:endParaRPr kumimoji="0" lang="zh-CN" altLang="en-US" sz="2000" b="1" i="0" u="none" strike="noStrike" kern="1200" cap="none" spc="0" normalizeH="0" baseline="0" noProof="0" dirty="0">
              <a:ln>
                <a:noFill/>
              </a:ln>
              <a:solidFill>
                <a:schemeClr val="tx1">
                  <a:lumMod val="85000"/>
                  <a:lumOff val="15000"/>
                </a:schemeClr>
              </a:solidFill>
              <a:effectLst>
                <a:outerShdw blurRad="38100" dist="38100" dir="2700000" algn="tl">
                  <a:srgbClr val="000000"/>
                </a:outerShdw>
              </a:effectLst>
              <a:uLnTx/>
              <a:uFillTx/>
              <a:latin typeface="微软雅黑" panose="020B0503020204020204" charset="-122"/>
              <a:ea typeface="微软雅黑" panose="020B0503020204020204" charset="-122"/>
              <a:cs typeface="+mn-cs"/>
            </a:endParaRPr>
          </a:p>
        </p:txBody>
      </p:sp>
      <p:sp>
        <p:nvSpPr>
          <p:cNvPr id="6" name="矩形 5"/>
          <p:cNvSpPr/>
          <p:nvPr/>
        </p:nvSpPr>
        <p:spPr>
          <a:xfrm>
            <a:off x="2738438" y="1782763"/>
            <a:ext cx="7867650" cy="1155700"/>
          </a:xfrm>
          <a:prstGeom prst="rect">
            <a:avLst/>
          </a:prstGeom>
          <a:no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9881" name="文本框 6"/>
          <p:cNvSpPr txBox="1"/>
          <p:nvPr/>
        </p:nvSpPr>
        <p:spPr>
          <a:xfrm>
            <a:off x="1193800" y="2395538"/>
            <a:ext cx="1465263" cy="461962"/>
          </a:xfrm>
          <a:prstGeom prst="rect">
            <a:avLst/>
          </a:prstGeom>
          <a:noFill/>
          <a:ln w="9525">
            <a:noFill/>
          </a:ln>
        </p:spPr>
        <p:txBody>
          <a:bodyPr>
            <a:spAutoFit/>
          </a:bodyPr>
          <a:p>
            <a:pPr algn="ctr"/>
            <a:r>
              <a:rPr lang="zh-CN" altLang="en-US" sz="2400" dirty="0">
                <a:latin typeface="微软雅黑" panose="020B0503020204020204" charset="-122"/>
                <a:ea typeface="微软雅黑" panose="020B0503020204020204" charset="-122"/>
              </a:rPr>
              <a:t>误区</a:t>
            </a:r>
            <a:r>
              <a:rPr lang="en-US" altLang="zh-CN" sz="2400" dirty="0">
                <a:latin typeface="微软雅黑" panose="020B0503020204020204" charset="-122"/>
                <a:ea typeface="微软雅黑" panose="020B0503020204020204" charset="-122"/>
              </a:rPr>
              <a:t>A</a:t>
            </a:r>
            <a:endParaRPr lang="zh-CN" altLang="en-US" sz="2400" dirty="0">
              <a:latin typeface="微软雅黑" panose="020B0503020204020204" charset="-122"/>
              <a:ea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1922" name="Rectangle 5"/>
          <p:cNvSpPr/>
          <p:nvPr/>
        </p:nvSpPr>
        <p:spPr>
          <a:xfrm>
            <a:off x="1223963" y="288925"/>
            <a:ext cx="6707187"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对企业安全文化的两个误区</a:t>
            </a:r>
            <a:endParaRPr lang="zh-CN" altLang="en-US" sz="3200" dirty="0">
              <a:latin typeface="华文中宋" pitchFamily="2" charset="-122"/>
              <a:ea typeface="华文中宋" pitchFamily="2" charset="-122"/>
            </a:endParaRPr>
          </a:p>
        </p:txBody>
      </p:sp>
      <p:sp>
        <p:nvSpPr>
          <p:cNvPr id="12" name="矩形 11"/>
          <p:cNvSpPr/>
          <p:nvPr/>
        </p:nvSpPr>
        <p:spPr>
          <a:xfrm>
            <a:off x="1246188" y="1782763"/>
            <a:ext cx="1295400" cy="11557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1924" name="Freeform 101"/>
          <p:cNvSpPr>
            <a:spLocks noEditPoints="1"/>
          </p:cNvSpPr>
          <p:nvPr/>
        </p:nvSpPr>
        <p:spPr>
          <a:xfrm flipV="1">
            <a:off x="1673225" y="1893888"/>
            <a:ext cx="439738" cy="4286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chemeClr val="bg1">
              <a:alpha val="100000"/>
            </a:schemeClr>
          </a:solidFill>
          <a:ln w="9525">
            <a:noFill/>
          </a:ln>
        </p:spPr>
        <p:txBody>
          <a:bodyPr/>
          <a:p>
            <a:endParaRPr lang="zh-CN" altLang="en-US"/>
          </a:p>
        </p:txBody>
      </p:sp>
      <p:sp>
        <p:nvSpPr>
          <p:cNvPr id="15" name="矩形 14"/>
          <p:cNvSpPr/>
          <p:nvPr/>
        </p:nvSpPr>
        <p:spPr>
          <a:xfrm>
            <a:off x="2738438" y="1782763"/>
            <a:ext cx="7867650" cy="1155700"/>
          </a:xfrm>
          <a:prstGeom prst="rect">
            <a:avLst/>
          </a:prstGeom>
          <a:noFill/>
          <a:ln w="158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1926" name="文本框 15"/>
          <p:cNvSpPr txBox="1"/>
          <p:nvPr/>
        </p:nvSpPr>
        <p:spPr>
          <a:xfrm>
            <a:off x="1193800" y="2395538"/>
            <a:ext cx="1465263" cy="461962"/>
          </a:xfrm>
          <a:prstGeom prst="rect">
            <a:avLst/>
          </a:prstGeom>
          <a:noFill/>
          <a:ln w="9525">
            <a:noFill/>
          </a:ln>
        </p:spPr>
        <p:txBody>
          <a:bodyPr>
            <a:spAutoFit/>
          </a:bodyPr>
          <a:p>
            <a:pPr algn="ctr"/>
            <a:r>
              <a:rPr lang="zh-CN" altLang="en-US" sz="2400" dirty="0">
                <a:latin typeface="微软雅黑" panose="020B0503020204020204" charset="-122"/>
                <a:ea typeface="微软雅黑" panose="020B0503020204020204" charset="-122"/>
              </a:rPr>
              <a:t>误区</a:t>
            </a:r>
            <a:r>
              <a:rPr lang="en-US" altLang="zh-CN" sz="2400" dirty="0">
                <a:latin typeface="微软雅黑" panose="020B0503020204020204" charset="-122"/>
                <a:ea typeface="微软雅黑" panose="020B0503020204020204" charset="-122"/>
              </a:rPr>
              <a:t>B</a:t>
            </a:r>
            <a:endParaRPr lang="zh-CN" altLang="en-US" sz="2400" dirty="0">
              <a:latin typeface="微软雅黑" panose="020B0503020204020204" charset="-122"/>
              <a:ea typeface="微软雅黑" panose="020B0503020204020204" charset="-122"/>
            </a:endParaRPr>
          </a:p>
        </p:txBody>
      </p:sp>
      <p:sp>
        <p:nvSpPr>
          <p:cNvPr id="2" name="矩形 1"/>
          <p:cNvSpPr/>
          <p:nvPr/>
        </p:nvSpPr>
        <p:spPr>
          <a:xfrm>
            <a:off x="3087688" y="1816100"/>
            <a:ext cx="7258050" cy="1014413"/>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小企业看老板，中企业看制度，大企业看文化。企业安全文化是大企业的事，等企业做大了，再去建设企业安全文化也不晚。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 name="矩形 2"/>
          <p:cNvSpPr/>
          <p:nvPr/>
        </p:nvSpPr>
        <p:spPr>
          <a:xfrm>
            <a:off x="1193800" y="3324225"/>
            <a:ext cx="9617075" cy="2862263"/>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任何企业都是由小到大的，等企业大了，再去建设企业（安全）文化，这种难度是非常大的；任何观念的改造，在初生时都是最容易的；</a:t>
            </a:r>
            <a:endPar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世界上所有伟大的企业，它们伟大的企业（安全）文化都是在创业之初就奠定了下来，随着企业的发展壮大，它们的企业（安全）文化也在不断地完善和发展，并一直在企业里发挥着巨大的作用！</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1986" name="图片 2"/>
          <p:cNvPicPr>
            <a:picLocks noChangeAspect="1"/>
          </p:cNvPicPr>
          <p:nvPr/>
        </p:nvPicPr>
        <p:blipFill>
          <a:blip r:embed="rId1"/>
          <a:srcRect b="14227"/>
          <a:stretch>
            <a:fillRect/>
          </a:stretch>
        </p:blipFill>
        <p:spPr>
          <a:xfrm>
            <a:off x="0" y="0"/>
            <a:ext cx="12192000" cy="6845300"/>
          </a:xfrm>
          <a:prstGeom prst="rect">
            <a:avLst/>
          </a:prstGeom>
          <a:noFill/>
          <a:ln w="9525">
            <a:noFill/>
          </a:ln>
        </p:spPr>
      </p:pic>
      <p:sp>
        <p:nvSpPr>
          <p:cNvPr id="4" name="文本框 3"/>
          <p:cNvSpPr txBox="1"/>
          <p:nvPr/>
        </p:nvSpPr>
        <p:spPr>
          <a:xfrm>
            <a:off x="7648575" y="133350"/>
            <a:ext cx="2638425" cy="830263"/>
          </a:xfrm>
          <a:prstGeom prst="rect">
            <a:avLst/>
          </a:prstGeom>
          <a:noFill/>
        </p:spPr>
        <p:txBody>
          <a:bodyPr>
            <a:spAutoFit/>
          </a:bodyPr>
          <a:lstStyle/>
          <a:p>
            <a:pPr marR="0" algn="ctr" defTabSz="914400">
              <a:buClrTx/>
              <a:buSzTx/>
              <a:buFontTx/>
              <a:buNone/>
              <a:defRPr/>
            </a:pPr>
            <a:r>
              <a:rPr kumimoji="0" lang="zh-CN" altLang="en-US" sz="4800" kern="1200" cap="none" spc="0" normalizeH="0" baseline="0" noProof="0" dirty="0">
                <a:solidFill>
                  <a:schemeClr val="tx1">
                    <a:lumMod val="85000"/>
                    <a:lumOff val="15000"/>
                  </a:schemeClr>
                </a:solidFill>
                <a:latin typeface="华文中宋" pitchFamily="2" charset="-122"/>
                <a:ea typeface="华文中宋" pitchFamily="2" charset="-122"/>
                <a:cs typeface="+mn-cs"/>
              </a:rPr>
              <a:t>目录</a:t>
            </a:r>
            <a:endParaRPr kumimoji="0" lang="zh-CN" altLang="en-US" sz="4800" kern="1200" cap="none" spc="0" normalizeH="0" baseline="0" noProof="0" dirty="0">
              <a:solidFill>
                <a:schemeClr val="tx1">
                  <a:lumMod val="85000"/>
                  <a:lumOff val="15000"/>
                </a:schemeClr>
              </a:solidFill>
              <a:latin typeface="华文中宋" pitchFamily="2" charset="-122"/>
              <a:ea typeface="华文中宋" pitchFamily="2" charset="-122"/>
              <a:cs typeface="+mn-cs"/>
            </a:endParaRPr>
          </a:p>
        </p:txBody>
      </p:sp>
      <p:sp>
        <p:nvSpPr>
          <p:cNvPr id="5" name="矩形 4"/>
          <p:cNvSpPr/>
          <p:nvPr/>
        </p:nvSpPr>
        <p:spPr>
          <a:xfrm>
            <a:off x="6410325" y="1771650"/>
            <a:ext cx="514350" cy="51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6410325" y="2695575"/>
            <a:ext cx="514350" cy="51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6410325" y="3517900"/>
            <a:ext cx="514350" cy="51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6410325" y="4340225"/>
            <a:ext cx="514350" cy="51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6410325" y="5162550"/>
            <a:ext cx="514350" cy="51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7127875" y="1736725"/>
            <a:ext cx="4289425" cy="58420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rPr>
              <a:t>安全文化的起源与发展</a:t>
            </a:r>
            <a:endParaRPr kumimoji="0" lang="zh-CN" altLang="en-US" sz="32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endParaRPr>
          </a:p>
        </p:txBody>
      </p:sp>
      <p:sp>
        <p:nvSpPr>
          <p:cNvPr id="11" name="矩形 10"/>
          <p:cNvSpPr/>
          <p:nvPr/>
        </p:nvSpPr>
        <p:spPr>
          <a:xfrm>
            <a:off x="7127875" y="2665413"/>
            <a:ext cx="4699000" cy="58420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rPr>
              <a:t>企业安全文化定义及内涵</a:t>
            </a:r>
            <a:endParaRPr kumimoji="0" lang="zh-CN" altLang="en-US" sz="32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endParaRPr>
          </a:p>
        </p:txBody>
      </p:sp>
      <p:sp>
        <p:nvSpPr>
          <p:cNvPr id="12" name="矩形 11"/>
          <p:cNvSpPr/>
          <p:nvPr/>
        </p:nvSpPr>
        <p:spPr>
          <a:xfrm>
            <a:off x="7127875" y="3448050"/>
            <a:ext cx="4699000" cy="58420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rPr>
              <a:t>企业安全文化的主要功能</a:t>
            </a:r>
            <a:endParaRPr kumimoji="0" lang="zh-CN" altLang="en-US" sz="32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endParaRPr>
          </a:p>
        </p:txBody>
      </p:sp>
      <p:sp>
        <p:nvSpPr>
          <p:cNvPr id="13" name="矩形 12"/>
          <p:cNvSpPr/>
          <p:nvPr/>
        </p:nvSpPr>
        <p:spPr>
          <a:xfrm>
            <a:off x="7127875" y="4270375"/>
            <a:ext cx="4699000" cy="58420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rPr>
              <a:t>企业安全文化的主要功能</a:t>
            </a:r>
            <a:endParaRPr kumimoji="0" lang="zh-CN" altLang="en-US" sz="32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endParaRPr>
          </a:p>
        </p:txBody>
      </p:sp>
      <p:sp>
        <p:nvSpPr>
          <p:cNvPr id="14" name="矩形 13"/>
          <p:cNvSpPr/>
          <p:nvPr/>
        </p:nvSpPr>
        <p:spPr>
          <a:xfrm>
            <a:off x="7127875" y="5092700"/>
            <a:ext cx="5110163" cy="58420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rPr>
              <a:t>企业安全文化建设理论体系</a:t>
            </a:r>
            <a:endParaRPr kumimoji="0" lang="zh-CN" altLang="en-US" sz="32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endParaRPr>
          </a:p>
        </p:txBody>
      </p:sp>
      <p:sp>
        <p:nvSpPr>
          <p:cNvPr id="41998" name="文本框 14"/>
          <p:cNvSpPr txBox="1"/>
          <p:nvPr/>
        </p:nvSpPr>
        <p:spPr>
          <a:xfrm>
            <a:off x="6391275" y="1776413"/>
            <a:ext cx="552450" cy="522287"/>
          </a:xfrm>
          <a:prstGeom prst="rect">
            <a:avLst/>
          </a:prstGeom>
          <a:noFill/>
          <a:ln w="9525">
            <a:noFill/>
          </a:ln>
        </p:spPr>
        <p:txBody>
          <a:bodyPr>
            <a:spAutoFit/>
          </a:bodyPr>
          <a:p>
            <a:pPr algn="ctr"/>
            <a:r>
              <a:rPr lang="en-US" altLang="zh-CN" dirty="0">
                <a:latin typeface="Arial" panose="020B0604020202020204" pitchFamily="34" charset="0"/>
              </a:rPr>
              <a:t>1</a:t>
            </a:r>
            <a:endParaRPr lang="zh-CN" altLang="en-US" dirty="0">
              <a:latin typeface="Arial" panose="020B0604020202020204" pitchFamily="34" charset="0"/>
            </a:endParaRPr>
          </a:p>
        </p:txBody>
      </p:sp>
      <p:sp>
        <p:nvSpPr>
          <p:cNvPr id="41999" name="文本框 17"/>
          <p:cNvSpPr txBox="1"/>
          <p:nvPr/>
        </p:nvSpPr>
        <p:spPr>
          <a:xfrm>
            <a:off x="6391275" y="2674938"/>
            <a:ext cx="552450" cy="523875"/>
          </a:xfrm>
          <a:prstGeom prst="rect">
            <a:avLst/>
          </a:prstGeom>
          <a:noFill/>
          <a:ln w="9525">
            <a:noFill/>
          </a:ln>
        </p:spPr>
        <p:txBody>
          <a:bodyPr>
            <a:spAutoFit/>
          </a:bodyPr>
          <a:p>
            <a:pPr algn="ctr"/>
            <a:r>
              <a:rPr lang="en-US" altLang="zh-CN" dirty="0">
                <a:latin typeface="Arial" panose="020B0604020202020204" pitchFamily="34" charset="0"/>
              </a:rPr>
              <a:t>2</a:t>
            </a:r>
            <a:endParaRPr lang="zh-CN" altLang="en-US" dirty="0">
              <a:latin typeface="Arial" panose="020B0604020202020204" pitchFamily="34" charset="0"/>
            </a:endParaRPr>
          </a:p>
        </p:txBody>
      </p:sp>
      <p:sp>
        <p:nvSpPr>
          <p:cNvPr id="42000" name="文本框 18"/>
          <p:cNvSpPr txBox="1"/>
          <p:nvPr/>
        </p:nvSpPr>
        <p:spPr>
          <a:xfrm>
            <a:off x="6391275" y="3506788"/>
            <a:ext cx="552450" cy="522287"/>
          </a:xfrm>
          <a:prstGeom prst="rect">
            <a:avLst/>
          </a:prstGeom>
          <a:noFill/>
          <a:ln w="9525">
            <a:noFill/>
          </a:ln>
        </p:spPr>
        <p:txBody>
          <a:bodyPr>
            <a:spAutoFit/>
          </a:bodyPr>
          <a:p>
            <a:pPr algn="ctr"/>
            <a:r>
              <a:rPr lang="en-US" altLang="zh-CN" dirty="0">
                <a:latin typeface="Arial" panose="020B0604020202020204" pitchFamily="34" charset="0"/>
              </a:rPr>
              <a:t>3</a:t>
            </a:r>
            <a:endParaRPr lang="zh-CN" altLang="en-US" dirty="0">
              <a:latin typeface="Arial" panose="020B0604020202020204" pitchFamily="34" charset="0"/>
            </a:endParaRPr>
          </a:p>
        </p:txBody>
      </p:sp>
      <p:sp>
        <p:nvSpPr>
          <p:cNvPr id="42001" name="文本框 19"/>
          <p:cNvSpPr txBox="1"/>
          <p:nvPr/>
        </p:nvSpPr>
        <p:spPr>
          <a:xfrm>
            <a:off x="6391275" y="4325938"/>
            <a:ext cx="552450" cy="523875"/>
          </a:xfrm>
          <a:prstGeom prst="rect">
            <a:avLst/>
          </a:prstGeom>
          <a:noFill/>
          <a:ln w="9525">
            <a:noFill/>
          </a:ln>
        </p:spPr>
        <p:txBody>
          <a:bodyPr>
            <a:spAutoFit/>
          </a:bodyPr>
          <a:p>
            <a:pPr algn="ctr"/>
            <a:r>
              <a:rPr lang="en-US" altLang="zh-CN" dirty="0">
                <a:latin typeface="Arial" panose="020B0604020202020204" pitchFamily="34" charset="0"/>
              </a:rPr>
              <a:t>4</a:t>
            </a:r>
            <a:endParaRPr lang="zh-CN" altLang="en-US" dirty="0">
              <a:latin typeface="Arial" panose="020B0604020202020204" pitchFamily="34" charset="0"/>
            </a:endParaRPr>
          </a:p>
        </p:txBody>
      </p:sp>
      <p:sp>
        <p:nvSpPr>
          <p:cNvPr id="42002" name="文本框 20"/>
          <p:cNvSpPr txBox="1"/>
          <p:nvPr/>
        </p:nvSpPr>
        <p:spPr>
          <a:xfrm>
            <a:off x="6391275" y="5143500"/>
            <a:ext cx="552450" cy="522288"/>
          </a:xfrm>
          <a:prstGeom prst="rect">
            <a:avLst/>
          </a:prstGeom>
          <a:noFill/>
          <a:ln w="9525">
            <a:noFill/>
          </a:ln>
        </p:spPr>
        <p:txBody>
          <a:bodyPr>
            <a:spAutoFit/>
          </a:bodyPr>
          <a:p>
            <a:pPr algn="ctr"/>
            <a:r>
              <a:rPr lang="en-US" altLang="zh-CN" dirty="0">
                <a:latin typeface="Arial" panose="020B0604020202020204" pitchFamily="34" charset="0"/>
              </a:rPr>
              <a:t>5</a:t>
            </a:r>
            <a:endParaRPr lang="zh-CN" altLang="en-US"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83970" name="图片 2"/>
          <p:cNvPicPr>
            <a:picLocks noChangeAspect="1"/>
          </p:cNvPicPr>
          <p:nvPr/>
        </p:nvPicPr>
        <p:blipFill>
          <a:blip r:embed="rId1"/>
          <a:stretch>
            <a:fillRect/>
          </a:stretch>
        </p:blipFill>
        <p:spPr>
          <a:xfrm>
            <a:off x="5072063" y="2776538"/>
            <a:ext cx="1901825" cy="2935287"/>
          </a:xfrm>
          <a:prstGeom prst="rect">
            <a:avLst/>
          </a:prstGeom>
          <a:noFill/>
          <a:ln w="9525">
            <a:noFill/>
          </a:ln>
        </p:spPr>
      </p:pic>
      <p:sp>
        <p:nvSpPr>
          <p:cNvPr id="12" name="矩形 11"/>
          <p:cNvSpPr/>
          <p:nvPr/>
        </p:nvSpPr>
        <p:spPr>
          <a:xfrm>
            <a:off x="1379538" y="5434013"/>
            <a:ext cx="9834563" cy="12255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3972" name="Rectangle 5"/>
          <p:cNvSpPr/>
          <p:nvPr/>
        </p:nvSpPr>
        <p:spPr>
          <a:xfrm>
            <a:off x="1204913" y="282575"/>
            <a:ext cx="7600950"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企业安全文化的主要功能</a:t>
            </a:r>
            <a:endParaRPr lang="zh-CN" altLang="en-US" sz="3200" dirty="0">
              <a:latin typeface="华文中宋" pitchFamily="2" charset="-122"/>
              <a:ea typeface="华文中宋" pitchFamily="2" charset="-122"/>
            </a:endParaRPr>
          </a:p>
        </p:txBody>
      </p:sp>
      <p:sp>
        <p:nvSpPr>
          <p:cNvPr id="116746" name="Text Box 10"/>
          <p:cNvSpPr txBox="1">
            <a:spLocks noChangeArrowheads="1"/>
          </p:cNvSpPr>
          <p:nvPr/>
        </p:nvSpPr>
        <p:spPr bwMode="auto">
          <a:xfrm>
            <a:off x="3479800" y="5538788"/>
            <a:ext cx="5232400" cy="1016000"/>
          </a:xfrm>
          <a:prstGeom prst="rect">
            <a:avLst/>
          </a:prstGeom>
          <a:noFill/>
          <a:ln>
            <a:noFill/>
          </a:ln>
          <a:effectLst/>
        </p:spPr>
        <p:txBody>
          <a:bodyPr>
            <a:spAutoFit/>
          </a:bodyPr>
          <a:lstStyle>
            <a:lvl1pPr>
              <a:spcBef>
                <a:spcPct val="50000"/>
              </a:spcBef>
              <a:defRPr sz="2800" b="1">
                <a:solidFill>
                  <a:schemeClr val="bg1"/>
                </a:solidFill>
                <a:latin typeface="Arial" panose="020B0604020202020204" pitchFamily="34" charset="0"/>
                <a:ea typeface="文鼎霹雳体" pitchFamily="33" charset="-122"/>
              </a:defRPr>
            </a:lvl1pPr>
            <a:lvl2pPr marL="742950" indent="-285750">
              <a:spcBef>
                <a:spcPct val="50000"/>
              </a:spcBef>
              <a:defRPr sz="2800" b="1">
                <a:solidFill>
                  <a:schemeClr val="bg1"/>
                </a:solidFill>
                <a:latin typeface="Arial" panose="020B0604020202020204" pitchFamily="34" charset="0"/>
                <a:ea typeface="文鼎霹雳体" pitchFamily="33" charset="-122"/>
              </a:defRPr>
            </a:lvl2pPr>
            <a:lvl3pPr marL="1143000" indent="-228600">
              <a:spcBef>
                <a:spcPct val="50000"/>
              </a:spcBef>
              <a:defRPr sz="2800" b="1">
                <a:solidFill>
                  <a:schemeClr val="bg1"/>
                </a:solidFill>
                <a:latin typeface="Arial" panose="020B0604020202020204" pitchFamily="34" charset="0"/>
                <a:ea typeface="文鼎霹雳体" pitchFamily="33" charset="-122"/>
              </a:defRPr>
            </a:lvl3pPr>
            <a:lvl4pPr marL="1600200" indent="-228600">
              <a:spcBef>
                <a:spcPct val="50000"/>
              </a:spcBef>
              <a:defRPr sz="2800" b="1">
                <a:solidFill>
                  <a:schemeClr val="bg1"/>
                </a:solidFill>
                <a:latin typeface="Arial" panose="020B0604020202020204" pitchFamily="34" charset="0"/>
                <a:ea typeface="文鼎霹雳体" pitchFamily="33" charset="-122"/>
              </a:defRPr>
            </a:lvl4pPr>
            <a:lvl5pPr marL="2057400" indent="-228600">
              <a:spcBef>
                <a:spcPct val="50000"/>
              </a:spcBef>
              <a:defRPr sz="2800" b="1">
                <a:solidFill>
                  <a:schemeClr val="bg1"/>
                </a:solidFill>
                <a:latin typeface="Arial" panose="020B0604020202020204" pitchFamily="34" charset="0"/>
                <a:ea typeface="文鼎霹雳体" pitchFamily="33" charset="-122"/>
              </a:defRPr>
            </a:lvl5pPr>
            <a:lvl6pPr marL="25146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6pPr>
            <a:lvl7pPr marL="29718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7pPr>
            <a:lvl8pPr marL="34290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8pPr>
            <a:lvl9pPr marL="38862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9pPr>
          </a:lstStyle>
          <a:p>
            <a:pPr marL="0" marR="0" lvl="0" indent="0" algn="ctr" defTabSz="914400" rtl="0" eaLnBrk="1" fontAlgn="base" latinLnBrk="0" hangingPunct="1">
              <a:lnSpc>
                <a:spcPct val="150000"/>
              </a:lnSpc>
              <a:spcBef>
                <a:spcPts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企业安全文化是企业文化的重要组成部分，是企业文化的有机整体，不能割裂开来！</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6" name="任意多边形 15"/>
          <p:cNvSpPr/>
          <p:nvPr/>
        </p:nvSpPr>
        <p:spPr>
          <a:xfrm rot="19883451">
            <a:off x="3297238" y="3344863"/>
            <a:ext cx="979488" cy="968375"/>
          </a:xfrm>
          <a:custGeom>
            <a:avLst/>
            <a:gdLst>
              <a:gd name="connsiteX0" fmla="*/ 395288 w 800336"/>
              <a:gd name="connsiteY0" fmla="*/ 0 h 790576"/>
              <a:gd name="connsiteX1" fmla="*/ 790576 w 800336"/>
              <a:gd name="connsiteY1" fmla="*/ 395288 h 790576"/>
              <a:gd name="connsiteX2" fmla="*/ 759512 w 800336"/>
              <a:gd name="connsiteY2" fmla="*/ 549152 h 790576"/>
              <a:gd name="connsiteX3" fmla="*/ 748959 w 800336"/>
              <a:gd name="connsiteY3" fmla="*/ 568595 h 790576"/>
              <a:gd name="connsiteX4" fmla="*/ 800336 w 800336"/>
              <a:gd name="connsiteY4" fmla="*/ 743692 h 790576"/>
              <a:gd name="connsiteX5" fmla="*/ 629685 w 800336"/>
              <a:gd name="connsiteY5" fmla="*/ 712022 h 790576"/>
              <a:gd name="connsiteX6" fmla="*/ 616298 w 800336"/>
              <a:gd name="connsiteY6" fmla="*/ 723067 h 790576"/>
              <a:gd name="connsiteX7" fmla="*/ 395288 w 800336"/>
              <a:gd name="connsiteY7" fmla="*/ 790576 h 790576"/>
              <a:gd name="connsiteX8" fmla="*/ 0 w 800336"/>
              <a:gd name="connsiteY8" fmla="*/ 395288 h 790576"/>
              <a:gd name="connsiteX9" fmla="*/ 395288 w 800336"/>
              <a:gd name="connsiteY9" fmla="*/ 0 h 7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36" h="790576">
                <a:moveTo>
                  <a:pt x="395288" y="0"/>
                </a:moveTo>
                <a:cubicBezTo>
                  <a:pt x="613600" y="0"/>
                  <a:pt x="790576" y="176976"/>
                  <a:pt x="790576" y="395288"/>
                </a:cubicBezTo>
                <a:cubicBezTo>
                  <a:pt x="790576" y="449866"/>
                  <a:pt x="779515" y="501861"/>
                  <a:pt x="759512" y="549152"/>
                </a:cubicBezTo>
                <a:lnTo>
                  <a:pt x="748959" y="568595"/>
                </a:lnTo>
                <a:lnTo>
                  <a:pt x="800336" y="743692"/>
                </a:lnTo>
                <a:lnTo>
                  <a:pt x="629685" y="712022"/>
                </a:lnTo>
                <a:lnTo>
                  <a:pt x="616298" y="723067"/>
                </a:lnTo>
                <a:cubicBezTo>
                  <a:pt x="553209" y="765689"/>
                  <a:pt x="477155" y="790576"/>
                  <a:pt x="395288" y="790576"/>
                </a:cubicBezTo>
                <a:cubicBezTo>
                  <a:pt x="176976" y="790576"/>
                  <a:pt x="0" y="613600"/>
                  <a:pt x="0" y="395288"/>
                </a:cubicBezTo>
                <a:cubicBezTo>
                  <a:pt x="0" y="176976"/>
                  <a:pt x="176976" y="0"/>
                  <a:pt x="3952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7" name="任意多边形 16"/>
          <p:cNvSpPr/>
          <p:nvPr/>
        </p:nvSpPr>
        <p:spPr>
          <a:xfrm>
            <a:off x="3665538" y="1930400"/>
            <a:ext cx="979488" cy="968375"/>
          </a:xfrm>
          <a:custGeom>
            <a:avLst/>
            <a:gdLst>
              <a:gd name="connsiteX0" fmla="*/ 395288 w 800336"/>
              <a:gd name="connsiteY0" fmla="*/ 0 h 790576"/>
              <a:gd name="connsiteX1" fmla="*/ 790576 w 800336"/>
              <a:gd name="connsiteY1" fmla="*/ 395288 h 790576"/>
              <a:gd name="connsiteX2" fmla="*/ 759512 w 800336"/>
              <a:gd name="connsiteY2" fmla="*/ 549152 h 790576"/>
              <a:gd name="connsiteX3" fmla="*/ 748959 w 800336"/>
              <a:gd name="connsiteY3" fmla="*/ 568595 h 790576"/>
              <a:gd name="connsiteX4" fmla="*/ 800336 w 800336"/>
              <a:gd name="connsiteY4" fmla="*/ 743692 h 790576"/>
              <a:gd name="connsiteX5" fmla="*/ 629685 w 800336"/>
              <a:gd name="connsiteY5" fmla="*/ 712022 h 790576"/>
              <a:gd name="connsiteX6" fmla="*/ 616298 w 800336"/>
              <a:gd name="connsiteY6" fmla="*/ 723067 h 790576"/>
              <a:gd name="connsiteX7" fmla="*/ 395288 w 800336"/>
              <a:gd name="connsiteY7" fmla="*/ 790576 h 790576"/>
              <a:gd name="connsiteX8" fmla="*/ 0 w 800336"/>
              <a:gd name="connsiteY8" fmla="*/ 395288 h 790576"/>
              <a:gd name="connsiteX9" fmla="*/ 395288 w 800336"/>
              <a:gd name="connsiteY9" fmla="*/ 0 h 7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36" h="790576">
                <a:moveTo>
                  <a:pt x="395288" y="0"/>
                </a:moveTo>
                <a:cubicBezTo>
                  <a:pt x="613600" y="0"/>
                  <a:pt x="790576" y="176976"/>
                  <a:pt x="790576" y="395288"/>
                </a:cubicBezTo>
                <a:cubicBezTo>
                  <a:pt x="790576" y="449866"/>
                  <a:pt x="779515" y="501861"/>
                  <a:pt x="759512" y="549152"/>
                </a:cubicBezTo>
                <a:lnTo>
                  <a:pt x="748959" y="568595"/>
                </a:lnTo>
                <a:lnTo>
                  <a:pt x="800336" y="743692"/>
                </a:lnTo>
                <a:lnTo>
                  <a:pt x="629685" y="712022"/>
                </a:lnTo>
                <a:lnTo>
                  <a:pt x="616298" y="723067"/>
                </a:lnTo>
                <a:cubicBezTo>
                  <a:pt x="553209" y="765689"/>
                  <a:pt x="477155" y="790576"/>
                  <a:pt x="395288" y="790576"/>
                </a:cubicBezTo>
                <a:cubicBezTo>
                  <a:pt x="176976" y="790576"/>
                  <a:pt x="0" y="613600"/>
                  <a:pt x="0" y="395288"/>
                </a:cubicBezTo>
                <a:cubicBezTo>
                  <a:pt x="0" y="176976"/>
                  <a:pt x="176976" y="0"/>
                  <a:pt x="3952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8" name="任意多边形 17"/>
          <p:cNvSpPr/>
          <p:nvPr/>
        </p:nvSpPr>
        <p:spPr>
          <a:xfrm rot="594502">
            <a:off x="4791075" y="1150938"/>
            <a:ext cx="979488" cy="968375"/>
          </a:xfrm>
          <a:custGeom>
            <a:avLst/>
            <a:gdLst>
              <a:gd name="connsiteX0" fmla="*/ 395288 w 800336"/>
              <a:gd name="connsiteY0" fmla="*/ 0 h 790576"/>
              <a:gd name="connsiteX1" fmla="*/ 790576 w 800336"/>
              <a:gd name="connsiteY1" fmla="*/ 395288 h 790576"/>
              <a:gd name="connsiteX2" fmla="*/ 759512 w 800336"/>
              <a:gd name="connsiteY2" fmla="*/ 549152 h 790576"/>
              <a:gd name="connsiteX3" fmla="*/ 748959 w 800336"/>
              <a:gd name="connsiteY3" fmla="*/ 568595 h 790576"/>
              <a:gd name="connsiteX4" fmla="*/ 800336 w 800336"/>
              <a:gd name="connsiteY4" fmla="*/ 743692 h 790576"/>
              <a:gd name="connsiteX5" fmla="*/ 629685 w 800336"/>
              <a:gd name="connsiteY5" fmla="*/ 712022 h 790576"/>
              <a:gd name="connsiteX6" fmla="*/ 616298 w 800336"/>
              <a:gd name="connsiteY6" fmla="*/ 723067 h 790576"/>
              <a:gd name="connsiteX7" fmla="*/ 395288 w 800336"/>
              <a:gd name="connsiteY7" fmla="*/ 790576 h 790576"/>
              <a:gd name="connsiteX8" fmla="*/ 0 w 800336"/>
              <a:gd name="connsiteY8" fmla="*/ 395288 h 790576"/>
              <a:gd name="connsiteX9" fmla="*/ 395288 w 800336"/>
              <a:gd name="connsiteY9" fmla="*/ 0 h 7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36" h="790576">
                <a:moveTo>
                  <a:pt x="395288" y="0"/>
                </a:moveTo>
                <a:cubicBezTo>
                  <a:pt x="613600" y="0"/>
                  <a:pt x="790576" y="176976"/>
                  <a:pt x="790576" y="395288"/>
                </a:cubicBezTo>
                <a:cubicBezTo>
                  <a:pt x="790576" y="449866"/>
                  <a:pt x="779515" y="501861"/>
                  <a:pt x="759512" y="549152"/>
                </a:cubicBezTo>
                <a:lnTo>
                  <a:pt x="748959" y="568595"/>
                </a:lnTo>
                <a:lnTo>
                  <a:pt x="800336" y="743692"/>
                </a:lnTo>
                <a:lnTo>
                  <a:pt x="629685" y="712022"/>
                </a:lnTo>
                <a:lnTo>
                  <a:pt x="616298" y="723067"/>
                </a:lnTo>
                <a:cubicBezTo>
                  <a:pt x="553209" y="765689"/>
                  <a:pt x="477155" y="790576"/>
                  <a:pt x="395288" y="790576"/>
                </a:cubicBezTo>
                <a:cubicBezTo>
                  <a:pt x="176976" y="790576"/>
                  <a:pt x="0" y="613600"/>
                  <a:pt x="0" y="395288"/>
                </a:cubicBezTo>
                <a:cubicBezTo>
                  <a:pt x="0" y="176976"/>
                  <a:pt x="176976" y="0"/>
                  <a:pt x="3952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1" name="任意多边形 20"/>
          <p:cNvSpPr/>
          <p:nvPr/>
        </p:nvSpPr>
        <p:spPr>
          <a:xfrm rot="21005498" flipH="1">
            <a:off x="6415088" y="1138238"/>
            <a:ext cx="979488" cy="968375"/>
          </a:xfrm>
          <a:custGeom>
            <a:avLst/>
            <a:gdLst>
              <a:gd name="connsiteX0" fmla="*/ 395288 w 800336"/>
              <a:gd name="connsiteY0" fmla="*/ 0 h 790576"/>
              <a:gd name="connsiteX1" fmla="*/ 790576 w 800336"/>
              <a:gd name="connsiteY1" fmla="*/ 395288 h 790576"/>
              <a:gd name="connsiteX2" fmla="*/ 759512 w 800336"/>
              <a:gd name="connsiteY2" fmla="*/ 549152 h 790576"/>
              <a:gd name="connsiteX3" fmla="*/ 748959 w 800336"/>
              <a:gd name="connsiteY3" fmla="*/ 568595 h 790576"/>
              <a:gd name="connsiteX4" fmla="*/ 800336 w 800336"/>
              <a:gd name="connsiteY4" fmla="*/ 743692 h 790576"/>
              <a:gd name="connsiteX5" fmla="*/ 629685 w 800336"/>
              <a:gd name="connsiteY5" fmla="*/ 712022 h 790576"/>
              <a:gd name="connsiteX6" fmla="*/ 616298 w 800336"/>
              <a:gd name="connsiteY6" fmla="*/ 723067 h 790576"/>
              <a:gd name="connsiteX7" fmla="*/ 395288 w 800336"/>
              <a:gd name="connsiteY7" fmla="*/ 790576 h 790576"/>
              <a:gd name="connsiteX8" fmla="*/ 0 w 800336"/>
              <a:gd name="connsiteY8" fmla="*/ 395288 h 790576"/>
              <a:gd name="connsiteX9" fmla="*/ 395288 w 800336"/>
              <a:gd name="connsiteY9" fmla="*/ 0 h 7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36" h="790576">
                <a:moveTo>
                  <a:pt x="395288" y="0"/>
                </a:moveTo>
                <a:cubicBezTo>
                  <a:pt x="613600" y="0"/>
                  <a:pt x="790576" y="176976"/>
                  <a:pt x="790576" y="395288"/>
                </a:cubicBezTo>
                <a:cubicBezTo>
                  <a:pt x="790576" y="449866"/>
                  <a:pt x="779515" y="501861"/>
                  <a:pt x="759512" y="549152"/>
                </a:cubicBezTo>
                <a:lnTo>
                  <a:pt x="748959" y="568595"/>
                </a:lnTo>
                <a:lnTo>
                  <a:pt x="800336" y="743692"/>
                </a:lnTo>
                <a:lnTo>
                  <a:pt x="629685" y="712022"/>
                </a:lnTo>
                <a:lnTo>
                  <a:pt x="616298" y="723067"/>
                </a:lnTo>
                <a:cubicBezTo>
                  <a:pt x="553209" y="765689"/>
                  <a:pt x="477155" y="790576"/>
                  <a:pt x="395288" y="790576"/>
                </a:cubicBezTo>
                <a:cubicBezTo>
                  <a:pt x="176976" y="790576"/>
                  <a:pt x="0" y="613600"/>
                  <a:pt x="0" y="395288"/>
                </a:cubicBezTo>
                <a:cubicBezTo>
                  <a:pt x="0" y="176976"/>
                  <a:pt x="176976" y="0"/>
                  <a:pt x="3952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2" name="任意多边形 21"/>
          <p:cNvSpPr/>
          <p:nvPr/>
        </p:nvSpPr>
        <p:spPr>
          <a:xfrm rot="21355604" flipH="1">
            <a:off x="7669213" y="1960563"/>
            <a:ext cx="979488" cy="966788"/>
          </a:xfrm>
          <a:custGeom>
            <a:avLst/>
            <a:gdLst>
              <a:gd name="connsiteX0" fmla="*/ 395288 w 800336"/>
              <a:gd name="connsiteY0" fmla="*/ 0 h 790576"/>
              <a:gd name="connsiteX1" fmla="*/ 790576 w 800336"/>
              <a:gd name="connsiteY1" fmla="*/ 395288 h 790576"/>
              <a:gd name="connsiteX2" fmla="*/ 759512 w 800336"/>
              <a:gd name="connsiteY2" fmla="*/ 549152 h 790576"/>
              <a:gd name="connsiteX3" fmla="*/ 748959 w 800336"/>
              <a:gd name="connsiteY3" fmla="*/ 568595 h 790576"/>
              <a:gd name="connsiteX4" fmla="*/ 800336 w 800336"/>
              <a:gd name="connsiteY4" fmla="*/ 743692 h 790576"/>
              <a:gd name="connsiteX5" fmla="*/ 629685 w 800336"/>
              <a:gd name="connsiteY5" fmla="*/ 712022 h 790576"/>
              <a:gd name="connsiteX6" fmla="*/ 616298 w 800336"/>
              <a:gd name="connsiteY6" fmla="*/ 723067 h 790576"/>
              <a:gd name="connsiteX7" fmla="*/ 395288 w 800336"/>
              <a:gd name="connsiteY7" fmla="*/ 790576 h 790576"/>
              <a:gd name="connsiteX8" fmla="*/ 0 w 800336"/>
              <a:gd name="connsiteY8" fmla="*/ 395288 h 790576"/>
              <a:gd name="connsiteX9" fmla="*/ 395288 w 800336"/>
              <a:gd name="connsiteY9" fmla="*/ 0 h 7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36" h="790576">
                <a:moveTo>
                  <a:pt x="395288" y="0"/>
                </a:moveTo>
                <a:cubicBezTo>
                  <a:pt x="613600" y="0"/>
                  <a:pt x="790576" y="176976"/>
                  <a:pt x="790576" y="395288"/>
                </a:cubicBezTo>
                <a:cubicBezTo>
                  <a:pt x="790576" y="449866"/>
                  <a:pt x="779515" y="501861"/>
                  <a:pt x="759512" y="549152"/>
                </a:cubicBezTo>
                <a:lnTo>
                  <a:pt x="748959" y="568595"/>
                </a:lnTo>
                <a:lnTo>
                  <a:pt x="800336" y="743692"/>
                </a:lnTo>
                <a:lnTo>
                  <a:pt x="629685" y="712022"/>
                </a:lnTo>
                <a:lnTo>
                  <a:pt x="616298" y="723067"/>
                </a:lnTo>
                <a:cubicBezTo>
                  <a:pt x="553209" y="765689"/>
                  <a:pt x="477155" y="790576"/>
                  <a:pt x="395288" y="790576"/>
                </a:cubicBezTo>
                <a:cubicBezTo>
                  <a:pt x="176976" y="790576"/>
                  <a:pt x="0" y="613600"/>
                  <a:pt x="0" y="395288"/>
                </a:cubicBezTo>
                <a:cubicBezTo>
                  <a:pt x="0" y="176976"/>
                  <a:pt x="176976" y="0"/>
                  <a:pt x="3952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3" name="任意多边形 22"/>
          <p:cNvSpPr/>
          <p:nvPr/>
        </p:nvSpPr>
        <p:spPr>
          <a:xfrm rot="1716549" flipH="1">
            <a:off x="7769225" y="3344863"/>
            <a:ext cx="979488" cy="968375"/>
          </a:xfrm>
          <a:custGeom>
            <a:avLst/>
            <a:gdLst>
              <a:gd name="connsiteX0" fmla="*/ 395288 w 800336"/>
              <a:gd name="connsiteY0" fmla="*/ 0 h 790576"/>
              <a:gd name="connsiteX1" fmla="*/ 790576 w 800336"/>
              <a:gd name="connsiteY1" fmla="*/ 395288 h 790576"/>
              <a:gd name="connsiteX2" fmla="*/ 759512 w 800336"/>
              <a:gd name="connsiteY2" fmla="*/ 549152 h 790576"/>
              <a:gd name="connsiteX3" fmla="*/ 748959 w 800336"/>
              <a:gd name="connsiteY3" fmla="*/ 568595 h 790576"/>
              <a:gd name="connsiteX4" fmla="*/ 800336 w 800336"/>
              <a:gd name="connsiteY4" fmla="*/ 743692 h 790576"/>
              <a:gd name="connsiteX5" fmla="*/ 629685 w 800336"/>
              <a:gd name="connsiteY5" fmla="*/ 712022 h 790576"/>
              <a:gd name="connsiteX6" fmla="*/ 616298 w 800336"/>
              <a:gd name="connsiteY6" fmla="*/ 723067 h 790576"/>
              <a:gd name="connsiteX7" fmla="*/ 395288 w 800336"/>
              <a:gd name="connsiteY7" fmla="*/ 790576 h 790576"/>
              <a:gd name="connsiteX8" fmla="*/ 0 w 800336"/>
              <a:gd name="connsiteY8" fmla="*/ 395288 h 790576"/>
              <a:gd name="connsiteX9" fmla="*/ 395288 w 800336"/>
              <a:gd name="connsiteY9" fmla="*/ 0 h 79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36" h="790576">
                <a:moveTo>
                  <a:pt x="395288" y="0"/>
                </a:moveTo>
                <a:cubicBezTo>
                  <a:pt x="613600" y="0"/>
                  <a:pt x="790576" y="176976"/>
                  <a:pt x="790576" y="395288"/>
                </a:cubicBezTo>
                <a:cubicBezTo>
                  <a:pt x="790576" y="449866"/>
                  <a:pt x="779515" y="501861"/>
                  <a:pt x="759512" y="549152"/>
                </a:cubicBezTo>
                <a:lnTo>
                  <a:pt x="748959" y="568595"/>
                </a:lnTo>
                <a:lnTo>
                  <a:pt x="800336" y="743692"/>
                </a:lnTo>
                <a:lnTo>
                  <a:pt x="629685" y="712022"/>
                </a:lnTo>
                <a:lnTo>
                  <a:pt x="616298" y="723067"/>
                </a:lnTo>
                <a:cubicBezTo>
                  <a:pt x="553209" y="765689"/>
                  <a:pt x="477155" y="790576"/>
                  <a:pt x="395288" y="790576"/>
                </a:cubicBezTo>
                <a:cubicBezTo>
                  <a:pt x="176976" y="790576"/>
                  <a:pt x="0" y="613600"/>
                  <a:pt x="0" y="395288"/>
                </a:cubicBezTo>
                <a:cubicBezTo>
                  <a:pt x="0" y="176976"/>
                  <a:pt x="176976" y="0"/>
                  <a:pt x="3952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3373438" y="3597275"/>
            <a:ext cx="80010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导向</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7" name="矩形 6"/>
          <p:cNvSpPr/>
          <p:nvPr/>
        </p:nvSpPr>
        <p:spPr>
          <a:xfrm>
            <a:off x="3756025" y="2168525"/>
            <a:ext cx="80010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约束</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8" name="矩形 7"/>
          <p:cNvSpPr/>
          <p:nvPr/>
        </p:nvSpPr>
        <p:spPr>
          <a:xfrm>
            <a:off x="4864100" y="1371600"/>
            <a:ext cx="80010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凝聚</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 name="矩形 8"/>
          <p:cNvSpPr/>
          <p:nvPr/>
        </p:nvSpPr>
        <p:spPr>
          <a:xfrm>
            <a:off x="6511925" y="1371600"/>
            <a:ext cx="80010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激励</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 name="矩形 9"/>
          <p:cNvSpPr/>
          <p:nvPr/>
        </p:nvSpPr>
        <p:spPr>
          <a:xfrm>
            <a:off x="7775575" y="2187575"/>
            <a:ext cx="80010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调适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7870825" y="3557588"/>
            <a:ext cx="800100" cy="4619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辐射</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6018" name="Rectangle 5"/>
          <p:cNvSpPr/>
          <p:nvPr/>
        </p:nvSpPr>
        <p:spPr>
          <a:xfrm>
            <a:off x="1206500" y="300038"/>
            <a:ext cx="8251825" cy="719137"/>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企业核心安全理念的内容</a:t>
            </a:r>
            <a:endParaRPr lang="zh-CN" altLang="en-US" sz="3200" dirty="0">
              <a:latin typeface="华文中宋" pitchFamily="2" charset="-122"/>
              <a:ea typeface="华文中宋" pitchFamily="2" charset="-122"/>
            </a:endParaRPr>
          </a:p>
        </p:txBody>
      </p:sp>
      <p:sp>
        <p:nvSpPr>
          <p:cNvPr id="3" name="矩形 2"/>
          <p:cNvSpPr/>
          <p:nvPr/>
        </p:nvSpPr>
        <p:spPr>
          <a:xfrm>
            <a:off x="1606550" y="1481138"/>
            <a:ext cx="9640888" cy="12017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理念管理就是有原则、有信念的管理，就是坚持理性的管理！</a:t>
            </a:r>
            <a:endPar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制度让人只重视短期利益，原则和理念才帮助人们从长远考虑问题！</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文鼎霹雳体" pitchFamily="33" charset="-122"/>
              <a:cs typeface="+mn-cs"/>
            </a:endParaRPr>
          </a:p>
        </p:txBody>
      </p:sp>
      <p:sp>
        <p:nvSpPr>
          <p:cNvPr id="4" name="矩形 3"/>
          <p:cNvSpPr/>
          <p:nvPr/>
        </p:nvSpPr>
        <p:spPr>
          <a:xfrm>
            <a:off x="1606550" y="2860675"/>
            <a:ext cx="3262313" cy="4619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企业核心理念的要求：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 name="矩形 4"/>
          <p:cNvSpPr/>
          <p:nvPr/>
        </p:nvSpPr>
        <p:spPr>
          <a:xfrm>
            <a:off x="1606550" y="3790950"/>
            <a:ext cx="414338" cy="4143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五边形 5"/>
          <p:cNvSpPr/>
          <p:nvPr/>
        </p:nvSpPr>
        <p:spPr>
          <a:xfrm>
            <a:off x="2090738" y="3790950"/>
            <a:ext cx="1555750" cy="414338"/>
          </a:xfrm>
          <a:prstGeom prst="homePlate">
            <a:avLst>
              <a:gd name="adj" fmla="val 24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6023" name="矩形 6"/>
          <p:cNvSpPr/>
          <p:nvPr/>
        </p:nvSpPr>
        <p:spPr>
          <a:xfrm>
            <a:off x="2090738" y="3792538"/>
            <a:ext cx="1468437" cy="400050"/>
          </a:xfrm>
          <a:prstGeom prst="rect">
            <a:avLst/>
          </a:prstGeom>
          <a:noFill/>
          <a:ln w="9525">
            <a:noFill/>
          </a:ln>
        </p:spPr>
        <p:txBody>
          <a:bodyPr wrap="none">
            <a:spAutoFit/>
          </a:bodyPr>
          <a:p>
            <a:r>
              <a:rPr lang="zh-CN" altLang="en-US" sz="2000" dirty="0">
                <a:latin typeface="微软雅黑" panose="020B0503020204020204" charset="-122"/>
                <a:ea typeface="微软雅黑" panose="020B0503020204020204" charset="-122"/>
              </a:rPr>
              <a:t>具体、明确</a:t>
            </a:r>
            <a:endParaRPr lang="zh-CN" altLang="en-US" sz="2000" dirty="0">
              <a:latin typeface="Arial" panose="020B0604020202020204" pitchFamily="34" charset="0"/>
            </a:endParaRPr>
          </a:p>
        </p:txBody>
      </p:sp>
      <p:sp>
        <p:nvSpPr>
          <p:cNvPr id="8" name="矩形 7"/>
          <p:cNvSpPr/>
          <p:nvPr/>
        </p:nvSpPr>
        <p:spPr>
          <a:xfrm>
            <a:off x="3884613" y="3805238"/>
            <a:ext cx="609600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以人为本，安全第一</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 </a:t>
            </a:r>
            <a:r>
              <a:rPr kumimoji="0" lang="en-US" altLang="zh-CN" sz="2000" b="0" i="0" u="none" strike="noStrike" kern="1200" cap="none" spc="0" normalizeH="0" baseline="0" noProof="0" dirty="0" err="1">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上下楼梯，请用扶手</a:t>
            </a:r>
            <a:endPar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文鼎霹雳体" pitchFamily="33" charset="-122"/>
              <a:cs typeface="+mn-cs"/>
            </a:endParaRPr>
          </a:p>
        </p:txBody>
      </p:sp>
      <p:sp>
        <p:nvSpPr>
          <p:cNvPr id="19" name="矩形 18"/>
          <p:cNvSpPr/>
          <p:nvPr/>
        </p:nvSpPr>
        <p:spPr>
          <a:xfrm>
            <a:off x="1606550" y="4448175"/>
            <a:ext cx="414338" cy="4143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0" name="五边形 19"/>
          <p:cNvSpPr/>
          <p:nvPr/>
        </p:nvSpPr>
        <p:spPr>
          <a:xfrm>
            <a:off x="2090738" y="4448175"/>
            <a:ext cx="1555750" cy="414338"/>
          </a:xfrm>
          <a:prstGeom prst="homePlate">
            <a:avLst>
              <a:gd name="adj" fmla="val 24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6027" name="矩形 8"/>
          <p:cNvSpPr/>
          <p:nvPr/>
        </p:nvSpPr>
        <p:spPr>
          <a:xfrm>
            <a:off x="2476500" y="4448175"/>
            <a:ext cx="696913" cy="400050"/>
          </a:xfrm>
          <a:prstGeom prst="rect">
            <a:avLst/>
          </a:prstGeom>
          <a:noFill/>
          <a:ln w="9525">
            <a:noFill/>
          </a:ln>
        </p:spPr>
        <p:txBody>
          <a:bodyPr wrap="none">
            <a:spAutoFit/>
          </a:bodyPr>
          <a:p>
            <a:r>
              <a:rPr lang="zh-CN" altLang="en-US" sz="2000" dirty="0">
                <a:latin typeface="微软雅黑" panose="020B0503020204020204" charset="-122"/>
                <a:ea typeface="微软雅黑" panose="020B0503020204020204" charset="-122"/>
              </a:rPr>
              <a:t>简洁</a:t>
            </a:r>
            <a:endParaRPr lang="zh-CN" altLang="en-US" sz="2000" dirty="0">
              <a:latin typeface="微软雅黑" panose="020B0503020204020204" charset="-122"/>
              <a:ea typeface="微软雅黑" panose="020B0503020204020204" charset="-122"/>
            </a:endParaRPr>
          </a:p>
        </p:txBody>
      </p:sp>
      <p:sp>
        <p:nvSpPr>
          <p:cNvPr id="10" name="矩形 9"/>
          <p:cNvSpPr/>
          <p:nvPr/>
        </p:nvSpPr>
        <p:spPr>
          <a:xfrm>
            <a:off x="3884613" y="4435475"/>
            <a:ext cx="609600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任何复杂的东西都是很难执行的，简洁就是力量</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3884613" y="5119688"/>
            <a:ext cx="337185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厚德载物</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好好学习天天向上</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4" name="矩形 23"/>
          <p:cNvSpPr/>
          <p:nvPr/>
        </p:nvSpPr>
        <p:spPr>
          <a:xfrm>
            <a:off x="1606550" y="5105400"/>
            <a:ext cx="414338" cy="4143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5" name="五边形 24"/>
          <p:cNvSpPr/>
          <p:nvPr/>
        </p:nvSpPr>
        <p:spPr>
          <a:xfrm>
            <a:off x="2090738" y="5105400"/>
            <a:ext cx="1555750" cy="414338"/>
          </a:xfrm>
          <a:prstGeom prst="homePlate">
            <a:avLst>
              <a:gd name="adj" fmla="val 24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1606550" y="5762625"/>
            <a:ext cx="414338" cy="4143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7" name="五边形 26"/>
          <p:cNvSpPr/>
          <p:nvPr/>
        </p:nvSpPr>
        <p:spPr>
          <a:xfrm>
            <a:off x="2090738" y="5762625"/>
            <a:ext cx="1555750" cy="414338"/>
          </a:xfrm>
          <a:prstGeom prst="homePlate">
            <a:avLst>
              <a:gd name="adj" fmla="val 24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6034" name="矩形 11"/>
          <p:cNvSpPr/>
          <p:nvPr/>
        </p:nvSpPr>
        <p:spPr>
          <a:xfrm>
            <a:off x="2219325" y="5768975"/>
            <a:ext cx="1211263" cy="400050"/>
          </a:xfrm>
          <a:prstGeom prst="rect">
            <a:avLst/>
          </a:prstGeom>
          <a:noFill/>
          <a:ln w="9525">
            <a:noFill/>
          </a:ln>
        </p:spPr>
        <p:txBody>
          <a:bodyPr wrap="none">
            <a:spAutoFit/>
          </a:bodyPr>
          <a:p>
            <a:r>
              <a:rPr lang="zh-CN" altLang="en-US" sz="2000" dirty="0">
                <a:latin typeface="微软雅黑" panose="020B0503020204020204" charset="-122"/>
                <a:ea typeface="微软雅黑" panose="020B0503020204020204" charset="-122"/>
              </a:rPr>
              <a:t>易记易懂</a:t>
            </a:r>
            <a:endParaRPr lang="zh-CN" altLang="en-US" sz="2000" dirty="0">
              <a:latin typeface="微软雅黑" panose="020B0503020204020204" charset="-122"/>
              <a:ea typeface="微软雅黑" panose="020B0503020204020204" charset="-122"/>
            </a:endParaRPr>
          </a:p>
        </p:txBody>
      </p:sp>
      <p:sp>
        <p:nvSpPr>
          <p:cNvPr id="86035" name="矩形 12"/>
          <p:cNvSpPr/>
          <p:nvPr/>
        </p:nvSpPr>
        <p:spPr>
          <a:xfrm>
            <a:off x="2476500" y="5116513"/>
            <a:ext cx="696913" cy="400050"/>
          </a:xfrm>
          <a:prstGeom prst="rect">
            <a:avLst/>
          </a:prstGeom>
          <a:noFill/>
          <a:ln w="9525">
            <a:noFill/>
          </a:ln>
        </p:spPr>
        <p:txBody>
          <a:bodyPr wrap="none">
            <a:spAutoFit/>
          </a:bodyPr>
          <a:p>
            <a:r>
              <a:rPr lang="zh-CN" altLang="en-US" sz="2000" dirty="0">
                <a:latin typeface="微软雅黑" panose="020B0503020204020204" charset="-122"/>
                <a:ea typeface="微软雅黑" panose="020B0503020204020204" charset="-122"/>
              </a:rPr>
              <a:t>通俗</a:t>
            </a:r>
            <a:endParaRPr lang="zh-CN" altLang="en-US" sz="2000" dirty="0">
              <a:latin typeface="微软雅黑" panose="020B0503020204020204" charset="-122"/>
              <a:ea typeface="微软雅黑" panose="020B0503020204020204" charset="-122"/>
            </a:endParaRPr>
          </a:p>
        </p:txBody>
      </p:sp>
      <p:sp>
        <p:nvSpPr>
          <p:cNvPr id="14" name="矩形 13"/>
          <p:cNvSpPr/>
          <p:nvPr/>
        </p:nvSpPr>
        <p:spPr>
          <a:xfrm>
            <a:off x="3884613" y="5762625"/>
            <a:ext cx="3262313"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记不住的东西肯定执行不了</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5" name="文本框 14"/>
          <p:cNvSpPr txBox="1"/>
          <p:nvPr/>
        </p:nvSpPr>
        <p:spPr>
          <a:xfrm>
            <a:off x="1641475" y="3757613"/>
            <a:ext cx="361950" cy="460375"/>
          </a:xfrm>
          <a:prstGeom prst="rect">
            <a:avLst/>
          </a:prstGeom>
          <a:noFill/>
        </p:spPr>
        <p:txBody>
          <a:bodyPr>
            <a:spAutoFit/>
          </a:bodyPr>
          <a:lstStyle/>
          <a:p>
            <a:pPr marR="0"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1</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32" name="文本框 31"/>
          <p:cNvSpPr txBox="1"/>
          <p:nvPr/>
        </p:nvSpPr>
        <p:spPr>
          <a:xfrm>
            <a:off x="1647825" y="4418013"/>
            <a:ext cx="361950" cy="460375"/>
          </a:xfrm>
          <a:prstGeom prst="rect">
            <a:avLst/>
          </a:prstGeom>
          <a:noFill/>
        </p:spPr>
        <p:txBody>
          <a:bodyPr>
            <a:spAutoFit/>
          </a:bodyPr>
          <a:lstStyle/>
          <a:p>
            <a:pPr marR="0"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2</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33" name="文本框 32"/>
          <p:cNvSpPr txBox="1"/>
          <p:nvPr/>
        </p:nvSpPr>
        <p:spPr>
          <a:xfrm>
            <a:off x="1631950" y="5081588"/>
            <a:ext cx="361950" cy="461963"/>
          </a:xfrm>
          <a:prstGeom prst="rect">
            <a:avLst/>
          </a:prstGeom>
          <a:noFill/>
        </p:spPr>
        <p:txBody>
          <a:bodyPr>
            <a:spAutoFit/>
          </a:bodyPr>
          <a:lstStyle/>
          <a:p>
            <a:pPr marR="0"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3</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34" name="文本框 33"/>
          <p:cNvSpPr txBox="1"/>
          <p:nvPr/>
        </p:nvSpPr>
        <p:spPr>
          <a:xfrm>
            <a:off x="1638300" y="5730875"/>
            <a:ext cx="361950" cy="461963"/>
          </a:xfrm>
          <a:prstGeom prst="rect">
            <a:avLst/>
          </a:prstGeom>
          <a:noFill/>
        </p:spPr>
        <p:txBody>
          <a:bodyPr>
            <a:spAutoFit/>
          </a:bodyPr>
          <a:lstStyle/>
          <a:p>
            <a:pPr marR="0"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4</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87042" name="图片 3"/>
          <p:cNvPicPr>
            <a:picLocks noChangeAspect="1"/>
          </p:cNvPicPr>
          <p:nvPr/>
        </p:nvPicPr>
        <p:blipFill>
          <a:blip r:embed="rId1"/>
          <a:srcRect t="15025" b="12921"/>
          <a:stretch>
            <a:fillRect/>
          </a:stretch>
        </p:blipFill>
        <p:spPr>
          <a:xfrm>
            <a:off x="0" y="998538"/>
            <a:ext cx="12192000" cy="5859462"/>
          </a:xfrm>
          <a:prstGeom prst="rect">
            <a:avLst/>
          </a:prstGeom>
          <a:noFill/>
          <a:ln w="9525">
            <a:noFill/>
          </a:ln>
        </p:spPr>
      </p:pic>
      <p:sp>
        <p:nvSpPr>
          <p:cNvPr id="87043" name="Rectangle 5"/>
          <p:cNvSpPr/>
          <p:nvPr/>
        </p:nvSpPr>
        <p:spPr>
          <a:xfrm>
            <a:off x="1181100" y="279400"/>
            <a:ext cx="8893175"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营造良好的环境和氛围，来影响培育人</a:t>
            </a:r>
            <a:endParaRPr lang="zh-CN" altLang="en-US" sz="3200" dirty="0">
              <a:latin typeface="华文中宋" pitchFamily="2" charset="-122"/>
              <a:ea typeface="华文中宋" pitchFamily="2" charset="-122"/>
            </a:endParaRPr>
          </a:p>
        </p:txBody>
      </p:sp>
      <p:sp>
        <p:nvSpPr>
          <p:cNvPr id="5" name="椭圆 4"/>
          <p:cNvSpPr/>
          <p:nvPr/>
        </p:nvSpPr>
        <p:spPr>
          <a:xfrm>
            <a:off x="2686050" y="1055688"/>
            <a:ext cx="5745163" cy="5745163"/>
          </a:xfrm>
          <a:prstGeom prst="ellipse">
            <a:avLst/>
          </a:prstGeom>
          <a:solidFill>
            <a:srgbClr val="C00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7045" name="矩形 1"/>
          <p:cNvSpPr/>
          <p:nvPr/>
        </p:nvSpPr>
        <p:spPr>
          <a:xfrm>
            <a:off x="3281363" y="1804988"/>
            <a:ext cx="4556125" cy="4246562"/>
          </a:xfrm>
          <a:prstGeom prst="rect">
            <a:avLst/>
          </a:prstGeom>
          <a:noFill/>
          <a:ln w="9525">
            <a:noFill/>
          </a:ln>
        </p:spPr>
        <p:txBody>
          <a:bodyPr>
            <a:spAutoFit/>
          </a:bodyPr>
          <a:p>
            <a:pPr eaLnBrk="1" hangingPunct="1">
              <a:lnSpc>
                <a:spcPct val="150000"/>
              </a:lnSpc>
            </a:pPr>
            <a:r>
              <a:rPr lang="zh-CN" altLang="en-US" sz="2000" dirty="0">
                <a:latin typeface="微软雅黑" panose="020B0503020204020204" charset="-122"/>
                <a:ea typeface="微软雅黑" panose="020B0503020204020204" charset="-122"/>
              </a:rPr>
              <a:t>我们要改变一个人的行为，最重要的是要改变内部环境，因为，它会最终影响来人们的行为！</a:t>
            </a:r>
            <a:endParaRPr lang="en-US" altLang="zh-CN" sz="2000" dirty="0">
              <a:latin typeface="微软雅黑" panose="020B0503020204020204" charset="-122"/>
              <a:ea typeface="微软雅黑" panose="020B0503020204020204" charset="-122"/>
            </a:endParaRPr>
          </a:p>
          <a:p>
            <a:pPr eaLnBrk="1" hangingPunct="1">
              <a:lnSpc>
                <a:spcPct val="150000"/>
              </a:lnSpc>
            </a:pPr>
            <a:endParaRPr lang="zh-CN" altLang="en-US" sz="2000" dirty="0">
              <a:latin typeface="微软雅黑" panose="020B0503020204020204" charset="-122"/>
              <a:ea typeface="微软雅黑" panose="020B0503020204020204" charset="-122"/>
            </a:endParaRPr>
          </a:p>
          <a:p>
            <a:pPr eaLnBrk="1" hangingPunct="1">
              <a:lnSpc>
                <a:spcPct val="150000"/>
              </a:lnSpc>
            </a:pPr>
            <a:r>
              <a:rPr lang="zh-CN" altLang="en-US" sz="2000" dirty="0">
                <a:latin typeface="微软雅黑" panose="020B0503020204020204" charset="-122"/>
                <a:ea typeface="微软雅黑" panose="020B0503020204020204" charset="-122"/>
              </a:rPr>
              <a:t>培养人、管理人最持久、最有效的方法，就是通过文化的熏陶，来潜移默化地进行！企业的核心问题是人的问题，而企业里培养人、管理人最持久最有效的方法就是通过企业文化的熏陶！</a:t>
            </a:r>
            <a:endParaRPr lang="zh-CN" altLang="en-US" sz="2000" dirty="0">
              <a:latin typeface="微软雅黑" panose="020B0503020204020204" charset="-122"/>
              <a:ea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8066" name="Rectangle 5"/>
          <p:cNvSpPr/>
          <p:nvPr/>
        </p:nvSpPr>
        <p:spPr>
          <a:xfrm>
            <a:off x="1184275" y="307975"/>
            <a:ext cx="8251825"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困扰中国企业发展的两大问题</a:t>
            </a:r>
            <a:endParaRPr lang="zh-CN" altLang="en-US" sz="3200" dirty="0">
              <a:latin typeface="华文中宋" pitchFamily="2" charset="-122"/>
              <a:ea typeface="华文中宋" pitchFamily="2" charset="-122"/>
            </a:endParaRPr>
          </a:p>
        </p:txBody>
      </p:sp>
      <p:sp>
        <p:nvSpPr>
          <p:cNvPr id="88067" name="Text Box 13"/>
          <p:cNvSpPr txBox="1"/>
          <p:nvPr/>
        </p:nvSpPr>
        <p:spPr>
          <a:xfrm>
            <a:off x="4573588" y="6550025"/>
            <a:ext cx="3873500" cy="396875"/>
          </a:xfrm>
          <a:prstGeom prst="rect">
            <a:avLst/>
          </a:prstGeom>
          <a:noFill/>
          <a:ln w="9525">
            <a:noFill/>
          </a:ln>
        </p:spPr>
        <p:txBody>
          <a:bodyPr>
            <a:spAutoFit/>
          </a:bodyPr>
          <a:p>
            <a:pPr eaLnBrk="1" hangingPunct="1">
              <a:spcBef>
                <a:spcPct val="50000"/>
              </a:spcBef>
            </a:pPr>
            <a:r>
              <a:rPr lang="en-US" altLang="zh-CN" sz="2000" b="0" dirty="0">
                <a:latin typeface="Arial Black" panose="020B0A04020102020204" pitchFamily="34" charset="0"/>
              </a:rPr>
              <a:t>www.anquan123.com</a:t>
            </a:r>
            <a:endParaRPr lang="en-US" altLang="zh-CN" sz="2000" b="0" dirty="0">
              <a:latin typeface="Arial Black" panose="020B0A04020102020204" pitchFamily="34" charset="0"/>
            </a:endParaRPr>
          </a:p>
        </p:txBody>
      </p:sp>
      <p:pic>
        <p:nvPicPr>
          <p:cNvPr id="88068" name="图片 2"/>
          <p:cNvPicPr>
            <a:picLocks noChangeAspect="1"/>
          </p:cNvPicPr>
          <p:nvPr/>
        </p:nvPicPr>
        <p:blipFill>
          <a:blip r:embed="rId1"/>
          <a:srcRect l="12402" t="9126" r="5566" b="7297"/>
          <a:stretch>
            <a:fillRect/>
          </a:stretch>
        </p:blipFill>
        <p:spPr>
          <a:xfrm>
            <a:off x="1047750" y="3429000"/>
            <a:ext cx="2560638" cy="1739900"/>
          </a:xfrm>
          <a:prstGeom prst="rect">
            <a:avLst/>
          </a:prstGeom>
          <a:noFill/>
          <a:ln w="9525">
            <a:noFill/>
          </a:ln>
        </p:spPr>
      </p:pic>
      <p:sp>
        <p:nvSpPr>
          <p:cNvPr id="4" name="矩形 3"/>
          <p:cNvSpPr/>
          <p:nvPr/>
        </p:nvSpPr>
        <p:spPr>
          <a:xfrm>
            <a:off x="1790700" y="5673725"/>
            <a:ext cx="8610600" cy="581025"/>
          </a:xfrm>
          <a:prstGeom prst="rect">
            <a:avLst/>
          </a:prstGeom>
        </p:spPr>
        <p:txBody>
          <a:bodyPr>
            <a:spAutoFit/>
          </a:body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没有真正的平等，缺乏相互的尊重，就不可能有真正的合作！</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88070" name="图片 4"/>
          <p:cNvPicPr>
            <a:picLocks noChangeAspect="1"/>
          </p:cNvPicPr>
          <p:nvPr/>
        </p:nvPicPr>
        <p:blipFill>
          <a:blip r:embed="rId2"/>
          <a:srcRect l="6273" t="6177" r="7841" b="6711"/>
          <a:stretch>
            <a:fillRect/>
          </a:stretch>
        </p:blipFill>
        <p:spPr>
          <a:xfrm>
            <a:off x="1047750" y="1601788"/>
            <a:ext cx="2560638" cy="1719262"/>
          </a:xfrm>
          <a:prstGeom prst="rect">
            <a:avLst/>
          </a:prstGeom>
          <a:noFill/>
          <a:ln w="9525">
            <a:noFill/>
          </a:ln>
        </p:spPr>
      </p:pic>
      <p:sp>
        <p:nvSpPr>
          <p:cNvPr id="6" name="矩形 5"/>
          <p:cNvSpPr/>
          <p:nvPr/>
        </p:nvSpPr>
        <p:spPr>
          <a:xfrm>
            <a:off x="1047750" y="2152650"/>
            <a:ext cx="2560638" cy="695325"/>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8072" name="矩形 6"/>
          <p:cNvSpPr/>
          <p:nvPr/>
        </p:nvSpPr>
        <p:spPr>
          <a:xfrm>
            <a:off x="1308100" y="2262188"/>
            <a:ext cx="2039938" cy="461962"/>
          </a:xfrm>
          <a:prstGeom prst="rect">
            <a:avLst/>
          </a:prstGeom>
          <a:noFill/>
          <a:ln w="9525">
            <a:noFill/>
          </a:ln>
        </p:spPr>
        <p:txBody>
          <a:bodyPr wrap="none">
            <a:spAutoFit/>
          </a:bodyPr>
          <a:p>
            <a:r>
              <a:rPr lang="zh-CN" altLang="en-US" sz="2400" dirty="0">
                <a:latin typeface="微软雅黑" panose="020B0503020204020204" charset="-122"/>
                <a:ea typeface="微软雅黑" panose="020B0503020204020204" charset="-122"/>
              </a:rPr>
              <a:t>缺乏平等意识</a:t>
            </a:r>
            <a:endParaRPr lang="zh-CN" altLang="en-US" sz="2400" dirty="0">
              <a:latin typeface="微软雅黑" panose="020B0503020204020204" charset="-122"/>
              <a:ea typeface="微软雅黑" panose="020B0503020204020204" charset="-122"/>
            </a:endParaRPr>
          </a:p>
        </p:txBody>
      </p:sp>
      <p:sp>
        <p:nvSpPr>
          <p:cNvPr id="18" name="矩形 17"/>
          <p:cNvSpPr/>
          <p:nvPr/>
        </p:nvSpPr>
        <p:spPr>
          <a:xfrm>
            <a:off x="1047750" y="3951288"/>
            <a:ext cx="2560638" cy="695325"/>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8074" name="矩形 7"/>
          <p:cNvSpPr/>
          <p:nvPr/>
        </p:nvSpPr>
        <p:spPr>
          <a:xfrm>
            <a:off x="1308100" y="4052888"/>
            <a:ext cx="2030413" cy="461962"/>
          </a:xfrm>
          <a:prstGeom prst="rect">
            <a:avLst/>
          </a:prstGeom>
          <a:noFill/>
          <a:ln w="9525">
            <a:noFill/>
          </a:ln>
        </p:spPr>
        <p:txBody>
          <a:bodyPr wrap="none">
            <a:spAutoFit/>
          </a:bodyPr>
          <a:p>
            <a:r>
              <a:rPr lang="zh-CN" altLang="en-US" sz="2400" dirty="0">
                <a:latin typeface="微软雅黑" panose="020B0503020204020204" charset="-122"/>
                <a:ea typeface="微软雅黑" panose="020B0503020204020204" charset="-122"/>
              </a:rPr>
              <a:t>缺乏互相尊重</a:t>
            </a:r>
            <a:endParaRPr lang="zh-CN" altLang="en-US" sz="2400" dirty="0">
              <a:latin typeface="微软雅黑" panose="020B0503020204020204" charset="-122"/>
              <a:ea typeface="微软雅黑" panose="020B0503020204020204" charset="-122"/>
            </a:endParaRPr>
          </a:p>
        </p:txBody>
      </p:sp>
      <p:sp>
        <p:nvSpPr>
          <p:cNvPr id="9" name="矩形 8"/>
          <p:cNvSpPr/>
          <p:nvPr/>
        </p:nvSpPr>
        <p:spPr>
          <a:xfrm>
            <a:off x="4257675" y="1900238"/>
            <a:ext cx="6819900" cy="101600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企业是老板与员工共同生存和发展的平台，给企业全体施展才能的场所</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 name="矩形 9"/>
          <p:cNvSpPr/>
          <p:nvPr/>
        </p:nvSpPr>
        <p:spPr>
          <a:xfrm>
            <a:off x="4257675" y="3970338"/>
            <a:ext cx="5110163" cy="500063"/>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办公室政治，损人利己，占小便宜等</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3790950" y="1601788"/>
            <a:ext cx="7562850" cy="17192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3" name="矩形 22"/>
          <p:cNvSpPr/>
          <p:nvPr/>
        </p:nvSpPr>
        <p:spPr>
          <a:xfrm>
            <a:off x="3790950" y="3449638"/>
            <a:ext cx="7562850" cy="171926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1647825" y="2238375"/>
            <a:ext cx="2381250" cy="2381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2838450" y="2709863"/>
            <a:ext cx="8305800" cy="143827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9092" name="文本框 7"/>
          <p:cNvSpPr txBox="1"/>
          <p:nvPr/>
        </p:nvSpPr>
        <p:spPr>
          <a:xfrm>
            <a:off x="1714500" y="-131762"/>
            <a:ext cx="2314575" cy="4508500"/>
          </a:xfrm>
          <a:prstGeom prst="rect">
            <a:avLst/>
          </a:prstGeom>
          <a:noFill/>
          <a:ln w="9525">
            <a:noFill/>
          </a:ln>
        </p:spPr>
        <p:txBody>
          <a:bodyPr>
            <a:spAutoFit/>
          </a:bodyPr>
          <a:p>
            <a:r>
              <a:rPr lang="en-US" altLang="zh-CN" sz="28700" dirty="0">
                <a:latin typeface="Arial" panose="020B0604020202020204" pitchFamily="34" charset="0"/>
              </a:rPr>
              <a:t>4</a:t>
            </a:r>
            <a:endParaRPr lang="zh-CN" altLang="en-US" sz="28700" dirty="0">
              <a:latin typeface="Arial" panose="020B0604020202020204" pitchFamily="34" charset="0"/>
            </a:endParaRPr>
          </a:p>
        </p:txBody>
      </p:sp>
      <p:sp>
        <p:nvSpPr>
          <p:cNvPr id="89093" name="文本框 10"/>
          <p:cNvSpPr/>
          <p:nvPr/>
        </p:nvSpPr>
        <p:spPr>
          <a:xfrm>
            <a:off x="2047875" y="835025"/>
            <a:ext cx="1379538" cy="1403350"/>
          </a:xfrm>
          <a:custGeom>
            <a:avLst/>
            <a:gdLst/>
            <a:ahLst/>
            <a:cxnLst>
              <a:cxn ang="0">
                <a:pos x="959322" y="0"/>
              </a:cxn>
              <a:cxn ang="0">
                <a:pos x="1379966" y="0"/>
              </a:cxn>
              <a:cxn ang="0">
                <a:pos x="1379966" y="1403281"/>
              </a:cxn>
              <a:cxn ang="0">
                <a:pos x="895156" y="1403281"/>
              </a:cxn>
              <a:cxn ang="0">
                <a:pos x="895156" y="764096"/>
              </a:cxn>
              <a:cxn ang="0">
                <a:pos x="464896" y="1403281"/>
              </a:cxn>
              <a:cxn ang="0">
                <a:pos x="0" y="1403281"/>
              </a:cxn>
              <a:cxn ang="0">
                <a:pos x="959322" y="0"/>
              </a:cxn>
            </a:cxnLst>
            <a:pathLst>
              <a:path w="1379110" h="1403419">
                <a:moveTo>
                  <a:pt x="958726" y="0"/>
                </a:moveTo>
                <a:lnTo>
                  <a:pt x="1379110" y="0"/>
                </a:lnTo>
                <a:lnTo>
                  <a:pt x="1379110" y="1403419"/>
                </a:lnTo>
                <a:lnTo>
                  <a:pt x="894600" y="1403419"/>
                </a:lnTo>
                <a:lnTo>
                  <a:pt x="894600" y="764172"/>
                </a:lnTo>
                <a:lnTo>
                  <a:pt x="464608" y="1403419"/>
                </a:lnTo>
                <a:lnTo>
                  <a:pt x="0" y="1403419"/>
                </a:lnTo>
                <a:lnTo>
                  <a:pt x="958726" y="0"/>
                </a:lnTo>
                <a:close/>
              </a:path>
            </a:pathLst>
          </a:custGeom>
          <a:solidFill>
            <a:srgbClr val="C00000">
              <a:alpha val="100000"/>
            </a:srgbClr>
          </a:solidFill>
          <a:ln w="9525">
            <a:noFill/>
          </a:ln>
        </p:spPr>
        <p:txBody>
          <a:bodyPr/>
          <a:p>
            <a:endParaRPr lang="zh-CN" altLang="en-US"/>
          </a:p>
        </p:txBody>
      </p:sp>
      <p:sp>
        <p:nvSpPr>
          <p:cNvPr id="2" name="矩形 1"/>
          <p:cNvSpPr/>
          <p:nvPr/>
        </p:nvSpPr>
        <p:spPr>
          <a:xfrm>
            <a:off x="4029075" y="3013075"/>
            <a:ext cx="6956425" cy="831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8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rPr>
              <a:t>企业安全文化的作用机理</a:t>
            </a:r>
            <a:endParaRPr kumimoji="0" lang="zh-CN" altLang="en-US" sz="48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圆角矩形 2"/>
          <p:cNvSpPr/>
          <p:nvPr/>
        </p:nvSpPr>
        <p:spPr>
          <a:xfrm>
            <a:off x="1765300" y="3098800"/>
            <a:ext cx="3690938" cy="1273175"/>
          </a:xfrm>
          <a:prstGeom prst="roundRect">
            <a:avLst>
              <a:gd name="adj" fmla="val 1068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0115" name="Rectangle 5"/>
          <p:cNvSpPr/>
          <p:nvPr/>
        </p:nvSpPr>
        <p:spPr>
          <a:xfrm>
            <a:off x="1203325" y="303213"/>
            <a:ext cx="7470775" cy="719137"/>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企业安全文化的作用机理</a:t>
            </a:r>
            <a:endParaRPr lang="zh-CN" altLang="en-US" sz="3200" dirty="0">
              <a:latin typeface="华文中宋" pitchFamily="2" charset="-122"/>
              <a:ea typeface="华文中宋" pitchFamily="2" charset="-122"/>
            </a:endParaRPr>
          </a:p>
        </p:txBody>
      </p:sp>
      <p:sp>
        <p:nvSpPr>
          <p:cNvPr id="2" name="矩形 1"/>
          <p:cNvSpPr/>
          <p:nvPr/>
        </p:nvSpPr>
        <p:spPr>
          <a:xfrm>
            <a:off x="1279525" y="1535113"/>
            <a:ext cx="9482138" cy="10160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“安全文化”在企业的安全生产中能够发挥标本兼治的作用，是因为除了它具有文化的主要功能外，还具有符合现代安全原理的作用机理。</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0117" name="矩形 3"/>
          <p:cNvSpPr/>
          <p:nvPr/>
        </p:nvSpPr>
        <p:spPr>
          <a:xfrm>
            <a:off x="2590800" y="3498850"/>
            <a:ext cx="2039938" cy="460375"/>
          </a:xfrm>
          <a:prstGeom prst="rect">
            <a:avLst/>
          </a:prstGeom>
          <a:noFill/>
          <a:ln w="9525">
            <a:noFill/>
          </a:ln>
        </p:spPr>
        <p:txBody>
          <a:bodyPr wrap="none">
            <a:spAutoFit/>
          </a:bodyPr>
          <a:p>
            <a:pPr algn="ctr" eaLnBrk="1" hangingPunct="1"/>
            <a:r>
              <a:rPr lang="zh-CN" altLang="en-US" sz="2400" dirty="0">
                <a:latin typeface="微软雅黑" panose="020B0503020204020204" charset="-122"/>
                <a:ea typeface="微软雅黑" panose="020B0503020204020204" charset="-122"/>
              </a:rPr>
              <a:t>事故致因理论</a:t>
            </a:r>
            <a:endParaRPr lang="zh-CN" altLang="en-US" sz="2400" dirty="0">
              <a:latin typeface="微软雅黑" panose="020B0503020204020204" charset="-122"/>
              <a:ea typeface="微软雅黑" panose="020B0503020204020204" charset="-122"/>
            </a:endParaRPr>
          </a:p>
        </p:txBody>
      </p:sp>
      <p:sp>
        <p:nvSpPr>
          <p:cNvPr id="18" name="圆角矩形 17"/>
          <p:cNvSpPr/>
          <p:nvPr/>
        </p:nvSpPr>
        <p:spPr>
          <a:xfrm>
            <a:off x="6672263" y="3063875"/>
            <a:ext cx="3690938" cy="1273175"/>
          </a:xfrm>
          <a:prstGeom prst="roundRect">
            <a:avLst>
              <a:gd name="adj" fmla="val 1068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0119" name="矩形 4"/>
          <p:cNvSpPr/>
          <p:nvPr/>
        </p:nvSpPr>
        <p:spPr>
          <a:xfrm>
            <a:off x="7502525" y="3425825"/>
            <a:ext cx="2030413" cy="461963"/>
          </a:xfrm>
          <a:prstGeom prst="rect">
            <a:avLst/>
          </a:prstGeom>
          <a:noFill/>
          <a:ln w="9525">
            <a:noFill/>
          </a:ln>
        </p:spPr>
        <p:txBody>
          <a:bodyPr wrap="none">
            <a:spAutoFit/>
          </a:bodyPr>
          <a:p>
            <a:pPr algn="ctr" eaLnBrk="1" hangingPunct="1"/>
            <a:r>
              <a:rPr lang="zh-CN" altLang="en-US" sz="2400" dirty="0">
                <a:latin typeface="微软雅黑" panose="020B0503020204020204" charset="-122"/>
                <a:ea typeface="微软雅黑" panose="020B0503020204020204" charset="-122"/>
              </a:rPr>
              <a:t>事故预防理论</a:t>
            </a:r>
            <a:endParaRPr lang="zh-CN" altLang="en-US" sz="2400" dirty="0">
              <a:latin typeface="微软雅黑" panose="020B0503020204020204" charset="-122"/>
              <a:ea typeface="微软雅黑" panose="020B0503020204020204" charset="-122"/>
            </a:endParaRPr>
          </a:p>
        </p:txBody>
      </p:sp>
      <p:sp>
        <p:nvSpPr>
          <p:cNvPr id="20" name="圆角矩形 19"/>
          <p:cNvSpPr/>
          <p:nvPr/>
        </p:nvSpPr>
        <p:spPr>
          <a:xfrm>
            <a:off x="1765300" y="4906963"/>
            <a:ext cx="3690938" cy="1273175"/>
          </a:xfrm>
          <a:prstGeom prst="roundRect">
            <a:avLst>
              <a:gd name="adj" fmla="val 1068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0121" name="矩形 5"/>
          <p:cNvSpPr/>
          <p:nvPr/>
        </p:nvSpPr>
        <p:spPr>
          <a:xfrm>
            <a:off x="2336800" y="5040313"/>
            <a:ext cx="2547938" cy="1006475"/>
          </a:xfrm>
          <a:prstGeom prst="rect">
            <a:avLst/>
          </a:prstGeom>
          <a:noFill/>
          <a:ln w="9525">
            <a:noFill/>
          </a:ln>
        </p:spPr>
        <p:txBody>
          <a:bodyPr>
            <a:spAutoFit/>
          </a:bodyPr>
          <a:p>
            <a:pPr algn="ctr" eaLnBrk="1" hangingPunct="1">
              <a:lnSpc>
                <a:spcPct val="130000"/>
              </a:lnSpc>
            </a:pPr>
            <a:r>
              <a:rPr lang="zh-CN" altLang="en-US" sz="2400" dirty="0">
                <a:latin typeface="微软雅黑" panose="020B0503020204020204" charset="-122"/>
                <a:ea typeface="微软雅黑" panose="020B0503020204020204" charset="-122"/>
              </a:rPr>
              <a:t>行为习惯与环境的关系原理</a:t>
            </a:r>
            <a:endParaRPr lang="zh-CN" altLang="en-US" sz="2400" dirty="0">
              <a:latin typeface="微软雅黑" panose="020B0503020204020204" charset="-122"/>
              <a:ea typeface="微软雅黑" panose="020B0503020204020204" charset="-122"/>
            </a:endParaRPr>
          </a:p>
        </p:txBody>
      </p:sp>
      <p:sp>
        <p:nvSpPr>
          <p:cNvPr id="22" name="圆角矩形 21"/>
          <p:cNvSpPr/>
          <p:nvPr/>
        </p:nvSpPr>
        <p:spPr>
          <a:xfrm>
            <a:off x="6672263" y="4872038"/>
            <a:ext cx="3690938" cy="1273175"/>
          </a:xfrm>
          <a:prstGeom prst="roundRect">
            <a:avLst>
              <a:gd name="adj" fmla="val 1068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0123" name="矩形 6"/>
          <p:cNvSpPr/>
          <p:nvPr/>
        </p:nvSpPr>
        <p:spPr>
          <a:xfrm>
            <a:off x="7502525" y="5278438"/>
            <a:ext cx="2030413" cy="460375"/>
          </a:xfrm>
          <a:prstGeom prst="rect">
            <a:avLst/>
          </a:prstGeom>
          <a:noFill/>
          <a:ln w="9525">
            <a:noFill/>
          </a:ln>
        </p:spPr>
        <p:txBody>
          <a:bodyPr wrap="none">
            <a:spAutoFit/>
          </a:bodyPr>
          <a:p>
            <a:pPr algn="ctr" eaLnBrk="1" hangingPunct="1"/>
            <a:r>
              <a:rPr lang="zh-CN" altLang="en-US" sz="2400" dirty="0">
                <a:latin typeface="微软雅黑" panose="020B0503020204020204" charset="-122"/>
                <a:ea typeface="微软雅黑" panose="020B0503020204020204" charset="-122"/>
              </a:rPr>
              <a:t>风险控制理论</a:t>
            </a:r>
            <a:endParaRPr lang="zh-CN" altLang="en-US" sz="2400" dirty="0">
              <a:latin typeface="微软雅黑" panose="020B0503020204020204" charset="-122"/>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椭圆 4"/>
          <p:cNvSpPr/>
          <p:nvPr/>
        </p:nvSpPr>
        <p:spPr>
          <a:xfrm>
            <a:off x="5076825" y="2676525"/>
            <a:ext cx="2038350" cy="20383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Freeform 20"/>
          <p:cNvSpPr/>
          <p:nvPr/>
        </p:nvSpPr>
        <p:spPr bwMode="auto">
          <a:xfrm rot="5400000">
            <a:off x="1674019" y="2469356"/>
            <a:ext cx="2087563" cy="2365375"/>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 name="Freeform 20"/>
          <p:cNvSpPr/>
          <p:nvPr/>
        </p:nvSpPr>
        <p:spPr bwMode="auto">
          <a:xfrm rot="5400000">
            <a:off x="8636794" y="2469356"/>
            <a:ext cx="2087563" cy="2365375"/>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 name="Text Box 14"/>
          <p:cNvSpPr txBox="1">
            <a:spLocks noChangeArrowheads="1"/>
          </p:cNvSpPr>
          <p:nvPr/>
        </p:nvSpPr>
        <p:spPr bwMode="auto">
          <a:xfrm>
            <a:off x="1879600" y="3390900"/>
            <a:ext cx="1647825" cy="522288"/>
          </a:xfrm>
          <a:prstGeom prst="rect">
            <a:avLst/>
          </a:prstGeom>
          <a:noFill/>
          <a:ln>
            <a:noFill/>
          </a:ln>
          <a:effectLst/>
        </p:spPr>
        <p:txBody>
          <a:bodyPr>
            <a:spAutoFit/>
          </a:bodyPr>
          <a:lstStyle>
            <a:lvl1pPr>
              <a:spcBef>
                <a:spcPct val="50000"/>
              </a:spcBef>
              <a:defRPr sz="2800" b="1">
                <a:solidFill>
                  <a:schemeClr val="bg1"/>
                </a:solidFill>
                <a:latin typeface="Arial" panose="020B0604020202020204" pitchFamily="34" charset="0"/>
                <a:ea typeface="文鼎霹雳体" pitchFamily="33" charset="-122"/>
              </a:defRPr>
            </a:lvl1pPr>
            <a:lvl2pPr marL="742950" indent="-285750">
              <a:spcBef>
                <a:spcPct val="50000"/>
              </a:spcBef>
              <a:defRPr sz="2800" b="1">
                <a:solidFill>
                  <a:schemeClr val="bg1"/>
                </a:solidFill>
                <a:latin typeface="Arial" panose="020B0604020202020204" pitchFamily="34" charset="0"/>
                <a:ea typeface="文鼎霹雳体" pitchFamily="33" charset="-122"/>
              </a:defRPr>
            </a:lvl2pPr>
            <a:lvl3pPr marL="1143000" indent="-228600">
              <a:spcBef>
                <a:spcPct val="50000"/>
              </a:spcBef>
              <a:defRPr sz="2800" b="1">
                <a:solidFill>
                  <a:schemeClr val="bg1"/>
                </a:solidFill>
                <a:latin typeface="Arial" panose="020B0604020202020204" pitchFamily="34" charset="0"/>
                <a:ea typeface="文鼎霹雳体" pitchFamily="33" charset="-122"/>
              </a:defRPr>
            </a:lvl3pPr>
            <a:lvl4pPr marL="1600200" indent="-228600">
              <a:spcBef>
                <a:spcPct val="50000"/>
              </a:spcBef>
              <a:defRPr sz="2800" b="1">
                <a:solidFill>
                  <a:schemeClr val="bg1"/>
                </a:solidFill>
                <a:latin typeface="Arial" panose="020B0604020202020204" pitchFamily="34" charset="0"/>
                <a:ea typeface="文鼎霹雳体" pitchFamily="33" charset="-122"/>
              </a:defRPr>
            </a:lvl4pPr>
            <a:lvl5pPr marL="2057400" indent="-228600">
              <a:spcBef>
                <a:spcPct val="50000"/>
              </a:spcBef>
              <a:defRPr sz="2800" b="1">
                <a:solidFill>
                  <a:schemeClr val="bg1"/>
                </a:solidFill>
                <a:latin typeface="Arial" panose="020B0604020202020204" pitchFamily="34" charset="0"/>
                <a:ea typeface="文鼎霹雳体" pitchFamily="33" charset="-122"/>
              </a:defRPr>
            </a:lvl5pPr>
            <a:lvl6pPr marL="25146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6pPr>
            <a:lvl7pPr marL="29718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7pPr>
            <a:lvl8pPr marL="34290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8pPr>
            <a:lvl9pPr marL="3886200" indent="-228600" eaLnBrk="0" fontAlgn="base" hangingPunct="0">
              <a:spcBef>
                <a:spcPct val="50000"/>
              </a:spcBef>
              <a:spcAft>
                <a:spcPct val="0"/>
              </a:spcAft>
              <a:defRPr sz="2800" b="1">
                <a:solidFill>
                  <a:schemeClr val="bg1"/>
                </a:solidFill>
                <a:latin typeface="Arial" panose="020B0604020202020204" pitchFamily="34" charset="0"/>
                <a:ea typeface="文鼎霹雳体" pitchFamily="33"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人为失误</a:t>
            </a:r>
            <a:endParaRPr kumimoji="0" lang="zh-CN" altLang="en-US" sz="2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2166" name="Text Box 15"/>
          <p:cNvSpPr txBox="1"/>
          <p:nvPr/>
        </p:nvSpPr>
        <p:spPr>
          <a:xfrm>
            <a:off x="8804275" y="3390900"/>
            <a:ext cx="1754188" cy="522288"/>
          </a:xfrm>
          <a:prstGeom prst="rect">
            <a:avLst/>
          </a:prstGeom>
          <a:noFill/>
          <a:ln w="9525">
            <a:noFill/>
          </a:ln>
        </p:spPr>
        <p:txBody>
          <a:bodyPr>
            <a:spAutoFit/>
          </a:bodyPr>
          <a:p>
            <a:pPr algn="ctr" eaLnBrk="1" hangingPunct="1">
              <a:spcBef>
                <a:spcPct val="50000"/>
              </a:spcBef>
            </a:pPr>
            <a:r>
              <a:rPr lang="zh-CN" altLang="en-US" dirty="0">
                <a:solidFill>
                  <a:srgbClr val="262626"/>
                </a:solidFill>
                <a:latin typeface="微软雅黑" panose="020B0503020204020204" charset="-122"/>
                <a:ea typeface="微软雅黑" panose="020B0503020204020204" charset="-122"/>
              </a:rPr>
              <a:t>系统缺陷</a:t>
            </a:r>
            <a:endParaRPr lang="zh-CN" altLang="en-US" dirty="0">
              <a:solidFill>
                <a:srgbClr val="262626"/>
              </a:solidFill>
              <a:latin typeface="微软雅黑" panose="020B0503020204020204" charset="-122"/>
              <a:ea typeface="微软雅黑" panose="020B0503020204020204" charset="-122"/>
            </a:endParaRPr>
          </a:p>
        </p:txBody>
      </p:sp>
      <p:grpSp>
        <p:nvGrpSpPr>
          <p:cNvPr id="92167" name="组合 12"/>
          <p:cNvGrpSpPr/>
          <p:nvPr/>
        </p:nvGrpSpPr>
        <p:grpSpPr>
          <a:xfrm>
            <a:off x="7483475" y="3408363"/>
            <a:ext cx="1050925" cy="511175"/>
            <a:chOff x="7483606" y="3370820"/>
            <a:chExt cx="1050152" cy="510296"/>
          </a:xfrm>
        </p:grpSpPr>
        <p:sp>
          <p:nvSpPr>
            <p:cNvPr id="10" name="半闭框 9"/>
            <p:cNvSpPr/>
            <p:nvPr/>
          </p:nvSpPr>
          <p:spPr>
            <a:xfrm rot="18847849">
              <a:off x="8047788" y="3371373"/>
              <a:ext cx="486524" cy="485418"/>
            </a:xfrm>
            <a:prstGeom prst="halfFrame">
              <a:avLst>
                <a:gd name="adj1" fmla="val 9804"/>
                <a:gd name="adj2" fmla="val 980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1" name="半闭框 10"/>
            <p:cNvSpPr/>
            <p:nvPr/>
          </p:nvSpPr>
          <p:spPr>
            <a:xfrm rot="18847849">
              <a:off x="7766213" y="3394351"/>
              <a:ext cx="486525" cy="487005"/>
            </a:xfrm>
            <a:prstGeom prst="halfFrame">
              <a:avLst>
                <a:gd name="adj1" fmla="val 9804"/>
                <a:gd name="adj2" fmla="val 9804"/>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2" name="半闭框 11"/>
            <p:cNvSpPr/>
            <p:nvPr/>
          </p:nvSpPr>
          <p:spPr>
            <a:xfrm rot="18847849">
              <a:off x="7483845" y="3384843"/>
              <a:ext cx="484940" cy="485418"/>
            </a:xfrm>
            <a:prstGeom prst="halfFrame">
              <a:avLst>
                <a:gd name="adj1" fmla="val 9804"/>
                <a:gd name="adj2" fmla="val 9804"/>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grpSp>
        <p:nvGrpSpPr>
          <p:cNvPr id="92168" name="组合 13"/>
          <p:cNvGrpSpPr/>
          <p:nvPr/>
        </p:nvGrpSpPr>
        <p:grpSpPr>
          <a:xfrm flipH="1">
            <a:off x="3759200" y="3409950"/>
            <a:ext cx="1049338" cy="511175"/>
            <a:chOff x="7483606" y="3370820"/>
            <a:chExt cx="1050152" cy="510296"/>
          </a:xfrm>
        </p:grpSpPr>
        <p:sp>
          <p:nvSpPr>
            <p:cNvPr id="15" name="半闭框 14"/>
            <p:cNvSpPr/>
            <p:nvPr/>
          </p:nvSpPr>
          <p:spPr>
            <a:xfrm rot="18847849">
              <a:off x="8047421" y="3371007"/>
              <a:ext cx="486525" cy="486152"/>
            </a:xfrm>
            <a:prstGeom prst="halfFrame">
              <a:avLst>
                <a:gd name="adj1" fmla="val 9804"/>
                <a:gd name="adj2" fmla="val 980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6" name="半闭框 15"/>
            <p:cNvSpPr/>
            <p:nvPr/>
          </p:nvSpPr>
          <p:spPr>
            <a:xfrm rot="18847849">
              <a:off x="7766214" y="3394778"/>
              <a:ext cx="486524" cy="486152"/>
            </a:xfrm>
            <a:prstGeom prst="halfFrame">
              <a:avLst>
                <a:gd name="adj1" fmla="val 9804"/>
                <a:gd name="adj2" fmla="val 9804"/>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7" name="半闭框 16"/>
            <p:cNvSpPr/>
            <p:nvPr/>
          </p:nvSpPr>
          <p:spPr>
            <a:xfrm rot="18847849">
              <a:off x="7484212" y="3384477"/>
              <a:ext cx="484940" cy="486152"/>
            </a:xfrm>
            <a:prstGeom prst="halfFrame">
              <a:avLst>
                <a:gd name="adj1" fmla="val 9804"/>
                <a:gd name="adj2" fmla="val 9804"/>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sp>
        <p:nvSpPr>
          <p:cNvPr id="92169" name="文本框 17"/>
          <p:cNvSpPr txBox="1"/>
          <p:nvPr/>
        </p:nvSpPr>
        <p:spPr>
          <a:xfrm>
            <a:off x="5324475" y="3359150"/>
            <a:ext cx="1543050" cy="585788"/>
          </a:xfrm>
          <a:prstGeom prst="rect">
            <a:avLst/>
          </a:prstGeom>
          <a:noFill/>
          <a:ln w="9525">
            <a:noFill/>
          </a:ln>
        </p:spPr>
        <p:txBody>
          <a:bodyPr>
            <a:spAutoFit/>
          </a:bodyPr>
          <a:p>
            <a:pPr algn="ctr"/>
            <a:r>
              <a:rPr lang="zh-CN" altLang="en-US" sz="3200" dirty="0">
                <a:latin typeface="微软雅黑" panose="020B0503020204020204" charset="-122"/>
                <a:ea typeface="微软雅黑" panose="020B0503020204020204" charset="-122"/>
              </a:rPr>
              <a:t>事故</a:t>
            </a:r>
            <a:endParaRPr lang="zh-CN" altLang="en-US" sz="3200" dirty="0">
              <a:latin typeface="微软雅黑" panose="020B0503020204020204" charset="-122"/>
              <a:ea typeface="微软雅黑" panose="020B0503020204020204" charset="-122"/>
            </a:endParaRPr>
          </a:p>
        </p:txBody>
      </p:sp>
      <p:sp>
        <p:nvSpPr>
          <p:cNvPr id="92170" name="Rectangle 5"/>
          <p:cNvSpPr/>
          <p:nvPr/>
        </p:nvSpPr>
        <p:spPr>
          <a:xfrm>
            <a:off x="1227138" y="298450"/>
            <a:ext cx="6707187"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1</a:t>
            </a:r>
            <a:r>
              <a:rPr lang="zh-CN" altLang="en-US" sz="3200" dirty="0">
                <a:latin typeface="华文中宋" pitchFamily="2" charset="-122"/>
                <a:ea typeface="华文中宋" pitchFamily="2" charset="-122"/>
              </a:rPr>
              <a:t>、事故致因理论</a:t>
            </a:r>
            <a:endParaRPr lang="zh-CN" altLang="en-US" sz="3200" dirty="0">
              <a:latin typeface="华文中宋" pitchFamily="2" charset="-122"/>
              <a:ea typeface="华文中宋"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93186" name="图片 1"/>
          <p:cNvPicPr>
            <a:picLocks noChangeAspect="1"/>
          </p:cNvPicPr>
          <p:nvPr/>
        </p:nvPicPr>
        <p:blipFill>
          <a:blip r:embed="rId1"/>
          <a:srcRect l="17651" r="1477" b="7449"/>
          <a:stretch>
            <a:fillRect/>
          </a:stretch>
        </p:blipFill>
        <p:spPr>
          <a:xfrm>
            <a:off x="7962900" y="2330450"/>
            <a:ext cx="4229100" cy="3228975"/>
          </a:xfrm>
          <a:prstGeom prst="rect">
            <a:avLst/>
          </a:prstGeom>
          <a:noFill/>
          <a:ln w="9525">
            <a:noFill/>
          </a:ln>
        </p:spPr>
      </p:pic>
      <p:sp>
        <p:nvSpPr>
          <p:cNvPr id="3" name="矩形 2"/>
          <p:cNvSpPr/>
          <p:nvPr/>
        </p:nvSpPr>
        <p:spPr>
          <a:xfrm>
            <a:off x="0" y="2330996"/>
            <a:ext cx="12192001" cy="3241129"/>
          </a:xfrm>
          <a:prstGeom prst="rect">
            <a:avLst/>
          </a:prstGeom>
          <a:gradFill flip="none" rotWithShape="1">
            <a:gsLst>
              <a:gs pos="0">
                <a:srgbClr val="C00000"/>
              </a:gs>
              <a:gs pos="45000">
                <a:srgbClr val="C00000">
                  <a:alpha val="91000"/>
                </a:srgbClr>
              </a:gs>
              <a:gs pos="100000">
                <a:srgbClr val="C00000">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3190" name="Rectangle 5"/>
          <p:cNvSpPr/>
          <p:nvPr/>
        </p:nvSpPr>
        <p:spPr>
          <a:xfrm>
            <a:off x="1128713" y="288925"/>
            <a:ext cx="6707187"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系统缺陷</a:t>
            </a:r>
            <a:r>
              <a:rPr lang="en-US" altLang="zh-CN" sz="3200" dirty="0">
                <a:latin typeface="华文中宋" pitchFamily="2" charset="-122"/>
                <a:ea typeface="华文中宋" pitchFamily="2" charset="-122"/>
              </a:rPr>
              <a:t>——</a:t>
            </a:r>
            <a:r>
              <a:rPr lang="zh-CN" altLang="en-US" sz="3200" dirty="0">
                <a:latin typeface="华文中宋" pitchFamily="2" charset="-122"/>
                <a:ea typeface="华文中宋" pitchFamily="2" charset="-122"/>
              </a:rPr>
              <a:t>系统根源</a:t>
            </a:r>
            <a:endParaRPr lang="zh-CN" altLang="en-US" sz="3200" dirty="0">
              <a:latin typeface="华文中宋" pitchFamily="2" charset="-122"/>
              <a:ea typeface="华文中宋" pitchFamily="2" charset="-122"/>
            </a:endParaRPr>
          </a:p>
        </p:txBody>
      </p:sp>
      <p:sp>
        <p:nvSpPr>
          <p:cNvPr id="93191" name="Text Box 9"/>
          <p:cNvSpPr txBox="1"/>
          <p:nvPr/>
        </p:nvSpPr>
        <p:spPr>
          <a:xfrm>
            <a:off x="1100138" y="2994025"/>
            <a:ext cx="6443662" cy="1754188"/>
          </a:xfrm>
          <a:prstGeom prst="rect">
            <a:avLst/>
          </a:prstGeom>
          <a:noFill/>
          <a:ln w="9525">
            <a:noFill/>
          </a:ln>
        </p:spPr>
        <p:txBody>
          <a:bodyPr>
            <a:spAutoFit/>
          </a:bodyPr>
          <a:p>
            <a:pPr eaLnBrk="1" hangingPunct="1">
              <a:lnSpc>
                <a:spcPct val="150000"/>
              </a:lnSpc>
            </a:pPr>
            <a:r>
              <a:rPr lang="zh-CN" altLang="en-US" sz="2400" dirty="0">
                <a:latin typeface="微软雅黑" panose="020B0503020204020204" charset="-122"/>
                <a:ea typeface="微软雅黑" panose="020B0503020204020204" charset="-122"/>
              </a:rPr>
              <a:t>事故多重原因理论：不仅要分析导致事故的直接原因，即不安全行为和不安全状态，更重要的是找出事故的根本原因</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系统原因</a:t>
            </a:r>
            <a:endParaRPr lang="zh-CN" altLang="en-US" sz="2400" dirty="0">
              <a:latin typeface="微软雅黑" panose="020B0503020204020204" charset="-122"/>
              <a:ea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8767763" y="2081213"/>
            <a:ext cx="2771775" cy="432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4211" name="Rectangle 5"/>
          <p:cNvSpPr/>
          <p:nvPr/>
        </p:nvSpPr>
        <p:spPr>
          <a:xfrm>
            <a:off x="1214438" y="296863"/>
            <a:ext cx="6707187" cy="719137"/>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案例分析</a:t>
            </a:r>
            <a:endParaRPr lang="zh-CN" altLang="en-US" sz="3200" dirty="0">
              <a:latin typeface="华文中宋" pitchFamily="2" charset="-122"/>
              <a:ea typeface="华文中宋" pitchFamily="2" charset="-122"/>
            </a:endParaRPr>
          </a:p>
        </p:txBody>
      </p:sp>
      <p:pic>
        <p:nvPicPr>
          <p:cNvPr id="94212" name="Picture 9" descr="Img211441570">
            <a:hlinkClick r:id="rId1"/>
          </p:cNvPr>
          <p:cNvPicPr>
            <a:picLocks noChangeAspect="1"/>
          </p:cNvPicPr>
          <p:nvPr/>
        </p:nvPicPr>
        <p:blipFill>
          <a:blip r:embed="rId2">
            <a:lum bright="7999" contrast="8000"/>
          </a:blip>
          <a:srcRect b="5354"/>
          <a:stretch>
            <a:fillRect/>
          </a:stretch>
        </p:blipFill>
        <p:spPr>
          <a:xfrm>
            <a:off x="8891588" y="2182813"/>
            <a:ext cx="2524125" cy="4068762"/>
          </a:xfrm>
          <a:prstGeom prst="rect">
            <a:avLst/>
          </a:prstGeom>
          <a:noFill/>
          <a:ln w="9525">
            <a:noFill/>
          </a:ln>
          <a:effectLst>
            <a:outerShdw dist="35921" dir="2699999" algn="ctr" rotWithShape="0">
              <a:srgbClr val="808080"/>
            </a:outerShdw>
          </a:effectLst>
        </p:spPr>
      </p:pic>
      <p:sp>
        <p:nvSpPr>
          <p:cNvPr id="94213" name="Text Box 11"/>
          <p:cNvSpPr txBox="1"/>
          <p:nvPr/>
        </p:nvSpPr>
        <p:spPr>
          <a:xfrm>
            <a:off x="4573588" y="6550025"/>
            <a:ext cx="3873500" cy="396875"/>
          </a:xfrm>
          <a:prstGeom prst="rect">
            <a:avLst/>
          </a:prstGeom>
          <a:noFill/>
          <a:ln w="9525">
            <a:noFill/>
          </a:ln>
        </p:spPr>
        <p:txBody>
          <a:bodyPr>
            <a:spAutoFit/>
          </a:bodyPr>
          <a:p>
            <a:pPr eaLnBrk="1" hangingPunct="1">
              <a:spcBef>
                <a:spcPct val="50000"/>
              </a:spcBef>
            </a:pPr>
            <a:r>
              <a:rPr lang="en-US" altLang="zh-CN" sz="2000" b="0" dirty="0">
                <a:latin typeface="Arial Black" panose="020B0A04020102020204" pitchFamily="34" charset="0"/>
              </a:rPr>
              <a:t>www.anquan123.com</a:t>
            </a:r>
            <a:endParaRPr lang="en-US" altLang="zh-CN" sz="2000" b="0" dirty="0">
              <a:latin typeface="Arial Black" panose="020B0A04020102020204" pitchFamily="34" charset="0"/>
            </a:endParaRPr>
          </a:p>
        </p:txBody>
      </p:sp>
      <p:pic>
        <p:nvPicPr>
          <p:cNvPr id="94214" name="图片 2"/>
          <p:cNvPicPr>
            <a:picLocks noChangeAspect="1"/>
          </p:cNvPicPr>
          <p:nvPr/>
        </p:nvPicPr>
        <p:blipFill>
          <a:blip r:embed="rId3"/>
          <a:srcRect l="44791" t="11597" r="20842" b="7430"/>
          <a:stretch>
            <a:fillRect/>
          </a:stretch>
        </p:blipFill>
        <p:spPr>
          <a:xfrm>
            <a:off x="593725" y="2667000"/>
            <a:ext cx="1970088" cy="3095625"/>
          </a:xfrm>
          <a:prstGeom prst="rect">
            <a:avLst/>
          </a:prstGeom>
          <a:noFill/>
          <a:ln w="9525">
            <a:noFill/>
          </a:ln>
        </p:spPr>
      </p:pic>
      <p:sp>
        <p:nvSpPr>
          <p:cNvPr id="5" name="圆角矩形 4"/>
          <p:cNvSpPr/>
          <p:nvPr/>
        </p:nvSpPr>
        <p:spPr>
          <a:xfrm>
            <a:off x="2662238" y="2439988"/>
            <a:ext cx="600075" cy="6000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6" name="圆角矩形 15"/>
          <p:cNvSpPr/>
          <p:nvPr/>
        </p:nvSpPr>
        <p:spPr>
          <a:xfrm>
            <a:off x="2662238" y="3209925"/>
            <a:ext cx="600075" cy="6000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2662238" y="3979863"/>
            <a:ext cx="600075" cy="6000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2662238" y="4751388"/>
            <a:ext cx="600075" cy="6000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9" name="圆角矩形 18"/>
          <p:cNvSpPr/>
          <p:nvPr/>
        </p:nvSpPr>
        <p:spPr>
          <a:xfrm>
            <a:off x="2662238" y="5518150"/>
            <a:ext cx="600075" cy="60007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2662238" y="1436688"/>
            <a:ext cx="4541838" cy="58102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建筑工人高处坠落</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根本原因</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4221" name="文本框 6"/>
          <p:cNvSpPr txBox="1"/>
          <p:nvPr/>
        </p:nvSpPr>
        <p:spPr>
          <a:xfrm>
            <a:off x="2779713" y="2465388"/>
            <a:ext cx="484187" cy="523875"/>
          </a:xfrm>
          <a:prstGeom prst="rect">
            <a:avLst/>
          </a:prstGeom>
          <a:noFill/>
          <a:ln w="9525">
            <a:noFill/>
          </a:ln>
        </p:spPr>
        <p:txBody>
          <a:bodyPr>
            <a:spAutoFit/>
          </a:bodyPr>
          <a:p>
            <a:r>
              <a:rPr lang="en-US" altLang="zh-CN" dirty="0">
                <a:latin typeface="Arial" panose="020B0604020202020204" pitchFamily="34" charset="0"/>
              </a:rPr>
              <a:t>1</a:t>
            </a:r>
            <a:endParaRPr lang="zh-CN" altLang="en-US" dirty="0">
              <a:latin typeface="Arial" panose="020B0604020202020204" pitchFamily="34" charset="0"/>
            </a:endParaRPr>
          </a:p>
        </p:txBody>
      </p:sp>
      <p:sp>
        <p:nvSpPr>
          <p:cNvPr id="8" name="矩形 7"/>
          <p:cNvSpPr/>
          <p:nvPr/>
        </p:nvSpPr>
        <p:spPr>
          <a:xfrm>
            <a:off x="3582988" y="2439988"/>
            <a:ext cx="3262313" cy="49847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为什么员工没有系安全带？</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 name="矩形 8"/>
          <p:cNvSpPr/>
          <p:nvPr/>
        </p:nvSpPr>
        <p:spPr>
          <a:xfrm>
            <a:off x="3582988" y="3179763"/>
            <a:ext cx="3775075" cy="49847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为什么员工没有参加有关培训？</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 name="矩形 9"/>
          <p:cNvSpPr/>
          <p:nvPr/>
        </p:nvSpPr>
        <p:spPr>
          <a:xfrm>
            <a:off x="3589338" y="3965575"/>
            <a:ext cx="4032250" cy="500063"/>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为什么安排这个员工做这项工作？</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3589338" y="4722813"/>
            <a:ext cx="4802188" cy="554038"/>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如参加过培训，为什么不遵守操作规程？</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2" name="矩形 11"/>
          <p:cNvSpPr/>
          <p:nvPr/>
        </p:nvSpPr>
        <p:spPr>
          <a:xfrm>
            <a:off x="3567113" y="5519738"/>
            <a:ext cx="4938713" cy="10144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他不遵守操作规程，为什么管理人员允许这种现象发生？</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4227" name="文本框 26"/>
          <p:cNvSpPr txBox="1"/>
          <p:nvPr/>
        </p:nvSpPr>
        <p:spPr>
          <a:xfrm>
            <a:off x="2767013" y="3241675"/>
            <a:ext cx="484187" cy="523875"/>
          </a:xfrm>
          <a:prstGeom prst="rect">
            <a:avLst/>
          </a:prstGeom>
          <a:noFill/>
          <a:ln w="9525">
            <a:noFill/>
          </a:ln>
        </p:spPr>
        <p:txBody>
          <a:bodyPr>
            <a:spAutoFit/>
          </a:bodyPr>
          <a:p>
            <a:r>
              <a:rPr lang="en-US" altLang="zh-CN" dirty="0">
                <a:latin typeface="Arial" panose="020B0604020202020204" pitchFamily="34" charset="0"/>
              </a:rPr>
              <a:t>2</a:t>
            </a:r>
            <a:endParaRPr lang="zh-CN" altLang="en-US" dirty="0">
              <a:latin typeface="Arial" panose="020B0604020202020204" pitchFamily="34" charset="0"/>
            </a:endParaRPr>
          </a:p>
        </p:txBody>
      </p:sp>
      <p:sp>
        <p:nvSpPr>
          <p:cNvPr id="94228" name="文本框 27"/>
          <p:cNvSpPr txBox="1"/>
          <p:nvPr/>
        </p:nvSpPr>
        <p:spPr>
          <a:xfrm>
            <a:off x="2767013" y="3995738"/>
            <a:ext cx="484187" cy="523875"/>
          </a:xfrm>
          <a:prstGeom prst="rect">
            <a:avLst/>
          </a:prstGeom>
          <a:noFill/>
          <a:ln w="9525">
            <a:noFill/>
          </a:ln>
        </p:spPr>
        <p:txBody>
          <a:bodyPr>
            <a:spAutoFit/>
          </a:bodyPr>
          <a:p>
            <a:r>
              <a:rPr lang="en-US" altLang="zh-CN" dirty="0">
                <a:latin typeface="Arial" panose="020B0604020202020204" pitchFamily="34" charset="0"/>
              </a:rPr>
              <a:t>3</a:t>
            </a:r>
            <a:endParaRPr lang="zh-CN" altLang="en-US" dirty="0">
              <a:latin typeface="Arial" panose="020B0604020202020204" pitchFamily="34" charset="0"/>
            </a:endParaRPr>
          </a:p>
        </p:txBody>
      </p:sp>
      <p:sp>
        <p:nvSpPr>
          <p:cNvPr id="94229" name="文本框 28"/>
          <p:cNvSpPr txBox="1"/>
          <p:nvPr/>
        </p:nvSpPr>
        <p:spPr>
          <a:xfrm>
            <a:off x="2763838" y="4767263"/>
            <a:ext cx="484187" cy="523875"/>
          </a:xfrm>
          <a:prstGeom prst="rect">
            <a:avLst/>
          </a:prstGeom>
          <a:noFill/>
          <a:ln w="9525">
            <a:noFill/>
          </a:ln>
        </p:spPr>
        <p:txBody>
          <a:bodyPr>
            <a:spAutoFit/>
          </a:bodyPr>
          <a:p>
            <a:r>
              <a:rPr lang="en-US" altLang="zh-CN" dirty="0">
                <a:latin typeface="Arial" panose="020B0604020202020204" pitchFamily="34" charset="0"/>
              </a:rPr>
              <a:t>4</a:t>
            </a:r>
            <a:endParaRPr lang="zh-CN" altLang="en-US" dirty="0">
              <a:latin typeface="Arial" panose="020B0604020202020204" pitchFamily="34" charset="0"/>
            </a:endParaRPr>
          </a:p>
        </p:txBody>
      </p:sp>
      <p:sp>
        <p:nvSpPr>
          <p:cNvPr id="94230" name="文本框 29"/>
          <p:cNvSpPr txBox="1"/>
          <p:nvPr/>
        </p:nvSpPr>
        <p:spPr>
          <a:xfrm>
            <a:off x="2751138" y="5527675"/>
            <a:ext cx="484187" cy="523875"/>
          </a:xfrm>
          <a:prstGeom prst="rect">
            <a:avLst/>
          </a:prstGeom>
          <a:noFill/>
          <a:ln w="9525">
            <a:noFill/>
          </a:ln>
        </p:spPr>
        <p:txBody>
          <a:bodyPr>
            <a:spAutoFit/>
          </a:bodyPr>
          <a:p>
            <a:r>
              <a:rPr lang="en-US" altLang="zh-CN" dirty="0">
                <a:latin typeface="Arial" panose="020B0604020202020204" pitchFamily="34" charset="0"/>
              </a:rPr>
              <a:t>5</a:t>
            </a:r>
            <a:endParaRPr lang="zh-CN" altLang="en-US"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5234" name="Rectangle 5"/>
          <p:cNvSpPr/>
          <p:nvPr/>
        </p:nvSpPr>
        <p:spPr>
          <a:xfrm>
            <a:off x="1198563" y="298450"/>
            <a:ext cx="6707187"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人为失误</a:t>
            </a:r>
            <a:endParaRPr lang="zh-CN" altLang="en-US" sz="3200" dirty="0">
              <a:latin typeface="华文中宋" pitchFamily="2" charset="-122"/>
              <a:ea typeface="华文中宋" pitchFamily="2" charset="-122"/>
            </a:endParaRPr>
          </a:p>
        </p:txBody>
      </p:sp>
      <p:grpSp>
        <p:nvGrpSpPr>
          <p:cNvPr id="95235" name="组合 3"/>
          <p:cNvGrpSpPr/>
          <p:nvPr/>
        </p:nvGrpSpPr>
        <p:grpSpPr>
          <a:xfrm>
            <a:off x="1560513" y="1736725"/>
            <a:ext cx="792162" cy="698500"/>
            <a:chOff x="1751013" y="1282728"/>
            <a:chExt cx="2365546" cy="2088039"/>
          </a:xfrm>
        </p:grpSpPr>
        <p:sp>
          <p:nvSpPr>
            <p:cNvPr id="13" name="Freeform 20"/>
            <p:cNvSpPr/>
            <p:nvPr/>
          </p:nvSpPr>
          <p:spPr bwMode="auto">
            <a:xfrm rot="5030316">
              <a:off x="1889768" y="1143975"/>
              <a:ext cx="2088039" cy="236554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4" name="Freeform 20"/>
            <p:cNvSpPr/>
            <p:nvPr/>
          </p:nvSpPr>
          <p:spPr bwMode="auto">
            <a:xfrm rot="6796879">
              <a:off x="1889768" y="1143975"/>
              <a:ext cx="2088039" cy="236554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sp>
        <p:nvSpPr>
          <p:cNvPr id="5" name="矩形 4"/>
          <p:cNvSpPr/>
          <p:nvPr/>
        </p:nvSpPr>
        <p:spPr>
          <a:xfrm>
            <a:off x="2528888" y="1795463"/>
            <a:ext cx="1416050" cy="58102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工作压力</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5237" name="矩形 5"/>
          <p:cNvSpPr/>
          <p:nvPr/>
        </p:nvSpPr>
        <p:spPr>
          <a:xfrm>
            <a:off x="1770063" y="1855788"/>
            <a:ext cx="373062" cy="460375"/>
          </a:xfrm>
          <a:prstGeom prst="rect">
            <a:avLst/>
          </a:prstGeom>
          <a:noFill/>
          <a:ln w="9525">
            <a:noFill/>
          </a:ln>
        </p:spPr>
        <p:txBody>
          <a:bodyPr wrap="none">
            <a:spAutoFit/>
          </a:bodyPr>
          <a:p>
            <a:r>
              <a:rPr lang="en-US" altLang="zh-CN" sz="2400" dirty="0">
                <a:latin typeface="微软雅黑" panose="020B0503020204020204" charset="-122"/>
                <a:ea typeface="微软雅黑" panose="020B0503020204020204" charset="-122"/>
              </a:rPr>
              <a:t>1</a:t>
            </a:r>
            <a:endParaRPr lang="zh-CN" altLang="en-US" sz="2400" dirty="0">
              <a:latin typeface="Arial" panose="020B0604020202020204" pitchFamily="34" charset="0"/>
            </a:endParaRPr>
          </a:p>
        </p:txBody>
      </p:sp>
      <p:sp>
        <p:nvSpPr>
          <p:cNvPr id="7" name="矩形 6"/>
          <p:cNvSpPr/>
          <p:nvPr/>
        </p:nvSpPr>
        <p:spPr>
          <a:xfrm>
            <a:off x="2528888" y="2376488"/>
            <a:ext cx="8158163" cy="10160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当施加给人的工作负荷超过他的处理能力时，他不能承受，就会出错。这可能是身体上的、生理上的或心理上的，也可能是针对整个组织的。</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grpSp>
        <p:nvGrpSpPr>
          <p:cNvPr id="95239" name="组合 18"/>
          <p:cNvGrpSpPr/>
          <p:nvPr/>
        </p:nvGrpSpPr>
        <p:grpSpPr>
          <a:xfrm>
            <a:off x="1525588" y="3578225"/>
            <a:ext cx="792162" cy="700088"/>
            <a:chOff x="1751013" y="1282728"/>
            <a:chExt cx="2365546" cy="2088039"/>
          </a:xfrm>
        </p:grpSpPr>
        <p:sp>
          <p:nvSpPr>
            <p:cNvPr id="20" name="Freeform 20"/>
            <p:cNvSpPr/>
            <p:nvPr/>
          </p:nvSpPr>
          <p:spPr bwMode="auto">
            <a:xfrm rot="5030316">
              <a:off x="1889768" y="1143975"/>
              <a:ext cx="2088039" cy="236554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1" name="Freeform 20"/>
            <p:cNvSpPr/>
            <p:nvPr/>
          </p:nvSpPr>
          <p:spPr bwMode="auto">
            <a:xfrm rot="6796879">
              <a:off x="1889768" y="1143975"/>
              <a:ext cx="2088039" cy="236554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sp>
        <p:nvSpPr>
          <p:cNvPr id="8" name="矩形 7"/>
          <p:cNvSpPr/>
          <p:nvPr/>
        </p:nvSpPr>
        <p:spPr>
          <a:xfrm>
            <a:off x="2493963" y="4178300"/>
            <a:ext cx="6096000" cy="5540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员工由于心里、技能和意识上的缺陷而导致</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 name="矩形 8"/>
          <p:cNvSpPr/>
          <p:nvPr/>
        </p:nvSpPr>
        <p:spPr>
          <a:xfrm>
            <a:off x="2493963" y="3590925"/>
            <a:ext cx="1416050" cy="58102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判断失误</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grpSp>
        <p:nvGrpSpPr>
          <p:cNvPr id="95242" name="组合 23"/>
          <p:cNvGrpSpPr/>
          <p:nvPr/>
        </p:nvGrpSpPr>
        <p:grpSpPr>
          <a:xfrm>
            <a:off x="1490663" y="4886325"/>
            <a:ext cx="792162" cy="700088"/>
            <a:chOff x="1751013" y="1282728"/>
            <a:chExt cx="2365546" cy="2088039"/>
          </a:xfrm>
        </p:grpSpPr>
        <p:sp>
          <p:nvSpPr>
            <p:cNvPr id="25" name="Freeform 20"/>
            <p:cNvSpPr/>
            <p:nvPr/>
          </p:nvSpPr>
          <p:spPr bwMode="auto">
            <a:xfrm rot="5030316">
              <a:off x="1889768" y="1143975"/>
              <a:ext cx="2088039" cy="236554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6" name="Freeform 20"/>
            <p:cNvSpPr/>
            <p:nvPr/>
          </p:nvSpPr>
          <p:spPr bwMode="auto">
            <a:xfrm rot="6796879">
              <a:off x="1889768" y="1143975"/>
              <a:ext cx="2088039" cy="2365546"/>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sp>
        <p:nvSpPr>
          <p:cNvPr id="11" name="矩形 10"/>
          <p:cNvSpPr/>
          <p:nvPr/>
        </p:nvSpPr>
        <p:spPr>
          <a:xfrm>
            <a:off x="2459038" y="4887913"/>
            <a:ext cx="800100" cy="58102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陷阱</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2" name="矩形 11"/>
          <p:cNvSpPr/>
          <p:nvPr/>
        </p:nvSpPr>
        <p:spPr>
          <a:xfrm>
            <a:off x="2459038" y="5384800"/>
            <a:ext cx="8158163" cy="10160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工作场所设计缺陷或某些环境特征导致员工产生错觉，都可以成为引发事故的陷阱。</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5245" name="矩形 29"/>
          <p:cNvSpPr/>
          <p:nvPr/>
        </p:nvSpPr>
        <p:spPr>
          <a:xfrm>
            <a:off x="1735138" y="3684588"/>
            <a:ext cx="373062" cy="460375"/>
          </a:xfrm>
          <a:prstGeom prst="rect">
            <a:avLst/>
          </a:prstGeom>
          <a:noFill/>
          <a:ln w="9525">
            <a:noFill/>
          </a:ln>
        </p:spPr>
        <p:txBody>
          <a:bodyPr wrap="none">
            <a:spAutoFit/>
          </a:bodyPr>
          <a:p>
            <a:r>
              <a:rPr lang="en-US" altLang="zh-CN" sz="2400" dirty="0">
                <a:latin typeface="微软雅黑" panose="020B0503020204020204" charset="-122"/>
                <a:ea typeface="微软雅黑" panose="020B0503020204020204" charset="-122"/>
              </a:rPr>
              <a:t>2</a:t>
            </a:r>
            <a:endParaRPr lang="zh-CN" altLang="en-US" sz="2400" dirty="0">
              <a:latin typeface="Arial" panose="020B0604020202020204" pitchFamily="34" charset="0"/>
            </a:endParaRPr>
          </a:p>
        </p:txBody>
      </p:sp>
      <p:sp>
        <p:nvSpPr>
          <p:cNvPr id="95246" name="矩形 30"/>
          <p:cNvSpPr/>
          <p:nvPr/>
        </p:nvSpPr>
        <p:spPr>
          <a:xfrm>
            <a:off x="1698625" y="5005388"/>
            <a:ext cx="374650" cy="461962"/>
          </a:xfrm>
          <a:prstGeom prst="rect">
            <a:avLst/>
          </a:prstGeom>
          <a:noFill/>
          <a:ln w="9525">
            <a:noFill/>
          </a:ln>
        </p:spPr>
        <p:txBody>
          <a:bodyPr wrap="none">
            <a:spAutoFit/>
          </a:bodyPr>
          <a:p>
            <a:r>
              <a:rPr lang="en-US" altLang="zh-CN" sz="2400" dirty="0">
                <a:latin typeface="微软雅黑" panose="020B0503020204020204" charset="-122"/>
                <a:ea typeface="微软雅黑" panose="020B0503020204020204" charset="-122"/>
              </a:rPr>
              <a:t>3</a:t>
            </a:r>
            <a:endParaRPr lang="zh-CN" altLang="en-US" sz="2400"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1647825" y="2238375"/>
            <a:ext cx="2381250" cy="2381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2838450" y="2709863"/>
            <a:ext cx="8305800" cy="143827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43012" name="文本框 5"/>
          <p:cNvSpPr txBox="1"/>
          <p:nvPr/>
        </p:nvSpPr>
        <p:spPr>
          <a:xfrm>
            <a:off x="1647825" y="-98425"/>
            <a:ext cx="2314575" cy="4508500"/>
          </a:xfrm>
          <a:prstGeom prst="rect">
            <a:avLst/>
          </a:prstGeom>
          <a:noFill/>
          <a:ln w="9525">
            <a:noFill/>
          </a:ln>
        </p:spPr>
        <p:txBody>
          <a:bodyPr>
            <a:spAutoFit/>
          </a:bodyPr>
          <a:p>
            <a:r>
              <a:rPr lang="en-US" altLang="zh-CN" sz="28700" dirty="0">
                <a:latin typeface="Arial" panose="020B0604020202020204" pitchFamily="34" charset="0"/>
              </a:rPr>
              <a:t>1</a:t>
            </a:r>
            <a:endParaRPr lang="zh-CN" altLang="en-US" sz="28700" dirty="0">
              <a:latin typeface="Arial" panose="020B0604020202020204" pitchFamily="34" charset="0"/>
            </a:endParaRPr>
          </a:p>
        </p:txBody>
      </p:sp>
      <p:sp>
        <p:nvSpPr>
          <p:cNvPr id="43013" name="文本框 8"/>
          <p:cNvSpPr/>
          <p:nvPr/>
        </p:nvSpPr>
        <p:spPr>
          <a:xfrm>
            <a:off x="2027238" y="868363"/>
            <a:ext cx="1147762" cy="1370012"/>
          </a:xfrm>
          <a:custGeom>
            <a:avLst/>
            <a:gdLst/>
            <a:ahLst/>
            <a:cxnLst>
              <a:cxn ang="0">
                <a:pos x="741809" y="0"/>
              </a:cxn>
              <a:cxn ang="0">
                <a:pos x="1148376" y="0"/>
              </a:cxn>
              <a:cxn ang="0">
                <a:pos x="1148376" y="1369764"/>
              </a:cxn>
              <a:cxn ang="0">
                <a:pos x="647299" y="1369764"/>
              </a:cxn>
              <a:cxn ang="0">
                <a:pos x="647299" y="735406"/>
              </a:cxn>
              <a:cxn ang="0">
                <a:pos x="0" y="1114682"/>
              </a:cxn>
              <a:cxn ang="0">
                <a:pos x="0" y="660618"/>
              </a:cxn>
              <a:cxn ang="0">
                <a:pos x="426183" y="417560"/>
              </a:cxn>
              <a:cxn ang="0">
                <a:pos x="741809" y="0"/>
              </a:cxn>
            </a:cxnLst>
            <a:pathLst>
              <a:path w="1147148" h="1370260">
                <a:moveTo>
                  <a:pt x="741015" y="0"/>
                </a:moveTo>
                <a:lnTo>
                  <a:pt x="1147148" y="0"/>
                </a:lnTo>
                <a:lnTo>
                  <a:pt x="1147148" y="1370260"/>
                </a:lnTo>
                <a:lnTo>
                  <a:pt x="646607" y="1370260"/>
                </a:lnTo>
                <a:lnTo>
                  <a:pt x="646607" y="735672"/>
                </a:lnTo>
                <a:cubicBezTo>
                  <a:pt x="463728" y="906675"/>
                  <a:pt x="248192" y="1033147"/>
                  <a:pt x="0" y="1115086"/>
                </a:cubicBezTo>
                <a:lnTo>
                  <a:pt x="0" y="660858"/>
                </a:lnTo>
                <a:cubicBezTo>
                  <a:pt x="130627" y="618107"/>
                  <a:pt x="272537" y="537058"/>
                  <a:pt x="425727" y="417712"/>
                </a:cubicBezTo>
                <a:cubicBezTo>
                  <a:pt x="578918" y="298366"/>
                  <a:pt x="684014" y="159129"/>
                  <a:pt x="741015" y="0"/>
                </a:cubicBezTo>
                <a:close/>
              </a:path>
            </a:pathLst>
          </a:custGeom>
          <a:solidFill>
            <a:srgbClr val="C00000">
              <a:alpha val="100000"/>
            </a:srgbClr>
          </a:solidFill>
          <a:ln w="9525">
            <a:noFill/>
          </a:ln>
        </p:spPr>
        <p:txBody>
          <a:bodyPr/>
          <a:p>
            <a:endParaRPr lang="zh-CN" altLang="en-US"/>
          </a:p>
        </p:txBody>
      </p:sp>
      <p:sp>
        <p:nvSpPr>
          <p:cNvPr id="11" name="矩形 10"/>
          <p:cNvSpPr/>
          <p:nvPr/>
        </p:nvSpPr>
        <p:spPr>
          <a:xfrm>
            <a:off x="4400550" y="2936875"/>
            <a:ext cx="6372225" cy="831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8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rPr>
              <a:t>安全文化的起源与发展</a:t>
            </a:r>
            <a:endParaRPr kumimoji="0" lang="zh-CN" altLang="en-US" sz="48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 name="圆角矩形 8"/>
          <p:cNvSpPr/>
          <p:nvPr/>
        </p:nvSpPr>
        <p:spPr>
          <a:xfrm>
            <a:off x="2854325" y="2124075"/>
            <a:ext cx="6489700" cy="65246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6259" name="Rectangle 5"/>
          <p:cNvSpPr/>
          <p:nvPr/>
        </p:nvSpPr>
        <p:spPr>
          <a:xfrm>
            <a:off x="1243013" y="307975"/>
            <a:ext cx="6707187"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2</a:t>
            </a:r>
            <a:r>
              <a:rPr lang="zh-CN" altLang="en-US" sz="3200" dirty="0">
                <a:latin typeface="华文中宋" pitchFamily="2" charset="-122"/>
                <a:ea typeface="华文中宋" pitchFamily="2" charset="-122"/>
              </a:rPr>
              <a:t>、事故预防理论</a:t>
            </a:r>
            <a:endParaRPr lang="zh-CN" altLang="en-US" sz="3200" dirty="0">
              <a:latin typeface="华文中宋" pitchFamily="2" charset="-122"/>
              <a:ea typeface="华文中宋" pitchFamily="2" charset="-122"/>
            </a:endParaRPr>
          </a:p>
        </p:txBody>
      </p:sp>
      <p:sp>
        <p:nvSpPr>
          <p:cNvPr id="96260" name="矩形 1"/>
          <p:cNvSpPr/>
          <p:nvPr/>
        </p:nvSpPr>
        <p:spPr>
          <a:xfrm>
            <a:off x="3048000" y="2198688"/>
            <a:ext cx="6096000" cy="461962"/>
          </a:xfrm>
          <a:prstGeom prst="rect">
            <a:avLst/>
          </a:prstGeom>
          <a:noFill/>
          <a:ln w="9525">
            <a:noFill/>
          </a:ln>
        </p:spPr>
        <p:txBody>
          <a:bodyPr>
            <a:spAutoFit/>
          </a:bodyPr>
          <a:p>
            <a:pPr algn="ctr" eaLnBrk="1" hangingPunct="1"/>
            <a:r>
              <a:rPr lang="zh-CN" altLang="en-US" sz="2400" dirty="0">
                <a:latin typeface="微软雅黑" panose="020B0503020204020204" charset="-122"/>
                <a:ea typeface="微软雅黑" panose="020B0503020204020204" charset="-122"/>
              </a:rPr>
              <a:t>安全文化是预防事故的最上策，标本兼治</a:t>
            </a:r>
            <a:endParaRPr lang="zh-CN" altLang="en-US" sz="2400" dirty="0">
              <a:latin typeface="微软雅黑" panose="020B0503020204020204" charset="-122"/>
              <a:ea typeface="微软雅黑" panose="020B0503020204020204" charset="-122"/>
            </a:endParaRPr>
          </a:p>
        </p:txBody>
      </p:sp>
      <p:sp>
        <p:nvSpPr>
          <p:cNvPr id="3" name="左中括号 2"/>
          <p:cNvSpPr/>
          <p:nvPr/>
        </p:nvSpPr>
        <p:spPr>
          <a:xfrm rot="5400000">
            <a:off x="5810250" y="-466725"/>
            <a:ext cx="644525" cy="8213725"/>
          </a:xfrm>
          <a:prstGeom prst="leftBracket">
            <a:avLst>
              <a:gd name="adj" fmla="val 108872"/>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5" name="Freeform 20"/>
          <p:cNvSpPr/>
          <p:nvPr/>
        </p:nvSpPr>
        <p:spPr bwMode="auto">
          <a:xfrm rot="10800000">
            <a:off x="1198563" y="3965575"/>
            <a:ext cx="1655763" cy="1876425"/>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6" name="Freeform 20"/>
          <p:cNvSpPr/>
          <p:nvPr/>
        </p:nvSpPr>
        <p:spPr bwMode="auto">
          <a:xfrm rot="10800000">
            <a:off x="9410700" y="3965575"/>
            <a:ext cx="1657350" cy="1876425"/>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连接符 4"/>
          <p:cNvCxnSpPr>
            <a:stCxn id="96260" idx="2"/>
          </p:cNvCxnSpPr>
          <p:nvPr/>
        </p:nvCxnSpPr>
        <p:spPr>
          <a:xfrm>
            <a:off x="6096000" y="2660650"/>
            <a:ext cx="0" cy="130175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Freeform 20"/>
          <p:cNvSpPr/>
          <p:nvPr/>
        </p:nvSpPr>
        <p:spPr bwMode="auto">
          <a:xfrm rot="10800000">
            <a:off x="5267325" y="3902075"/>
            <a:ext cx="1657350" cy="1876425"/>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6266" name="矩形 5"/>
          <p:cNvSpPr/>
          <p:nvPr/>
        </p:nvSpPr>
        <p:spPr>
          <a:xfrm>
            <a:off x="1292225" y="4476750"/>
            <a:ext cx="1468438" cy="854075"/>
          </a:xfrm>
          <a:prstGeom prst="rect">
            <a:avLst/>
          </a:prstGeom>
          <a:noFill/>
          <a:ln w="9525">
            <a:noFill/>
          </a:ln>
        </p:spPr>
        <p:txBody>
          <a:bodyPr wrap="none">
            <a:spAutoFit/>
          </a:bodyPr>
          <a:p>
            <a:pPr eaLnBrk="1" hangingPunct="1">
              <a:lnSpc>
                <a:spcPct val="130000"/>
              </a:lnSpc>
            </a:pPr>
            <a:r>
              <a:rPr lang="zh-CN" altLang="en-US" sz="2000" dirty="0">
                <a:latin typeface="微软雅黑" panose="020B0503020204020204" charset="-122"/>
                <a:ea typeface="微软雅黑" panose="020B0503020204020204" charset="-122"/>
              </a:rPr>
              <a:t>海因里希的</a:t>
            </a:r>
            <a:endParaRPr lang="en-US" altLang="zh-CN" sz="2000" dirty="0">
              <a:latin typeface="微软雅黑" panose="020B0503020204020204" charset="-122"/>
              <a:ea typeface="微软雅黑" panose="020B0503020204020204" charset="-122"/>
            </a:endParaRPr>
          </a:p>
          <a:p>
            <a:pPr eaLnBrk="1" hangingPunct="1">
              <a:lnSpc>
                <a:spcPct val="130000"/>
              </a:lnSpc>
            </a:pPr>
            <a:r>
              <a:rPr lang="zh-CN" altLang="en-US" sz="2000" dirty="0">
                <a:latin typeface="微软雅黑" panose="020B0503020204020204" charset="-122"/>
                <a:ea typeface="微软雅黑" panose="020B0503020204020204" charset="-122"/>
              </a:rPr>
              <a:t>金字塔理论</a:t>
            </a:r>
            <a:endParaRPr lang="zh-CN" altLang="en-US" sz="2000" dirty="0">
              <a:latin typeface="微软雅黑" panose="020B0503020204020204" charset="-122"/>
              <a:ea typeface="微软雅黑" panose="020B0503020204020204" charset="-122"/>
            </a:endParaRPr>
          </a:p>
        </p:txBody>
      </p:sp>
      <p:sp>
        <p:nvSpPr>
          <p:cNvPr id="96267" name="矩形 6"/>
          <p:cNvSpPr/>
          <p:nvPr/>
        </p:nvSpPr>
        <p:spPr>
          <a:xfrm>
            <a:off x="5491163" y="4583113"/>
            <a:ext cx="1209675" cy="454025"/>
          </a:xfrm>
          <a:prstGeom prst="rect">
            <a:avLst/>
          </a:prstGeom>
          <a:noFill/>
          <a:ln w="9525">
            <a:noFill/>
          </a:ln>
        </p:spPr>
        <p:txBody>
          <a:bodyPr wrap="none">
            <a:spAutoFit/>
          </a:bodyPr>
          <a:p>
            <a:pPr eaLnBrk="1" hangingPunct="1">
              <a:lnSpc>
                <a:spcPct val="130000"/>
              </a:lnSpc>
            </a:pPr>
            <a:r>
              <a:rPr lang="zh-CN" altLang="en-US" sz="2000" dirty="0">
                <a:latin typeface="微软雅黑" panose="020B0503020204020204" charset="-122"/>
                <a:ea typeface="微软雅黑" panose="020B0503020204020204" charset="-122"/>
              </a:rPr>
              <a:t>墨菲定律</a:t>
            </a:r>
            <a:endParaRPr lang="zh-CN" altLang="en-US" sz="2000" dirty="0">
              <a:latin typeface="微软雅黑" panose="020B0503020204020204" charset="-122"/>
              <a:ea typeface="微软雅黑" panose="020B0503020204020204" charset="-122"/>
            </a:endParaRPr>
          </a:p>
        </p:txBody>
      </p:sp>
      <p:sp>
        <p:nvSpPr>
          <p:cNvPr id="96268" name="矩形 7"/>
          <p:cNvSpPr/>
          <p:nvPr/>
        </p:nvSpPr>
        <p:spPr>
          <a:xfrm>
            <a:off x="9505950" y="4476750"/>
            <a:ext cx="1466850" cy="854075"/>
          </a:xfrm>
          <a:prstGeom prst="rect">
            <a:avLst/>
          </a:prstGeom>
          <a:noFill/>
          <a:ln w="9525">
            <a:noFill/>
          </a:ln>
        </p:spPr>
        <p:txBody>
          <a:bodyPr wrap="none">
            <a:spAutoFit/>
          </a:bodyPr>
          <a:p>
            <a:pPr algn="ctr" eaLnBrk="1" hangingPunct="1">
              <a:lnSpc>
                <a:spcPct val="130000"/>
              </a:lnSpc>
            </a:pPr>
            <a:r>
              <a:rPr lang="zh-CN" altLang="en-US" sz="2000" dirty="0">
                <a:latin typeface="微软雅黑" panose="020B0503020204020204" charset="-122"/>
                <a:ea typeface="微软雅黑" panose="020B0503020204020204" charset="-122"/>
              </a:rPr>
              <a:t>多米诺骨牌</a:t>
            </a:r>
            <a:endParaRPr lang="en-US" altLang="zh-CN" sz="2000" dirty="0">
              <a:latin typeface="微软雅黑" panose="020B0503020204020204" charset="-122"/>
              <a:ea typeface="微软雅黑" panose="020B0503020204020204" charset="-122"/>
            </a:endParaRPr>
          </a:p>
          <a:p>
            <a:pPr algn="ctr" eaLnBrk="1" hangingPunct="1">
              <a:lnSpc>
                <a:spcPct val="130000"/>
              </a:lnSpc>
            </a:pPr>
            <a:r>
              <a:rPr lang="zh-CN" altLang="en-US" sz="2000" dirty="0">
                <a:latin typeface="微软雅黑" panose="020B0503020204020204" charset="-122"/>
                <a:ea typeface="微软雅黑" panose="020B0503020204020204" charset="-122"/>
              </a:rPr>
              <a:t>理论</a:t>
            </a:r>
            <a:endParaRPr lang="zh-CN" altLang="en-US" sz="2000" dirty="0">
              <a:latin typeface="微软雅黑" panose="020B0503020204020204" charset="-122"/>
              <a:ea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7282" name="Rectangle 5"/>
          <p:cNvSpPr/>
          <p:nvPr/>
        </p:nvSpPr>
        <p:spPr>
          <a:xfrm>
            <a:off x="1222375" y="307975"/>
            <a:ext cx="6707188"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A</a:t>
            </a:r>
            <a:r>
              <a:rPr lang="zh-CN" altLang="en-US" sz="3200" dirty="0">
                <a:latin typeface="华文中宋" pitchFamily="2" charset="-122"/>
                <a:ea typeface="华文中宋" pitchFamily="2" charset="-122"/>
              </a:rPr>
              <a:t>、海因里希金字塔理论</a:t>
            </a:r>
            <a:endParaRPr lang="zh-CN" altLang="en-US" sz="3200" dirty="0">
              <a:latin typeface="华文中宋" pitchFamily="2" charset="-122"/>
              <a:ea typeface="华文中宋" pitchFamily="2" charset="-122"/>
            </a:endParaRPr>
          </a:p>
        </p:txBody>
      </p:sp>
      <p:sp>
        <p:nvSpPr>
          <p:cNvPr id="609288" name="AutoShape 8"/>
          <p:cNvSpPr>
            <a:spLocks noChangeArrowheads="1"/>
          </p:cNvSpPr>
          <p:nvPr/>
        </p:nvSpPr>
        <p:spPr bwMode="auto">
          <a:xfrm>
            <a:off x="1858963" y="1452563"/>
            <a:ext cx="4995863" cy="4860925"/>
          </a:xfrm>
          <a:prstGeom prst="triangle">
            <a:avLst>
              <a:gd name="adj" fmla="val 50000"/>
            </a:avLst>
          </a:prstGeom>
          <a:gradFill rotWithShape="1">
            <a:gsLst>
              <a:gs pos="0">
                <a:srgbClr val="FFCC00"/>
              </a:gs>
              <a:gs pos="100000">
                <a:srgbClr val="FF0000"/>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09289" name="Line 9"/>
          <p:cNvSpPr>
            <a:spLocks noChangeShapeType="1"/>
          </p:cNvSpPr>
          <p:nvPr/>
        </p:nvSpPr>
        <p:spPr bwMode="auto">
          <a:xfrm>
            <a:off x="3681413" y="2774950"/>
            <a:ext cx="1350963" cy="0"/>
          </a:xfrm>
          <a:prstGeom prst="line">
            <a:avLst/>
          </a:prstGeom>
          <a:noFill/>
          <a:ln w="38100">
            <a:solidFill>
              <a:schemeClr val="bg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09290" name="Line 10"/>
          <p:cNvSpPr>
            <a:spLocks noChangeShapeType="1"/>
          </p:cNvSpPr>
          <p:nvPr/>
        </p:nvSpPr>
        <p:spPr bwMode="auto">
          <a:xfrm>
            <a:off x="3211513" y="3698875"/>
            <a:ext cx="2295525" cy="0"/>
          </a:xfrm>
          <a:prstGeom prst="line">
            <a:avLst/>
          </a:prstGeom>
          <a:noFill/>
          <a:ln w="38100">
            <a:solidFill>
              <a:schemeClr val="bg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09291" name="Line 11"/>
          <p:cNvSpPr>
            <a:spLocks noChangeShapeType="1"/>
          </p:cNvSpPr>
          <p:nvPr/>
        </p:nvSpPr>
        <p:spPr bwMode="auto">
          <a:xfrm>
            <a:off x="2740025" y="4554538"/>
            <a:ext cx="3240088" cy="0"/>
          </a:xfrm>
          <a:prstGeom prst="line">
            <a:avLst/>
          </a:prstGeom>
          <a:noFill/>
          <a:ln w="38100">
            <a:solidFill>
              <a:schemeClr val="bg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09292" name="Line 12"/>
          <p:cNvSpPr>
            <a:spLocks noChangeShapeType="1"/>
          </p:cNvSpPr>
          <p:nvPr/>
        </p:nvSpPr>
        <p:spPr bwMode="auto">
          <a:xfrm>
            <a:off x="2284413" y="5499100"/>
            <a:ext cx="4275138" cy="0"/>
          </a:xfrm>
          <a:prstGeom prst="line">
            <a:avLst/>
          </a:prstGeom>
          <a:noFill/>
          <a:ln w="38100">
            <a:solidFill>
              <a:schemeClr val="bg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97288" name="Text Box 19"/>
          <p:cNvSpPr txBox="1"/>
          <p:nvPr/>
        </p:nvSpPr>
        <p:spPr>
          <a:xfrm>
            <a:off x="7597775" y="1990725"/>
            <a:ext cx="2317750" cy="461963"/>
          </a:xfrm>
          <a:prstGeom prst="rect">
            <a:avLst/>
          </a:prstGeom>
          <a:noFill/>
          <a:ln w="9525">
            <a:noFill/>
          </a:ln>
        </p:spPr>
        <p:txBody>
          <a:bodyPr>
            <a:spAutoFit/>
          </a:bodyPr>
          <a:p>
            <a:pPr algn="ctr" eaLnBrk="1" hangingPunct="1">
              <a:spcBef>
                <a:spcPct val="50000"/>
              </a:spcBef>
            </a:pPr>
            <a:r>
              <a:rPr lang="zh-CN" altLang="en-US" sz="2400" dirty="0">
                <a:solidFill>
                  <a:srgbClr val="C00000"/>
                </a:solidFill>
                <a:latin typeface="微软雅黑" panose="020B0503020204020204" charset="-122"/>
                <a:ea typeface="微软雅黑" panose="020B0503020204020204" charset="-122"/>
              </a:rPr>
              <a:t>死亡</a:t>
            </a:r>
            <a:endParaRPr lang="zh-CN" altLang="en-US" sz="2400" dirty="0">
              <a:solidFill>
                <a:srgbClr val="C00000"/>
              </a:solidFill>
              <a:latin typeface="微软雅黑" panose="020B0503020204020204" charset="-122"/>
              <a:ea typeface="微软雅黑" panose="020B0503020204020204" charset="-122"/>
            </a:endParaRPr>
          </a:p>
        </p:txBody>
      </p:sp>
      <p:sp>
        <p:nvSpPr>
          <p:cNvPr id="97289" name="Text Box 20"/>
          <p:cNvSpPr txBox="1"/>
          <p:nvPr/>
        </p:nvSpPr>
        <p:spPr>
          <a:xfrm>
            <a:off x="7588250" y="2932113"/>
            <a:ext cx="2317750" cy="460375"/>
          </a:xfrm>
          <a:prstGeom prst="rect">
            <a:avLst/>
          </a:prstGeom>
          <a:noFill/>
          <a:ln w="9525">
            <a:noFill/>
          </a:ln>
        </p:spPr>
        <p:txBody>
          <a:bodyPr>
            <a:spAutoFit/>
          </a:bodyPr>
          <a:p>
            <a:pPr algn="ctr" eaLnBrk="1" hangingPunct="1">
              <a:spcBef>
                <a:spcPct val="50000"/>
              </a:spcBef>
            </a:pPr>
            <a:r>
              <a:rPr lang="zh-CN" altLang="en-US" sz="2400" dirty="0">
                <a:solidFill>
                  <a:srgbClr val="C00000"/>
                </a:solidFill>
                <a:latin typeface="微软雅黑" panose="020B0503020204020204" charset="-122"/>
                <a:ea typeface="微软雅黑" panose="020B0503020204020204" charset="-122"/>
              </a:rPr>
              <a:t>重伤</a:t>
            </a:r>
            <a:endParaRPr lang="zh-CN" altLang="en-US" sz="2400" dirty="0">
              <a:solidFill>
                <a:srgbClr val="C00000"/>
              </a:solidFill>
              <a:latin typeface="微软雅黑" panose="020B0503020204020204" charset="-122"/>
              <a:ea typeface="微软雅黑" panose="020B0503020204020204" charset="-122"/>
            </a:endParaRPr>
          </a:p>
        </p:txBody>
      </p:sp>
      <p:sp>
        <p:nvSpPr>
          <p:cNvPr id="97290" name="Text Box 21"/>
          <p:cNvSpPr txBox="1"/>
          <p:nvPr/>
        </p:nvSpPr>
        <p:spPr>
          <a:xfrm>
            <a:off x="7597775" y="3822700"/>
            <a:ext cx="2317750" cy="461963"/>
          </a:xfrm>
          <a:prstGeom prst="rect">
            <a:avLst/>
          </a:prstGeom>
          <a:noFill/>
          <a:ln w="9525">
            <a:noFill/>
          </a:ln>
        </p:spPr>
        <p:txBody>
          <a:bodyPr>
            <a:spAutoFit/>
          </a:bodyPr>
          <a:p>
            <a:pPr algn="ctr" eaLnBrk="1" hangingPunct="1">
              <a:spcBef>
                <a:spcPct val="50000"/>
              </a:spcBef>
            </a:pPr>
            <a:r>
              <a:rPr lang="zh-CN" altLang="en-US" sz="2400" dirty="0">
                <a:solidFill>
                  <a:srgbClr val="C00000"/>
                </a:solidFill>
                <a:latin typeface="微软雅黑" panose="020B0503020204020204" charset="-122"/>
                <a:ea typeface="微软雅黑" panose="020B0503020204020204" charset="-122"/>
              </a:rPr>
              <a:t>可记录伤害</a:t>
            </a:r>
            <a:endParaRPr lang="zh-CN" altLang="en-US" sz="2400" dirty="0">
              <a:solidFill>
                <a:srgbClr val="C00000"/>
              </a:solidFill>
              <a:latin typeface="微软雅黑" panose="020B0503020204020204" charset="-122"/>
              <a:ea typeface="微软雅黑" panose="020B0503020204020204" charset="-122"/>
            </a:endParaRPr>
          </a:p>
        </p:txBody>
      </p:sp>
      <p:sp>
        <p:nvSpPr>
          <p:cNvPr id="97291" name="Text Box 22"/>
          <p:cNvSpPr txBox="1"/>
          <p:nvPr/>
        </p:nvSpPr>
        <p:spPr>
          <a:xfrm>
            <a:off x="7205663" y="4779963"/>
            <a:ext cx="3082925" cy="461962"/>
          </a:xfrm>
          <a:prstGeom prst="rect">
            <a:avLst/>
          </a:prstGeom>
          <a:noFill/>
          <a:ln w="9525">
            <a:noFill/>
          </a:ln>
        </p:spPr>
        <p:txBody>
          <a:bodyPr>
            <a:spAutoFit/>
          </a:bodyPr>
          <a:p>
            <a:pPr algn="ctr" eaLnBrk="1" hangingPunct="1">
              <a:spcBef>
                <a:spcPct val="50000"/>
              </a:spcBef>
            </a:pPr>
            <a:r>
              <a:rPr lang="zh-CN" altLang="en-US" sz="2400" dirty="0">
                <a:solidFill>
                  <a:srgbClr val="C00000"/>
                </a:solidFill>
                <a:latin typeface="微软雅黑" panose="020B0503020204020204" charset="-122"/>
                <a:ea typeface="微软雅黑" panose="020B0503020204020204" charset="-122"/>
              </a:rPr>
              <a:t>未遂或急救事件</a:t>
            </a:r>
            <a:endParaRPr lang="zh-CN" altLang="en-US" sz="2400" dirty="0">
              <a:solidFill>
                <a:srgbClr val="C00000"/>
              </a:solidFill>
              <a:latin typeface="微软雅黑" panose="020B0503020204020204" charset="-122"/>
              <a:ea typeface="微软雅黑" panose="020B0503020204020204" charset="-122"/>
            </a:endParaRPr>
          </a:p>
        </p:txBody>
      </p:sp>
      <p:sp>
        <p:nvSpPr>
          <p:cNvPr id="97292" name="Text Box 23"/>
          <p:cNvSpPr txBox="1"/>
          <p:nvPr/>
        </p:nvSpPr>
        <p:spPr>
          <a:xfrm>
            <a:off x="7597775" y="5695950"/>
            <a:ext cx="2317750" cy="460375"/>
          </a:xfrm>
          <a:prstGeom prst="rect">
            <a:avLst/>
          </a:prstGeom>
          <a:noFill/>
          <a:ln w="9525">
            <a:noFill/>
          </a:ln>
        </p:spPr>
        <p:txBody>
          <a:bodyPr>
            <a:spAutoFit/>
          </a:bodyPr>
          <a:p>
            <a:pPr algn="ctr" eaLnBrk="1" hangingPunct="1">
              <a:spcBef>
                <a:spcPct val="50000"/>
              </a:spcBef>
            </a:pPr>
            <a:r>
              <a:rPr lang="zh-CN" altLang="en-US" sz="2400" dirty="0">
                <a:solidFill>
                  <a:srgbClr val="C00000"/>
                </a:solidFill>
                <a:latin typeface="微软雅黑" panose="020B0503020204020204" charset="-122"/>
                <a:ea typeface="微软雅黑" panose="020B0503020204020204" charset="-122"/>
              </a:rPr>
              <a:t>不安全行为</a:t>
            </a:r>
            <a:endParaRPr lang="zh-CN" altLang="en-US" sz="2400" dirty="0">
              <a:solidFill>
                <a:srgbClr val="C00000"/>
              </a:solidFill>
              <a:latin typeface="微软雅黑" panose="020B0503020204020204" charset="-122"/>
              <a:ea typeface="微软雅黑" panose="020B0503020204020204" charset="-122"/>
            </a:endParaRPr>
          </a:p>
        </p:txBody>
      </p:sp>
      <p:sp>
        <p:nvSpPr>
          <p:cNvPr id="97293" name="Text Box 24"/>
          <p:cNvSpPr txBox="1"/>
          <p:nvPr/>
        </p:nvSpPr>
        <p:spPr>
          <a:xfrm>
            <a:off x="4573588" y="6550025"/>
            <a:ext cx="3873500" cy="396875"/>
          </a:xfrm>
          <a:prstGeom prst="rect">
            <a:avLst/>
          </a:prstGeom>
          <a:noFill/>
          <a:ln w="9525">
            <a:noFill/>
          </a:ln>
        </p:spPr>
        <p:txBody>
          <a:bodyPr>
            <a:spAutoFit/>
          </a:bodyPr>
          <a:p>
            <a:pPr eaLnBrk="1" hangingPunct="1">
              <a:spcBef>
                <a:spcPct val="50000"/>
              </a:spcBef>
            </a:pPr>
            <a:r>
              <a:rPr lang="en-US" altLang="zh-CN" sz="2000" b="0" dirty="0">
                <a:latin typeface="Arial Black" panose="020B0A04020102020204" pitchFamily="34" charset="0"/>
              </a:rPr>
              <a:t>www.anquan123.com</a:t>
            </a:r>
            <a:endParaRPr lang="en-US" altLang="zh-CN" sz="2000" b="0" dirty="0">
              <a:latin typeface="Arial Black" panose="020B0A04020102020204" pitchFamily="34" charset="0"/>
            </a:endParaRPr>
          </a:p>
        </p:txBody>
      </p:sp>
      <p:sp>
        <p:nvSpPr>
          <p:cNvPr id="2" name="文本框 1"/>
          <p:cNvSpPr txBox="1"/>
          <p:nvPr/>
        </p:nvSpPr>
        <p:spPr>
          <a:xfrm>
            <a:off x="4033838" y="2070100"/>
            <a:ext cx="647700" cy="584200"/>
          </a:xfrm>
          <a:prstGeom prst="rect">
            <a:avLst/>
          </a:prstGeom>
          <a:noFill/>
        </p:spPr>
        <p:txBody>
          <a:bodyPr>
            <a:spAutoFit/>
          </a:bodyPr>
          <a:lstStyle/>
          <a:p>
            <a:pPr marR="0" algn="ctr" defTabSz="914400">
              <a:buClrTx/>
              <a:buSzTx/>
              <a:buFontTx/>
              <a:buNone/>
              <a:defRPr/>
            </a:pPr>
            <a:r>
              <a:rPr kumimoji="0" lang="en-US" altLang="zh-CN" sz="3200" kern="1200" cap="none" spc="0" normalizeH="0" baseline="0" noProof="0" dirty="0">
                <a:solidFill>
                  <a:schemeClr val="accent2">
                    <a:lumMod val="50000"/>
                  </a:schemeClr>
                </a:solidFill>
                <a:latin typeface="Arial" panose="020B0604020202020204" pitchFamily="34" charset="0"/>
                <a:ea typeface="文鼎霹雳体" pitchFamily="33" charset="-122"/>
                <a:cs typeface="+mn-cs"/>
              </a:rPr>
              <a:t>1</a:t>
            </a:r>
            <a:endParaRPr kumimoji="0" lang="zh-CN" altLang="en-US" sz="3200" kern="1200" cap="none" spc="0" normalizeH="0" baseline="0" noProof="0" dirty="0">
              <a:solidFill>
                <a:schemeClr val="accent2">
                  <a:lumMod val="50000"/>
                </a:schemeClr>
              </a:solidFill>
              <a:latin typeface="Arial" panose="020B0604020202020204" pitchFamily="34" charset="0"/>
              <a:ea typeface="文鼎霹雳体" pitchFamily="33" charset="-122"/>
              <a:cs typeface="+mn-cs"/>
            </a:endParaRPr>
          </a:p>
        </p:txBody>
      </p:sp>
      <p:sp>
        <p:nvSpPr>
          <p:cNvPr id="26" name="文本框 25"/>
          <p:cNvSpPr txBox="1"/>
          <p:nvPr/>
        </p:nvSpPr>
        <p:spPr>
          <a:xfrm>
            <a:off x="4025900" y="2944813"/>
            <a:ext cx="647700" cy="584200"/>
          </a:xfrm>
          <a:prstGeom prst="rect">
            <a:avLst/>
          </a:prstGeom>
          <a:noFill/>
        </p:spPr>
        <p:txBody>
          <a:bodyPr>
            <a:spAutoFit/>
          </a:bodyPr>
          <a:lstStyle/>
          <a:p>
            <a:pPr marR="0" algn="ctr" defTabSz="914400">
              <a:buClrTx/>
              <a:buSzTx/>
              <a:buFontTx/>
              <a:buNone/>
              <a:defRPr/>
            </a:pPr>
            <a:r>
              <a:rPr kumimoji="0" lang="en-US" altLang="zh-CN" sz="3200" kern="1200" cap="none" spc="0" normalizeH="0" baseline="0" noProof="0" dirty="0">
                <a:solidFill>
                  <a:schemeClr val="accent2">
                    <a:lumMod val="50000"/>
                  </a:schemeClr>
                </a:solidFill>
                <a:latin typeface="Arial" panose="020B0604020202020204" pitchFamily="34" charset="0"/>
                <a:ea typeface="文鼎霹雳体" pitchFamily="33" charset="-122"/>
                <a:cs typeface="+mn-cs"/>
              </a:rPr>
              <a:t>30</a:t>
            </a:r>
            <a:endParaRPr kumimoji="0" lang="zh-CN" altLang="en-US" sz="3200" kern="1200" cap="none" spc="0" normalizeH="0" baseline="0" noProof="0" dirty="0">
              <a:solidFill>
                <a:schemeClr val="accent2">
                  <a:lumMod val="50000"/>
                </a:schemeClr>
              </a:solidFill>
              <a:latin typeface="Arial" panose="020B0604020202020204" pitchFamily="34" charset="0"/>
              <a:ea typeface="文鼎霹雳体" pitchFamily="33" charset="-122"/>
              <a:cs typeface="+mn-cs"/>
            </a:endParaRPr>
          </a:p>
        </p:txBody>
      </p:sp>
      <p:sp>
        <p:nvSpPr>
          <p:cNvPr id="27" name="文本框 26"/>
          <p:cNvSpPr txBox="1"/>
          <p:nvPr/>
        </p:nvSpPr>
        <p:spPr>
          <a:xfrm>
            <a:off x="3908425" y="3870325"/>
            <a:ext cx="882650" cy="584200"/>
          </a:xfrm>
          <a:prstGeom prst="rect">
            <a:avLst/>
          </a:prstGeom>
          <a:noFill/>
        </p:spPr>
        <p:txBody>
          <a:bodyPr>
            <a:spAutoFit/>
          </a:bodyPr>
          <a:lstStyle/>
          <a:p>
            <a:pPr marR="0" algn="ctr" defTabSz="914400">
              <a:buClrTx/>
              <a:buSzTx/>
              <a:buFontTx/>
              <a:buNone/>
              <a:defRPr/>
            </a:pPr>
            <a:r>
              <a:rPr kumimoji="0" lang="en-US" altLang="zh-CN" sz="3200" kern="1200" cap="none" spc="0" normalizeH="0" baseline="0" noProof="0" dirty="0">
                <a:solidFill>
                  <a:schemeClr val="accent2">
                    <a:lumMod val="50000"/>
                  </a:schemeClr>
                </a:solidFill>
                <a:latin typeface="Arial" panose="020B0604020202020204" pitchFamily="34" charset="0"/>
                <a:ea typeface="文鼎霹雳体" pitchFamily="33" charset="-122"/>
                <a:cs typeface="+mn-cs"/>
              </a:rPr>
              <a:t>300</a:t>
            </a:r>
            <a:endParaRPr kumimoji="0" lang="zh-CN" altLang="en-US" sz="3200" kern="1200" cap="none" spc="0" normalizeH="0" baseline="0" noProof="0" dirty="0">
              <a:solidFill>
                <a:schemeClr val="accent2">
                  <a:lumMod val="50000"/>
                </a:schemeClr>
              </a:solidFill>
              <a:latin typeface="Arial" panose="020B0604020202020204" pitchFamily="34" charset="0"/>
              <a:ea typeface="文鼎霹雳体" pitchFamily="33" charset="-122"/>
              <a:cs typeface="+mn-cs"/>
            </a:endParaRPr>
          </a:p>
        </p:txBody>
      </p:sp>
      <p:sp>
        <p:nvSpPr>
          <p:cNvPr id="28" name="文本框 27"/>
          <p:cNvSpPr txBox="1"/>
          <p:nvPr/>
        </p:nvSpPr>
        <p:spPr>
          <a:xfrm>
            <a:off x="3751263" y="4730750"/>
            <a:ext cx="1196975" cy="585788"/>
          </a:xfrm>
          <a:prstGeom prst="rect">
            <a:avLst/>
          </a:prstGeom>
          <a:noFill/>
        </p:spPr>
        <p:txBody>
          <a:bodyPr>
            <a:spAutoFit/>
          </a:bodyPr>
          <a:lstStyle/>
          <a:p>
            <a:pPr marR="0" algn="ctr" defTabSz="914400">
              <a:buClrTx/>
              <a:buSzTx/>
              <a:buFontTx/>
              <a:buNone/>
              <a:defRPr/>
            </a:pPr>
            <a:r>
              <a:rPr kumimoji="0" lang="en-US" altLang="zh-CN" sz="3200" kern="1200" cap="none" spc="0" normalizeH="0" baseline="0" noProof="0" dirty="0">
                <a:solidFill>
                  <a:schemeClr val="accent2">
                    <a:lumMod val="50000"/>
                  </a:schemeClr>
                </a:solidFill>
                <a:latin typeface="Arial" panose="020B0604020202020204" pitchFamily="34" charset="0"/>
                <a:ea typeface="文鼎霹雳体" pitchFamily="33" charset="-122"/>
                <a:cs typeface="+mn-cs"/>
              </a:rPr>
              <a:t>3000</a:t>
            </a:r>
            <a:endParaRPr kumimoji="0" lang="zh-CN" altLang="en-US" sz="3200" kern="1200" cap="none" spc="0" normalizeH="0" baseline="0" noProof="0" dirty="0">
              <a:solidFill>
                <a:schemeClr val="accent2">
                  <a:lumMod val="50000"/>
                </a:schemeClr>
              </a:solidFill>
              <a:latin typeface="Arial" panose="020B0604020202020204" pitchFamily="34" charset="0"/>
              <a:ea typeface="文鼎霹雳体" pitchFamily="33" charset="-122"/>
              <a:cs typeface="+mn-cs"/>
            </a:endParaRPr>
          </a:p>
        </p:txBody>
      </p:sp>
      <p:sp>
        <p:nvSpPr>
          <p:cNvPr id="29" name="文本框 28"/>
          <p:cNvSpPr txBox="1"/>
          <p:nvPr/>
        </p:nvSpPr>
        <p:spPr>
          <a:xfrm>
            <a:off x="3608388" y="5634038"/>
            <a:ext cx="1481138" cy="584200"/>
          </a:xfrm>
          <a:prstGeom prst="rect">
            <a:avLst/>
          </a:prstGeom>
          <a:noFill/>
        </p:spPr>
        <p:txBody>
          <a:bodyPr>
            <a:spAutoFit/>
          </a:bodyPr>
          <a:lstStyle/>
          <a:p>
            <a:pPr marR="0" algn="ctr" defTabSz="914400">
              <a:buClrTx/>
              <a:buSzTx/>
              <a:buFontTx/>
              <a:buNone/>
              <a:defRPr/>
            </a:pPr>
            <a:r>
              <a:rPr kumimoji="0" lang="en-US" altLang="zh-CN" sz="3200" kern="1200" cap="none" spc="0" normalizeH="0" baseline="0" noProof="0" dirty="0">
                <a:solidFill>
                  <a:schemeClr val="accent2">
                    <a:lumMod val="50000"/>
                  </a:schemeClr>
                </a:solidFill>
                <a:latin typeface="Arial" panose="020B0604020202020204" pitchFamily="34" charset="0"/>
                <a:ea typeface="文鼎霹雳体" pitchFamily="33" charset="-122"/>
                <a:cs typeface="+mn-cs"/>
              </a:rPr>
              <a:t>30000</a:t>
            </a:r>
            <a:endParaRPr kumimoji="0" lang="zh-CN" altLang="en-US" sz="3200" kern="1200" cap="none" spc="0" normalizeH="0" baseline="0" noProof="0" dirty="0">
              <a:solidFill>
                <a:schemeClr val="accent2">
                  <a:lumMod val="50000"/>
                </a:schemeClr>
              </a:solidFill>
              <a:latin typeface="Arial" panose="020B0604020202020204" pitchFamily="34" charset="0"/>
              <a:ea typeface="文鼎霹雳体" pitchFamily="33" charset="-122"/>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8306" name="Rectangle 5"/>
          <p:cNvSpPr/>
          <p:nvPr/>
        </p:nvSpPr>
        <p:spPr>
          <a:xfrm>
            <a:off x="1219200" y="336550"/>
            <a:ext cx="6707188"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B</a:t>
            </a:r>
            <a:r>
              <a:rPr lang="zh-CN" altLang="en-US" sz="3200" dirty="0">
                <a:latin typeface="华文中宋" pitchFamily="2" charset="-122"/>
                <a:ea typeface="华文中宋" pitchFamily="2" charset="-122"/>
              </a:rPr>
              <a:t>、墨菲定律</a:t>
            </a:r>
            <a:endParaRPr lang="zh-CN" altLang="en-US" sz="3200" dirty="0">
              <a:latin typeface="华文中宋" pitchFamily="2" charset="-122"/>
              <a:ea typeface="华文中宋" pitchFamily="2" charset="-122"/>
            </a:endParaRPr>
          </a:p>
        </p:txBody>
      </p:sp>
      <p:sp>
        <p:nvSpPr>
          <p:cNvPr id="98307" name="Text Box 11"/>
          <p:cNvSpPr txBox="1"/>
          <p:nvPr/>
        </p:nvSpPr>
        <p:spPr>
          <a:xfrm>
            <a:off x="4573588" y="6550025"/>
            <a:ext cx="3873500" cy="396875"/>
          </a:xfrm>
          <a:prstGeom prst="rect">
            <a:avLst/>
          </a:prstGeom>
          <a:noFill/>
          <a:ln w="9525">
            <a:noFill/>
          </a:ln>
        </p:spPr>
        <p:txBody>
          <a:bodyPr>
            <a:spAutoFit/>
          </a:bodyPr>
          <a:p>
            <a:pPr eaLnBrk="1" hangingPunct="1">
              <a:spcBef>
                <a:spcPct val="50000"/>
              </a:spcBef>
            </a:pPr>
            <a:r>
              <a:rPr lang="en-US" altLang="zh-CN" sz="2000" b="0" dirty="0">
                <a:latin typeface="Arial Black" panose="020B0A04020102020204" pitchFamily="34" charset="0"/>
              </a:rPr>
              <a:t>www.anquan123.com</a:t>
            </a:r>
            <a:endParaRPr lang="en-US" altLang="zh-CN" sz="2000" b="0" dirty="0">
              <a:latin typeface="Arial Black" panose="020B0A04020102020204" pitchFamily="34" charset="0"/>
            </a:endParaRPr>
          </a:p>
        </p:txBody>
      </p:sp>
      <p:sp>
        <p:nvSpPr>
          <p:cNvPr id="2" name="矩形 1"/>
          <p:cNvSpPr/>
          <p:nvPr/>
        </p:nvSpPr>
        <p:spPr>
          <a:xfrm>
            <a:off x="635000" y="2349500"/>
            <a:ext cx="7304088" cy="3324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假如某意外事件在一次试验（活动）中发生的概率为</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P</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0</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），则在</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n</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次试验（活动）至少有一次发生的概率为 </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 </a:t>
            </a:r>
            <a:r>
              <a:rPr kumimoji="0" lang="en-US" altLang="zh-CN" sz="2000" b="1" i="0" u="none" strike="noStrike" kern="1200" cap="none" spc="0" normalizeH="0" baseline="0" noProof="0" dirty="0" err="1">
                <a:ln>
                  <a:noFill/>
                </a:ln>
                <a:solidFill>
                  <a:srgbClr val="C00000"/>
                </a:solidFill>
                <a:effectLst/>
                <a:uLnTx/>
                <a:uFillTx/>
                <a:latin typeface="微软雅黑" panose="020B0503020204020204" charset="-122"/>
                <a:ea typeface="微软雅黑" panose="020B0503020204020204" charset="-122"/>
                <a:cs typeface="+mn-cs"/>
              </a:rPr>
              <a:t>Pn</a:t>
            </a:r>
            <a:r>
              <a:rPr kumimoji="0" lang="en-US" altLang="zh-CN"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=1-(1-p)</a:t>
            </a:r>
            <a:r>
              <a:rPr kumimoji="0" lang="en-US" altLang="zh-CN" sz="2000" b="1" i="0" u="none" strike="noStrike" kern="1200" cap="none" spc="0" normalizeH="0" baseline="30000" noProof="0" dirty="0">
                <a:ln>
                  <a:noFill/>
                </a:ln>
                <a:solidFill>
                  <a:srgbClr val="C00000"/>
                </a:solidFill>
                <a:effectLst/>
                <a:uLnTx/>
                <a:uFillTx/>
                <a:latin typeface="微软雅黑" panose="020B0503020204020204" charset="-122"/>
                <a:ea typeface="微软雅黑" panose="020B0503020204020204" charset="-122"/>
                <a:cs typeface="+mn-cs"/>
              </a:rPr>
              <a:t>n</a:t>
            </a:r>
            <a:endParaRPr kumimoji="0" lang="en-US" altLang="zh-CN" sz="2000" b="1" i="0" u="none" strike="noStrike" kern="1200" cap="none" spc="0" normalizeH="0" baseline="30000" noProof="0" dirty="0">
              <a:ln>
                <a:noFill/>
              </a:ln>
              <a:solidFill>
                <a:srgbClr val="C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无论概率</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P</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多么小，当</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n</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越来越大时，</a:t>
            </a:r>
            <a:r>
              <a:rPr kumimoji="0" lang="en-US" altLang="zh-CN" sz="2000" b="0" i="0" u="none" strike="noStrike" kern="1200" cap="none" spc="0" normalizeH="0" baseline="0" noProof="0" dirty="0" err="1">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Pn</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越来越接近</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1.</a:t>
            </a:r>
            <a:endPar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墨菲定律说明：</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做任何一件事情，如果客观上存在着一种错误的做法，或者存在着发生某种事故的可能性，不管这种可能性有多么的小，当重复去做这件事情时，事故总会在某一时刻发生。</a:t>
            </a:r>
            <a:endPar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 name="矩形 4"/>
          <p:cNvSpPr/>
          <p:nvPr/>
        </p:nvSpPr>
        <p:spPr>
          <a:xfrm>
            <a:off x="8172450" y="2316163"/>
            <a:ext cx="3562350" cy="34099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pic>
        <p:nvPicPr>
          <p:cNvPr id="98310" name="图片 3"/>
          <p:cNvPicPr>
            <a:picLocks noChangeAspect="1"/>
          </p:cNvPicPr>
          <p:nvPr/>
        </p:nvPicPr>
        <p:blipFill>
          <a:blip r:embed="rId1"/>
          <a:stretch>
            <a:fillRect/>
          </a:stretch>
        </p:blipFill>
        <p:spPr>
          <a:xfrm>
            <a:off x="8162925" y="2465388"/>
            <a:ext cx="3795713" cy="1501775"/>
          </a:xfrm>
          <a:prstGeom prst="rect">
            <a:avLst/>
          </a:prstGeom>
          <a:noFill/>
          <a:ln w="9525">
            <a:noFill/>
          </a:ln>
        </p:spPr>
      </p:pic>
      <p:sp>
        <p:nvSpPr>
          <p:cNvPr id="98311" name="Text Box 10"/>
          <p:cNvSpPr txBox="1"/>
          <p:nvPr/>
        </p:nvSpPr>
        <p:spPr>
          <a:xfrm>
            <a:off x="8386763" y="4175125"/>
            <a:ext cx="3348037" cy="1477963"/>
          </a:xfrm>
          <a:prstGeom prst="rect">
            <a:avLst/>
          </a:prstGeom>
          <a:noFill/>
          <a:ln w="9525">
            <a:noFill/>
          </a:ln>
        </p:spPr>
        <p:txBody>
          <a:bodyPr>
            <a:spAutoFit/>
          </a:bodyPr>
          <a:p>
            <a:pPr eaLnBrk="1" hangingPunct="1">
              <a:lnSpc>
                <a:spcPct val="150000"/>
              </a:lnSpc>
            </a:pPr>
            <a:r>
              <a:rPr lang="zh-CN" altLang="en-US" sz="2000" dirty="0">
                <a:latin typeface="微软雅黑" panose="020B0503020204020204" charset="-122"/>
                <a:ea typeface="微软雅黑" panose="020B0503020204020204" charset="-122"/>
              </a:rPr>
              <a:t>不可忽视小概率危险事件；重复性活动只有靠养成良好的习惯才能避免疏忽。</a:t>
            </a:r>
            <a:endParaRPr lang="zh-CN" altLang="en-US" sz="2000" dirty="0">
              <a:latin typeface="微软雅黑" panose="020B0503020204020204" charset="-122"/>
              <a:ea typeface="微软雅黑" panose="020B0503020204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9330" name="Rectangle 4"/>
          <p:cNvSpPr/>
          <p:nvPr/>
        </p:nvSpPr>
        <p:spPr>
          <a:xfrm>
            <a:off x="1189038" y="287338"/>
            <a:ext cx="6705600" cy="719137"/>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C</a:t>
            </a:r>
            <a:r>
              <a:rPr lang="zh-CN" altLang="en-US" sz="3200" dirty="0">
                <a:latin typeface="华文中宋" pitchFamily="2" charset="-122"/>
                <a:ea typeface="华文中宋" pitchFamily="2" charset="-122"/>
              </a:rPr>
              <a:t>、海因里希多米诺骨牌</a:t>
            </a:r>
            <a:endParaRPr lang="zh-CN" altLang="en-US" sz="3200" dirty="0">
              <a:latin typeface="华文中宋" pitchFamily="2" charset="-122"/>
              <a:ea typeface="华文中宋" pitchFamily="2" charset="-122"/>
            </a:endParaRPr>
          </a:p>
        </p:txBody>
      </p:sp>
      <p:grpSp>
        <p:nvGrpSpPr>
          <p:cNvPr id="611337" name="Group 9"/>
          <p:cNvGrpSpPr/>
          <p:nvPr/>
        </p:nvGrpSpPr>
        <p:grpSpPr>
          <a:xfrm>
            <a:off x="3017838" y="3678238"/>
            <a:ext cx="1522412" cy="2057400"/>
            <a:chOff x="340" y="2648"/>
            <a:chExt cx="959" cy="1341"/>
          </a:xfrm>
        </p:grpSpPr>
        <p:grpSp>
          <p:nvGrpSpPr>
            <p:cNvPr id="99373" name="Group 10"/>
            <p:cNvGrpSpPr/>
            <p:nvPr/>
          </p:nvGrpSpPr>
          <p:grpSpPr>
            <a:xfrm>
              <a:off x="431" y="2648"/>
              <a:ext cx="868" cy="1341"/>
              <a:chOff x="431" y="2648"/>
              <a:chExt cx="868" cy="1341"/>
            </a:xfrm>
          </p:grpSpPr>
          <p:sp>
            <p:nvSpPr>
              <p:cNvPr id="611339" name="Line 11"/>
              <p:cNvSpPr>
                <a:spLocks noChangeShapeType="1"/>
              </p:cNvSpPr>
              <p:nvPr/>
            </p:nvSpPr>
            <p:spPr bwMode="auto">
              <a:xfrm flipH="1">
                <a:off x="432" y="3838"/>
                <a:ext cx="867" cy="0"/>
              </a:xfrm>
              <a:prstGeom prst="line">
                <a:avLst/>
              </a:prstGeom>
              <a:noFill/>
              <a:ln w="9525">
                <a:solidFill>
                  <a:srgbClr val="FFFFFF"/>
                </a:solid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40" name="Line 12"/>
              <p:cNvSpPr>
                <a:spLocks noChangeShapeType="1"/>
              </p:cNvSpPr>
              <p:nvPr/>
            </p:nvSpPr>
            <p:spPr bwMode="auto">
              <a:xfrm>
                <a:off x="564" y="2648"/>
                <a:ext cx="0" cy="607"/>
              </a:xfrm>
              <a:prstGeom prst="line">
                <a:avLst/>
              </a:prstGeom>
              <a:noFill/>
              <a:ln w="9525">
                <a:solidFill>
                  <a:srgbClr val="FFFFFF"/>
                </a:solidFill>
                <a:round/>
                <a:headEnd type="triangle" w="med" len="med"/>
                <a:tailEnd type="triangle" w="med" len="me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41" name="Line 13"/>
              <p:cNvSpPr>
                <a:spLocks noChangeShapeType="1"/>
              </p:cNvSpPr>
              <p:nvPr/>
            </p:nvSpPr>
            <p:spPr bwMode="auto">
              <a:xfrm>
                <a:off x="563" y="3232"/>
                <a:ext cx="0" cy="608"/>
              </a:xfrm>
              <a:prstGeom prst="line">
                <a:avLst/>
              </a:prstGeom>
              <a:noFill/>
              <a:ln w="9525">
                <a:solidFill>
                  <a:srgbClr val="FFFFFF"/>
                </a:solidFill>
                <a:round/>
                <a:headEnd type="triangle" w="med" len="med"/>
                <a:tailEnd type="triangle" w="med" len="me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42" name="Freeform 14"/>
              <p:cNvSpPr/>
              <p:nvPr/>
            </p:nvSpPr>
            <p:spPr bwMode="gray">
              <a:xfrm rot="5400000" flipH="1">
                <a:off x="656" y="2572"/>
                <a:ext cx="179" cy="629"/>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43" name="Freeform 15"/>
              <p:cNvSpPr/>
              <p:nvPr/>
            </p:nvSpPr>
            <p:spPr bwMode="gray">
              <a:xfrm rot="5400000" flipH="1">
                <a:off x="261" y="3189"/>
                <a:ext cx="1194" cy="406"/>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rgbClr val="FF9966"/>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99380" name="Rectangle 16"/>
              <p:cNvSpPr/>
              <p:nvPr/>
            </p:nvSpPr>
            <p:spPr>
              <a:xfrm rot="5400000" flipH="1">
                <a:off x="37" y="3369"/>
                <a:ext cx="1016" cy="222"/>
              </a:xfrm>
              <a:prstGeom prst="rect">
                <a:avLst/>
              </a:prstGeom>
              <a:gradFill rotWithShape="1">
                <a:gsLst>
                  <a:gs pos="0">
                    <a:srgbClr val="A0523A"/>
                  </a:gs>
                  <a:gs pos="50000">
                    <a:srgbClr val="DC7150"/>
                  </a:gs>
                  <a:gs pos="100000">
                    <a:srgbClr val="A0523A"/>
                  </a:gs>
                </a:gsLst>
                <a:lin ang="2700000" scaled="1"/>
                <a:tileRect/>
              </a:gradFill>
              <a:ln w="9525">
                <a:noFill/>
              </a:ln>
            </p:spPr>
            <p:txBody>
              <a:bodyPr rot="10800000" vert="eaVert" wrap="none" anchor="ctr" anchorCtr="0"/>
              <a:p>
                <a:pPr algn="ctr"/>
                <a:endParaRPr lang="zh-CN" altLang="en-US" sz="1800" b="0" dirty="0">
                  <a:solidFill>
                    <a:srgbClr val="FFFFFF"/>
                  </a:solidFill>
                  <a:latin typeface="Verdana" panose="020B0604030504040204" pitchFamily="34" charset="0"/>
                  <a:ea typeface="宋体" panose="02010600030101010101" pitchFamily="2" charset="-122"/>
                </a:endParaRPr>
              </a:p>
            </p:txBody>
          </p:sp>
        </p:grpSp>
        <p:sp>
          <p:nvSpPr>
            <p:cNvPr id="99374" name="Text Box 17"/>
            <p:cNvSpPr txBox="1"/>
            <p:nvPr/>
          </p:nvSpPr>
          <p:spPr>
            <a:xfrm>
              <a:off x="340" y="3022"/>
              <a:ext cx="363" cy="953"/>
            </a:xfrm>
            <a:prstGeom prst="rect">
              <a:avLst/>
            </a:prstGeom>
            <a:noFill/>
            <a:ln w="9525">
              <a:noFill/>
            </a:ln>
          </p:spPr>
          <p:txBody>
            <a:bodyPr vert="eaVert"/>
            <a:p>
              <a:pPr algn="just" eaLnBrk="1" hangingPunct="1"/>
              <a:r>
                <a:rPr lang="zh-CN" altLang="en-US" sz="2000" dirty="0">
                  <a:solidFill>
                    <a:schemeClr val="tx1"/>
                  </a:solidFill>
                  <a:latin typeface="Times New Roman" panose="02020603050405020304" pitchFamily="18" charset="0"/>
                  <a:ea typeface="楷体_GB2312" pitchFamily="49" charset="-122"/>
                </a:rPr>
                <a:t>遗传环境</a:t>
              </a:r>
              <a:endParaRPr lang="zh-CN" altLang="en-US" sz="2000" dirty="0">
                <a:solidFill>
                  <a:schemeClr val="tx1"/>
                </a:solidFill>
                <a:latin typeface="Arial" panose="020B0604020202020204" pitchFamily="34" charset="0"/>
                <a:ea typeface="楷体_GB2312" pitchFamily="49" charset="-122"/>
              </a:endParaRPr>
            </a:p>
          </p:txBody>
        </p:sp>
      </p:grpSp>
      <p:grpSp>
        <p:nvGrpSpPr>
          <p:cNvPr id="611346" name="Group 18"/>
          <p:cNvGrpSpPr/>
          <p:nvPr/>
        </p:nvGrpSpPr>
        <p:grpSpPr>
          <a:xfrm>
            <a:off x="4181475" y="3894138"/>
            <a:ext cx="1139825" cy="1873250"/>
            <a:chOff x="975" y="2795"/>
            <a:chExt cx="718" cy="1180"/>
          </a:xfrm>
        </p:grpSpPr>
        <p:grpSp>
          <p:nvGrpSpPr>
            <p:cNvPr id="99368" name="Group 19"/>
            <p:cNvGrpSpPr/>
            <p:nvPr/>
          </p:nvGrpSpPr>
          <p:grpSpPr>
            <a:xfrm rot="5400000" flipH="1">
              <a:off x="794" y="3067"/>
              <a:ext cx="1171" cy="627"/>
              <a:chOff x="1298" y="3211"/>
              <a:chExt cx="2983" cy="630"/>
            </a:xfrm>
          </p:grpSpPr>
          <p:sp>
            <p:nvSpPr>
              <p:cNvPr id="611348" name="Freeform 20"/>
              <p:cNvSpPr/>
              <p:nvPr/>
            </p:nvSpPr>
            <p:spPr bwMode="gray">
              <a:xfrm>
                <a:off x="3858" y="3211"/>
                <a:ext cx="423" cy="630"/>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49" name="Freeform 21"/>
              <p:cNvSpPr/>
              <p:nvPr/>
            </p:nvSpPr>
            <p:spPr bwMode="gray">
              <a:xfrm>
                <a:off x="1298" y="3211"/>
                <a:ext cx="2983" cy="402"/>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rgbClr val="F2E16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99372" name="Rectangle 22"/>
              <p:cNvSpPr/>
              <p:nvPr/>
            </p:nvSpPr>
            <p:spPr>
              <a:xfrm>
                <a:off x="1298" y="3619"/>
                <a:ext cx="2567" cy="221"/>
              </a:xfrm>
              <a:prstGeom prst="rect">
                <a:avLst/>
              </a:prstGeom>
              <a:gradFill rotWithShape="1">
                <a:gsLst>
                  <a:gs pos="0">
                    <a:srgbClr val="977514"/>
                  </a:gs>
                  <a:gs pos="50000">
                    <a:srgbClr val="D0A11C"/>
                  </a:gs>
                  <a:gs pos="100000">
                    <a:srgbClr val="977514"/>
                  </a:gs>
                </a:gsLst>
                <a:lin ang="2700000" scaled="1"/>
                <a:tileRect/>
              </a:gradFill>
              <a:ln w="9525">
                <a:noFill/>
              </a:ln>
            </p:spPr>
            <p:txBody>
              <a:bodyPr rot="10800000" vert="eaVert" wrap="none" anchor="ctr" anchorCtr="0"/>
              <a:p>
                <a:pPr algn="ctr"/>
                <a:endParaRPr lang="zh-CN" altLang="en-US" sz="1800" b="0" dirty="0">
                  <a:solidFill>
                    <a:srgbClr val="FFFFFF"/>
                  </a:solidFill>
                  <a:latin typeface="Verdana" panose="020B0604030504040204" pitchFamily="34" charset="0"/>
                  <a:ea typeface="宋体" panose="02010600030101010101" pitchFamily="2" charset="-122"/>
                </a:endParaRPr>
              </a:p>
            </p:txBody>
          </p:sp>
        </p:grpSp>
        <p:sp>
          <p:nvSpPr>
            <p:cNvPr id="99369" name="Text Box 23"/>
            <p:cNvSpPr txBox="1"/>
            <p:nvPr/>
          </p:nvSpPr>
          <p:spPr>
            <a:xfrm>
              <a:off x="975" y="3022"/>
              <a:ext cx="363" cy="953"/>
            </a:xfrm>
            <a:prstGeom prst="rect">
              <a:avLst/>
            </a:prstGeom>
            <a:noFill/>
            <a:ln w="9525">
              <a:noFill/>
            </a:ln>
          </p:spPr>
          <p:txBody>
            <a:bodyPr vert="eaVert"/>
            <a:p>
              <a:pPr algn="just" eaLnBrk="1" hangingPunct="1"/>
              <a:r>
                <a:rPr lang="zh-CN" altLang="en-US" sz="2000" dirty="0">
                  <a:solidFill>
                    <a:schemeClr val="tx1"/>
                  </a:solidFill>
                  <a:latin typeface="Times New Roman" panose="02020603050405020304" pitchFamily="18" charset="0"/>
                  <a:ea typeface="楷体_GB2312" pitchFamily="49" charset="-122"/>
                </a:rPr>
                <a:t>人的缺点</a:t>
              </a:r>
              <a:endParaRPr lang="zh-CN" altLang="en-US" sz="2000" dirty="0">
                <a:solidFill>
                  <a:schemeClr val="tx1"/>
                </a:solidFill>
                <a:latin typeface="Arial" panose="020B0604020202020204" pitchFamily="34" charset="0"/>
                <a:ea typeface="楷体_GB2312" pitchFamily="49" charset="-122"/>
              </a:endParaRPr>
            </a:p>
          </p:txBody>
        </p:sp>
      </p:grpSp>
      <p:grpSp>
        <p:nvGrpSpPr>
          <p:cNvPr id="611352" name="Group 24"/>
          <p:cNvGrpSpPr/>
          <p:nvPr/>
        </p:nvGrpSpPr>
        <p:grpSpPr>
          <a:xfrm>
            <a:off x="5337175" y="3894138"/>
            <a:ext cx="1136650" cy="1865312"/>
            <a:chOff x="1701" y="2795"/>
            <a:chExt cx="716" cy="1175"/>
          </a:xfrm>
        </p:grpSpPr>
        <p:grpSp>
          <p:nvGrpSpPr>
            <p:cNvPr id="99362" name="Group 25"/>
            <p:cNvGrpSpPr/>
            <p:nvPr/>
          </p:nvGrpSpPr>
          <p:grpSpPr>
            <a:xfrm rot="5400000" flipH="1">
              <a:off x="1516" y="3069"/>
              <a:ext cx="1175" cy="626"/>
              <a:chOff x="2505" y="2017"/>
              <a:chExt cx="2626" cy="626"/>
            </a:xfrm>
          </p:grpSpPr>
          <p:sp>
            <p:nvSpPr>
              <p:cNvPr id="611354" name="Freeform 26"/>
              <p:cNvSpPr/>
              <p:nvPr/>
            </p:nvSpPr>
            <p:spPr bwMode="gray">
              <a:xfrm>
                <a:off x="4707" y="2012"/>
                <a:ext cx="420" cy="626"/>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rgbClr val="4B1092">
                      <a:gamma/>
                      <a:shade val="46275"/>
                      <a:invGamma/>
                    </a:srgbClr>
                  </a:gs>
                  <a:gs pos="50000">
                    <a:srgbClr val="4B1092"/>
                  </a:gs>
                  <a:gs pos="100000">
                    <a:srgbClr val="4B1092">
                      <a:gamma/>
                      <a:shade val="46275"/>
                      <a:invGamma/>
                    </a:srgbClr>
                  </a:gs>
                </a:gsLst>
                <a:lin ang="2700000" scaled="1"/>
              </a:gra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55" name="Freeform 27"/>
              <p:cNvSpPr/>
              <p:nvPr/>
            </p:nvSpPr>
            <p:spPr bwMode="gray">
              <a:xfrm>
                <a:off x="2506" y="2012"/>
                <a:ext cx="2626" cy="402"/>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Lst>
                <a:ahLst/>
                <a:cxnLst>
                  <a:cxn ang="0">
                    <a:pos x="T0" y="T1"/>
                  </a:cxn>
                  <a:cxn ang="0">
                    <a:pos x="T2" y="T3"/>
                  </a:cxn>
                  <a:cxn ang="0">
                    <a:pos x="T4" y="T5"/>
                  </a:cxn>
                  <a:cxn ang="0">
                    <a:pos x="T6" y="T7"/>
                  </a:cxn>
                  <a:cxn ang="0">
                    <a:pos x="T8" y="T9"/>
                  </a:cxn>
                </a:cxnLst>
                <a:rect l="0" t="0" r="r" b="b"/>
                <a:pathLst>
                  <a:path w="1920" h="284">
                    <a:moveTo>
                      <a:pt x="1612" y="284"/>
                    </a:moveTo>
                    <a:lnTo>
                      <a:pt x="0" y="284"/>
                    </a:lnTo>
                    <a:lnTo>
                      <a:pt x="446" y="0"/>
                    </a:lnTo>
                    <a:lnTo>
                      <a:pt x="1920" y="0"/>
                    </a:lnTo>
                    <a:lnTo>
                      <a:pt x="1612" y="284"/>
                    </a:lnTo>
                    <a:close/>
                  </a:path>
                </a:pathLst>
              </a:custGeom>
              <a:solidFill>
                <a:srgbClr val="A77BFF"/>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99367" name="Rectangle 28"/>
              <p:cNvSpPr/>
              <p:nvPr/>
            </p:nvSpPr>
            <p:spPr>
              <a:xfrm>
                <a:off x="2506" y="2419"/>
                <a:ext cx="2204" cy="222"/>
              </a:xfrm>
              <a:prstGeom prst="rect">
                <a:avLst/>
              </a:prstGeom>
              <a:gradFill rotWithShape="1">
                <a:gsLst>
                  <a:gs pos="0">
                    <a:srgbClr val="5D2FB9"/>
                  </a:gs>
                  <a:gs pos="50000">
                    <a:srgbClr val="8041FF"/>
                  </a:gs>
                  <a:gs pos="100000">
                    <a:srgbClr val="5D2FB9"/>
                  </a:gs>
                </a:gsLst>
                <a:lin ang="2700000" scaled="1"/>
                <a:tileRect/>
              </a:gradFill>
              <a:ln w="9525">
                <a:noFill/>
              </a:ln>
            </p:spPr>
            <p:txBody>
              <a:bodyPr rot="10800000" vert="eaVert" wrap="none" anchor="ctr" anchorCtr="0"/>
              <a:p>
                <a:pPr algn="ctr"/>
                <a:endParaRPr lang="zh-CN" altLang="en-US" sz="1800" b="0" dirty="0">
                  <a:solidFill>
                    <a:srgbClr val="FFFFFF"/>
                  </a:solidFill>
                  <a:latin typeface="Verdana" panose="020B0604030504040204" pitchFamily="34" charset="0"/>
                  <a:ea typeface="宋体" panose="02010600030101010101" pitchFamily="2" charset="-122"/>
                </a:endParaRPr>
              </a:p>
            </p:txBody>
          </p:sp>
        </p:grpSp>
        <p:sp>
          <p:nvSpPr>
            <p:cNvPr id="99363" name="Text Box 29"/>
            <p:cNvSpPr txBox="1"/>
            <p:nvPr/>
          </p:nvSpPr>
          <p:spPr>
            <a:xfrm>
              <a:off x="1701" y="2976"/>
              <a:ext cx="363" cy="953"/>
            </a:xfrm>
            <a:prstGeom prst="rect">
              <a:avLst/>
            </a:prstGeom>
            <a:noFill/>
            <a:ln w="9525">
              <a:noFill/>
            </a:ln>
          </p:spPr>
          <p:txBody>
            <a:bodyPr vert="eaVert"/>
            <a:p>
              <a:pPr algn="just" eaLnBrk="1" hangingPunct="1"/>
              <a:r>
                <a:rPr lang="zh-CN" altLang="en-US" sz="2000" dirty="0">
                  <a:solidFill>
                    <a:schemeClr val="tx1"/>
                  </a:solidFill>
                  <a:latin typeface="Times New Roman" panose="02020603050405020304" pitchFamily="18" charset="0"/>
                  <a:ea typeface="楷体_GB2312" pitchFamily="49" charset="-122"/>
                </a:rPr>
                <a:t>不安全行为</a:t>
              </a:r>
              <a:endParaRPr lang="zh-CN" altLang="en-US" sz="2000" dirty="0">
                <a:solidFill>
                  <a:schemeClr val="tx1"/>
                </a:solidFill>
                <a:latin typeface="Arial" panose="020B0604020202020204" pitchFamily="34" charset="0"/>
                <a:ea typeface="楷体_GB2312" pitchFamily="49" charset="-122"/>
              </a:endParaRPr>
            </a:p>
          </p:txBody>
        </p:sp>
        <p:sp>
          <p:nvSpPr>
            <p:cNvPr id="99364" name="Text Box 30"/>
            <p:cNvSpPr txBox="1"/>
            <p:nvPr/>
          </p:nvSpPr>
          <p:spPr>
            <a:xfrm>
              <a:off x="2018" y="2976"/>
              <a:ext cx="363" cy="953"/>
            </a:xfrm>
            <a:prstGeom prst="rect">
              <a:avLst/>
            </a:prstGeom>
            <a:noFill/>
            <a:ln w="9525">
              <a:noFill/>
            </a:ln>
          </p:spPr>
          <p:txBody>
            <a:bodyPr vert="eaVert"/>
            <a:p>
              <a:pPr algn="just" eaLnBrk="1" hangingPunct="1"/>
              <a:r>
                <a:rPr lang="zh-CN" altLang="en-US" sz="2000" dirty="0">
                  <a:solidFill>
                    <a:schemeClr val="tx1"/>
                  </a:solidFill>
                  <a:latin typeface="Times New Roman" panose="02020603050405020304" pitchFamily="18" charset="0"/>
                  <a:ea typeface="楷体_GB2312" pitchFamily="49" charset="-122"/>
                </a:rPr>
                <a:t>不安全状态</a:t>
              </a:r>
              <a:endParaRPr lang="zh-CN" altLang="en-US" sz="2000" dirty="0">
                <a:solidFill>
                  <a:schemeClr val="tx1"/>
                </a:solidFill>
                <a:latin typeface="Arial" panose="020B0604020202020204" pitchFamily="34" charset="0"/>
                <a:ea typeface="楷体_GB2312" pitchFamily="49" charset="-122"/>
              </a:endParaRPr>
            </a:p>
          </p:txBody>
        </p:sp>
      </p:grpSp>
      <p:grpSp>
        <p:nvGrpSpPr>
          <p:cNvPr id="99334" name="Group 31"/>
          <p:cNvGrpSpPr/>
          <p:nvPr/>
        </p:nvGrpSpPr>
        <p:grpSpPr>
          <a:xfrm>
            <a:off x="6473825" y="3822700"/>
            <a:ext cx="1144588" cy="2376488"/>
            <a:chOff x="2426" y="2750"/>
            <a:chExt cx="721" cy="1497"/>
          </a:xfrm>
        </p:grpSpPr>
        <p:grpSp>
          <p:nvGrpSpPr>
            <p:cNvPr id="99357" name="Group 32"/>
            <p:cNvGrpSpPr/>
            <p:nvPr/>
          </p:nvGrpSpPr>
          <p:grpSpPr>
            <a:xfrm rot="5400000" flipH="1">
              <a:off x="2223" y="3043"/>
              <a:ext cx="1217" cy="630"/>
              <a:chOff x="3113" y="1392"/>
              <a:chExt cx="2442" cy="630"/>
            </a:xfrm>
          </p:grpSpPr>
          <p:sp>
            <p:nvSpPr>
              <p:cNvPr id="611361" name="Freeform 33"/>
              <p:cNvSpPr/>
              <p:nvPr/>
            </p:nvSpPr>
            <p:spPr bwMode="gray">
              <a:xfrm>
                <a:off x="5139" y="1391"/>
                <a:ext cx="417" cy="630"/>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62" name="Freeform 34"/>
              <p:cNvSpPr/>
              <p:nvPr/>
            </p:nvSpPr>
            <p:spPr bwMode="gray">
              <a:xfrm>
                <a:off x="3114" y="1393"/>
                <a:ext cx="2442" cy="403"/>
              </a:xfrm>
              <a:custGeom>
                <a:avLst/>
                <a:gdLst>
                  <a:gd name="T0" fmla="*/ 1478 w 1786"/>
                  <a:gd name="T1" fmla="*/ 284 h 284"/>
                  <a:gd name="T2" fmla="*/ 0 w 1786"/>
                  <a:gd name="T3" fmla="*/ 284 h 284"/>
                  <a:gd name="T4" fmla="*/ 446 w 1786"/>
                  <a:gd name="T5" fmla="*/ 0 h 284"/>
                  <a:gd name="T6" fmla="*/ 1786 w 1786"/>
                  <a:gd name="T7" fmla="*/ 0 h 284"/>
                  <a:gd name="T8" fmla="*/ 1478 w 1786"/>
                  <a:gd name="T9" fmla="*/ 284 h 284"/>
                </a:gdLst>
                <a:ahLst/>
                <a:cxnLst>
                  <a:cxn ang="0">
                    <a:pos x="T0" y="T1"/>
                  </a:cxn>
                  <a:cxn ang="0">
                    <a:pos x="T2" y="T3"/>
                  </a:cxn>
                  <a:cxn ang="0">
                    <a:pos x="T4" y="T5"/>
                  </a:cxn>
                  <a:cxn ang="0">
                    <a:pos x="T6" y="T7"/>
                  </a:cxn>
                  <a:cxn ang="0">
                    <a:pos x="T8" y="T9"/>
                  </a:cxn>
                </a:cxnLst>
                <a:rect l="0" t="0" r="r" b="b"/>
                <a:pathLst>
                  <a:path w="1786" h="284">
                    <a:moveTo>
                      <a:pt x="1478" y="284"/>
                    </a:moveTo>
                    <a:lnTo>
                      <a:pt x="0" y="284"/>
                    </a:lnTo>
                    <a:lnTo>
                      <a:pt x="446" y="0"/>
                    </a:lnTo>
                    <a:lnTo>
                      <a:pt x="1786" y="0"/>
                    </a:lnTo>
                    <a:lnTo>
                      <a:pt x="1478" y="284"/>
                    </a:lnTo>
                    <a:close/>
                  </a:path>
                </a:pathLst>
              </a:custGeom>
              <a:solidFill>
                <a:srgbClr val="00CC99"/>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99361" name="Rectangle 35"/>
              <p:cNvSpPr/>
              <p:nvPr/>
            </p:nvSpPr>
            <p:spPr>
              <a:xfrm>
                <a:off x="3117" y="1795"/>
                <a:ext cx="2022" cy="226"/>
              </a:xfrm>
              <a:prstGeom prst="rect">
                <a:avLst/>
              </a:prstGeom>
              <a:gradFill rotWithShape="1">
                <a:gsLst>
                  <a:gs pos="0">
                    <a:srgbClr val="00684D"/>
                  </a:gs>
                  <a:gs pos="50000">
                    <a:srgbClr val="00906A"/>
                  </a:gs>
                  <a:gs pos="100000">
                    <a:srgbClr val="00684D"/>
                  </a:gs>
                </a:gsLst>
                <a:lin ang="2700000" scaled="1"/>
                <a:tileRect/>
              </a:gradFill>
              <a:ln w="9525">
                <a:noFill/>
              </a:ln>
            </p:spPr>
            <p:txBody>
              <a:bodyPr rot="10800000" vert="eaVert" wrap="none" anchor="ctr" anchorCtr="0"/>
              <a:p>
                <a:pPr algn="ctr"/>
                <a:endParaRPr lang="zh-CN" altLang="en-US" sz="1800" b="0" dirty="0">
                  <a:solidFill>
                    <a:srgbClr val="FFFFFF"/>
                  </a:solidFill>
                  <a:latin typeface="Verdana" panose="020B0604030504040204" pitchFamily="34" charset="0"/>
                  <a:ea typeface="宋体" panose="02010600030101010101" pitchFamily="2" charset="-122"/>
                </a:endParaRPr>
              </a:p>
            </p:txBody>
          </p:sp>
        </p:grpSp>
        <p:sp>
          <p:nvSpPr>
            <p:cNvPr id="99358" name="Text Box 36"/>
            <p:cNvSpPr txBox="1"/>
            <p:nvPr/>
          </p:nvSpPr>
          <p:spPr>
            <a:xfrm>
              <a:off x="2426" y="3294"/>
              <a:ext cx="363" cy="953"/>
            </a:xfrm>
            <a:prstGeom prst="rect">
              <a:avLst/>
            </a:prstGeom>
            <a:noFill/>
            <a:ln w="9525">
              <a:noFill/>
            </a:ln>
          </p:spPr>
          <p:txBody>
            <a:bodyPr vert="eaVert"/>
            <a:p>
              <a:pPr algn="just" eaLnBrk="1" hangingPunct="1"/>
              <a:r>
                <a:rPr lang="zh-CN" altLang="en-US" sz="2000" dirty="0">
                  <a:solidFill>
                    <a:schemeClr val="tx1"/>
                  </a:solidFill>
                  <a:latin typeface="Times New Roman" panose="02020603050405020304" pitchFamily="18" charset="0"/>
                  <a:ea typeface="楷体_GB2312" pitchFamily="49" charset="-122"/>
                </a:rPr>
                <a:t>事故</a:t>
              </a:r>
              <a:endParaRPr lang="zh-CN" altLang="en-US" sz="2000" dirty="0">
                <a:solidFill>
                  <a:schemeClr val="tx1"/>
                </a:solidFill>
                <a:latin typeface="Arial" panose="020B0604020202020204" pitchFamily="34" charset="0"/>
                <a:ea typeface="楷体_GB2312" pitchFamily="49" charset="-122"/>
              </a:endParaRPr>
            </a:p>
          </p:txBody>
        </p:sp>
      </p:grpSp>
      <p:grpSp>
        <p:nvGrpSpPr>
          <p:cNvPr id="99335" name="Group 37"/>
          <p:cNvGrpSpPr/>
          <p:nvPr/>
        </p:nvGrpSpPr>
        <p:grpSpPr>
          <a:xfrm>
            <a:off x="7626350" y="3822700"/>
            <a:ext cx="1143000" cy="2232025"/>
            <a:chOff x="3198" y="2750"/>
            <a:chExt cx="720" cy="1406"/>
          </a:xfrm>
        </p:grpSpPr>
        <p:grpSp>
          <p:nvGrpSpPr>
            <p:cNvPr id="99352" name="Group 38"/>
            <p:cNvGrpSpPr/>
            <p:nvPr/>
          </p:nvGrpSpPr>
          <p:grpSpPr>
            <a:xfrm rot="5400000" flipH="1">
              <a:off x="2994" y="3043"/>
              <a:ext cx="1217" cy="630"/>
              <a:chOff x="3064" y="1296"/>
              <a:chExt cx="2442" cy="630"/>
            </a:xfrm>
          </p:grpSpPr>
          <p:sp>
            <p:nvSpPr>
              <p:cNvPr id="611367" name="Freeform 39"/>
              <p:cNvSpPr/>
              <p:nvPr/>
            </p:nvSpPr>
            <p:spPr bwMode="gray">
              <a:xfrm>
                <a:off x="5090" y="1294"/>
                <a:ext cx="417" cy="630"/>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57647"/>
                      <a:invGamma/>
                    </a:srgbClr>
                  </a:gs>
                  <a:gs pos="100000">
                    <a:srgbClr val="00563F"/>
                  </a:gs>
                </a:gsLst>
                <a:lin ang="2700000" scaled="1"/>
              </a:gra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68" name="Freeform 40"/>
              <p:cNvSpPr/>
              <p:nvPr/>
            </p:nvSpPr>
            <p:spPr bwMode="gray">
              <a:xfrm>
                <a:off x="3065" y="1296"/>
                <a:ext cx="2442" cy="403"/>
              </a:xfrm>
              <a:custGeom>
                <a:avLst/>
                <a:gdLst>
                  <a:gd name="T0" fmla="*/ 1478 w 1786"/>
                  <a:gd name="T1" fmla="*/ 284 h 284"/>
                  <a:gd name="T2" fmla="*/ 0 w 1786"/>
                  <a:gd name="T3" fmla="*/ 284 h 284"/>
                  <a:gd name="T4" fmla="*/ 446 w 1786"/>
                  <a:gd name="T5" fmla="*/ 0 h 284"/>
                  <a:gd name="T6" fmla="*/ 1786 w 1786"/>
                  <a:gd name="T7" fmla="*/ 0 h 284"/>
                  <a:gd name="T8" fmla="*/ 1478 w 1786"/>
                  <a:gd name="T9" fmla="*/ 284 h 284"/>
                </a:gdLst>
                <a:ahLst/>
                <a:cxnLst>
                  <a:cxn ang="0">
                    <a:pos x="T0" y="T1"/>
                  </a:cxn>
                  <a:cxn ang="0">
                    <a:pos x="T2" y="T3"/>
                  </a:cxn>
                  <a:cxn ang="0">
                    <a:pos x="T4" y="T5"/>
                  </a:cxn>
                  <a:cxn ang="0">
                    <a:pos x="T6" y="T7"/>
                  </a:cxn>
                  <a:cxn ang="0">
                    <a:pos x="T8" y="T9"/>
                  </a:cxn>
                </a:cxnLst>
                <a:rect l="0" t="0" r="r" b="b"/>
                <a:pathLst>
                  <a:path w="1786" h="284">
                    <a:moveTo>
                      <a:pt x="1478" y="284"/>
                    </a:moveTo>
                    <a:lnTo>
                      <a:pt x="0" y="284"/>
                    </a:lnTo>
                    <a:lnTo>
                      <a:pt x="446" y="0"/>
                    </a:lnTo>
                    <a:lnTo>
                      <a:pt x="1786" y="0"/>
                    </a:lnTo>
                    <a:lnTo>
                      <a:pt x="1478" y="284"/>
                    </a:lnTo>
                    <a:close/>
                  </a:path>
                </a:pathLst>
              </a:custGeom>
              <a:gradFill rotWithShape="1">
                <a:gsLst>
                  <a:gs pos="0">
                    <a:srgbClr val="0C5A4B"/>
                  </a:gs>
                  <a:gs pos="100000">
                    <a:srgbClr val="0C5A4B">
                      <a:gamma/>
                      <a:shade val="46275"/>
                      <a:invGamma/>
                    </a:srgbClr>
                  </a:gs>
                </a:gsLst>
                <a:lin ang="5400000" scaled="1"/>
              </a:gra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99356" name="Rectangle 41"/>
              <p:cNvSpPr/>
              <p:nvPr/>
            </p:nvSpPr>
            <p:spPr>
              <a:xfrm>
                <a:off x="3068" y="1699"/>
                <a:ext cx="2022" cy="226"/>
              </a:xfrm>
              <a:prstGeom prst="rect">
                <a:avLst/>
              </a:prstGeom>
              <a:gradFill rotWithShape="1">
                <a:gsLst>
                  <a:gs pos="0">
                    <a:srgbClr val="094136"/>
                  </a:gs>
                  <a:gs pos="50000">
                    <a:srgbClr val="0C5A4B"/>
                  </a:gs>
                  <a:gs pos="100000">
                    <a:srgbClr val="094136"/>
                  </a:gs>
                </a:gsLst>
                <a:lin ang="2700000" scaled="1"/>
                <a:tileRect/>
              </a:gradFill>
              <a:ln w="9525">
                <a:noFill/>
              </a:ln>
            </p:spPr>
            <p:txBody>
              <a:bodyPr rot="10800000" vert="eaVert" wrap="none" anchor="ctr" anchorCtr="0"/>
              <a:p>
                <a:pPr algn="ctr"/>
                <a:endParaRPr lang="zh-CN" altLang="en-US" sz="1800" b="0" dirty="0">
                  <a:solidFill>
                    <a:srgbClr val="FFFFFF"/>
                  </a:solidFill>
                  <a:latin typeface="Verdana" panose="020B0604030504040204" pitchFamily="34" charset="0"/>
                  <a:ea typeface="宋体" panose="02010600030101010101" pitchFamily="2" charset="-122"/>
                </a:endParaRPr>
              </a:p>
            </p:txBody>
          </p:sp>
        </p:grpSp>
        <p:sp>
          <p:nvSpPr>
            <p:cNvPr id="99353" name="Text Box 42"/>
            <p:cNvSpPr txBox="1"/>
            <p:nvPr/>
          </p:nvSpPr>
          <p:spPr>
            <a:xfrm>
              <a:off x="3198" y="3203"/>
              <a:ext cx="363" cy="953"/>
            </a:xfrm>
            <a:prstGeom prst="rect">
              <a:avLst/>
            </a:prstGeom>
            <a:noFill/>
            <a:ln w="9525">
              <a:noFill/>
            </a:ln>
          </p:spPr>
          <p:txBody>
            <a:bodyPr vert="eaVert"/>
            <a:p>
              <a:pPr algn="just" eaLnBrk="1" hangingPunct="1"/>
              <a:r>
                <a:rPr lang="zh-CN" altLang="en-US" sz="2000" dirty="0">
                  <a:latin typeface="Times New Roman" panose="02020603050405020304" pitchFamily="18" charset="0"/>
                  <a:ea typeface="楷体_GB2312" pitchFamily="49" charset="-122"/>
                </a:rPr>
                <a:t>伤亡</a:t>
              </a:r>
              <a:endParaRPr lang="zh-CN" altLang="en-US" sz="2000" dirty="0">
                <a:latin typeface="Arial" panose="020B0604020202020204" pitchFamily="34" charset="0"/>
                <a:ea typeface="楷体_GB2312" pitchFamily="49" charset="-122"/>
              </a:endParaRPr>
            </a:p>
          </p:txBody>
        </p:sp>
      </p:grpSp>
      <p:grpSp>
        <p:nvGrpSpPr>
          <p:cNvPr id="611371" name="Group 43"/>
          <p:cNvGrpSpPr/>
          <p:nvPr/>
        </p:nvGrpSpPr>
        <p:grpSpPr>
          <a:xfrm rot="-5400000" flipV="1">
            <a:off x="3960813" y="4503738"/>
            <a:ext cx="1139825" cy="1873250"/>
            <a:chOff x="975" y="2795"/>
            <a:chExt cx="718" cy="1180"/>
          </a:xfrm>
        </p:grpSpPr>
        <p:grpSp>
          <p:nvGrpSpPr>
            <p:cNvPr id="99347" name="Group 44"/>
            <p:cNvGrpSpPr/>
            <p:nvPr/>
          </p:nvGrpSpPr>
          <p:grpSpPr>
            <a:xfrm rot="5400000" flipH="1">
              <a:off x="794" y="3067"/>
              <a:ext cx="1171" cy="627"/>
              <a:chOff x="1298" y="3211"/>
              <a:chExt cx="2983" cy="630"/>
            </a:xfrm>
          </p:grpSpPr>
          <p:sp>
            <p:nvSpPr>
              <p:cNvPr id="611373" name="Freeform 45"/>
              <p:cNvSpPr/>
              <p:nvPr/>
            </p:nvSpPr>
            <p:spPr bwMode="gray">
              <a:xfrm>
                <a:off x="3871" y="3201"/>
                <a:ext cx="423" cy="630"/>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74" name="Freeform 46"/>
              <p:cNvSpPr/>
              <p:nvPr/>
            </p:nvSpPr>
            <p:spPr bwMode="gray">
              <a:xfrm>
                <a:off x="1298" y="3211"/>
                <a:ext cx="2983" cy="402"/>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rgbClr val="F2E160"/>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99351" name="Rectangle 47"/>
              <p:cNvSpPr/>
              <p:nvPr/>
            </p:nvSpPr>
            <p:spPr>
              <a:xfrm>
                <a:off x="1298" y="3619"/>
                <a:ext cx="2567" cy="221"/>
              </a:xfrm>
              <a:prstGeom prst="rect">
                <a:avLst/>
              </a:prstGeom>
              <a:gradFill rotWithShape="1">
                <a:gsLst>
                  <a:gs pos="0">
                    <a:srgbClr val="977514"/>
                  </a:gs>
                  <a:gs pos="50000">
                    <a:srgbClr val="D0A11C"/>
                  </a:gs>
                  <a:gs pos="100000">
                    <a:srgbClr val="977514"/>
                  </a:gs>
                </a:gsLst>
                <a:lin ang="2700000" scaled="1"/>
                <a:tileRect/>
              </a:gradFill>
              <a:ln w="9525">
                <a:noFill/>
              </a:ln>
            </p:spPr>
            <p:txBody>
              <a:bodyPr wrap="none" anchor="ctr" anchorCtr="0"/>
              <a:p>
                <a:pPr algn="ctr"/>
                <a:endParaRPr lang="zh-CN" altLang="en-US" sz="1800" b="0" dirty="0">
                  <a:solidFill>
                    <a:srgbClr val="FFFFFF"/>
                  </a:solidFill>
                  <a:latin typeface="Verdana" panose="020B0604030504040204" pitchFamily="34" charset="0"/>
                  <a:ea typeface="宋体" panose="02010600030101010101" pitchFamily="2" charset="-122"/>
                </a:endParaRPr>
              </a:p>
            </p:txBody>
          </p:sp>
        </p:grpSp>
        <p:sp>
          <p:nvSpPr>
            <p:cNvPr id="99348" name="Text Box 48"/>
            <p:cNvSpPr txBox="1"/>
            <p:nvPr/>
          </p:nvSpPr>
          <p:spPr>
            <a:xfrm>
              <a:off x="975" y="3022"/>
              <a:ext cx="363" cy="953"/>
            </a:xfrm>
            <a:prstGeom prst="rect">
              <a:avLst/>
            </a:prstGeom>
            <a:noFill/>
            <a:ln w="9525">
              <a:noFill/>
            </a:ln>
          </p:spPr>
          <p:txBody>
            <a:bodyPr vert="eaVert"/>
            <a:p>
              <a:pPr algn="just" eaLnBrk="1" hangingPunct="1"/>
              <a:r>
                <a:rPr lang="zh-CN" altLang="en-US" sz="2000" dirty="0">
                  <a:solidFill>
                    <a:schemeClr val="tx1"/>
                  </a:solidFill>
                  <a:latin typeface="Times New Roman" panose="02020603050405020304" pitchFamily="18" charset="0"/>
                  <a:ea typeface="楷体_GB2312" pitchFamily="49" charset="-122"/>
                </a:rPr>
                <a:t>人的缺点</a:t>
              </a:r>
              <a:endParaRPr lang="zh-CN" altLang="en-US" sz="2000" dirty="0">
                <a:solidFill>
                  <a:schemeClr val="tx1"/>
                </a:solidFill>
                <a:latin typeface="Arial" panose="020B0604020202020204" pitchFamily="34" charset="0"/>
                <a:ea typeface="楷体_GB2312" pitchFamily="49" charset="-122"/>
              </a:endParaRPr>
            </a:p>
          </p:txBody>
        </p:sp>
      </p:grpSp>
      <p:grpSp>
        <p:nvGrpSpPr>
          <p:cNvPr id="611377" name="Group 49"/>
          <p:cNvGrpSpPr/>
          <p:nvPr/>
        </p:nvGrpSpPr>
        <p:grpSpPr>
          <a:xfrm>
            <a:off x="2225675" y="4149725"/>
            <a:ext cx="2057400" cy="1584325"/>
            <a:chOff x="748" y="1842"/>
            <a:chExt cx="1296" cy="998"/>
          </a:xfrm>
        </p:grpSpPr>
        <p:grpSp>
          <p:nvGrpSpPr>
            <p:cNvPr id="99339" name="Group 50"/>
            <p:cNvGrpSpPr/>
            <p:nvPr/>
          </p:nvGrpSpPr>
          <p:grpSpPr>
            <a:xfrm rot="2956154" flipH="1">
              <a:off x="962" y="1628"/>
              <a:ext cx="868" cy="1296"/>
              <a:chOff x="431" y="2648"/>
              <a:chExt cx="868" cy="1341"/>
            </a:xfrm>
          </p:grpSpPr>
          <p:sp>
            <p:nvSpPr>
              <p:cNvPr id="611379" name="Line 51"/>
              <p:cNvSpPr>
                <a:spLocks noChangeShapeType="1"/>
              </p:cNvSpPr>
              <p:nvPr/>
            </p:nvSpPr>
            <p:spPr bwMode="auto">
              <a:xfrm flipH="1">
                <a:off x="434" y="3838"/>
                <a:ext cx="867" cy="0"/>
              </a:xfrm>
              <a:prstGeom prst="line">
                <a:avLst/>
              </a:prstGeom>
              <a:noFill/>
              <a:ln w="9525">
                <a:solidFill>
                  <a:srgbClr val="FFFFFF"/>
                </a:solidFill>
                <a:roun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80" name="Line 52"/>
              <p:cNvSpPr>
                <a:spLocks noChangeShapeType="1"/>
              </p:cNvSpPr>
              <p:nvPr/>
            </p:nvSpPr>
            <p:spPr bwMode="auto">
              <a:xfrm>
                <a:off x="568" y="2652"/>
                <a:ext cx="0" cy="606"/>
              </a:xfrm>
              <a:prstGeom prst="line">
                <a:avLst/>
              </a:prstGeom>
              <a:noFill/>
              <a:ln w="9525">
                <a:solidFill>
                  <a:srgbClr val="FFFFFF"/>
                </a:solidFill>
                <a:round/>
                <a:headEnd type="triangle" w="med" len="med"/>
                <a:tailEnd type="triangle" w="med" len="me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81" name="Line 53"/>
              <p:cNvSpPr>
                <a:spLocks noChangeShapeType="1"/>
              </p:cNvSpPr>
              <p:nvPr/>
            </p:nvSpPr>
            <p:spPr bwMode="auto">
              <a:xfrm>
                <a:off x="564" y="3232"/>
                <a:ext cx="0" cy="608"/>
              </a:xfrm>
              <a:prstGeom prst="line">
                <a:avLst/>
              </a:prstGeom>
              <a:noFill/>
              <a:ln w="9525">
                <a:solidFill>
                  <a:srgbClr val="FFFFFF"/>
                </a:solidFill>
                <a:round/>
                <a:headEnd type="triangle" w="med" len="med"/>
                <a:tailEnd type="triangle" w="med" len="med"/>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82" name="Freeform 54"/>
              <p:cNvSpPr/>
              <p:nvPr/>
            </p:nvSpPr>
            <p:spPr bwMode="gray">
              <a:xfrm rot="5400000" flipH="1">
                <a:off x="660" y="2575"/>
                <a:ext cx="179" cy="629"/>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11383" name="Freeform 55"/>
              <p:cNvSpPr/>
              <p:nvPr/>
            </p:nvSpPr>
            <p:spPr bwMode="gray">
              <a:xfrm rot="5400000" flipH="1">
                <a:off x="263" y="3188"/>
                <a:ext cx="1194" cy="406"/>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rgbClr val="FF9966"/>
              </a:solidFill>
              <a:ln>
                <a:noFill/>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99346" name="Rectangle 56"/>
              <p:cNvSpPr/>
              <p:nvPr/>
            </p:nvSpPr>
            <p:spPr>
              <a:xfrm rot="5400000" flipH="1">
                <a:off x="37" y="3369"/>
                <a:ext cx="1016" cy="222"/>
              </a:xfrm>
              <a:prstGeom prst="rect">
                <a:avLst/>
              </a:prstGeom>
              <a:gradFill rotWithShape="1">
                <a:gsLst>
                  <a:gs pos="0">
                    <a:srgbClr val="A0523A"/>
                  </a:gs>
                  <a:gs pos="50000">
                    <a:srgbClr val="DC7150"/>
                  </a:gs>
                  <a:gs pos="100000">
                    <a:srgbClr val="A0523A"/>
                  </a:gs>
                </a:gsLst>
                <a:lin ang="2700000" scaled="1"/>
                <a:tileRect/>
              </a:gradFill>
              <a:ln w="9525">
                <a:noFill/>
              </a:ln>
            </p:spPr>
            <p:txBody>
              <a:bodyPr wrap="none" anchor="ctr" anchorCtr="0"/>
              <a:p>
                <a:pPr algn="ctr"/>
                <a:endParaRPr lang="zh-CN" altLang="en-US" sz="1800" b="0" dirty="0">
                  <a:solidFill>
                    <a:srgbClr val="FFFFFF"/>
                  </a:solidFill>
                  <a:latin typeface="Verdana" panose="020B0604030504040204" pitchFamily="34" charset="0"/>
                  <a:ea typeface="宋体" panose="02010600030101010101" pitchFamily="2" charset="-122"/>
                </a:endParaRPr>
              </a:p>
            </p:txBody>
          </p:sp>
        </p:grpSp>
        <p:sp>
          <p:nvSpPr>
            <p:cNvPr id="99340" name="Text Box 57"/>
            <p:cNvSpPr txBox="1"/>
            <p:nvPr/>
          </p:nvSpPr>
          <p:spPr>
            <a:xfrm rot="2956154">
              <a:off x="1254" y="2198"/>
              <a:ext cx="363" cy="921"/>
            </a:xfrm>
            <a:prstGeom prst="rect">
              <a:avLst/>
            </a:prstGeom>
            <a:noFill/>
            <a:ln w="9525">
              <a:noFill/>
            </a:ln>
          </p:spPr>
          <p:txBody>
            <a:bodyPr vert="eaVert"/>
            <a:p>
              <a:pPr algn="just" eaLnBrk="1" hangingPunct="1"/>
              <a:r>
                <a:rPr lang="zh-CN" altLang="en-US" sz="2000" dirty="0">
                  <a:solidFill>
                    <a:schemeClr val="tx1"/>
                  </a:solidFill>
                  <a:latin typeface="Times New Roman" panose="02020603050405020304" pitchFamily="18" charset="0"/>
                  <a:ea typeface="楷体_GB2312" pitchFamily="49" charset="-122"/>
                </a:rPr>
                <a:t>遗传环境</a:t>
              </a:r>
              <a:endParaRPr lang="zh-CN" altLang="en-US" sz="2000" dirty="0">
                <a:solidFill>
                  <a:schemeClr val="tx1"/>
                </a:solidFill>
                <a:latin typeface="Arial" panose="020B0604020202020204" pitchFamily="34" charset="0"/>
                <a:ea typeface="楷体_GB2312" pitchFamily="49" charset="-122"/>
              </a:endParaRPr>
            </a:p>
          </p:txBody>
        </p:sp>
      </p:grpSp>
      <p:sp>
        <p:nvSpPr>
          <p:cNvPr id="2" name="矩形 1"/>
          <p:cNvSpPr/>
          <p:nvPr/>
        </p:nvSpPr>
        <p:spPr>
          <a:xfrm>
            <a:off x="1479550" y="1568450"/>
            <a:ext cx="9232900"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企业安全文化</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通过改变员工的态度和习惯，改善工作环境，防止人的不安全行为。在安全文化建设中，就是拿掉了两个最重要的骨牌，所以，安全文化建设才能达到零事故、零损失、零伤害的目标！</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00087 0.05619 L -0.00087 -0.27676 " pathEditMode="relative" rAng="0" ptsTypes="AA">
                                      <p:cBhvr>
                                        <p:cTn id="6" dur="2000" fill="hold"/>
                                        <p:tgtEl>
                                          <p:spTgt spid="611352"/>
                                        </p:tgtEl>
                                        <p:attrNameLst>
                                          <p:attrName>ppt_x</p:attrName>
                                          <p:attrName>ppt_y</p:attrName>
                                        </p:attrNameLst>
                                      </p:cBhvr>
                                      <p:rCtr x="0" y="-16600"/>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61134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611371"/>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611337"/>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611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00354" name="图片 3"/>
          <p:cNvPicPr>
            <a:picLocks noChangeAspect="1"/>
          </p:cNvPicPr>
          <p:nvPr/>
        </p:nvPicPr>
        <p:blipFill>
          <a:blip r:embed="rId1"/>
          <a:srcRect l="29758" r="7072" b="5962"/>
          <a:stretch>
            <a:fillRect/>
          </a:stretch>
        </p:blipFill>
        <p:spPr>
          <a:xfrm>
            <a:off x="1036638" y="2085975"/>
            <a:ext cx="3729037" cy="3702050"/>
          </a:xfrm>
          <a:prstGeom prst="rect">
            <a:avLst/>
          </a:prstGeom>
          <a:noFill/>
          <a:ln w="9525">
            <a:noFill/>
          </a:ln>
        </p:spPr>
      </p:pic>
      <p:sp>
        <p:nvSpPr>
          <p:cNvPr id="5" name="圆角矩形 4"/>
          <p:cNvSpPr/>
          <p:nvPr/>
        </p:nvSpPr>
        <p:spPr>
          <a:xfrm>
            <a:off x="4972050" y="2125663"/>
            <a:ext cx="2133600" cy="8191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7718425" y="2125663"/>
            <a:ext cx="3467100" cy="8191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00357" name="矩形 6"/>
          <p:cNvSpPr/>
          <p:nvPr/>
        </p:nvSpPr>
        <p:spPr>
          <a:xfrm>
            <a:off x="5327650" y="2303463"/>
            <a:ext cx="1422400" cy="461962"/>
          </a:xfrm>
          <a:prstGeom prst="rect">
            <a:avLst/>
          </a:prstGeom>
          <a:noFill/>
          <a:ln w="9525">
            <a:noFill/>
          </a:ln>
        </p:spPr>
        <p:txBody>
          <a:bodyPr wrap="none">
            <a:spAutoFit/>
          </a:bodyPr>
          <a:p>
            <a:pPr algn="ctr" eaLnBrk="1" hangingPunct="1"/>
            <a:r>
              <a:rPr lang="zh-CN" altLang="en-US" sz="2400" dirty="0">
                <a:latin typeface="微软雅黑" panose="020B0503020204020204" charset="-122"/>
                <a:ea typeface="微软雅黑" panose="020B0503020204020204" charset="-122"/>
              </a:rPr>
              <a:t>环境氛围</a:t>
            </a:r>
            <a:endParaRPr lang="zh-CN" altLang="en-US" sz="2400" dirty="0">
              <a:latin typeface="微软雅黑" panose="020B0503020204020204" charset="-122"/>
              <a:ea typeface="微软雅黑" panose="020B0503020204020204" charset="-122"/>
            </a:endParaRPr>
          </a:p>
        </p:txBody>
      </p:sp>
      <p:sp>
        <p:nvSpPr>
          <p:cNvPr id="100358" name="矩形 7"/>
          <p:cNvSpPr/>
          <p:nvPr/>
        </p:nvSpPr>
        <p:spPr>
          <a:xfrm>
            <a:off x="7858125" y="2303463"/>
            <a:ext cx="3187700" cy="461962"/>
          </a:xfrm>
          <a:prstGeom prst="rect">
            <a:avLst/>
          </a:prstGeom>
          <a:noFill/>
          <a:ln w="9525">
            <a:noFill/>
          </a:ln>
        </p:spPr>
        <p:txBody>
          <a:bodyPr wrap="none">
            <a:spAutoFit/>
          </a:bodyPr>
          <a:p>
            <a:pPr algn="ctr" eaLnBrk="1" hangingPunct="1"/>
            <a:r>
              <a:rPr lang="zh-CN" altLang="en-US" sz="2400" dirty="0">
                <a:latin typeface="微软雅黑" panose="020B0503020204020204" charset="-122"/>
                <a:ea typeface="微软雅黑" panose="020B0503020204020204" charset="-122"/>
              </a:rPr>
              <a:t>不安全行为</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习惯行为</a:t>
            </a:r>
            <a:endParaRPr lang="zh-CN" altLang="en-US" sz="2400" dirty="0">
              <a:latin typeface="微软雅黑" panose="020B0503020204020204" charset="-122"/>
              <a:ea typeface="微软雅黑" panose="020B0503020204020204" charset="-122"/>
            </a:endParaRPr>
          </a:p>
        </p:txBody>
      </p:sp>
      <p:sp>
        <p:nvSpPr>
          <p:cNvPr id="11" name="等腰三角形 10"/>
          <p:cNvSpPr/>
          <p:nvPr/>
        </p:nvSpPr>
        <p:spPr>
          <a:xfrm rot="5400000">
            <a:off x="7310438" y="2451100"/>
            <a:ext cx="301625" cy="14287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0" name="等腰三角形 9"/>
          <p:cNvSpPr/>
          <p:nvPr/>
        </p:nvSpPr>
        <p:spPr>
          <a:xfrm rot="5400000">
            <a:off x="7231063" y="2451100"/>
            <a:ext cx="301625" cy="14287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2" name="Text Box 15"/>
          <p:cNvSpPr txBox="1"/>
          <p:nvPr/>
        </p:nvSpPr>
        <p:spPr>
          <a:xfrm>
            <a:off x="5178425" y="3857625"/>
            <a:ext cx="6213475" cy="1476375"/>
          </a:xfrm>
          <a:prstGeom prst="rect">
            <a:avLst/>
          </a:prstGeom>
          <a:noFill/>
          <a:ln w="9525">
            <a:noFill/>
          </a:ln>
        </p:spPr>
        <p:txBody>
          <a:bodyPr>
            <a:spAutoFit/>
          </a:bodyPr>
          <a:p>
            <a:pPr eaLnBrk="1" hangingPunct="1">
              <a:lnSpc>
                <a:spcPct val="150000"/>
              </a:lnSpc>
              <a:spcBef>
                <a:spcPct val="50000"/>
              </a:spcBef>
            </a:pPr>
            <a:r>
              <a:rPr lang="zh-CN" altLang="en-US" sz="2000" b="0" dirty="0">
                <a:solidFill>
                  <a:schemeClr val="tx1"/>
                </a:solidFill>
                <a:latin typeface="微软雅黑" panose="020B0503020204020204" charset="-122"/>
                <a:ea typeface="微软雅黑" panose="020B0503020204020204" charset="-122"/>
              </a:rPr>
              <a:t>大多数情况下，不安全行为是人的习惯行为，是人们对环境产生的反映，安全文化就是要改善导致不安全行为的习惯</a:t>
            </a:r>
            <a:endParaRPr lang="zh-CN" altLang="en-US" sz="2000" b="0" dirty="0">
              <a:solidFill>
                <a:schemeClr val="tx1"/>
              </a:solidFill>
              <a:latin typeface="微软雅黑" panose="020B0503020204020204" charset="-122"/>
              <a:ea typeface="微软雅黑" panose="020B0503020204020204" charset="-122"/>
            </a:endParaRPr>
          </a:p>
        </p:txBody>
      </p:sp>
      <p:sp>
        <p:nvSpPr>
          <p:cNvPr id="100362" name="Rectangle 5"/>
          <p:cNvSpPr/>
          <p:nvPr/>
        </p:nvSpPr>
        <p:spPr>
          <a:xfrm>
            <a:off x="1195388" y="300038"/>
            <a:ext cx="7515225" cy="720725"/>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3</a:t>
            </a:r>
            <a:r>
              <a:rPr lang="zh-CN" altLang="en-US" sz="3200" dirty="0">
                <a:latin typeface="华文中宋" pitchFamily="2" charset="-122"/>
                <a:ea typeface="华文中宋" pitchFamily="2" charset="-122"/>
              </a:rPr>
              <a:t>、行为习惯与环境的关系原理</a:t>
            </a:r>
            <a:endParaRPr lang="zh-CN" altLang="en-US" sz="3200" dirty="0">
              <a:latin typeface="华文中宋" pitchFamily="2" charset="-122"/>
              <a:ea typeface="华文中宋" pitchFamily="2" charset="-122"/>
            </a:endParaRPr>
          </a:p>
        </p:txBody>
      </p:sp>
      <p:sp>
        <p:nvSpPr>
          <p:cNvPr id="14" name="矩形 13"/>
          <p:cNvSpPr/>
          <p:nvPr/>
        </p:nvSpPr>
        <p:spPr>
          <a:xfrm>
            <a:off x="1036638" y="2085975"/>
            <a:ext cx="3729038" cy="1390650"/>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00364" name="矩形 14"/>
          <p:cNvSpPr/>
          <p:nvPr/>
        </p:nvSpPr>
        <p:spPr>
          <a:xfrm>
            <a:off x="1670050" y="2482850"/>
            <a:ext cx="2338388" cy="461963"/>
          </a:xfrm>
          <a:prstGeom prst="rect">
            <a:avLst/>
          </a:prstGeom>
          <a:noFill/>
          <a:ln w="9525">
            <a:noFill/>
          </a:ln>
        </p:spPr>
        <p:txBody>
          <a:bodyPr wrap="none">
            <a:spAutoFit/>
          </a:bodyPr>
          <a:p>
            <a:pPr algn="ctr" eaLnBrk="1" hangingPunct="1"/>
            <a:r>
              <a:rPr lang="zh-CN" altLang="en-US" sz="2400" dirty="0">
                <a:latin typeface="微软雅黑" panose="020B0503020204020204" charset="-122"/>
                <a:ea typeface="微软雅黑" panose="020B0503020204020204" charset="-122"/>
              </a:rPr>
              <a:t>改变习惯靠文化</a:t>
            </a:r>
            <a:endParaRPr lang="zh-CN" altLang="en-US" sz="2400" dirty="0">
              <a:latin typeface="微软雅黑" panose="020B0503020204020204" charset="-122"/>
              <a:ea typeface="微软雅黑" panose="020B0503020204020204" charset="-122"/>
            </a:endParaRPr>
          </a:p>
        </p:txBody>
      </p:sp>
      <p:sp>
        <p:nvSpPr>
          <p:cNvPr id="16" name="矩形 15"/>
          <p:cNvSpPr/>
          <p:nvPr/>
        </p:nvSpPr>
        <p:spPr>
          <a:xfrm>
            <a:off x="4972050" y="3476625"/>
            <a:ext cx="6213475" cy="2311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1378" name="Rectangle 5"/>
          <p:cNvSpPr/>
          <p:nvPr/>
        </p:nvSpPr>
        <p:spPr>
          <a:xfrm>
            <a:off x="1187450" y="298450"/>
            <a:ext cx="7516813"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4</a:t>
            </a:r>
            <a:r>
              <a:rPr lang="zh-CN" altLang="en-US" sz="3200" dirty="0">
                <a:latin typeface="华文中宋" pitchFamily="2" charset="-122"/>
                <a:ea typeface="华文中宋" pitchFamily="2" charset="-122"/>
              </a:rPr>
              <a:t>、风险控制理论</a:t>
            </a:r>
            <a:endParaRPr lang="zh-CN" altLang="en-US" sz="3200" dirty="0">
              <a:latin typeface="华文中宋" pitchFamily="2" charset="-122"/>
              <a:ea typeface="华文中宋" pitchFamily="2" charset="-122"/>
            </a:endParaRPr>
          </a:p>
        </p:txBody>
      </p:sp>
      <p:sp>
        <p:nvSpPr>
          <p:cNvPr id="17" name="Freeform 20"/>
          <p:cNvSpPr/>
          <p:nvPr/>
        </p:nvSpPr>
        <p:spPr bwMode="auto">
          <a:xfrm rot="10800000">
            <a:off x="1701800" y="1749425"/>
            <a:ext cx="1038225" cy="1176338"/>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01380" name="Freeform 64"/>
          <p:cNvSpPr>
            <a:spLocks noEditPoints="1"/>
          </p:cNvSpPr>
          <p:nvPr/>
        </p:nvSpPr>
        <p:spPr>
          <a:xfrm flipH="1">
            <a:off x="1939925" y="1874838"/>
            <a:ext cx="504825" cy="417512"/>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alpha val="100000"/>
            </a:srgbClr>
          </a:solidFill>
          <a:ln w="9525">
            <a:noFill/>
          </a:ln>
        </p:spPr>
        <p:txBody>
          <a:bodyPr/>
          <a:p>
            <a:endParaRPr lang="zh-CN" altLang="en-US"/>
          </a:p>
        </p:txBody>
      </p:sp>
      <p:sp>
        <p:nvSpPr>
          <p:cNvPr id="21" name="Freeform 20"/>
          <p:cNvSpPr/>
          <p:nvPr/>
        </p:nvSpPr>
        <p:spPr bwMode="auto">
          <a:xfrm rot="10800000">
            <a:off x="1695450" y="3135313"/>
            <a:ext cx="1044575" cy="1182688"/>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nvGrpSpPr>
          <p:cNvPr id="101382" name="组合 3"/>
          <p:cNvGrpSpPr/>
          <p:nvPr/>
        </p:nvGrpSpPr>
        <p:grpSpPr>
          <a:xfrm>
            <a:off x="2016125" y="3222625"/>
            <a:ext cx="352425" cy="655638"/>
            <a:chOff x="2009247" y="2753095"/>
            <a:chExt cx="523875" cy="973138"/>
          </a:xfrm>
        </p:grpSpPr>
        <p:sp>
          <p:nvSpPr>
            <p:cNvPr id="101393" name="Freeform 145"/>
            <p:cNvSpPr>
              <a:spLocks noEditPoints="1"/>
            </p:cNvSpPr>
            <p:nvPr/>
          </p:nvSpPr>
          <p:spPr>
            <a:xfrm>
              <a:off x="2272772" y="3719883"/>
              <a:ext cx="71438" cy="63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Lst>
              <a:pathLst>
                <a:path w="42" h="3">
                  <a:moveTo>
                    <a:pt x="0" y="3"/>
                  </a:moveTo>
                  <a:cubicBezTo>
                    <a:pt x="0" y="3"/>
                    <a:pt x="0" y="3"/>
                    <a:pt x="0" y="3"/>
                  </a:cubicBezTo>
                  <a:cubicBezTo>
                    <a:pt x="0" y="3"/>
                    <a:pt x="0" y="3"/>
                    <a:pt x="0" y="3"/>
                  </a:cubicBezTo>
                  <a:moveTo>
                    <a:pt x="1" y="3"/>
                  </a:moveTo>
                  <a:cubicBezTo>
                    <a:pt x="0" y="3"/>
                    <a:pt x="0" y="3"/>
                    <a:pt x="0" y="3"/>
                  </a:cubicBezTo>
                  <a:cubicBezTo>
                    <a:pt x="0" y="3"/>
                    <a:pt x="0" y="3"/>
                    <a:pt x="1" y="3"/>
                  </a:cubicBezTo>
                  <a:moveTo>
                    <a:pt x="1" y="3"/>
                  </a:moveTo>
                  <a:cubicBezTo>
                    <a:pt x="1" y="3"/>
                    <a:pt x="1" y="3"/>
                    <a:pt x="1" y="3"/>
                  </a:cubicBezTo>
                  <a:cubicBezTo>
                    <a:pt x="1" y="3"/>
                    <a:pt x="1" y="3"/>
                    <a:pt x="1" y="3"/>
                  </a:cubicBezTo>
                  <a:moveTo>
                    <a:pt x="2" y="3"/>
                  </a:moveTo>
                  <a:cubicBezTo>
                    <a:pt x="1" y="3"/>
                    <a:pt x="1" y="3"/>
                    <a:pt x="1" y="3"/>
                  </a:cubicBezTo>
                  <a:cubicBezTo>
                    <a:pt x="1" y="3"/>
                    <a:pt x="1" y="3"/>
                    <a:pt x="2" y="3"/>
                  </a:cubicBezTo>
                  <a:moveTo>
                    <a:pt x="2" y="3"/>
                  </a:moveTo>
                  <a:cubicBezTo>
                    <a:pt x="2" y="3"/>
                    <a:pt x="2" y="3"/>
                    <a:pt x="2" y="3"/>
                  </a:cubicBezTo>
                  <a:cubicBezTo>
                    <a:pt x="2" y="3"/>
                    <a:pt x="2" y="3"/>
                    <a:pt x="2" y="3"/>
                  </a:cubicBezTo>
                  <a:moveTo>
                    <a:pt x="3" y="3"/>
                  </a:moveTo>
                  <a:cubicBezTo>
                    <a:pt x="2" y="3"/>
                    <a:pt x="2" y="3"/>
                    <a:pt x="2" y="3"/>
                  </a:cubicBezTo>
                  <a:cubicBezTo>
                    <a:pt x="2" y="3"/>
                    <a:pt x="2" y="3"/>
                    <a:pt x="3" y="3"/>
                  </a:cubicBezTo>
                  <a:moveTo>
                    <a:pt x="3" y="3"/>
                  </a:moveTo>
                  <a:cubicBezTo>
                    <a:pt x="3" y="3"/>
                    <a:pt x="3" y="3"/>
                    <a:pt x="3" y="3"/>
                  </a:cubicBezTo>
                  <a:cubicBezTo>
                    <a:pt x="3" y="3"/>
                    <a:pt x="3" y="3"/>
                    <a:pt x="3" y="3"/>
                  </a:cubicBezTo>
                  <a:moveTo>
                    <a:pt x="4" y="3"/>
                  </a:moveTo>
                  <a:cubicBezTo>
                    <a:pt x="3" y="3"/>
                    <a:pt x="3" y="3"/>
                    <a:pt x="3" y="3"/>
                  </a:cubicBezTo>
                  <a:cubicBezTo>
                    <a:pt x="3" y="3"/>
                    <a:pt x="3" y="3"/>
                    <a:pt x="4" y="3"/>
                  </a:cubicBezTo>
                  <a:moveTo>
                    <a:pt x="4" y="3"/>
                  </a:moveTo>
                  <a:cubicBezTo>
                    <a:pt x="4" y="3"/>
                    <a:pt x="4" y="3"/>
                    <a:pt x="4" y="3"/>
                  </a:cubicBezTo>
                  <a:cubicBezTo>
                    <a:pt x="4" y="3"/>
                    <a:pt x="4" y="3"/>
                    <a:pt x="4" y="3"/>
                  </a:cubicBezTo>
                  <a:moveTo>
                    <a:pt x="5" y="3"/>
                  </a:moveTo>
                  <a:cubicBezTo>
                    <a:pt x="4" y="3"/>
                    <a:pt x="4" y="3"/>
                    <a:pt x="4" y="3"/>
                  </a:cubicBezTo>
                  <a:cubicBezTo>
                    <a:pt x="4" y="3"/>
                    <a:pt x="4" y="3"/>
                    <a:pt x="5" y="3"/>
                  </a:cubicBezTo>
                  <a:moveTo>
                    <a:pt x="5" y="3"/>
                  </a:moveTo>
                  <a:cubicBezTo>
                    <a:pt x="5" y="3"/>
                    <a:pt x="5" y="3"/>
                    <a:pt x="5" y="3"/>
                  </a:cubicBezTo>
                  <a:cubicBezTo>
                    <a:pt x="5" y="3"/>
                    <a:pt x="5" y="3"/>
                    <a:pt x="5" y="3"/>
                  </a:cubicBezTo>
                  <a:moveTo>
                    <a:pt x="6" y="3"/>
                  </a:moveTo>
                  <a:cubicBezTo>
                    <a:pt x="5" y="3"/>
                    <a:pt x="5" y="3"/>
                    <a:pt x="5" y="3"/>
                  </a:cubicBezTo>
                  <a:cubicBezTo>
                    <a:pt x="5" y="3"/>
                    <a:pt x="6" y="3"/>
                    <a:pt x="6" y="3"/>
                  </a:cubicBezTo>
                  <a:moveTo>
                    <a:pt x="6" y="3"/>
                  </a:moveTo>
                  <a:cubicBezTo>
                    <a:pt x="6" y="3"/>
                    <a:pt x="6" y="3"/>
                    <a:pt x="6" y="3"/>
                  </a:cubicBezTo>
                  <a:cubicBezTo>
                    <a:pt x="6" y="3"/>
                    <a:pt x="6" y="3"/>
                    <a:pt x="6" y="3"/>
                  </a:cubicBezTo>
                  <a:moveTo>
                    <a:pt x="7" y="3"/>
                  </a:moveTo>
                  <a:cubicBezTo>
                    <a:pt x="6" y="3"/>
                    <a:pt x="6" y="3"/>
                    <a:pt x="6" y="3"/>
                  </a:cubicBezTo>
                  <a:cubicBezTo>
                    <a:pt x="6" y="3"/>
                    <a:pt x="6" y="3"/>
                    <a:pt x="7" y="3"/>
                  </a:cubicBezTo>
                  <a:moveTo>
                    <a:pt x="7" y="3"/>
                  </a:moveTo>
                  <a:cubicBezTo>
                    <a:pt x="7" y="3"/>
                    <a:pt x="7" y="3"/>
                    <a:pt x="7" y="3"/>
                  </a:cubicBezTo>
                  <a:cubicBezTo>
                    <a:pt x="7" y="3"/>
                    <a:pt x="7" y="3"/>
                    <a:pt x="7" y="3"/>
                  </a:cubicBezTo>
                  <a:moveTo>
                    <a:pt x="8" y="3"/>
                  </a:moveTo>
                  <a:cubicBezTo>
                    <a:pt x="8" y="3"/>
                    <a:pt x="7" y="3"/>
                    <a:pt x="7" y="3"/>
                  </a:cubicBezTo>
                  <a:cubicBezTo>
                    <a:pt x="7" y="3"/>
                    <a:pt x="8" y="3"/>
                    <a:pt x="8" y="3"/>
                  </a:cubicBezTo>
                  <a:moveTo>
                    <a:pt x="8" y="3"/>
                  </a:moveTo>
                  <a:cubicBezTo>
                    <a:pt x="8" y="3"/>
                    <a:pt x="8" y="3"/>
                    <a:pt x="8" y="3"/>
                  </a:cubicBezTo>
                  <a:cubicBezTo>
                    <a:pt x="8" y="3"/>
                    <a:pt x="8" y="3"/>
                    <a:pt x="8" y="3"/>
                  </a:cubicBezTo>
                  <a:moveTo>
                    <a:pt x="9" y="3"/>
                  </a:moveTo>
                  <a:cubicBezTo>
                    <a:pt x="9" y="3"/>
                    <a:pt x="8" y="3"/>
                    <a:pt x="8" y="3"/>
                  </a:cubicBezTo>
                  <a:cubicBezTo>
                    <a:pt x="8" y="3"/>
                    <a:pt x="9" y="3"/>
                    <a:pt x="9" y="3"/>
                  </a:cubicBezTo>
                  <a:moveTo>
                    <a:pt x="9" y="3"/>
                  </a:moveTo>
                  <a:cubicBezTo>
                    <a:pt x="9" y="3"/>
                    <a:pt x="9" y="3"/>
                    <a:pt x="9" y="3"/>
                  </a:cubicBezTo>
                  <a:cubicBezTo>
                    <a:pt x="9" y="3"/>
                    <a:pt x="9" y="3"/>
                    <a:pt x="9" y="3"/>
                  </a:cubicBezTo>
                  <a:moveTo>
                    <a:pt x="10" y="3"/>
                  </a:moveTo>
                  <a:cubicBezTo>
                    <a:pt x="10" y="3"/>
                    <a:pt x="9" y="3"/>
                    <a:pt x="9" y="3"/>
                  </a:cubicBezTo>
                  <a:cubicBezTo>
                    <a:pt x="9" y="3"/>
                    <a:pt x="10" y="3"/>
                    <a:pt x="10" y="3"/>
                  </a:cubicBezTo>
                  <a:moveTo>
                    <a:pt x="10" y="3"/>
                  </a:moveTo>
                  <a:cubicBezTo>
                    <a:pt x="10" y="3"/>
                    <a:pt x="10" y="3"/>
                    <a:pt x="10" y="3"/>
                  </a:cubicBezTo>
                  <a:cubicBezTo>
                    <a:pt x="10" y="3"/>
                    <a:pt x="10" y="3"/>
                    <a:pt x="10" y="3"/>
                  </a:cubicBezTo>
                  <a:moveTo>
                    <a:pt x="11" y="3"/>
                  </a:moveTo>
                  <a:cubicBezTo>
                    <a:pt x="11" y="3"/>
                    <a:pt x="10" y="3"/>
                    <a:pt x="10" y="3"/>
                  </a:cubicBezTo>
                  <a:cubicBezTo>
                    <a:pt x="10" y="3"/>
                    <a:pt x="10" y="3"/>
                    <a:pt x="11" y="3"/>
                  </a:cubicBezTo>
                  <a:moveTo>
                    <a:pt x="11" y="3"/>
                  </a:moveTo>
                  <a:cubicBezTo>
                    <a:pt x="11" y="3"/>
                    <a:pt x="11" y="3"/>
                    <a:pt x="11" y="3"/>
                  </a:cubicBezTo>
                  <a:cubicBezTo>
                    <a:pt x="11" y="3"/>
                    <a:pt x="11" y="3"/>
                    <a:pt x="11" y="3"/>
                  </a:cubicBezTo>
                  <a:moveTo>
                    <a:pt x="12" y="3"/>
                  </a:moveTo>
                  <a:cubicBezTo>
                    <a:pt x="12" y="3"/>
                    <a:pt x="11" y="3"/>
                    <a:pt x="11" y="3"/>
                  </a:cubicBezTo>
                  <a:cubicBezTo>
                    <a:pt x="11" y="3"/>
                    <a:pt x="12" y="3"/>
                    <a:pt x="12" y="3"/>
                  </a:cubicBezTo>
                  <a:moveTo>
                    <a:pt x="12" y="3"/>
                  </a:moveTo>
                  <a:cubicBezTo>
                    <a:pt x="12" y="3"/>
                    <a:pt x="12" y="3"/>
                    <a:pt x="12" y="3"/>
                  </a:cubicBezTo>
                  <a:cubicBezTo>
                    <a:pt x="12" y="3"/>
                    <a:pt x="12" y="3"/>
                    <a:pt x="12" y="3"/>
                  </a:cubicBezTo>
                  <a:moveTo>
                    <a:pt x="13" y="3"/>
                  </a:moveTo>
                  <a:cubicBezTo>
                    <a:pt x="13" y="3"/>
                    <a:pt x="12" y="3"/>
                    <a:pt x="12" y="3"/>
                  </a:cubicBezTo>
                  <a:cubicBezTo>
                    <a:pt x="12" y="3"/>
                    <a:pt x="13" y="3"/>
                    <a:pt x="13" y="3"/>
                  </a:cubicBezTo>
                  <a:moveTo>
                    <a:pt x="13" y="3"/>
                  </a:moveTo>
                  <a:cubicBezTo>
                    <a:pt x="13" y="3"/>
                    <a:pt x="13" y="3"/>
                    <a:pt x="13" y="3"/>
                  </a:cubicBezTo>
                  <a:cubicBezTo>
                    <a:pt x="13" y="3"/>
                    <a:pt x="13" y="3"/>
                    <a:pt x="13" y="3"/>
                  </a:cubicBezTo>
                  <a:moveTo>
                    <a:pt x="14" y="3"/>
                  </a:moveTo>
                  <a:cubicBezTo>
                    <a:pt x="13" y="3"/>
                    <a:pt x="13" y="3"/>
                    <a:pt x="13" y="3"/>
                  </a:cubicBezTo>
                  <a:cubicBezTo>
                    <a:pt x="13" y="3"/>
                    <a:pt x="14" y="3"/>
                    <a:pt x="14" y="3"/>
                  </a:cubicBezTo>
                  <a:moveTo>
                    <a:pt x="14" y="3"/>
                  </a:moveTo>
                  <a:cubicBezTo>
                    <a:pt x="14" y="3"/>
                    <a:pt x="14" y="3"/>
                    <a:pt x="14" y="3"/>
                  </a:cubicBezTo>
                  <a:cubicBezTo>
                    <a:pt x="14" y="3"/>
                    <a:pt x="14" y="3"/>
                    <a:pt x="14" y="3"/>
                  </a:cubicBezTo>
                  <a:moveTo>
                    <a:pt x="15" y="3"/>
                  </a:moveTo>
                  <a:cubicBezTo>
                    <a:pt x="14" y="3"/>
                    <a:pt x="14" y="3"/>
                    <a:pt x="14" y="3"/>
                  </a:cubicBezTo>
                  <a:cubicBezTo>
                    <a:pt x="14" y="3"/>
                    <a:pt x="14" y="3"/>
                    <a:pt x="15" y="3"/>
                  </a:cubicBezTo>
                  <a:moveTo>
                    <a:pt x="15" y="3"/>
                  </a:moveTo>
                  <a:cubicBezTo>
                    <a:pt x="15" y="3"/>
                    <a:pt x="15" y="3"/>
                    <a:pt x="15" y="3"/>
                  </a:cubicBezTo>
                  <a:cubicBezTo>
                    <a:pt x="15" y="3"/>
                    <a:pt x="15" y="3"/>
                    <a:pt x="15" y="3"/>
                  </a:cubicBezTo>
                  <a:moveTo>
                    <a:pt x="15" y="3"/>
                  </a:moveTo>
                  <a:cubicBezTo>
                    <a:pt x="15" y="3"/>
                    <a:pt x="15" y="3"/>
                    <a:pt x="15" y="3"/>
                  </a:cubicBezTo>
                  <a:cubicBezTo>
                    <a:pt x="15" y="3"/>
                    <a:pt x="15" y="3"/>
                    <a:pt x="15" y="3"/>
                  </a:cubicBezTo>
                  <a:moveTo>
                    <a:pt x="16" y="3"/>
                  </a:moveTo>
                  <a:cubicBezTo>
                    <a:pt x="16" y="3"/>
                    <a:pt x="16" y="3"/>
                    <a:pt x="16" y="3"/>
                  </a:cubicBezTo>
                  <a:cubicBezTo>
                    <a:pt x="16" y="3"/>
                    <a:pt x="16" y="3"/>
                    <a:pt x="16" y="3"/>
                  </a:cubicBezTo>
                  <a:moveTo>
                    <a:pt x="17" y="3"/>
                  </a:moveTo>
                  <a:cubicBezTo>
                    <a:pt x="17" y="3"/>
                    <a:pt x="17" y="3"/>
                    <a:pt x="17" y="3"/>
                  </a:cubicBezTo>
                  <a:cubicBezTo>
                    <a:pt x="17" y="3"/>
                    <a:pt x="17" y="3"/>
                    <a:pt x="17" y="3"/>
                  </a:cubicBezTo>
                  <a:moveTo>
                    <a:pt x="17" y="3"/>
                  </a:moveTo>
                  <a:cubicBezTo>
                    <a:pt x="17" y="3"/>
                    <a:pt x="17" y="3"/>
                    <a:pt x="17" y="3"/>
                  </a:cubicBezTo>
                  <a:cubicBezTo>
                    <a:pt x="17" y="3"/>
                    <a:pt x="17" y="3"/>
                    <a:pt x="17" y="3"/>
                  </a:cubicBezTo>
                  <a:moveTo>
                    <a:pt x="18" y="3"/>
                  </a:moveTo>
                  <a:cubicBezTo>
                    <a:pt x="18" y="3"/>
                    <a:pt x="18" y="3"/>
                    <a:pt x="18" y="3"/>
                  </a:cubicBezTo>
                  <a:cubicBezTo>
                    <a:pt x="18" y="3"/>
                    <a:pt x="18" y="3"/>
                    <a:pt x="18" y="3"/>
                  </a:cubicBezTo>
                  <a:moveTo>
                    <a:pt x="18" y="3"/>
                  </a:moveTo>
                  <a:cubicBezTo>
                    <a:pt x="18" y="3"/>
                    <a:pt x="18" y="3"/>
                    <a:pt x="18" y="3"/>
                  </a:cubicBezTo>
                  <a:cubicBezTo>
                    <a:pt x="18" y="3"/>
                    <a:pt x="18" y="3"/>
                    <a:pt x="18" y="3"/>
                  </a:cubicBezTo>
                  <a:moveTo>
                    <a:pt x="19" y="3"/>
                  </a:moveTo>
                  <a:cubicBezTo>
                    <a:pt x="19" y="3"/>
                    <a:pt x="19" y="3"/>
                    <a:pt x="19" y="3"/>
                  </a:cubicBezTo>
                  <a:cubicBezTo>
                    <a:pt x="19" y="3"/>
                    <a:pt x="19" y="3"/>
                    <a:pt x="19" y="3"/>
                  </a:cubicBezTo>
                  <a:moveTo>
                    <a:pt x="19" y="3"/>
                  </a:moveTo>
                  <a:cubicBezTo>
                    <a:pt x="19" y="3"/>
                    <a:pt x="19" y="3"/>
                    <a:pt x="19" y="3"/>
                  </a:cubicBezTo>
                  <a:cubicBezTo>
                    <a:pt x="19" y="3"/>
                    <a:pt x="19" y="3"/>
                    <a:pt x="19" y="3"/>
                  </a:cubicBezTo>
                  <a:moveTo>
                    <a:pt x="20" y="3"/>
                  </a:moveTo>
                  <a:cubicBezTo>
                    <a:pt x="20" y="3"/>
                    <a:pt x="20" y="3"/>
                    <a:pt x="20" y="3"/>
                  </a:cubicBezTo>
                  <a:cubicBezTo>
                    <a:pt x="20" y="3"/>
                    <a:pt x="20" y="3"/>
                    <a:pt x="20" y="3"/>
                  </a:cubicBezTo>
                  <a:moveTo>
                    <a:pt x="20" y="3"/>
                  </a:moveTo>
                  <a:cubicBezTo>
                    <a:pt x="20" y="3"/>
                    <a:pt x="20" y="3"/>
                    <a:pt x="20" y="3"/>
                  </a:cubicBezTo>
                  <a:cubicBezTo>
                    <a:pt x="20" y="3"/>
                    <a:pt x="20" y="3"/>
                    <a:pt x="20" y="3"/>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2" y="2"/>
                  </a:moveTo>
                  <a:cubicBezTo>
                    <a:pt x="22" y="2"/>
                    <a:pt x="22" y="2"/>
                    <a:pt x="22" y="2"/>
                  </a:cubicBezTo>
                  <a:cubicBezTo>
                    <a:pt x="22" y="2"/>
                    <a:pt x="22" y="2"/>
                    <a:pt x="22" y="2"/>
                  </a:cubicBezTo>
                  <a:moveTo>
                    <a:pt x="22" y="2"/>
                  </a:moveTo>
                  <a:cubicBezTo>
                    <a:pt x="22" y="2"/>
                    <a:pt x="22" y="2"/>
                    <a:pt x="22" y="2"/>
                  </a:cubicBezTo>
                  <a:cubicBezTo>
                    <a:pt x="22" y="2"/>
                    <a:pt x="22" y="2"/>
                    <a:pt x="22" y="2"/>
                  </a:cubicBezTo>
                  <a:moveTo>
                    <a:pt x="23" y="2"/>
                  </a:moveTo>
                  <a:cubicBezTo>
                    <a:pt x="23" y="2"/>
                    <a:pt x="23" y="2"/>
                    <a:pt x="23" y="2"/>
                  </a:cubicBezTo>
                  <a:cubicBezTo>
                    <a:pt x="23" y="2"/>
                    <a:pt x="23" y="2"/>
                    <a:pt x="23" y="2"/>
                  </a:cubicBezTo>
                  <a:moveTo>
                    <a:pt x="23" y="2"/>
                  </a:moveTo>
                  <a:cubicBezTo>
                    <a:pt x="23" y="2"/>
                    <a:pt x="23" y="2"/>
                    <a:pt x="23" y="2"/>
                  </a:cubicBezTo>
                  <a:cubicBezTo>
                    <a:pt x="23" y="2"/>
                    <a:pt x="23" y="2"/>
                    <a:pt x="23" y="2"/>
                  </a:cubicBezTo>
                  <a:moveTo>
                    <a:pt x="24" y="2"/>
                  </a:moveTo>
                  <a:cubicBezTo>
                    <a:pt x="24" y="2"/>
                    <a:pt x="24" y="2"/>
                    <a:pt x="24" y="2"/>
                  </a:cubicBezTo>
                  <a:cubicBezTo>
                    <a:pt x="24" y="2"/>
                    <a:pt x="24" y="2"/>
                    <a:pt x="24" y="2"/>
                  </a:cubicBezTo>
                  <a:moveTo>
                    <a:pt x="24" y="2"/>
                  </a:moveTo>
                  <a:cubicBezTo>
                    <a:pt x="24" y="2"/>
                    <a:pt x="24" y="2"/>
                    <a:pt x="24" y="2"/>
                  </a:cubicBezTo>
                  <a:cubicBezTo>
                    <a:pt x="24" y="2"/>
                    <a:pt x="24" y="2"/>
                    <a:pt x="24" y="2"/>
                  </a:cubicBezTo>
                  <a:moveTo>
                    <a:pt x="25" y="2"/>
                  </a:moveTo>
                  <a:cubicBezTo>
                    <a:pt x="25" y="2"/>
                    <a:pt x="25" y="2"/>
                    <a:pt x="25" y="2"/>
                  </a:cubicBezTo>
                  <a:cubicBezTo>
                    <a:pt x="25" y="2"/>
                    <a:pt x="25" y="2"/>
                    <a:pt x="25" y="2"/>
                  </a:cubicBezTo>
                  <a:moveTo>
                    <a:pt x="25" y="2"/>
                  </a:moveTo>
                  <a:cubicBezTo>
                    <a:pt x="25" y="2"/>
                    <a:pt x="25" y="2"/>
                    <a:pt x="25" y="2"/>
                  </a:cubicBezTo>
                  <a:cubicBezTo>
                    <a:pt x="25" y="2"/>
                    <a:pt x="25" y="2"/>
                    <a:pt x="25" y="2"/>
                  </a:cubicBezTo>
                  <a:moveTo>
                    <a:pt x="26" y="2"/>
                  </a:moveTo>
                  <a:cubicBezTo>
                    <a:pt x="26" y="2"/>
                    <a:pt x="26" y="2"/>
                    <a:pt x="26" y="2"/>
                  </a:cubicBezTo>
                  <a:cubicBezTo>
                    <a:pt x="26" y="2"/>
                    <a:pt x="26" y="2"/>
                    <a:pt x="26" y="2"/>
                  </a:cubicBezTo>
                  <a:moveTo>
                    <a:pt x="26" y="2"/>
                  </a:moveTo>
                  <a:cubicBezTo>
                    <a:pt x="26" y="2"/>
                    <a:pt x="26" y="2"/>
                    <a:pt x="26" y="2"/>
                  </a:cubicBezTo>
                  <a:cubicBezTo>
                    <a:pt x="26" y="2"/>
                    <a:pt x="26" y="2"/>
                    <a:pt x="26" y="2"/>
                  </a:cubicBezTo>
                  <a:moveTo>
                    <a:pt x="27" y="2"/>
                  </a:moveTo>
                  <a:cubicBezTo>
                    <a:pt x="27" y="2"/>
                    <a:pt x="27" y="2"/>
                    <a:pt x="26" y="2"/>
                  </a:cubicBezTo>
                  <a:cubicBezTo>
                    <a:pt x="27" y="2"/>
                    <a:pt x="27" y="2"/>
                    <a:pt x="27" y="2"/>
                  </a:cubicBezTo>
                  <a:moveTo>
                    <a:pt x="27" y="2"/>
                  </a:moveTo>
                  <a:cubicBezTo>
                    <a:pt x="27" y="2"/>
                    <a:pt x="27" y="2"/>
                    <a:pt x="27" y="2"/>
                  </a:cubicBezTo>
                  <a:cubicBezTo>
                    <a:pt x="27" y="2"/>
                    <a:pt x="27" y="2"/>
                    <a:pt x="27" y="2"/>
                  </a:cubicBezTo>
                  <a:moveTo>
                    <a:pt x="28" y="2"/>
                  </a:moveTo>
                  <a:cubicBezTo>
                    <a:pt x="28" y="2"/>
                    <a:pt x="28" y="2"/>
                    <a:pt x="27" y="2"/>
                  </a:cubicBezTo>
                  <a:cubicBezTo>
                    <a:pt x="28" y="2"/>
                    <a:pt x="28" y="2"/>
                    <a:pt x="28" y="2"/>
                  </a:cubicBezTo>
                  <a:moveTo>
                    <a:pt x="28" y="2"/>
                  </a:moveTo>
                  <a:cubicBezTo>
                    <a:pt x="28" y="2"/>
                    <a:pt x="28" y="2"/>
                    <a:pt x="28" y="2"/>
                  </a:cubicBezTo>
                  <a:cubicBezTo>
                    <a:pt x="28" y="2"/>
                    <a:pt x="28" y="2"/>
                    <a:pt x="28" y="2"/>
                  </a:cubicBezTo>
                  <a:moveTo>
                    <a:pt x="29" y="2"/>
                  </a:moveTo>
                  <a:cubicBezTo>
                    <a:pt x="29" y="2"/>
                    <a:pt x="29" y="2"/>
                    <a:pt x="28" y="2"/>
                  </a:cubicBezTo>
                  <a:cubicBezTo>
                    <a:pt x="29" y="2"/>
                    <a:pt x="29" y="2"/>
                    <a:pt x="29" y="2"/>
                  </a:cubicBezTo>
                  <a:moveTo>
                    <a:pt x="29" y="2"/>
                  </a:moveTo>
                  <a:cubicBezTo>
                    <a:pt x="29" y="2"/>
                    <a:pt x="29" y="2"/>
                    <a:pt x="29" y="2"/>
                  </a:cubicBezTo>
                  <a:cubicBezTo>
                    <a:pt x="29" y="2"/>
                    <a:pt x="29" y="2"/>
                    <a:pt x="29" y="2"/>
                  </a:cubicBezTo>
                  <a:moveTo>
                    <a:pt x="29" y="2"/>
                  </a:moveTo>
                  <a:cubicBezTo>
                    <a:pt x="29" y="2"/>
                    <a:pt x="29" y="2"/>
                    <a:pt x="29" y="2"/>
                  </a:cubicBezTo>
                  <a:cubicBezTo>
                    <a:pt x="29" y="2"/>
                    <a:pt x="29" y="2"/>
                    <a:pt x="29" y="2"/>
                  </a:cubicBezTo>
                  <a:moveTo>
                    <a:pt x="30" y="2"/>
                  </a:moveTo>
                  <a:cubicBezTo>
                    <a:pt x="30" y="2"/>
                    <a:pt x="30" y="2"/>
                    <a:pt x="30" y="2"/>
                  </a:cubicBezTo>
                  <a:cubicBezTo>
                    <a:pt x="30" y="2"/>
                    <a:pt x="30" y="2"/>
                    <a:pt x="30" y="2"/>
                  </a:cubicBezTo>
                  <a:moveTo>
                    <a:pt x="34" y="1"/>
                  </a:moveTo>
                  <a:cubicBezTo>
                    <a:pt x="34" y="1"/>
                    <a:pt x="34" y="1"/>
                    <a:pt x="34" y="1"/>
                  </a:cubicBezTo>
                  <a:cubicBezTo>
                    <a:pt x="34" y="1"/>
                    <a:pt x="34" y="1"/>
                    <a:pt x="34" y="1"/>
                  </a:cubicBezTo>
                  <a:moveTo>
                    <a:pt x="35" y="1"/>
                  </a:moveTo>
                  <a:cubicBezTo>
                    <a:pt x="35" y="1"/>
                    <a:pt x="35" y="1"/>
                    <a:pt x="35" y="1"/>
                  </a:cubicBezTo>
                  <a:cubicBezTo>
                    <a:pt x="35" y="1"/>
                    <a:pt x="35" y="1"/>
                    <a:pt x="35" y="1"/>
                  </a:cubicBezTo>
                  <a:moveTo>
                    <a:pt x="35" y="1"/>
                  </a:moveTo>
                  <a:cubicBezTo>
                    <a:pt x="35" y="1"/>
                    <a:pt x="35" y="1"/>
                    <a:pt x="35" y="1"/>
                  </a:cubicBezTo>
                  <a:cubicBezTo>
                    <a:pt x="35" y="1"/>
                    <a:pt x="35" y="1"/>
                    <a:pt x="35" y="1"/>
                  </a:cubicBezTo>
                  <a:moveTo>
                    <a:pt x="36" y="1"/>
                  </a:moveTo>
                  <a:cubicBezTo>
                    <a:pt x="36" y="1"/>
                    <a:pt x="36" y="1"/>
                    <a:pt x="36" y="1"/>
                  </a:cubicBezTo>
                  <a:cubicBezTo>
                    <a:pt x="36" y="1"/>
                    <a:pt x="36" y="1"/>
                    <a:pt x="36" y="1"/>
                  </a:cubicBezTo>
                  <a:moveTo>
                    <a:pt x="36" y="1"/>
                  </a:moveTo>
                  <a:cubicBezTo>
                    <a:pt x="36" y="1"/>
                    <a:pt x="36" y="1"/>
                    <a:pt x="36" y="1"/>
                  </a:cubicBezTo>
                  <a:cubicBezTo>
                    <a:pt x="36" y="1"/>
                    <a:pt x="36" y="1"/>
                    <a:pt x="36" y="1"/>
                  </a:cubicBezTo>
                  <a:moveTo>
                    <a:pt x="37" y="1"/>
                  </a:moveTo>
                  <a:cubicBezTo>
                    <a:pt x="37" y="1"/>
                    <a:pt x="37" y="1"/>
                    <a:pt x="37" y="1"/>
                  </a:cubicBezTo>
                  <a:cubicBezTo>
                    <a:pt x="37" y="1"/>
                    <a:pt x="37" y="1"/>
                    <a:pt x="37" y="1"/>
                  </a:cubicBezTo>
                  <a:moveTo>
                    <a:pt x="37" y="1"/>
                  </a:moveTo>
                  <a:cubicBezTo>
                    <a:pt x="37" y="1"/>
                    <a:pt x="37" y="1"/>
                    <a:pt x="37" y="1"/>
                  </a:cubicBezTo>
                  <a:cubicBezTo>
                    <a:pt x="37" y="1"/>
                    <a:pt x="37" y="1"/>
                    <a:pt x="37" y="1"/>
                  </a:cubicBezTo>
                  <a:moveTo>
                    <a:pt x="38" y="1"/>
                  </a:moveTo>
                  <a:cubicBezTo>
                    <a:pt x="38" y="1"/>
                    <a:pt x="38" y="1"/>
                    <a:pt x="38" y="1"/>
                  </a:cubicBezTo>
                  <a:cubicBezTo>
                    <a:pt x="38" y="1"/>
                    <a:pt x="38" y="1"/>
                    <a:pt x="38" y="1"/>
                  </a:cubicBezTo>
                  <a:moveTo>
                    <a:pt x="38" y="1"/>
                  </a:moveTo>
                  <a:cubicBezTo>
                    <a:pt x="38" y="1"/>
                    <a:pt x="38" y="1"/>
                    <a:pt x="38" y="1"/>
                  </a:cubicBezTo>
                  <a:cubicBezTo>
                    <a:pt x="38" y="1"/>
                    <a:pt x="38" y="1"/>
                    <a:pt x="38" y="1"/>
                  </a:cubicBezTo>
                  <a:moveTo>
                    <a:pt x="39" y="1"/>
                  </a:moveTo>
                  <a:cubicBezTo>
                    <a:pt x="39" y="1"/>
                    <a:pt x="39" y="1"/>
                    <a:pt x="39" y="1"/>
                  </a:cubicBezTo>
                  <a:cubicBezTo>
                    <a:pt x="39" y="1"/>
                    <a:pt x="39" y="1"/>
                    <a:pt x="39" y="1"/>
                  </a:cubicBezTo>
                  <a:moveTo>
                    <a:pt x="39" y="1"/>
                  </a:moveTo>
                  <a:cubicBezTo>
                    <a:pt x="39" y="1"/>
                    <a:pt x="39" y="1"/>
                    <a:pt x="39" y="1"/>
                  </a:cubicBezTo>
                  <a:cubicBezTo>
                    <a:pt x="39" y="1"/>
                    <a:pt x="39" y="1"/>
                    <a:pt x="39" y="1"/>
                  </a:cubicBezTo>
                  <a:moveTo>
                    <a:pt x="40" y="1"/>
                  </a:moveTo>
                  <a:cubicBezTo>
                    <a:pt x="40" y="1"/>
                    <a:pt x="40" y="1"/>
                    <a:pt x="40" y="1"/>
                  </a:cubicBezTo>
                  <a:cubicBezTo>
                    <a:pt x="40" y="1"/>
                    <a:pt x="40" y="1"/>
                    <a:pt x="40" y="1"/>
                  </a:cubicBezTo>
                  <a:moveTo>
                    <a:pt x="40" y="1"/>
                  </a:moveTo>
                  <a:cubicBezTo>
                    <a:pt x="40" y="1"/>
                    <a:pt x="40" y="1"/>
                    <a:pt x="40" y="1"/>
                  </a:cubicBezTo>
                  <a:cubicBezTo>
                    <a:pt x="40" y="1"/>
                    <a:pt x="40" y="1"/>
                    <a:pt x="40" y="1"/>
                  </a:cubicBezTo>
                  <a:moveTo>
                    <a:pt x="41" y="1"/>
                  </a:moveTo>
                  <a:cubicBezTo>
                    <a:pt x="41" y="1"/>
                    <a:pt x="41" y="1"/>
                    <a:pt x="41" y="1"/>
                  </a:cubicBezTo>
                  <a:cubicBezTo>
                    <a:pt x="41" y="1"/>
                    <a:pt x="41" y="1"/>
                    <a:pt x="41" y="1"/>
                  </a:cubicBezTo>
                  <a:moveTo>
                    <a:pt x="41" y="0"/>
                  </a:moveTo>
                  <a:cubicBezTo>
                    <a:pt x="41" y="0"/>
                    <a:pt x="41" y="0"/>
                    <a:pt x="41" y="0"/>
                  </a:cubicBezTo>
                  <a:cubicBezTo>
                    <a:pt x="41" y="0"/>
                    <a:pt x="41" y="0"/>
                    <a:pt x="41" y="0"/>
                  </a:cubicBezTo>
                  <a:moveTo>
                    <a:pt x="42" y="0"/>
                  </a:moveTo>
                  <a:cubicBezTo>
                    <a:pt x="42" y="0"/>
                    <a:pt x="41" y="0"/>
                    <a:pt x="41" y="0"/>
                  </a:cubicBezTo>
                  <a:cubicBezTo>
                    <a:pt x="41" y="0"/>
                    <a:pt x="42" y="0"/>
                    <a:pt x="42" y="0"/>
                  </a:cubicBezTo>
                  <a:moveTo>
                    <a:pt x="42" y="0"/>
                  </a:moveTo>
                  <a:cubicBezTo>
                    <a:pt x="42" y="0"/>
                    <a:pt x="42" y="0"/>
                    <a:pt x="42" y="0"/>
                  </a:cubicBezTo>
                  <a:cubicBezTo>
                    <a:pt x="42" y="0"/>
                    <a:pt x="42" y="0"/>
                    <a:pt x="42" y="0"/>
                  </a:cubicBezTo>
                  <a:moveTo>
                    <a:pt x="42" y="0"/>
                  </a:moveTo>
                  <a:cubicBezTo>
                    <a:pt x="42" y="0"/>
                    <a:pt x="42" y="0"/>
                    <a:pt x="42" y="0"/>
                  </a:cubicBezTo>
                  <a:cubicBezTo>
                    <a:pt x="42" y="0"/>
                    <a:pt x="42" y="0"/>
                    <a:pt x="42" y="0"/>
                  </a:cubicBezTo>
                </a:path>
              </a:pathLst>
            </a:custGeom>
            <a:solidFill>
              <a:srgbClr val="CEE6F3">
                <a:alpha val="100000"/>
              </a:srgbClr>
            </a:solidFill>
            <a:ln w="9525">
              <a:noFill/>
            </a:ln>
          </p:spPr>
          <p:txBody>
            <a:bodyPr/>
            <a:p>
              <a:endParaRPr lang="zh-CN" altLang="en-US"/>
            </a:p>
          </p:txBody>
        </p:sp>
        <p:sp>
          <p:nvSpPr>
            <p:cNvPr id="101394" name="Freeform 147"/>
            <p:cNvSpPr>
              <a:spLocks noEditPoints="1"/>
            </p:cNvSpPr>
            <p:nvPr/>
          </p:nvSpPr>
          <p:spPr>
            <a:xfrm>
              <a:off x="2009247" y="2753095"/>
              <a:ext cx="523875" cy="7921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05" h="462">
                  <a:moveTo>
                    <a:pt x="274" y="88"/>
                  </a:moveTo>
                  <a:cubicBezTo>
                    <a:pt x="238" y="88"/>
                    <a:pt x="238" y="88"/>
                    <a:pt x="238" y="88"/>
                  </a:cubicBezTo>
                  <a:cubicBezTo>
                    <a:pt x="238" y="85"/>
                    <a:pt x="238" y="85"/>
                    <a:pt x="238" y="85"/>
                  </a:cubicBezTo>
                  <a:cubicBezTo>
                    <a:pt x="238" y="78"/>
                    <a:pt x="232" y="71"/>
                    <a:pt x="224" y="71"/>
                  </a:cubicBezTo>
                  <a:cubicBezTo>
                    <a:pt x="182" y="71"/>
                    <a:pt x="182" y="71"/>
                    <a:pt x="182" y="71"/>
                  </a:cubicBezTo>
                  <a:cubicBezTo>
                    <a:pt x="190" y="62"/>
                    <a:pt x="194" y="53"/>
                    <a:pt x="194" y="42"/>
                  </a:cubicBezTo>
                  <a:cubicBezTo>
                    <a:pt x="194" y="18"/>
                    <a:pt x="176" y="0"/>
                    <a:pt x="152" y="0"/>
                  </a:cubicBezTo>
                  <a:cubicBezTo>
                    <a:pt x="129" y="0"/>
                    <a:pt x="110" y="18"/>
                    <a:pt x="110" y="42"/>
                  </a:cubicBezTo>
                  <a:cubicBezTo>
                    <a:pt x="110" y="53"/>
                    <a:pt x="115" y="62"/>
                    <a:pt x="122" y="71"/>
                  </a:cubicBezTo>
                  <a:cubicBezTo>
                    <a:pt x="80" y="71"/>
                    <a:pt x="80" y="71"/>
                    <a:pt x="80" y="71"/>
                  </a:cubicBezTo>
                  <a:cubicBezTo>
                    <a:pt x="73" y="71"/>
                    <a:pt x="64" y="78"/>
                    <a:pt x="64" y="85"/>
                  </a:cubicBezTo>
                  <a:cubicBezTo>
                    <a:pt x="64" y="88"/>
                    <a:pt x="64" y="88"/>
                    <a:pt x="64" y="88"/>
                  </a:cubicBezTo>
                  <a:cubicBezTo>
                    <a:pt x="32" y="88"/>
                    <a:pt x="32" y="88"/>
                    <a:pt x="32" y="88"/>
                  </a:cubicBezTo>
                  <a:cubicBezTo>
                    <a:pt x="15" y="88"/>
                    <a:pt x="0" y="101"/>
                    <a:pt x="0" y="119"/>
                  </a:cubicBezTo>
                  <a:cubicBezTo>
                    <a:pt x="0" y="430"/>
                    <a:pt x="0" y="430"/>
                    <a:pt x="0" y="430"/>
                  </a:cubicBezTo>
                  <a:cubicBezTo>
                    <a:pt x="0" y="448"/>
                    <a:pt x="15" y="462"/>
                    <a:pt x="32" y="462"/>
                  </a:cubicBezTo>
                  <a:cubicBezTo>
                    <a:pt x="274" y="462"/>
                    <a:pt x="274" y="462"/>
                    <a:pt x="274" y="462"/>
                  </a:cubicBezTo>
                  <a:cubicBezTo>
                    <a:pt x="291" y="462"/>
                    <a:pt x="305" y="448"/>
                    <a:pt x="305" y="430"/>
                  </a:cubicBezTo>
                  <a:cubicBezTo>
                    <a:pt x="305" y="119"/>
                    <a:pt x="305" y="119"/>
                    <a:pt x="305" y="119"/>
                  </a:cubicBezTo>
                  <a:cubicBezTo>
                    <a:pt x="305" y="101"/>
                    <a:pt x="291" y="88"/>
                    <a:pt x="274" y="88"/>
                  </a:cubicBezTo>
                  <a:close/>
                  <a:moveTo>
                    <a:pt x="152" y="25"/>
                  </a:moveTo>
                  <a:cubicBezTo>
                    <a:pt x="162" y="25"/>
                    <a:pt x="169" y="33"/>
                    <a:pt x="169" y="42"/>
                  </a:cubicBezTo>
                  <a:cubicBezTo>
                    <a:pt x="169" y="51"/>
                    <a:pt x="162" y="59"/>
                    <a:pt x="152" y="59"/>
                  </a:cubicBezTo>
                  <a:cubicBezTo>
                    <a:pt x="143" y="59"/>
                    <a:pt x="136" y="51"/>
                    <a:pt x="136" y="42"/>
                  </a:cubicBezTo>
                  <a:cubicBezTo>
                    <a:pt x="136" y="33"/>
                    <a:pt x="143" y="25"/>
                    <a:pt x="152" y="25"/>
                  </a:cubicBezTo>
                  <a:close/>
                  <a:moveTo>
                    <a:pt x="267" y="424"/>
                  </a:moveTo>
                  <a:cubicBezTo>
                    <a:pt x="38" y="424"/>
                    <a:pt x="38" y="424"/>
                    <a:pt x="38" y="424"/>
                  </a:cubicBezTo>
                  <a:cubicBezTo>
                    <a:pt x="38" y="126"/>
                    <a:pt x="38" y="126"/>
                    <a:pt x="38" y="126"/>
                  </a:cubicBezTo>
                  <a:cubicBezTo>
                    <a:pt x="64" y="126"/>
                    <a:pt x="64" y="126"/>
                    <a:pt x="64" y="126"/>
                  </a:cubicBezTo>
                  <a:cubicBezTo>
                    <a:pt x="64" y="128"/>
                    <a:pt x="64" y="128"/>
                    <a:pt x="64" y="128"/>
                  </a:cubicBezTo>
                  <a:cubicBezTo>
                    <a:pt x="64" y="135"/>
                    <a:pt x="73" y="140"/>
                    <a:pt x="80" y="140"/>
                  </a:cubicBezTo>
                  <a:cubicBezTo>
                    <a:pt x="224" y="140"/>
                    <a:pt x="224" y="140"/>
                    <a:pt x="224" y="140"/>
                  </a:cubicBezTo>
                  <a:cubicBezTo>
                    <a:pt x="232" y="140"/>
                    <a:pt x="238" y="135"/>
                    <a:pt x="238" y="128"/>
                  </a:cubicBezTo>
                  <a:cubicBezTo>
                    <a:pt x="238" y="126"/>
                    <a:pt x="238" y="126"/>
                    <a:pt x="238" y="126"/>
                  </a:cubicBezTo>
                  <a:cubicBezTo>
                    <a:pt x="267" y="126"/>
                    <a:pt x="267" y="126"/>
                    <a:pt x="267" y="126"/>
                  </a:cubicBezTo>
                  <a:lnTo>
                    <a:pt x="267" y="424"/>
                  </a:lnTo>
                  <a:close/>
                </a:path>
              </a:pathLst>
            </a:custGeom>
            <a:solidFill>
              <a:srgbClr val="FFFFFF">
                <a:alpha val="100000"/>
              </a:srgbClr>
            </a:solidFill>
            <a:ln w="9525">
              <a:noFill/>
            </a:ln>
          </p:spPr>
          <p:txBody>
            <a:bodyPr/>
            <a:p>
              <a:endParaRPr lang="zh-CN" altLang="en-US"/>
            </a:p>
          </p:txBody>
        </p:sp>
        <p:sp>
          <p:nvSpPr>
            <p:cNvPr id="101395" name="Freeform 148"/>
            <p:cNvSpPr/>
            <p:nvPr/>
          </p:nvSpPr>
          <p:spPr>
            <a:xfrm>
              <a:off x="2129897" y="3048370"/>
              <a:ext cx="93663" cy="93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pathLst>
                <a:path w="55" h="55">
                  <a:moveTo>
                    <a:pt x="5" y="55"/>
                  </a:moveTo>
                  <a:cubicBezTo>
                    <a:pt x="50" y="55"/>
                    <a:pt x="50" y="55"/>
                    <a:pt x="50" y="55"/>
                  </a:cubicBezTo>
                  <a:cubicBezTo>
                    <a:pt x="53" y="55"/>
                    <a:pt x="55" y="53"/>
                    <a:pt x="55" y="50"/>
                  </a:cubicBezTo>
                  <a:cubicBezTo>
                    <a:pt x="55" y="24"/>
                    <a:pt x="55" y="24"/>
                    <a:pt x="55" y="24"/>
                  </a:cubicBezTo>
                  <a:cubicBezTo>
                    <a:pt x="46" y="35"/>
                    <a:pt x="46" y="35"/>
                    <a:pt x="46" y="35"/>
                  </a:cubicBezTo>
                  <a:cubicBezTo>
                    <a:pt x="46" y="47"/>
                    <a:pt x="46" y="47"/>
                    <a:pt x="46" y="47"/>
                  </a:cubicBezTo>
                  <a:cubicBezTo>
                    <a:pt x="36" y="47"/>
                    <a:pt x="36" y="47"/>
                    <a:pt x="36" y="47"/>
                  </a:cubicBezTo>
                  <a:cubicBezTo>
                    <a:pt x="34" y="47"/>
                    <a:pt x="33" y="47"/>
                    <a:pt x="31" y="47"/>
                  </a:cubicBezTo>
                  <a:cubicBezTo>
                    <a:pt x="31" y="47"/>
                    <a:pt x="31" y="47"/>
                    <a:pt x="31" y="47"/>
                  </a:cubicBezTo>
                  <a:cubicBezTo>
                    <a:pt x="29" y="47"/>
                    <a:pt x="28" y="47"/>
                    <a:pt x="27" y="47"/>
                  </a:cubicBezTo>
                  <a:cubicBezTo>
                    <a:pt x="12" y="47"/>
                    <a:pt x="12" y="47"/>
                    <a:pt x="12" y="47"/>
                  </a:cubicBezTo>
                  <a:cubicBezTo>
                    <a:pt x="12" y="26"/>
                    <a:pt x="12" y="26"/>
                    <a:pt x="12" y="26"/>
                  </a:cubicBezTo>
                  <a:cubicBezTo>
                    <a:pt x="11" y="25"/>
                    <a:pt x="11" y="25"/>
                    <a:pt x="11" y="25"/>
                  </a:cubicBezTo>
                  <a:cubicBezTo>
                    <a:pt x="12" y="25"/>
                    <a:pt x="12" y="25"/>
                    <a:pt x="12" y="25"/>
                  </a:cubicBezTo>
                  <a:cubicBezTo>
                    <a:pt x="12" y="12"/>
                    <a:pt x="12" y="12"/>
                    <a:pt x="12" y="12"/>
                  </a:cubicBezTo>
                  <a:cubicBezTo>
                    <a:pt x="43" y="12"/>
                    <a:pt x="43" y="12"/>
                    <a:pt x="43" y="12"/>
                  </a:cubicBezTo>
                  <a:cubicBezTo>
                    <a:pt x="52" y="1"/>
                    <a:pt x="52" y="1"/>
                    <a:pt x="52" y="1"/>
                  </a:cubicBezTo>
                  <a:cubicBezTo>
                    <a:pt x="51" y="1"/>
                    <a:pt x="51" y="0"/>
                    <a:pt x="50" y="0"/>
                  </a:cubicBezTo>
                  <a:cubicBezTo>
                    <a:pt x="5" y="0"/>
                    <a:pt x="5" y="0"/>
                    <a:pt x="5" y="0"/>
                  </a:cubicBezTo>
                  <a:cubicBezTo>
                    <a:pt x="3" y="0"/>
                    <a:pt x="0" y="3"/>
                    <a:pt x="0" y="5"/>
                  </a:cubicBezTo>
                  <a:cubicBezTo>
                    <a:pt x="0" y="50"/>
                    <a:pt x="0" y="50"/>
                    <a:pt x="0" y="50"/>
                  </a:cubicBezTo>
                  <a:cubicBezTo>
                    <a:pt x="0" y="53"/>
                    <a:pt x="3" y="55"/>
                    <a:pt x="5" y="55"/>
                  </a:cubicBezTo>
                  <a:close/>
                </a:path>
              </a:pathLst>
            </a:custGeom>
            <a:solidFill>
              <a:srgbClr val="FFFFFF">
                <a:alpha val="100000"/>
              </a:srgbClr>
            </a:solidFill>
            <a:ln w="9525">
              <a:noFill/>
            </a:ln>
          </p:spPr>
          <p:txBody>
            <a:bodyPr/>
            <a:p>
              <a:endParaRPr lang="zh-CN" altLang="en-US"/>
            </a:p>
          </p:txBody>
        </p:sp>
        <p:sp>
          <p:nvSpPr>
            <p:cNvPr id="101396" name="Freeform 149"/>
            <p:cNvSpPr/>
            <p:nvPr/>
          </p:nvSpPr>
          <p:spPr>
            <a:xfrm>
              <a:off x="2155297" y="3038845"/>
              <a:ext cx="95250" cy="85725"/>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55" h="50">
                  <a:moveTo>
                    <a:pt x="16" y="36"/>
                  </a:moveTo>
                  <a:cubicBezTo>
                    <a:pt x="7" y="25"/>
                    <a:pt x="7" y="25"/>
                    <a:pt x="7" y="25"/>
                  </a:cubicBezTo>
                  <a:cubicBezTo>
                    <a:pt x="0" y="32"/>
                    <a:pt x="0" y="32"/>
                    <a:pt x="0" y="32"/>
                  </a:cubicBezTo>
                  <a:cubicBezTo>
                    <a:pt x="13" y="47"/>
                    <a:pt x="13" y="47"/>
                    <a:pt x="13" y="47"/>
                  </a:cubicBezTo>
                  <a:cubicBezTo>
                    <a:pt x="13" y="48"/>
                    <a:pt x="15" y="50"/>
                    <a:pt x="16" y="50"/>
                  </a:cubicBezTo>
                  <a:cubicBezTo>
                    <a:pt x="16" y="50"/>
                    <a:pt x="16" y="50"/>
                    <a:pt x="16" y="50"/>
                  </a:cubicBezTo>
                  <a:cubicBezTo>
                    <a:pt x="17" y="50"/>
                    <a:pt x="19" y="48"/>
                    <a:pt x="20" y="47"/>
                  </a:cubicBezTo>
                  <a:cubicBezTo>
                    <a:pt x="55" y="7"/>
                    <a:pt x="55" y="7"/>
                    <a:pt x="55" y="7"/>
                  </a:cubicBezTo>
                  <a:cubicBezTo>
                    <a:pt x="48" y="0"/>
                    <a:pt x="48" y="0"/>
                    <a:pt x="48" y="0"/>
                  </a:cubicBezTo>
                  <a:lnTo>
                    <a:pt x="16" y="36"/>
                  </a:lnTo>
                  <a:close/>
                </a:path>
              </a:pathLst>
            </a:custGeom>
            <a:solidFill>
              <a:srgbClr val="FFFFFF">
                <a:alpha val="100000"/>
              </a:srgbClr>
            </a:solidFill>
            <a:ln w="9525">
              <a:noFill/>
            </a:ln>
          </p:spPr>
          <p:txBody>
            <a:bodyPr/>
            <a:p>
              <a:endParaRPr lang="zh-CN" altLang="en-US"/>
            </a:p>
          </p:txBody>
        </p:sp>
        <p:sp>
          <p:nvSpPr>
            <p:cNvPr id="101397" name="Freeform 150"/>
            <p:cNvSpPr/>
            <p:nvPr/>
          </p:nvSpPr>
          <p:spPr>
            <a:xfrm>
              <a:off x="2129897" y="3181720"/>
              <a:ext cx="93663" cy="968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Lst>
              <a:pathLst>
                <a:path w="55" h="56">
                  <a:moveTo>
                    <a:pt x="5" y="56"/>
                  </a:moveTo>
                  <a:cubicBezTo>
                    <a:pt x="50" y="56"/>
                    <a:pt x="50" y="56"/>
                    <a:pt x="50" y="56"/>
                  </a:cubicBezTo>
                  <a:cubicBezTo>
                    <a:pt x="53" y="56"/>
                    <a:pt x="55" y="55"/>
                    <a:pt x="55" y="52"/>
                  </a:cubicBezTo>
                  <a:cubicBezTo>
                    <a:pt x="55" y="26"/>
                    <a:pt x="55" y="26"/>
                    <a:pt x="55" y="26"/>
                  </a:cubicBezTo>
                  <a:cubicBezTo>
                    <a:pt x="46" y="37"/>
                    <a:pt x="46" y="37"/>
                    <a:pt x="46" y="37"/>
                  </a:cubicBezTo>
                  <a:cubicBezTo>
                    <a:pt x="46" y="47"/>
                    <a:pt x="46" y="47"/>
                    <a:pt x="46" y="47"/>
                  </a:cubicBezTo>
                  <a:cubicBezTo>
                    <a:pt x="36" y="47"/>
                    <a:pt x="36" y="47"/>
                    <a:pt x="36" y="47"/>
                  </a:cubicBezTo>
                  <a:cubicBezTo>
                    <a:pt x="34" y="47"/>
                    <a:pt x="33" y="47"/>
                    <a:pt x="31" y="47"/>
                  </a:cubicBezTo>
                  <a:cubicBezTo>
                    <a:pt x="31" y="47"/>
                    <a:pt x="31" y="47"/>
                    <a:pt x="31" y="47"/>
                  </a:cubicBezTo>
                  <a:cubicBezTo>
                    <a:pt x="29" y="47"/>
                    <a:pt x="28" y="47"/>
                    <a:pt x="27" y="47"/>
                  </a:cubicBezTo>
                  <a:cubicBezTo>
                    <a:pt x="12" y="47"/>
                    <a:pt x="12" y="47"/>
                    <a:pt x="12" y="47"/>
                  </a:cubicBezTo>
                  <a:cubicBezTo>
                    <a:pt x="12" y="28"/>
                    <a:pt x="12" y="28"/>
                    <a:pt x="12" y="28"/>
                  </a:cubicBezTo>
                  <a:cubicBezTo>
                    <a:pt x="11" y="27"/>
                    <a:pt x="11" y="27"/>
                    <a:pt x="11" y="27"/>
                  </a:cubicBezTo>
                  <a:cubicBezTo>
                    <a:pt x="12" y="26"/>
                    <a:pt x="12" y="26"/>
                    <a:pt x="12" y="26"/>
                  </a:cubicBezTo>
                  <a:cubicBezTo>
                    <a:pt x="12" y="12"/>
                    <a:pt x="12" y="12"/>
                    <a:pt x="12" y="12"/>
                  </a:cubicBezTo>
                  <a:cubicBezTo>
                    <a:pt x="43" y="12"/>
                    <a:pt x="43" y="12"/>
                    <a:pt x="43" y="12"/>
                  </a:cubicBezTo>
                  <a:cubicBezTo>
                    <a:pt x="52" y="2"/>
                    <a:pt x="52" y="2"/>
                    <a:pt x="52" y="2"/>
                  </a:cubicBezTo>
                  <a:cubicBezTo>
                    <a:pt x="51" y="2"/>
                    <a:pt x="51" y="0"/>
                    <a:pt x="50" y="0"/>
                  </a:cubicBezTo>
                  <a:cubicBezTo>
                    <a:pt x="5" y="0"/>
                    <a:pt x="5" y="0"/>
                    <a:pt x="5" y="0"/>
                  </a:cubicBezTo>
                  <a:cubicBezTo>
                    <a:pt x="3" y="0"/>
                    <a:pt x="0" y="4"/>
                    <a:pt x="0" y="7"/>
                  </a:cubicBezTo>
                  <a:cubicBezTo>
                    <a:pt x="0" y="52"/>
                    <a:pt x="0" y="52"/>
                    <a:pt x="0" y="52"/>
                  </a:cubicBezTo>
                  <a:cubicBezTo>
                    <a:pt x="0" y="55"/>
                    <a:pt x="3" y="56"/>
                    <a:pt x="5" y="56"/>
                  </a:cubicBezTo>
                  <a:close/>
                </a:path>
              </a:pathLst>
            </a:custGeom>
            <a:solidFill>
              <a:srgbClr val="FFFFFF">
                <a:alpha val="100000"/>
              </a:srgbClr>
            </a:solidFill>
            <a:ln w="9525">
              <a:noFill/>
            </a:ln>
          </p:spPr>
          <p:txBody>
            <a:bodyPr/>
            <a:p>
              <a:endParaRPr lang="zh-CN" altLang="en-US"/>
            </a:p>
          </p:txBody>
        </p:sp>
        <p:sp>
          <p:nvSpPr>
            <p:cNvPr id="101398" name="Freeform 151"/>
            <p:cNvSpPr/>
            <p:nvPr/>
          </p:nvSpPr>
          <p:spPr>
            <a:xfrm>
              <a:off x="2155297" y="3175370"/>
              <a:ext cx="95250" cy="82550"/>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55" h="48">
                  <a:moveTo>
                    <a:pt x="16" y="35"/>
                  </a:moveTo>
                  <a:cubicBezTo>
                    <a:pt x="7" y="25"/>
                    <a:pt x="7" y="25"/>
                    <a:pt x="7" y="25"/>
                  </a:cubicBezTo>
                  <a:cubicBezTo>
                    <a:pt x="0" y="31"/>
                    <a:pt x="0" y="31"/>
                    <a:pt x="0" y="31"/>
                  </a:cubicBezTo>
                  <a:cubicBezTo>
                    <a:pt x="13" y="46"/>
                    <a:pt x="13" y="46"/>
                    <a:pt x="13" y="46"/>
                  </a:cubicBezTo>
                  <a:cubicBezTo>
                    <a:pt x="13" y="47"/>
                    <a:pt x="15" y="48"/>
                    <a:pt x="16" y="48"/>
                  </a:cubicBezTo>
                  <a:cubicBezTo>
                    <a:pt x="16" y="48"/>
                    <a:pt x="16" y="48"/>
                    <a:pt x="16" y="48"/>
                  </a:cubicBezTo>
                  <a:cubicBezTo>
                    <a:pt x="17" y="48"/>
                    <a:pt x="19" y="47"/>
                    <a:pt x="20" y="46"/>
                  </a:cubicBezTo>
                  <a:cubicBezTo>
                    <a:pt x="55" y="6"/>
                    <a:pt x="55" y="6"/>
                    <a:pt x="55" y="6"/>
                  </a:cubicBezTo>
                  <a:cubicBezTo>
                    <a:pt x="48" y="0"/>
                    <a:pt x="48" y="0"/>
                    <a:pt x="48" y="0"/>
                  </a:cubicBezTo>
                  <a:lnTo>
                    <a:pt x="16" y="35"/>
                  </a:lnTo>
                  <a:close/>
                </a:path>
              </a:pathLst>
            </a:custGeom>
            <a:solidFill>
              <a:srgbClr val="FFFFFF">
                <a:alpha val="100000"/>
              </a:srgbClr>
            </a:solidFill>
            <a:ln w="9525">
              <a:noFill/>
            </a:ln>
          </p:spPr>
          <p:txBody>
            <a:bodyPr/>
            <a:p>
              <a:endParaRPr lang="zh-CN" altLang="en-US"/>
            </a:p>
          </p:txBody>
        </p:sp>
        <p:sp>
          <p:nvSpPr>
            <p:cNvPr id="101399" name="Freeform 152"/>
            <p:cNvSpPr/>
            <p:nvPr/>
          </p:nvSpPr>
          <p:spPr>
            <a:xfrm>
              <a:off x="2129897" y="3318245"/>
              <a:ext cx="93663" cy="936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5" h="55">
                  <a:moveTo>
                    <a:pt x="46" y="43"/>
                  </a:moveTo>
                  <a:cubicBezTo>
                    <a:pt x="36" y="43"/>
                    <a:pt x="36" y="43"/>
                    <a:pt x="36" y="43"/>
                  </a:cubicBezTo>
                  <a:cubicBezTo>
                    <a:pt x="34" y="46"/>
                    <a:pt x="33" y="46"/>
                    <a:pt x="31" y="46"/>
                  </a:cubicBezTo>
                  <a:cubicBezTo>
                    <a:pt x="31" y="46"/>
                    <a:pt x="31" y="46"/>
                    <a:pt x="31" y="46"/>
                  </a:cubicBezTo>
                  <a:cubicBezTo>
                    <a:pt x="29" y="46"/>
                    <a:pt x="28" y="46"/>
                    <a:pt x="27" y="43"/>
                  </a:cubicBezTo>
                  <a:cubicBezTo>
                    <a:pt x="12" y="43"/>
                    <a:pt x="12" y="43"/>
                    <a:pt x="12" y="43"/>
                  </a:cubicBezTo>
                  <a:cubicBezTo>
                    <a:pt x="12" y="26"/>
                    <a:pt x="12" y="26"/>
                    <a:pt x="12" y="26"/>
                  </a:cubicBezTo>
                  <a:cubicBezTo>
                    <a:pt x="11" y="26"/>
                    <a:pt x="11" y="26"/>
                    <a:pt x="11" y="26"/>
                  </a:cubicBezTo>
                  <a:cubicBezTo>
                    <a:pt x="12" y="25"/>
                    <a:pt x="12" y="25"/>
                    <a:pt x="12" y="25"/>
                  </a:cubicBezTo>
                  <a:cubicBezTo>
                    <a:pt x="12" y="11"/>
                    <a:pt x="12" y="11"/>
                    <a:pt x="12" y="11"/>
                  </a:cubicBezTo>
                  <a:cubicBezTo>
                    <a:pt x="43" y="11"/>
                    <a:pt x="43" y="11"/>
                    <a:pt x="43" y="11"/>
                  </a:cubicBezTo>
                  <a:cubicBezTo>
                    <a:pt x="52" y="1"/>
                    <a:pt x="52" y="1"/>
                    <a:pt x="52" y="1"/>
                  </a:cubicBezTo>
                  <a:cubicBezTo>
                    <a:pt x="51" y="1"/>
                    <a:pt x="51" y="0"/>
                    <a:pt x="50" y="0"/>
                  </a:cubicBezTo>
                  <a:cubicBezTo>
                    <a:pt x="5" y="0"/>
                    <a:pt x="5" y="0"/>
                    <a:pt x="5" y="0"/>
                  </a:cubicBezTo>
                  <a:cubicBezTo>
                    <a:pt x="3" y="0"/>
                    <a:pt x="0" y="3"/>
                    <a:pt x="0" y="6"/>
                  </a:cubicBezTo>
                  <a:cubicBezTo>
                    <a:pt x="0" y="51"/>
                    <a:pt x="0" y="51"/>
                    <a:pt x="0" y="51"/>
                  </a:cubicBezTo>
                  <a:cubicBezTo>
                    <a:pt x="0" y="53"/>
                    <a:pt x="3" y="55"/>
                    <a:pt x="5" y="55"/>
                  </a:cubicBezTo>
                  <a:cubicBezTo>
                    <a:pt x="50" y="55"/>
                    <a:pt x="50" y="55"/>
                    <a:pt x="50" y="55"/>
                  </a:cubicBezTo>
                  <a:cubicBezTo>
                    <a:pt x="53" y="55"/>
                    <a:pt x="55" y="53"/>
                    <a:pt x="55" y="51"/>
                  </a:cubicBezTo>
                  <a:cubicBezTo>
                    <a:pt x="55" y="24"/>
                    <a:pt x="55" y="24"/>
                    <a:pt x="55" y="24"/>
                  </a:cubicBezTo>
                  <a:cubicBezTo>
                    <a:pt x="46" y="35"/>
                    <a:pt x="46" y="35"/>
                    <a:pt x="46" y="35"/>
                  </a:cubicBezTo>
                  <a:lnTo>
                    <a:pt x="46" y="43"/>
                  </a:lnTo>
                  <a:close/>
                </a:path>
              </a:pathLst>
            </a:custGeom>
            <a:solidFill>
              <a:srgbClr val="FFFFFF">
                <a:alpha val="100000"/>
              </a:srgbClr>
            </a:solidFill>
            <a:ln w="9525">
              <a:noFill/>
            </a:ln>
          </p:spPr>
          <p:txBody>
            <a:bodyPr/>
            <a:p>
              <a:endParaRPr lang="zh-CN" altLang="en-US"/>
            </a:p>
          </p:txBody>
        </p:sp>
        <p:sp>
          <p:nvSpPr>
            <p:cNvPr id="101400" name="Freeform 153"/>
            <p:cNvSpPr/>
            <p:nvPr/>
          </p:nvSpPr>
          <p:spPr>
            <a:xfrm>
              <a:off x="2155297" y="3307133"/>
              <a:ext cx="95250" cy="84138"/>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55" h="49">
                  <a:moveTo>
                    <a:pt x="16" y="36"/>
                  </a:moveTo>
                  <a:cubicBezTo>
                    <a:pt x="7" y="26"/>
                    <a:pt x="7" y="26"/>
                    <a:pt x="7" y="26"/>
                  </a:cubicBezTo>
                  <a:cubicBezTo>
                    <a:pt x="0" y="32"/>
                    <a:pt x="0" y="32"/>
                    <a:pt x="0" y="32"/>
                  </a:cubicBezTo>
                  <a:cubicBezTo>
                    <a:pt x="13" y="47"/>
                    <a:pt x="13" y="47"/>
                    <a:pt x="13" y="47"/>
                  </a:cubicBezTo>
                  <a:cubicBezTo>
                    <a:pt x="13" y="48"/>
                    <a:pt x="15" y="49"/>
                    <a:pt x="16" y="49"/>
                  </a:cubicBezTo>
                  <a:cubicBezTo>
                    <a:pt x="16" y="49"/>
                    <a:pt x="16" y="49"/>
                    <a:pt x="16" y="49"/>
                  </a:cubicBezTo>
                  <a:cubicBezTo>
                    <a:pt x="17" y="49"/>
                    <a:pt x="19" y="48"/>
                    <a:pt x="20" y="47"/>
                  </a:cubicBezTo>
                  <a:cubicBezTo>
                    <a:pt x="55" y="7"/>
                    <a:pt x="55" y="7"/>
                    <a:pt x="55" y="7"/>
                  </a:cubicBezTo>
                  <a:cubicBezTo>
                    <a:pt x="48" y="0"/>
                    <a:pt x="48" y="0"/>
                    <a:pt x="48" y="0"/>
                  </a:cubicBezTo>
                  <a:lnTo>
                    <a:pt x="16" y="36"/>
                  </a:lnTo>
                  <a:close/>
                </a:path>
              </a:pathLst>
            </a:custGeom>
            <a:solidFill>
              <a:srgbClr val="FFFFFF">
                <a:alpha val="100000"/>
              </a:srgbClr>
            </a:solidFill>
            <a:ln w="9525">
              <a:noFill/>
            </a:ln>
          </p:spPr>
          <p:txBody>
            <a:bodyPr/>
            <a:p>
              <a:endParaRPr lang="zh-CN" altLang="en-US"/>
            </a:p>
          </p:txBody>
        </p:sp>
        <p:sp>
          <p:nvSpPr>
            <p:cNvPr id="101401" name="Rectangle 154"/>
            <p:cNvSpPr/>
            <p:nvPr/>
          </p:nvSpPr>
          <p:spPr>
            <a:xfrm>
              <a:off x="2268010" y="3083295"/>
              <a:ext cx="160338" cy="30163"/>
            </a:xfrm>
            <a:prstGeom prst="rect">
              <a:avLst/>
            </a:prstGeom>
            <a:solidFill>
              <a:srgbClr val="FFFFFF"/>
            </a:solidFill>
            <a:ln w="9525">
              <a:noFill/>
            </a:ln>
          </p:spPr>
          <p:txBody>
            <a:bodyPr/>
            <a:p>
              <a:endParaRPr lang="zh-CN" altLang="en-US" dirty="0">
                <a:latin typeface="Arial" panose="020B0604020202020204" pitchFamily="34" charset="0"/>
              </a:endParaRPr>
            </a:p>
          </p:txBody>
        </p:sp>
        <p:sp>
          <p:nvSpPr>
            <p:cNvPr id="101402" name="Rectangle 155"/>
            <p:cNvSpPr/>
            <p:nvPr/>
          </p:nvSpPr>
          <p:spPr>
            <a:xfrm>
              <a:off x="2268010" y="3213470"/>
              <a:ext cx="160338" cy="39688"/>
            </a:xfrm>
            <a:prstGeom prst="rect">
              <a:avLst/>
            </a:prstGeom>
            <a:solidFill>
              <a:srgbClr val="FFFFFF"/>
            </a:solidFill>
            <a:ln w="9525">
              <a:noFill/>
            </a:ln>
          </p:spPr>
          <p:txBody>
            <a:bodyPr/>
            <a:p>
              <a:endParaRPr lang="zh-CN" altLang="en-US" dirty="0">
                <a:latin typeface="Arial" panose="020B0604020202020204" pitchFamily="34" charset="0"/>
              </a:endParaRPr>
            </a:p>
          </p:txBody>
        </p:sp>
        <p:sp>
          <p:nvSpPr>
            <p:cNvPr id="101403" name="Rectangle 156"/>
            <p:cNvSpPr/>
            <p:nvPr/>
          </p:nvSpPr>
          <p:spPr>
            <a:xfrm>
              <a:off x="2268010" y="3351583"/>
              <a:ext cx="160338" cy="34925"/>
            </a:xfrm>
            <a:prstGeom prst="rect">
              <a:avLst/>
            </a:prstGeom>
            <a:solidFill>
              <a:srgbClr val="FFFFFF"/>
            </a:solidFill>
            <a:ln w="9525">
              <a:noFill/>
            </a:ln>
          </p:spPr>
          <p:txBody>
            <a:bodyPr/>
            <a:p>
              <a:endParaRPr lang="zh-CN" altLang="en-US" dirty="0">
                <a:latin typeface="Arial" panose="020B0604020202020204" pitchFamily="34" charset="0"/>
              </a:endParaRPr>
            </a:p>
          </p:txBody>
        </p:sp>
      </p:grpSp>
      <p:sp>
        <p:nvSpPr>
          <p:cNvPr id="34" name="Freeform 20"/>
          <p:cNvSpPr/>
          <p:nvPr/>
        </p:nvSpPr>
        <p:spPr bwMode="auto">
          <a:xfrm rot="10800000">
            <a:off x="1698625" y="4584700"/>
            <a:ext cx="1041400" cy="1179513"/>
          </a:xfrm>
          <a:custGeom>
            <a:avLst/>
            <a:gdLst>
              <a:gd name="T0" fmla="*/ 455 w 981"/>
              <a:gd name="T1" fmla="*/ 1102 h 1112"/>
              <a:gd name="T2" fmla="*/ 526 w 981"/>
              <a:gd name="T3" fmla="*/ 1102 h 1112"/>
              <a:gd name="T4" fmla="*/ 945 w 981"/>
              <a:gd name="T5" fmla="*/ 860 h 1112"/>
              <a:gd name="T6" fmla="*/ 970 w 981"/>
              <a:gd name="T7" fmla="*/ 833 h 1112"/>
              <a:gd name="T8" fmla="*/ 981 w 981"/>
              <a:gd name="T9" fmla="*/ 798 h 1112"/>
              <a:gd name="T10" fmla="*/ 981 w 981"/>
              <a:gd name="T11" fmla="*/ 314 h 1112"/>
              <a:gd name="T12" fmla="*/ 945 w 981"/>
              <a:gd name="T13" fmla="*/ 252 h 1112"/>
              <a:gd name="T14" fmla="*/ 526 w 981"/>
              <a:gd name="T15" fmla="*/ 10 h 1112"/>
              <a:gd name="T16" fmla="*/ 455 w 981"/>
              <a:gd name="T17" fmla="*/ 10 h 1112"/>
              <a:gd name="T18" fmla="*/ 36 w 981"/>
              <a:gd name="T19" fmla="*/ 252 h 1112"/>
              <a:gd name="T20" fmla="*/ 11 w 981"/>
              <a:gd name="T21" fmla="*/ 279 h 1112"/>
              <a:gd name="T22" fmla="*/ 0 w 981"/>
              <a:gd name="T23" fmla="*/ 314 h 1112"/>
              <a:gd name="T24" fmla="*/ 0 w 981"/>
              <a:gd name="T25" fmla="*/ 798 h 1112"/>
              <a:gd name="T26" fmla="*/ 36 w 981"/>
              <a:gd name="T27" fmla="*/ 860 h 1112"/>
              <a:gd name="T28" fmla="*/ 455 w 981"/>
              <a:gd name="T29" fmla="*/ 1102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1" h="1112">
                <a:moveTo>
                  <a:pt x="455" y="1102"/>
                </a:moveTo>
                <a:cubicBezTo>
                  <a:pt x="472" y="1112"/>
                  <a:pt x="509" y="1112"/>
                  <a:pt x="526" y="1102"/>
                </a:cubicBezTo>
                <a:cubicBezTo>
                  <a:pt x="945" y="860"/>
                  <a:pt x="945" y="860"/>
                  <a:pt x="945" y="860"/>
                </a:cubicBezTo>
                <a:cubicBezTo>
                  <a:pt x="952" y="856"/>
                  <a:pt x="961" y="847"/>
                  <a:pt x="970" y="833"/>
                </a:cubicBezTo>
                <a:cubicBezTo>
                  <a:pt x="978" y="818"/>
                  <a:pt x="981" y="805"/>
                  <a:pt x="981" y="798"/>
                </a:cubicBezTo>
                <a:cubicBezTo>
                  <a:pt x="981" y="314"/>
                  <a:pt x="981" y="314"/>
                  <a:pt x="981" y="314"/>
                </a:cubicBezTo>
                <a:cubicBezTo>
                  <a:pt x="981" y="294"/>
                  <a:pt x="963" y="263"/>
                  <a:pt x="945" y="252"/>
                </a:cubicBezTo>
                <a:cubicBezTo>
                  <a:pt x="526" y="10"/>
                  <a:pt x="526" y="10"/>
                  <a:pt x="526" y="10"/>
                </a:cubicBezTo>
                <a:cubicBezTo>
                  <a:pt x="509" y="0"/>
                  <a:pt x="472" y="0"/>
                  <a:pt x="455" y="10"/>
                </a:cubicBezTo>
                <a:cubicBezTo>
                  <a:pt x="36" y="252"/>
                  <a:pt x="36" y="252"/>
                  <a:pt x="36" y="252"/>
                </a:cubicBezTo>
                <a:cubicBezTo>
                  <a:pt x="29" y="256"/>
                  <a:pt x="20" y="265"/>
                  <a:pt x="11" y="279"/>
                </a:cubicBezTo>
                <a:cubicBezTo>
                  <a:pt x="3" y="294"/>
                  <a:pt x="0" y="307"/>
                  <a:pt x="0" y="314"/>
                </a:cubicBezTo>
                <a:cubicBezTo>
                  <a:pt x="0" y="798"/>
                  <a:pt x="0" y="798"/>
                  <a:pt x="0" y="798"/>
                </a:cubicBezTo>
                <a:cubicBezTo>
                  <a:pt x="0" y="818"/>
                  <a:pt x="18" y="850"/>
                  <a:pt x="36" y="860"/>
                </a:cubicBezTo>
                <a:lnTo>
                  <a:pt x="455" y="110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nvGrpSpPr>
          <p:cNvPr id="101384" name="组合 4"/>
          <p:cNvGrpSpPr/>
          <p:nvPr/>
        </p:nvGrpSpPr>
        <p:grpSpPr>
          <a:xfrm>
            <a:off x="1884363" y="4792663"/>
            <a:ext cx="612775" cy="420687"/>
            <a:chOff x="1934884" y="4289575"/>
            <a:chExt cx="704861" cy="484360"/>
          </a:xfrm>
        </p:grpSpPr>
        <p:sp>
          <p:nvSpPr>
            <p:cNvPr id="101391" name="Freeform 11"/>
            <p:cNvSpPr>
              <a:spLocks noEditPoints="1"/>
            </p:cNvSpPr>
            <p:nvPr/>
          </p:nvSpPr>
          <p:spPr>
            <a:xfrm>
              <a:off x="1934884" y="4341603"/>
              <a:ext cx="432332" cy="43233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59" h="259">
                  <a:moveTo>
                    <a:pt x="256" y="104"/>
                  </a:moveTo>
                  <a:cubicBezTo>
                    <a:pt x="225" y="104"/>
                    <a:pt x="225" y="104"/>
                    <a:pt x="225" y="104"/>
                  </a:cubicBezTo>
                  <a:cubicBezTo>
                    <a:pt x="223" y="96"/>
                    <a:pt x="220" y="87"/>
                    <a:pt x="215" y="80"/>
                  </a:cubicBezTo>
                  <a:cubicBezTo>
                    <a:pt x="237" y="58"/>
                    <a:pt x="237" y="58"/>
                    <a:pt x="237" y="58"/>
                  </a:cubicBezTo>
                  <a:cubicBezTo>
                    <a:pt x="238" y="57"/>
                    <a:pt x="238" y="57"/>
                    <a:pt x="238" y="56"/>
                  </a:cubicBezTo>
                  <a:cubicBezTo>
                    <a:pt x="238" y="55"/>
                    <a:pt x="238" y="55"/>
                    <a:pt x="237" y="54"/>
                  </a:cubicBezTo>
                  <a:cubicBezTo>
                    <a:pt x="205" y="22"/>
                    <a:pt x="205" y="22"/>
                    <a:pt x="205" y="22"/>
                  </a:cubicBezTo>
                  <a:cubicBezTo>
                    <a:pt x="204" y="21"/>
                    <a:pt x="202" y="21"/>
                    <a:pt x="202" y="22"/>
                  </a:cubicBezTo>
                  <a:cubicBezTo>
                    <a:pt x="179" y="44"/>
                    <a:pt x="179" y="44"/>
                    <a:pt x="179" y="44"/>
                  </a:cubicBezTo>
                  <a:cubicBezTo>
                    <a:pt x="172" y="39"/>
                    <a:pt x="163" y="36"/>
                    <a:pt x="155" y="34"/>
                  </a:cubicBezTo>
                  <a:cubicBezTo>
                    <a:pt x="155" y="2"/>
                    <a:pt x="155" y="2"/>
                    <a:pt x="155" y="2"/>
                  </a:cubicBezTo>
                  <a:cubicBezTo>
                    <a:pt x="155" y="1"/>
                    <a:pt x="154" y="0"/>
                    <a:pt x="152" y="0"/>
                  </a:cubicBezTo>
                  <a:cubicBezTo>
                    <a:pt x="106" y="0"/>
                    <a:pt x="106" y="0"/>
                    <a:pt x="106" y="0"/>
                  </a:cubicBezTo>
                  <a:cubicBezTo>
                    <a:pt x="105" y="0"/>
                    <a:pt x="104" y="1"/>
                    <a:pt x="104" y="2"/>
                  </a:cubicBezTo>
                  <a:cubicBezTo>
                    <a:pt x="104" y="34"/>
                    <a:pt x="104" y="34"/>
                    <a:pt x="104" y="34"/>
                  </a:cubicBezTo>
                  <a:cubicBezTo>
                    <a:pt x="95" y="36"/>
                    <a:pt x="87" y="39"/>
                    <a:pt x="79" y="44"/>
                  </a:cubicBezTo>
                  <a:cubicBezTo>
                    <a:pt x="58" y="22"/>
                    <a:pt x="58" y="22"/>
                    <a:pt x="58" y="22"/>
                  </a:cubicBezTo>
                  <a:cubicBezTo>
                    <a:pt x="57" y="22"/>
                    <a:pt x="57" y="21"/>
                    <a:pt x="56" y="21"/>
                  </a:cubicBezTo>
                  <a:cubicBezTo>
                    <a:pt x="56" y="21"/>
                    <a:pt x="56" y="21"/>
                    <a:pt x="56" y="21"/>
                  </a:cubicBezTo>
                  <a:cubicBezTo>
                    <a:pt x="55" y="21"/>
                    <a:pt x="55" y="22"/>
                    <a:pt x="54" y="22"/>
                  </a:cubicBezTo>
                  <a:cubicBezTo>
                    <a:pt x="22" y="54"/>
                    <a:pt x="22" y="54"/>
                    <a:pt x="22" y="54"/>
                  </a:cubicBezTo>
                  <a:cubicBezTo>
                    <a:pt x="22" y="55"/>
                    <a:pt x="21" y="55"/>
                    <a:pt x="21" y="56"/>
                  </a:cubicBezTo>
                  <a:cubicBezTo>
                    <a:pt x="21" y="57"/>
                    <a:pt x="22" y="57"/>
                    <a:pt x="22" y="58"/>
                  </a:cubicBezTo>
                  <a:cubicBezTo>
                    <a:pt x="44" y="79"/>
                    <a:pt x="44" y="79"/>
                    <a:pt x="44" y="79"/>
                  </a:cubicBezTo>
                  <a:cubicBezTo>
                    <a:pt x="39" y="87"/>
                    <a:pt x="36" y="95"/>
                    <a:pt x="34" y="104"/>
                  </a:cubicBezTo>
                  <a:cubicBezTo>
                    <a:pt x="3" y="104"/>
                    <a:pt x="3" y="104"/>
                    <a:pt x="3" y="104"/>
                  </a:cubicBezTo>
                  <a:cubicBezTo>
                    <a:pt x="1" y="104"/>
                    <a:pt x="0" y="105"/>
                    <a:pt x="0" y="107"/>
                  </a:cubicBezTo>
                  <a:cubicBezTo>
                    <a:pt x="0" y="152"/>
                    <a:pt x="0" y="152"/>
                    <a:pt x="0" y="152"/>
                  </a:cubicBezTo>
                  <a:cubicBezTo>
                    <a:pt x="0" y="154"/>
                    <a:pt x="1" y="155"/>
                    <a:pt x="3" y="155"/>
                  </a:cubicBezTo>
                  <a:cubicBezTo>
                    <a:pt x="34" y="155"/>
                    <a:pt x="34" y="155"/>
                    <a:pt x="34" y="155"/>
                  </a:cubicBezTo>
                  <a:cubicBezTo>
                    <a:pt x="36" y="164"/>
                    <a:pt x="40" y="172"/>
                    <a:pt x="44" y="180"/>
                  </a:cubicBezTo>
                  <a:cubicBezTo>
                    <a:pt x="22" y="201"/>
                    <a:pt x="22" y="201"/>
                    <a:pt x="22" y="201"/>
                  </a:cubicBezTo>
                  <a:cubicBezTo>
                    <a:pt x="22" y="202"/>
                    <a:pt x="21" y="202"/>
                    <a:pt x="21" y="203"/>
                  </a:cubicBezTo>
                  <a:cubicBezTo>
                    <a:pt x="21" y="204"/>
                    <a:pt x="22" y="204"/>
                    <a:pt x="22" y="205"/>
                  </a:cubicBezTo>
                  <a:cubicBezTo>
                    <a:pt x="54" y="237"/>
                    <a:pt x="54" y="237"/>
                    <a:pt x="54" y="237"/>
                  </a:cubicBezTo>
                  <a:cubicBezTo>
                    <a:pt x="55" y="237"/>
                    <a:pt x="56" y="238"/>
                    <a:pt x="56" y="238"/>
                  </a:cubicBezTo>
                  <a:cubicBezTo>
                    <a:pt x="57" y="238"/>
                    <a:pt x="57" y="237"/>
                    <a:pt x="58" y="237"/>
                  </a:cubicBezTo>
                  <a:cubicBezTo>
                    <a:pt x="79" y="215"/>
                    <a:pt x="79" y="215"/>
                    <a:pt x="79" y="215"/>
                  </a:cubicBezTo>
                  <a:cubicBezTo>
                    <a:pt x="87" y="219"/>
                    <a:pt x="95" y="223"/>
                    <a:pt x="104" y="225"/>
                  </a:cubicBezTo>
                  <a:cubicBezTo>
                    <a:pt x="104" y="256"/>
                    <a:pt x="104" y="256"/>
                    <a:pt x="104" y="256"/>
                  </a:cubicBezTo>
                  <a:cubicBezTo>
                    <a:pt x="104" y="258"/>
                    <a:pt x="105" y="259"/>
                    <a:pt x="106" y="259"/>
                  </a:cubicBezTo>
                  <a:cubicBezTo>
                    <a:pt x="152" y="259"/>
                    <a:pt x="152" y="259"/>
                    <a:pt x="152" y="259"/>
                  </a:cubicBezTo>
                  <a:cubicBezTo>
                    <a:pt x="154" y="259"/>
                    <a:pt x="155" y="258"/>
                    <a:pt x="155" y="256"/>
                  </a:cubicBezTo>
                  <a:cubicBezTo>
                    <a:pt x="155" y="225"/>
                    <a:pt x="155" y="225"/>
                    <a:pt x="155" y="225"/>
                  </a:cubicBezTo>
                  <a:cubicBezTo>
                    <a:pt x="163" y="223"/>
                    <a:pt x="172" y="220"/>
                    <a:pt x="179" y="215"/>
                  </a:cubicBezTo>
                  <a:cubicBezTo>
                    <a:pt x="201" y="237"/>
                    <a:pt x="201" y="237"/>
                    <a:pt x="201" y="237"/>
                  </a:cubicBezTo>
                  <a:cubicBezTo>
                    <a:pt x="202" y="238"/>
                    <a:pt x="204" y="238"/>
                    <a:pt x="205" y="237"/>
                  </a:cubicBezTo>
                  <a:cubicBezTo>
                    <a:pt x="237" y="205"/>
                    <a:pt x="237" y="205"/>
                    <a:pt x="237" y="205"/>
                  </a:cubicBezTo>
                  <a:cubicBezTo>
                    <a:pt x="238" y="204"/>
                    <a:pt x="238" y="204"/>
                    <a:pt x="238" y="203"/>
                  </a:cubicBezTo>
                  <a:cubicBezTo>
                    <a:pt x="238" y="202"/>
                    <a:pt x="238" y="202"/>
                    <a:pt x="237" y="201"/>
                  </a:cubicBezTo>
                  <a:cubicBezTo>
                    <a:pt x="215" y="179"/>
                    <a:pt x="215" y="179"/>
                    <a:pt x="215" y="179"/>
                  </a:cubicBezTo>
                  <a:cubicBezTo>
                    <a:pt x="219" y="172"/>
                    <a:pt x="223" y="164"/>
                    <a:pt x="225" y="155"/>
                  </a:cubicBezTo>
                  <a:cubicBezTo>
                    <a:pt x="256" y="155"/>
                    <a:pt x="256" y="155"/>
                    <a:pt x="256" y="155"/>
                  </a:cubicBezTo>
                  <a:cubicBezTo>
                    <a:pt x="258" y="155"/>
                    <a:pt x="259" y="154"/>
                    <a:pt x="259" y="152"/>
                  </a:cubicBezTo>
                  <a:cubicBezTo>
                    <a:pt x="259" y="107"/>
                    <a:pt x="259" y="107"/>
                    <a:pt x="259" y="107"/>
                  </a:cubicBezTo>
                  <a:cubicBezTo>
                    <a:pt x="259" y="105"/>
                    <a:pt x="258" y="104"/>
                    <a:pt x="256" y="104"/>
                  </a:cubicBezTo>
                  <a:close/>
                  <a:moveTo>
                    <a:pt x="176" y="138"/>
                  </a:moveTo>
                  <a:cubicBezTo>
                    <a:pt x="173" y="157"/>
                    <a:pt x="157" y="173"/>
                    <a:pt x="137" y="176"/>
                  </a:cubicBezTo>
                  <a:cubicBezTo>
                    <a:pt x="121" y="179"/>
                    <a:pt x="104" y="173"/>
                    <a:pt x="94" y="160"/>
                  </a:cubicBezTo>
                  <a:cubicBezTo>
                    <a:pt x="85" y="149"/>
                    <a:pt x="81" y="135"/>
                    <a:pt x="83" y="122"/>
                  </a:cubicBezTo>
                  <a:cubicBezTo>
                    <a:pt x="86" y="102"/>
                    <a:pt x="102" y="86"/>
                    <a:pt x="121" y="83"/>
                  </a:cubicBezTo>
                  <a:cubicBezTo>
                    <a:pt x="124" y="83"/>
                    <a:pt x="127" y="82"/>
                    <a:pt x="129" y="82"/>
                  </a:cubicBezTo>
                  <a:cubicBezTo>
                    <a:pt x="143" y="82"/>
                    <a:pt x="156" y="88"/>
                    <a:pt x="165" y="99"/>
                  </a:cubicBezTo>
                  <a:cubicBezTo>
                    <a:pt x="174" y="110"/>
                    <a:pt x="178" y="124"/>
                    <a:pt x="176" y="138"/>
                  </a:cubicBezTo>
                  <a:close/>
                </a:path>
              </a:pathLst>
            </a:custGeom>
            <a:solidFill>
              <a:srgbClr val="FFFFFF">
                <a:alpha val="100000"/>
              </a:srgbClr>
            </a:solidFill>
            <a:ln w="9525">
              <a:noFill/>
            </a:ln>
          </p:spPr>
          <p:txBody>
            <a:bodyPr/>
            <a:p>
              <a:endParaRPr lang="zh-CN" altLang="en-US"/>
            </a:p>
          </p:txBody>
        </p:sp>
        <p:sp>
          <p:nvSpPr>
            <p:cNvPr id="101392" name="Freeform 13"/>
            <p:cNvSpPr>
              <a:spLocks noEditPoints="1"/>
            </p:cNvSpPr>
            <p:nvPr/>
          </p:nvSpPr>
          <p:spPr>
            <a:xfrm>
              <a:off x="2341201" y="4289575"/>
              <a:ext cx="298544" cy="29854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9" h="179">
                  <a:moveTo>
                    <a:pt x="179" y="81"/>
                  </a:moveTo>
                  <a:cubicBezTo>
                    <a:pt x="171" y="52"/>
                    <a:pt x="171" y="52"/>
                    <a:pt x="171" y="52"/>
                  </a:cubicBezTo>
                  <a:cubicBezTo>
                    <a:pt x="171" y="50"/>
                    <a:pt x="170" y="50"/>
                    <a:pt x="168" y="50"/>
                  </a:cubicBezTo>
                  <a:cubicBezTo>
                    <a:pt x="149" y="55"/>
                    <a:pt x="149" y="55"/>
                    <a:pt x="149" y="55"/>
                  </a:cubicBezTo>
                  <a:cubicBezTo>
                    <a:pt x="146" y="50"/>
                    <a:pt x="142" y="46"/>
                    <a:pt x="138" y="42"/>
                  </a:cubicBezTo>
                  <a:cubicBezTo>
                    <a:pt x="148" y="24"/>
                    <a:pt x="148" y="24"/>
                    <a:pt x="148" y="24"/>
                  </a:cubicBezTo>
                  <a:cubicBezTo>
                    <a:pt x="149" y="23"/>
                    <a:pt x="149" y="21"/>
                    <a:pt x="147" y="21"/>
                  </a:cubicBezTo>
                  <a:cubicBezTo>
                    <a:pt x="121" y="5"/>
                    <a:pt x="121" y="5"/>
                    <a:pt x="121" y="5"/>
                  </a:cubicBezTo>
                  <a:cubicBezTo>
                    <a:pt x="120" y="4"/>
                    <a:pt x="118" y="5"/>
                    <a:pt x="117" y="6"/>
                  </a:cubicBezTo>
                  <a:cubicBezTo>
                    <a:pt x="107" y="24"/>
                    <a:pt x="107" y="24"/>
                    <a:pt x="107" y="24"/>
                  </a:cubicBezTo>
                  <a:cubicBezTo>
                    <a:pt x="102" y="22"/>
                    <a:pt x="96" y="21"/>
                    <a:pt x="90" y="21"/>
                  </a:cubicBezTo>
                  <a:cubicBezTo>
                    <a:pt x="90" y="21"/>
                    <a:pt x="90" y="21"/>
                    <a:pt x="90" y="21"/>
                  </a:cubicBezTo>
                  <a:cubicBezTo>
                    <a:pt x="85" y="2"/>
                    <a:pt x="85" y="2"/>
                    <a:pt x="85" y="2"/>
                  </a:cubicBezTo>
                  <a:cubicBezTo>
                    <a:pt x="85" y="1"/>
                    <a:pt x="83" y="0"/>
                    <a:pt x="82" y="0"/>
                  </a:cubicBezTo>
                  <a:cubicBezTo>
                    <a:pt x="52" y="8"/>
                    <a:pt x="52" y="8"/>
                    <a:pt x="52" y="8"/>
                  </a:cubicBezTo>
                  <a:cubicBezTo>
                    <a:pt x="51" y="8"/>
                    <a:pt x="50" y="10"/>
                    <a:pt x="50" y="11"/>
                  </a:cubicBezTo>
                  <a:cubicBezTo>
                    <a:pt x="56" y="31"/>
                    <a:pt x="56" y="31"/>
                    <a:pt x="56" y="31"/>
                  </a:cubicBezTo>
                  <a:cubicBezTo>
                    <a:pt x="51" y="34"/>
                    <a:pt x="46" y="37"/>
                    <a:pt x="42" y="41"/>
                  </a:cubicBezTo>
                  <a:cubicBezTo>
                    <a:pt x="24" y="31"/>
                    <a:pt x="24" y="31"/>
                    <a:pt x="24" y="31"/>
                  </a:cubicBezTo>
                  <a:cubicBezTo>
                    <a:pt x="24" y="31"/>
                    <a:pt x="23" y="31"/>
                    <a:pt x="23" y="31"/>
                  </a:cubicBezTo>
                  <a:cubicBezTo>
                    <a:pt x="22" y="31"/>
                    <a:pt x="21" y="31"/>
                    <a:pt x="21" y="32"/>
                  </a:cubicBezTo>
                  <a:cubicBezTo>
                    <a:pt x="6" y="59"/>
                    <a:pt x="6" y="59"/>
                    <a:pt x="6" y="59"/>
                  </a:cubicBezTo>
                  <a:cubicBezTo>
                    <a:pt x="5" y="60"/>
                    <a:pt x="5" y="61"/>
                    <a:pt x="7" y="62"/>
                  </a:cubicBezTo>
                  <a:cubicBezTo>
                    <a:pt x="24" y="72"/>
                    <a:pt x="24" y="72"/>
                    <a:pt x="24" y="72"/>
                  </a:cubicBezTo>
                  <a:cubicBezTo>
                    <a:pt x="23" y="78"/>
                    <a:pt x="22" y="83"/>
                    <a:pt x="22" y="89"/>
                  </a:cubicBezTo>
                  <a:cubicBezTo>
                    <a:pt x="2" y="94"/>
                    <a:pt x="2" y="94"/>
                    <a:pt x="2" y="94"/>
                  </a:cubicBezTo>
                  <a:cubicBezTo>
                    <a:pt x="2" y="95"/>
                    <a:pt x="1" y="95"/>
                    <a:pt x="1" y="96"/>
                  </a:cubicBezTo>
                  <a:cubicBezTo>
                    <a:pt x="0" y="96"/>
                    <a:pt x="0" y="97"/>
                    <a:pt x="1" y="97"/>
                  </a:cubicBezTo>
                  <a:cubicBezTo>
                    <a:pt x="9" y="127"/>
                    <a:pt x="9" y="127"/>
                    <a:pt x="9" y="127"/>
                  </a:cubicBezTo>
                  <a:cubicBezTo>
                    <a:pt x="9" y="128"/>
                    <a:pt x="10" y="129"/>
                    <a:pt x="12" y="129"/>
                  </a:cubicBezTo>
                  <a:cubicBezTo>
                    <a:pt x="31" y="124"/>
                    <a:pt x="31" y="124"/>
                    <a:pt x="31" y="124"/>
                  </a:cubicBezTo>
                  <a:cubicBezTo>
                    <a:pt x="34" y="129"/>
                    <a:pt x="38" y="133"/>
                    <a:pt x="42" y="137"/>
                  </a:cubicBezTo>
                  <a:cubicBezTo>
                    <a:pt x="32" y="155"/>
                    <a:pt x="32" y="155"/>
                    <a:pt x="32" y="155"/>
                  </a:cubicBezTo>
                  <a:cubicBezTo>
                    <a:pt x="31" y="155"/>
                    <a:pt x="31" y="156"/>
                    <a:pt x="31" y="157"/>
                  </a:cubicBezTo>
                  <a:cubicBezTo>
                    <a:pt x="31" y="157"/>
                    <a:pt x="32" y="158"/>
                    <a:pt x="32" y="158"/>
                  </a:cubicBezTo>
                  <a:cubicBezTo>
                    <a:pt x="59" y="174"/>
                    <a:pt x="59" y="174"/>
                    <a:pt x="59" y="174"/>
                  </a:cubicBezTo>
                  <a:cubicBezTo>
                    <a:pt x="60" y="174"/>
                    <a:pt x="60" y="174"/>
                    <a:pt x="61" y="174"/>
                  </a:cubicBezTo>
                  <a:cubicBezTo>
                    <a:pt x="62" y="174"/>
                    <a:pt x="62" y="173"/>
                    <a:pt x="62" y="173"/>
                  </a:cubicBezTo>
                  <a:cubicBezTo>
                    <a:pt x="73" y="155"/>
                    <a:pt x="73" y="155"/>
                    <a:pt x="73" y="155"/>
                  </a:cubicBezTo>
                  <a:cubicBezTo>
                    <a:pt x="78" y="157"/>
                    <a:pt x="84" y="157"/>
                    <a:pt x="90" y="157"/>
                  </a:cubicBezTo>
                  <a:cubicBezTo>
                    <a:pt x="95" y="177"/>
                    <a:pt x="95" y="177"/>
                    <a:pt x="95" y="177"/>
                  </a:cubicBezTo>
                  <a:cubicBezTo>
                    <a:pt x="95" y="178"/>
                    <a:pt x="95" y="178"/>
                    <a:pt x="96" y="178"/>
                  </a:cubicBezTo>
                  <a:cubicBezTo>
                    <a:pt x="96" y="179"/>
                    <a:pt x="97" y="179"/>
                    <a:pt x="97" y="179"/>
                  </a:cubicBezTo>
                  <a:cubicBezTo>
                    <a:pt x="98" y="179"/>
                    <a:pt x="98" y="179"/>
                    <a:pt x="98" y="179"/>
                  </a:cubicBezTo>
                  <a:cubicBezTo>
                    <a:pt x="128" y="171"/>
                    <a:pt x="128" y="171"/>
                    <a:pt x="128" y="171"/>
                  </a:cubicBezTo>
                  <a:cubicBezTo>
                    <a:pt x="128" y="171"/>
                    <a:pt x="129" y="170"/>
                    <a:pt x="129" y="170"/>
                  </a:cubicBezTo>
                  <a:cubicBezTo>
                    <a:pt x="129" y="169"/>
                    <a:pt x="129" y="168"/>
                    <a:pt x="129" y="168"/>
                  </a:cubicBezTo>
                  <a:cubicBezTo>
                    <a:pt x="124" y="148"/>
                    <a:pt x="124" y="148"/>
                    <a:pt x="124" y="148"/>
                  </a:cubicBezTo>
                  <a:cubicBezTo>
                    <a:pt x="129" y="145"/>
                    <a:pt x="134" y="142"/>
                    <a:pt x="138" y="138"/>
                  </a:cubicBezTo>
                  <a:cubicBezTo>
                    <a:pt x="155" y="148"/>
                    <a:pt x="155" y="148"/>
                    <a:pt x="155" y="148"/>
                  </a:cubicBezTo>
                  <a:cubicBezTo>
                    <a:pt x="157" y="148"/>
                    <a:pt x="158" y="148"/>
                    <a:pt x="159" y="147"/>
                  </a:cubicBezTo>
                  <a:cubicBezTo>
                    <a:pt x="174" y="120"/>
                    <a:pt x="174" y="120"/>
                    <a:pt x="174" y="120"/>
                  </a:cubicBezTo>
                  <a:cubicBezTo>
                    <a:pt x="174" y="120"/>
                    <a:pt x="175" y="119"/>
                    <a:pt x="174" y="118"/>
                  </a:cubicBezTo>
                  <a:cubicBezTo>
                    <a:pt x="174" y="118"/>
                    <a:pt x="174" y="117"/>
                    <a:pt x="173" y="117"/>
                  </a:cubicBezTo>
                  <a:cubicBezTo>
                    <a:pt x="156" y="107"/>
                    <a:pt x="156" y="107"/>
                    <a:pt x="156" y="107"/>
                  </a:cubicBezTo>
                  <a:cubicBezTo>
                    <a:pt x="157" y="101"/>
                    <a:pt x="158" y="95"/>
                    <a:pt x="158" y="90"/>
                  </a:cubicBezTo>
                  <a:cubicBezTo>
                    <a:pt x="177" y="84"/>
                    <a:pt x="177" y="84"/>
                    <a:pt x="177" y="84"/>
                  </a:cubicBezTo>
                  <a:cubicBezTo>
                    <a:pt x="178" y="84"/>
                    <a:pt x="179" y="84"/>
                    <a:pt x="179" y="83"/>
                  </a:cubicBezTo>
                  <a:cubicBezTo>
                    <a:pt x="179" y="83"/>
                    <a:pt x="179" y="82"/>
                    <a:pt x="179" y="81"/>
                  </a:cubicBezTo>
                  <a:close/>
                  <a:moveTo>
                    <a:pt x="104" y="117"/>
                  </a:moveTo>
                  <a:cubicBezTo>
                    <a:pt x="99" y="120"/>
                    <a:pt x="95" y="121"/>
                    <a:pt x="90" y="121"/>
                  </a:cubicBezTo>
                  <a:cubicBezTo>
                    <a:pt x="73" y="121"/>
                    <a:pt x="60" y="108"/>
                    <a:pt x="59" y="91"/>
                  </a:cubicBezTo>
                  <a:cubicBezTo>
                    <a:pt x="58" y="79"/>
                    <a:pt x="65" y="67"/>
                    <a:pt x="76" y="61"/>
                  </a:cubicBezTo>
                  <a:cubicBezTo>
                    <a:pt x="80" y="59"/>
                    <a:pt x="85" y="58"/>
                    <a:pt x="90" y="58"/>
                  </a:cubicBezTo>
                  <a:cubicBezTo>
                    <a:pt x="106" y="58"/>
                    <a:pt x="120" y="71"/>
                    <a:pt x="121" y="87"/>
                  </a:cubicBezTo>
                  <a:cubicBezTo>
                    <a:pt x="122" y="100"/>
                    <a:pt x="115" y="112"/>
                    <a:pt x="104" y="117"/>
                  </a:cubicBezTo>
                  <a:close/>
                </a:path>
              </a:pathLst>
            </a:custGeom>
            <a:solidFill>
              <a:srgbClr val="FFFFFF">
                <a:alpha val="100000"/>
              </a:srgbClr>
            </a:solidFill>
            <a:ln w="9525">
              <a:noFill/>
            </a:ln>
          </p:spPr>
          <p:txBody>
            <a:bodyPr/>
            <a:p>
              <a:endParaRPr lang="zh-CN" altLang="en-US"/>
            </a:p>
          </p:txBody>
        </p:sp>
      </p:grpSp>
      <p:sp>
        <p:nvSpPr>
          <p:cNvPr id="101385" name="矩形 5"/>
          <p:cNvSpPr/>
          <p:nvPr/>
        </p:nvSpPr>
        <p:spPr>
          <a:xfrm>
            <a:off x="1839913" y="2290763"/>
            <a:ext cx="701675" cy="400050"/>
          </a:xfrm>
          <a:prstGeom prst="rect">
            <a:avLst/>
          </a:prstGeom>
          <a:noFill/>
          <a:ln w="9525">
            <a:noFill/>
          </a:ln>
        </p:spPr>
        <p:txBody>
          <a:bodyPr wrap="none">
            <a:spAutoFit/>
          </a:bodyPr>
          <a:p>
            <a:pPr algn="ctr"/>
            <a:r>
              <a:rPr lang="zh-CN" altLang="en-US" sz="2000" dirty="0">
                <a:latin typeface="微软雅黑" panose="020B0503020204020204" charset="-122"/>
                <a:ea typeface="微软雅黑" panose="020B0503020204020204" charset="-122"/>
              </a:rPr>
              <a:t>危险</a:t>
            </a:r>
            <a:endParaRPr lang="zh-CN" altLang="en-US" sz="2000" dirty="0">
              <a:latin typeface="微软雅黑" panose="020B0503020204020204" charset="-122"/>
              <a:ea typeface="微软雅黑" panose="020B0503020204020204" charset="-122"/>
            </a:endParaRPr>
          </a:p>
        </p:txBody>
      </p:sp>
      <p:sp>
        <p:nvSpPr>
          <p:cNvPr id="101386" name="矩形 6"/>
          <p:cNvSpPr/>
          <p:nvPr/>
        </p:nvSpPr>
        <p:spPr>
          <a:xfrm>
            <a:off x="1841500" y="3749675"/>
            <a:ext cx="698500" cy="400050"/>
          </a:xfrm>
          <a:prstGeom prst="rect">
            <a:avLst/>
          </a:prstGeom>
          <a:noFill/>
          <a:ln w="9525">
            <a:noFill/>
          </a:ln>
        </p:spPr>
        <p:txBody>
          <a:bodyPr wrap="none">
            <a:spAutoFit/>
          </a:bodyPr>
          <a:p>
            <a:pPr algn="ctr"/>
            <a:r>
              <a:rPr lang="zh-CN" altLang="en-US" sz="2000" dirty="0">
                <a:latin typeface="微软雅黑" panose="020B0503020204020204" charset="-122"/>
                <a:ea typeface="微软雅黑" panose="020B0503020204020204" charset="-122"/>
              </a:rPr>
              <a:t>风险</a:t>
            </a:r>
            <a:endParaRPr lang="zh-CN" altLang="en-US" sz="2000" dirty="0">
              <a:latin typeface="微软雅黑" panose="020B0503020204020204" charset="-122"/>
              <a:ea typeface="微软雅黑" panose="020B0503020204020204" charset="-122"/>
            </a:endParaRPr>
          </a:p>
        </p:txBody>
      </p:sp>
      <p:sp>
        <p:nvSpPr>
          <p:cNvPr id="101387" name="矩形 7"/>
          <p:cNvSpPr/>
          <p:nvPr/>
        </p:nvSpPr>
        <p:spPr>
          <a:xfrm>
            <a:off x="1612900" y="5175250"/>
            <a:ext cx="1209675" cy="400050"/>
          </a:xfrm>
          <a:prstGeom prst="rect">
            <a:avLst/>
          </a:prstGeom>
          <a:noFill/>
          <a:ln w="9525">
            <a:noFill/>
          </a:ln>
        </p:spPr>
        <p:txBody>
          <a:bodyPr wrap="none">
            <a:spAutoFit/>
          </a:bodyPr>
          <a:p>
            <a:pPr algn="ctr"/>
            <a:r>
              <a:rPr lang="zh-CN" altLang="en-US" sz="2000" dirty="0">
                <a:latin typeface="微软雅黑" panose="020B0503020204020204" charset="-122"/>
                <a:ea typeface="微软雅黑" panose="020B0503020204020204" charset="-122"/>
              </a:rPr>
              <a:t>风险控制</a:t>
            </a:r>
            <a:endParaRPr lang="zh-CN" altLang="en-US" sz="2000" dirty="0">
              <a:latin typeface="微软雅黑" panose="020B0503020204020204" charset="-122"/>
              <a:ea typeface="微软雅黑" panose="020B0503020204020204" charset="-122"/>
            </a:endParaRPr>
          </a:p>
        </p:txBody>
      </p:sp>
      <p:sp>
        <p:nvSpPr>
          <p:cNvPr id="9" name="矩形 8"/>
          <p:cNvSpPr/>
          <p:nvPr/>
        </p:nvSpPr>
        <p:spPr>
          <a:xfrm>
            <a:off x="3190875" y="2014538"/>
            <a:ext cx="7934325" cy="554038"/>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能引起对人体的伤害、对财产损失和对环境的破坏的物质</a:t>
            </a:r>
            <a:r>
              <a:rPr kumimoji="0" lang="en-US" altLang="zh-CN"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危险源）</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 name="矩形 9"/>
          <p:cNvSpPr/>
          <p:nvPr/>
        </p:nvSpPr>
        <p:spPr>
          <a:xfrm>
            <a:off x="3190875" y="3389313"/>
            <a:ext cx="2749550" cy="554038"/>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危险造成伤害的可能性</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3190875" y="4622800"/>
            <a:ext cx="7934325" cy="1476375"/>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危险辨识</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风险分析</a:t>
            </a: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（造成伤害的严重程度、发生的可能性、能不能消除这种危险、能不能用不危险的替换、群体防护、个体防护、远离危险物）</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02402" name="图片 4"/>
          <p:cNvPicPr>
            <a:picLocks noChangeAspect="1"/>
          </p:cNvPicPr>
          <p:nvPr/>
        </p:nvPicPr>
        <p:blipFill>
          <a:blip r:embed="rId1"/>
          <a:stretch>
            <a:fillRect/>
          </a:stretch>
        </p:blipFill>
        <p:spPr>
          <a:xfrm>
            <a:off x="2849563" y="2906713"/>
            <a:ext cx="5942012" cy="3951287"/>
          </a:xfrm>
          <a:prstGeom prst="rect">
            <a:avLst/>
          </a:prstGeom>
          <a:noFill/>
          <a:ln w="9525">
            <a:noFill/>
          </a:ln>
        </p:spPr>
      </p:pic>
      <p:sp>
        <p:nvSpPr>
          <p:cNvPr id="6" name="圆角矩形 5"/>
          <p:cNvSpPr/>
          <p:nvPr/>
        </p:nvSpPr>
        <p:spPr>
          <a:xfrm>
            <a:off x="3162300" y="1214438"/>
            <a:ext cx="5867400" cy="657225"/>
          </a:xfrm>
          <a:prstGeom prst="roundRect">
            <a:avLst>
              <a:gd name="adj" fmla="val 50000"/>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3162300" y="2033588"/>
            <a:ext cx="5867400" cy="657225"/>
          </a:xfrm>
          <a:prstGeom prst="roundRect">
            <a:avLst>
              <a:gd name="adj" fmla="val 50000"/>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a:off x="3162300" y="2851150"/>
            <a:ext cx="5867400" cy="657225"/>
          </a:xfrm>
          <a:prstGeom prst="roundRect">
            <a:avLst>
              <a:gd name="adj" fmla="val 50000"/>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5075238" y="1312863"/>
            <a:ext cx="2041525" cy="4619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危险无处不在</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 name="矩形 9"/>
          <p:cNvSpPr/>
          <p:nvPr/>
        </p:nvSpPr>
        <p:spPr>
          <a:xfrm>
            <a:off x="4926013" y="2106613"/>
            <a:ext cx="2339975" cy="4603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风险是可控制的</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4311650" y="2949575"/>
            <a:ext cx="3568700" cy="4619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控制风险应有科学的方法</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03426" name="图片 1"/>
          <p:cNvPicPr>
            <a:picLocks noChangeAspect="1"/>
          </p:cNvPicPr>
          <p:nvPr/>
        </p:nvPicPr>
        <p:blipFill>
          <a:blip r:embed="rId1"/>
          <a:srcRect b="28831"/>
          <a:stretch>
            <a:fillRect/>
          </a:stretch>
        </p:blipFill>
        <p:spPr>
          <a:xfrm>
            <a:off x="0" y="1069975"/>
            <a:ext cx="12192000" cy="5788025"/>
          </a:xfrm>
          <a:prstGeom prst="rect">
            <a:avLst/>
          </a:prstGeom>
          <a:noFill/>
          <a:ln w="9525">
            <a:noFill/>
          </a:ln>
        </p:spPr>
      </p:pic>
      <p:sp>
        <p:nvSpPr>
          <p:cNvPr id="103427" name="Rectangle 5"/>
          <p:cNvSpPr/>
          <p:nvPr/>
        </p:nvSpPr>
        <p:spPr>
          <a:xfrm>
            <a:off x="1195388" y="304800"/>
            <a:ext cx="7516812"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4</a:t>
            </a:r>
            <a:r>
              <a:rPr lang="zh-CN" altLang="en-US" sz="3200" dirty="0">
                <a:latin typeface="华文中宋" pitchFamily="2" charset="-122"/>
                <a:ea typeface="华文中宋" pitchFamily="2" charset="-122"/>
              </a:rPr>
              <a:t>、风险控制理论</a:t>
            </a:r>
            <a:endParaRPr lang="zh-CN" altLang="en-US" sz="3200" dirty="0">
              <a:latin typeface="华文中宋" pitchFamily="2" charset="-122"/>
              <a:ea typeface="华文中宋" pitchFamily="2" charset="-122"/>
            </a:endParaRPr>
          </a:p>
        </p:txBody>
      </p:sp>
      <p:sp>
        <p:nvSpPr>
          <p:cNvPr id="103428" name="矩形 2"/>
          <p:cNvSpPr/>
          <p:nvPr/>
        </p:nvSpPr>
        <p:spPr>
          <a:xfrm>
            <a:off x="228600" y="1954213"/>
            <a:ext cx="6096000" cy="461962"/>
          </a:xfrm>
          <a:prstGeom prst="rect">
            <a:avLst/>
          </a:prstGeom>
          <a:noFill/>
          <a:ln w="9525">
            <a:noFill/>
          </a:ln>
        </p:spPr>
        <p:txBody>
          <a:bodyPr>
            <a:spAutoFit/>
          </a:bodyPr>
          <a:p>
            <a:pPr eaLnBrk="1" hangingPunct="1"/>
            <a:r>
              <a:rPr lang="zh-CN" altLang="en-US" sz="2400" dirty="0">
                <a:latin typeface="微软雅黑" panose="020B0503020204020204" charset="-122"/>
                <a:ea typeface="微软雅黑" panose="020B0503020204020204" charset="-122"/>
              </a:rPr>
              <a:t>做不到人的本质安全就无法根本杜绝事故！</a:t>
            </a:r>
            <a:endParaRPr lang="zh-CN" altLang="en-US" sz="2400" dirty="0">
              <a:latin typeface="微软雅黑" panose="020B0503020204020204" charset="-122"/>
              <a:ea typeface="微软雅黑" panose="020B0503020204020204" charset="-122"/>
            </a:endParaRPr>
          </a:p>
        </p:txBody>
      </p:sp>
      <p:sp>
        <p:nvSpPr>
          <p:cNvPr id="103429" name="矩形 3"/>
          <p:cNvSpPr/>
          <p:nvPr/>
        </p:nvSpPr>
        <p:spPr>
          <a:xfrm>
            <a:off x="228600" y="2776538"/>
            <a:ext cx="6096000" cy="3351212"/>
          </a:xfrm>
          <a:prstGeom prst="rect">
            <a:avLst/>
          </a:prstGeom>
          <a:noFill/>
          <a:ln w="9525">
            <a:noFill/>
          </a:ln>
        </p:spPr>
        <p:txBody>
          <a:bodyPr>
            <a:spAutoFit/>
          </a:bodyPr>
          <a:p>
            <a:pPr eaLnBrk="1" hangingPunct="1">
              <a:lnSpc>
                <a:spcPct val="150000"/>
              </a:lnSpc>
            </a:pPr>
            <a:r>
              <a:rPr lang="zh-CN" altLang="en-US" sz="2400" dirty="0">
                <a:latin typeface="微软雅黑" panose="020B0503020204020204" charset="-122"/>
                <a:ea typeface="微软雅黑" panose="020B0503020204020204" charset="-122"/>
              </a:rPr>
              <a:t>因为：</a:t>
            </a:r>
            <a:endParaRPr lang="zh-CN" altLang="en-US" sz="2400" dirty="0">
              <a:latin typeface="微软雅黑" panose="020B0503020204020204" charset="-122"/>
              <a:ea typeface="微软雅黑" panose="020B0503020204020204" charset="-122"/>
            </a:endParaRPr>
          </a:p>
          <a:p>
            <a:pPr eaLnBrk="1" hangingPunct="1">
              <a:lnSpc>
                <a:spcPct val="150000"/>
              </a:lnSpc>
            </a:pPr>
            <a:r>
              <a:rPr lang="en-US" altLang="zh-CN" sz="2400" dirty="0">
                <a:latin typeface="微软雅黑" panose="020B0503020204020204" charset="-122"/>
                <a:ea typeface="微软雅黑" panose="020B0503020204020204" charset="-122"/>
              </a:rPr>
              <a:t>1</a:t>
            </a:r>
            <a:r>
              <a:rPr lang="zh-CN" altLang="en-US" sz="2400" dirty="0">
                <a:latin typeface="微软雅黑" panose="020B0503020204020204" charset="-122"/>
                <a:ea typeface="微软雅黑" panose="020B0503020204020204" charset="-122"/>
              </a:rPr>
              <a:t>、本质安全永远是相对的概念，科技是不断发展的；</a:t>
            </a:r>
            <a:endParaRPr lang="zh-CN" altLang="en-US" sz="2400" dirty="0">
              <a:latin typeface="微软雅黑" panose="020B0503020204020204" charset="-122"/>
              <a:ea typeface="微软雅黑" panose="020B0503020204020204" charset="-122"/>
            </a:endParaRPr>
          </a:p>
          <a:p>
            <a:pPr eaLnBrk="1" hangingPunct="1">
              <a:lnSpc>
                <a:spcPct val="150000"/>
              </a:lnSpc>
            </a:pPr>
            <a:r>
              <a:rPr lang="en-US" altLang="zh-CN" sz="2400" dirty="0">
                <a:latin typeface="微软雅黑" panose="020B0503020204020204" charset="-122"/>
                <a:ea typeface="微软雅黑" panose="020B0503020204020204" charset="-122"/>
              </a:rPr>
              <a:t>2</a:t>
            </a:r>
            <a:r>
              <a:rPr lang="zh-CN" altLang="en-US" sz="2400" dirty="0">
                <a:latin typeface="微软雅黑" panose="020B0503020204020204" charset="-122"/>
                <a:ea typeface="微软雅黑" panose="020B0503020204020204" charset="-122"/>
              </a:rPr>
              <a:t>、风险控制理论告诉我们，有些“危险源”和“风险度”是不可能消除的，只能是相对有效的控制。</a:t>
            </a:r>
            <a:endParaRPr lang="zh-CN" altLang="en-US" sz="2400" dirty="0">
              <a:latin typeface="微软雅黑" panose="020B0503020204020204" charset="-122"/>
              <a:ea typeface="微软雅黑" panose="020B050302020402020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 name="矩形 9"/>
          <p:cNvSpPr/>
          <p:nvPr/>
        </p:nvSpPr>
        <p:spPr>
          <a:xfrm>
            <a:off x="1647825" y="2238375"/>
            <a:ext cx="2381250" cy="23812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2838450" y="2709863"/>
            <a:ext cx="8601075" cy="143827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04452" name="文本框 7"/>
          <p:cNvSpPr txBox="1"/>
          <p:nvPr/>
        </p:nvSpPr>
        <p:spPr>
          <a:xfrm>
            <a:off x="1714500" y="-131762"/>
            <a:ext cx="2314575" cy="4508500"/>
          </a:xfrm>
          <a:prstGeom prst="rect">
            <a:avLst/>
          </a:prstGeom>
          <a:noFill/>
          <a:ln w="9525">
            <a:noFill/>
          </a:ln>
        </p:spPr>
        <p:txBody>
          <a:bodyPr>
            <a:spAutoFit/>
          </a:bodyPr>
          <a:p>
            <a:r>
              <a:rPr lang="en-US" altLang="zh-CN" sz="28700" dirty="0">
                <a:latin typeface="Arial" panose="020B0604020202020204" pitchFamily="34" charset="0"/>
              </a:rPr>
              <a:t>5</a:t>
            </a:r>
            <a:endParaRPr lang="zh-CN" altLang="en-US" sz="28700" dirty="0">
              <a:latin typeface="Arial" panose="020B0604020202020204" pitchFamily="34" charset="0"/>
            </a:endParaRPr>
          </a:p>
        </p:txBody>
      </p:sp>
      <p:sp>
        <p:nvSpPr>
          <p:cNvPr id="3" name="矩形 2"/>
          <p:cNvSpPr/>
          <p:nvPr/>
        </p:nvSpPr>
        <p:spPr>
          <a:xfrm>
            <a:off x="3948113" y="2941638"/>
            <a:ext cx="7572375" cy="83185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8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rPr>
              <a:t>企业安全文化建设理论体系</a:t>
            </a:r>
            <a:endParaRPr kumimoji="0" lang="zh-CN" altLang="en-US" sz="4800" b="1" i="0" u="none" strike="noStrike" kern="10" cap="none" spc="0" normalizeH="0" baseline="0" noProof="0" dirty="0">
              <a:ln>
                <a:noFill/>
              </a:ln>
              <a:solidFill>
                <a:srgbClr val="C00000"/>
              </a:solidFill>
              <a:effectLst/>
              <a:uLnTx/>
              <a:uFillTx/>
              <a:latin typeface="华文中宋" pitchFamily="2" charset="-122"/>
              <a:ea typeface="华文中宋" pitchFamily="2" charset="-122"/>
              <a:cs typeface="+mn-cs"/>
            </a:endParaRPr>
          </a:p>
        </p:txBody>
      </p:sp>
      <p:sp>
        <p:nvSpPr>
          <p:cNvPr id="104454" name="文本框 11"/>
          <p:cNvSpPr/>
          <p:nvPr/>
        </p:nvSpPr>
        <p:spPr>
          <a:xfrm>
            <a:off x="1995488" y="881063"/>
            <a:ext cx="1639887" cy="1357312"/>
          </a:xfrm>
          <a:custGeom>
            <a:avLst/>
            <a:gdLst/>
            <a:ahLst/>
            <a:cxnLst>
              <a:cxn ang="0">
                <a:pos x="256195" y="0"/>
              </a:cxn>
              <a:cxn ang="0">
                <a:pos x="1580055" y="0"/>
              </a:cxn>
              <a:cxn ang="0">
                <a:pos x="1580055" y="468620"/>
              </a:cxn>
              <a:cxn ang="0">
                <a:pos x="635713" y="468620"/>
              </a:cxn>
              <a:cxn ang="0">
                <a:pos x="557315" y="912295"/>
              </a:cxn>
              <a:cxn ang="0">
                <a:pos x="899416" y="828550"/>
              </a:cxn>
              <a:cxn ang="0">
                <a:pos x="1464240" y="1070879"/>
              </a:cxn>
              <a:cxn ang="0">
                <a:pos x="1637963" y="1349289"/>
              </a:cxn>
              <a:cxn ang="0">
                <a:pos x="1640112" y="1357518"/>
              </a:cxn>
              <a:cxn ang="0">
                <a:pos x="1079808" y="1357518"/>
              </a:cxn>
              <a:cxn ang="0">
                <a:pos x="1073139" y="1347953"/>
              </a:cxn>
              <a:cxn ang="0">
                <a:pos x="792511" y="1227678"/>
              </a:cxn>
              <a:cxn ang="0">
                <a:pos x="494174" y="1334923"/>
              </a:cxn>
              <a:cxn ang="0">
                <a:pos x="470253" y="1357518"/>
              </a:cxn>
              <a:cxn ang="0">
                <a:pos x="0" y="1357518"/>
              </a:cxn>
              <a:cxn ang="0">
                <a:pos x="256195" y="0"/>
              </a:cxn>
            </a:cxnLst>
            <a:pathLst>
              <a:path w="1639662" h="1357106">
                <a:moveTo>
                  <a:pt x="256125" y="0"/>
                </a:moveTo>
                <a:lnTo>
                  <a:pt x="1579621" y="0"/>
                </a:lnTo>
                <a:lnTo>
                  <a:pt x="1579621" y="468478"/>
                </a:lnTo>
                <a:lnTo>
                  <a:pt x="635539" y="468478"/>
                </a:lnTo>
                <a:lnTo>
                  <a:pt x="557163" y="912019"/>
                </a:lnTo>
                <a:cubicBezTo>
                  <a:pt x="668790" y="856205"/>
                  <a:pt x="782792" y="828298"/>
                  <a:pt x="899170" y="828298"/>
                </a:cubicBezTo>
                <a:cubicBezTo>
                  <a:pt x="1121237" y="828298"/>
                  <a:pt x="1309459" y="909050"/>
                  <a:pt x="1463838" y="1070553"/>
                </a:cubicBezTo>
                <a:cubicBezTo>
                  <a:pt x="1541027" y="1151305"/>
                  <a:pt x="1598918" y="1244080"/>
                  <a:pt x="1637513" y="1348879"/>
                </a:cubicBezTo>
                <a:lnTo>
                  <a:pt x="1639662" y="1357106"/>
                </a:lnTo>
                <a:lnTo>
                  <a:pt x="1079512" y="1357106"/>
                </a:lnTo>
                <a:lnTo>
                  <a:pt x="1072845" y="1347543"/>
                </a:lnTo>
                <a:cubicBezTo>
                  <a:pt x="1001000" y="1267385"/>
                  <a:pt x="907483" y="1227306"/>
                  <a:pt x="792293" y="1227306"/>
                </a:cubicBezTo>
                <a:cubicBezTo>
                  <a:pt x="684525" y="1227306"/>
                  <a:pt x="585107" y="1263043"/>
                  <a:pt x="494038" y="1334517"/>
                </a:cubicBezTo>
                <a:lnTo>
                  <a:pt x="470123" y="1357106"/>
                </a:lnTo>
                <a:lnTo>
                  <a:pt x="0" y="1357106"/>
                </a:lnTo>
                <a:lnTo>
                  <a:pt x="256125" y="0"/>
                </a:lnTo>
                <a:close/>
              </a:path>
            </a:pathLst>
          </a:custGeom>
          <a:solidFill>
            <a:srgbClr val="C00000">
              <a:alpha val="100000"/>
            </a:srgbClr>
          </a:solidFill>
          <a:ln w="9525">
            <a:noFill/>
          </a:ln>
        </p:spPr>
        <p:txBody>
          <a:bodyPr/>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4" name="Group 16"/>
          <p:cNvGrpSpPr/>
          <p:nvPr/>
        </p:nvGrpSpPr>
        <p:grpSpPr>
          <a:xfrm>
            <a:off x="4252913" y="1971675"/>
            <a:ext cx="3686175" cy="4010025"/>
            <a:chOff x="0" y="0"/>
            <a:chExt cx="5836040" cy="6350000"/>
          </a:xfrm>
        </p:grpSpPr>
        <p:sp>
          <p:nvSpPr>
            <p:cNvPr id="5" name="Shape 13"/>
            <p:cNvSpPr/>
            <p:nvPr/>
          </p:nvSpPr>
          <p:spPr>
            <a:xfrm>
              <a:off x="1774438" y="0"/>
              <a:ext cx="2287165" cy="635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63500" cap="flat">
              <a:solidFill>
                <a:schemeClr val="accent2">
                  <a:lumMod val="60000"/>
                  <a:lumOff val="40000"/>
                </a:schemeClr>
              </a:solidFill>
              <a:prstDash val="solid"/>
              <a:miter lim="400000"/>
            </a:ln>
            <a:effectLst/>
          </p:spPr>
          <p:txBody>
            <a:bodyPr lIns="50800" tIns="50800" rIns="50800" bIns="5080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1400" b="1" i="0" u="none" strike="noStrike" kern="1200" cap="none" spc="0" normalizeH="0" baseline="0" noProof="0">
                <a:ln>
                  <a:noFill/>
                </a:ln>
                <a:solidFill>
                  <a:schemeClr val="tx2">
                    <a:lumMod val="40000"/>
                    <a:lumOff val="60000"/>
                  </a:schemeClr>
                </a:solidFill>
                <a:effectLst/>
                <a:uLnTx/>
                <a:uFillTx/>
                <a:latin typeface="Arial" panose="020B0604020202020204" pitchFamily="34" charset="0"/>
                <a:ea typeface="文鼎霹雳体" pitchFamily="33" charset="-122"/>
                <a:cs typeface="+mn-cs"/>
              </a:endParaRPr>
            </a:p>
          </p:txBody>
        </p:sp>
        <p:sp>
          <p:nvSpPr>
            <p:cNvPr id="6" name="Shape 14"/>
            <p:cNvSpPr/>
            <p:nvPr/>
          </p:nvSpPr>
          <p:spPr>
            <a:xfrm>
              <a:off x="0" y="1480662"/>
              <a:ext cx="5836040" cy="3388678"/>
            </a:xfrm>
            <a:custGeom>
              <a:avLst/>
              <a:gdLst/>
              <a:ahLst/>
              <a:cxnLst>
                <a:cxn ang="0">
                  <a:pos x="wd2" y="hd2"/>
                </a:cxn>
                <a:cxn ang="5400000">
                  <a:pos x="wd2" y="hd2"/>
                </a:cxn>
                <a:cxn ang="10800000">
                  <a:pos x="wd2" y="hd2"/>
                </a:cxn>
                <a:cxn ang="16200000">
                  <a:pos x="wd2" y="hd2"/>
                </a:cxn>
              </a:cxnLst>
              <a:rect l="0" t="0" r="r" b="b"/>
              <a:pathLst>
                <a:path w="19034" h="20336" extrusionOk="0">
                  <a:moveTo>
                    <a:pt x="3995" y="84"/>
                  </a:moveTo>
                  <a:cubicBezTo>
                    <a:pt x="8275" y="801"/>
                    <a:pt x="14217" y="5896"/>
                    <a:pt x="17267" y="11465"/>
                  </a:cubicBezTo>
                  <a:cubicBezTo>
                    <a:pt x="20317" y="17034"/>
                    <a:pt x="19319" y="20968"/>
                    <a:pt x="15039" y="20252"/>
                  </a:cubicBezTo>
                  <a:cubicBezTo>
                    <a:pt x="10759" y="19535"/>
                    <a:pt x="4817" y="14440"/>
                    <a:pt x="1767" y="8871"/>
                  </a:cubicBezTo>
                  <a:cubicBezTo>
                    <a:pt x="-1283" y="3302"/>
                    <a:pt x="-285" y="-632"/>
                    <a:pt x="3995" y="84"/>
                  </a:cubicBezTo>
                  <a:close/>
                </a:path>
              </a:pathLst>
            </a:custGeom>
            <a:noFill/>
            <a:ln w="63500" cap="flat">
              <a:solidFill>
                <a:schemeClr val="accent2">
                  <a:lumMod val="60000"/>
                  <a:lumOff val="40000"/>
                </a:schemeClr>
              </a:solidFill>
              <a:prstDash val="solid"/>
              <a:miter lim="400000"/>
            </a:ln>
            <a:effectLst/>
          </p:spPr>
          <p:txBody>
            <a:bodyPr lIns="50800" tIns="50800" rIns="50800" bIns="5080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1400" b="1" i="0" u="none" strike="noStrike" kern="1200" cap="none" spc="0" normalizeH="0" baseline="0" noProof="0">
                <a:ln>
                  <a:noFill/>
                </a:ln>
                <a:solidFill>
                  <a:schemeClr val="tx2">
                    <a:lumMod val="40000"/>
                    <a:lumOff val="60000"/>
                  </a:schemeClr>
                </a:solidFill>
                <a:effectLst/>
                <a:uLnTx/>
                <a:uFillTx/>
                <a:latin typeface="Arial" panose="020B0604020202020204" pitchFamily="34" charset="0"/>
                <a:ea typeface="文鼎霹雳体" pitchFamily="33" charset="-122"/>
                <a:cs typeface="+mn-cs"/>
              </a:endParaRPr>
            </a:p>
          </p:txBody>
        </p:sp>
        <p:sp>
          <p:nvSpPr>
            <p:cNvPr id="7" name="Shape 15"/>
            <p:cNvSpPr/>
            <p:nvPr/>
          </p:nvSpPr>
          <p:spPr>
            <a:xfrm>
              <a:off x="0" y="1480662"/>
              <a:ext cx="5836040" cy="3388678"/>
            </a:xfrm>
            <a:custGeom>
              <a:avLst/>
              <a:gdLst/>
              <a:ahLst/>
              <a:cxnLst>
                <a:cxn ang="0">
                  <a:pos x="wd2" y="hd2"/>
                </a:cxn>
                <a:cxn ang="5400000">
                  <a:pos x="wd2" y="hd2"/>
                </a:cxn>
                <a:cxn ang="10800000">
                  <a:pos x="wd2" y="hd2"/>
                </a:cxn>
                <a:cxn ang="16200000">
                  <a:pos x="wd2" y="hd2"/>
                </a:cxn>
              </a:cxnLst>
              <a:rect l="0" t="0" r="r" b="b"/>
              <a:pathLst>
                <a:path w="19034" h="20336" extrusionOk="0">
                  <a:moveTo>
                    <a:pt x="17267" y="8871"/>
                  </a:moveTo>
                  <a:cubicBezTo>
                    <a:pt x="14217" y="14440"/>
                    <a:pt x="8275" y="19535"/>
                    <a:pt x="3995" y="20252"/>
                  </a:cubicBezTo>
                  <a:cubicBezTo>
                    <a:pt x="-285" y="20968"/>
                    <a:pt x="-1283" y="17034"/>
                    <a:pt x="1767" y="11465"/>
                  </a:cubicBezTo>
                  <a:cubicBezTo>
                    <a:pt x="4817" y="5896"/>
                    <a:pt x="10759" y="801"/>
                    <a:pt x="15039" y="84"/>
                  </a:cubicBezTo>
                  <a:cubicBezTo>
                    <a:pt x="19319" y="-632"/>
                    <a:pt x="20317" y="3302"/>
                    <a:pt x="17267" y="8871"/>
                  </a:cubicBezTo>
                  <a:close/>
                </a:path>
              </a:pathLst>
            </a:custGeom>
            <a:noFill/>
            <a:ln w="63500" cap="flat">
              <a:solidFill>
                <a:schemeClr val="accent2">
                  <a:lumMod val="60000"/>
                  <a:lumOff val="40000"/>
                </a:schemeClr>
              </a:solidFill>
              <a:prstDash val="solid"/>
              <a:miter lim="400000"/>
            </a:ln>
            <a:effectLst/>
          </p:spPr>
          <p:txBody>
            <a:bodyPr lIns="50800" tIns="50800" rIns="50800" bIns="5080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sz="1400" b="1" i="0" u="none" strike="noStrike" kern="1200" cap="none" spc="0" normalizeH="0" baseline="0" noProof="0">
                <a:ln>
                  <a:noFill/>
                </a:ln>
                <a:solidFill>
                  <a:schemeClr val="tx2">
                    <a:lumMod val="40000"/>
                    <a:lumOff val="60000"/>
                  </a:schemeClr>
                </a:solidFill>
                <a:effectLst/>
                <a:uLnTx/>
                <a:uFillTx/>
                <a:latin typeface="Arial" panose="020B0604020202020204" pitchFamily="34" charset="0"/>
                <a:ea typeface="文鼎霹雳体" pitchFamily="33" charset="-122"/>
                <a:cs typeface="+mn-cs"/>
              </a:endParaRPr>
            </a:p>
          </p:txBody>
        </p:sp>
      </p:grpSp>
      <p:sp>
        <p:nvSpPr>
          <p:cNvPr id="8" name="椭圆 7"/>
          <p:cNvSpPr/>
          <p:nvPr/>
        </p:nvSpPr>
        <p:spPr>
          <a:xfrm>
            <a:off x="7354888" y="3171825"/>
            <a:ext cx="828675" cy="8286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05476" name="文本框 8"/>
          <p:cNvSpPr txBox="1"/>
          <p:nvPr/>
        </p:nvSpPr>
        <p:spPr>
          <a:xfrm>
            <a:off x="7288213" y="3386138"/>
            <a:ext cx="963612" cy="400050"/>
          </a:xfrm>
          <a:prstGeom prst="rect">
            <a:avLst/>
          </a:prstGeom>
          <a:noFill/>
          <a:ln w="9525">
            <a:noFill/>
          </a:ln>
        </p:spPr>
        <p:txBody>
          <a:bodyPr>
            <a:spAutoFit/>
          </a:bodyPr>
          <a:p>
            <a:pPr algn="ctr"/>
            <a:r>
              <a:rPr lang="zh-CN" altLang="en-US" sz="2000" dirty="0">
                <a:latin typeface="微软雅黑" panose="020B0503020204020204" charset="-122"/>
                <a:ea typeface="微软雅黑" panose="020B0503020204020204" charset="-122"/>
              </a:rPr>
              <a:t>心理学</a:t>
            </a:r>
            <a:endParaRPr lang="zh-CN" altLang="en-US" sz="2000" dirty="0">
              <a:latin typeface="微软雅黑" panose="020B0503020204020204" charset="-122"/>
              <a:ea typeface="微软雅黑" panose="020B0503020204020204" charset="-122"/>
            </a:endParaRPr>
          </a:p>
        </p:txBody>
      </p:sp>
      <p:sp>
        <p:nvSpPr>
          <p:cNvPr id="10" name="椭圆 9"/>
          <p:cNvSpPr/>
          <p:nvPr/>
        </p:nvSpPr>
        <p:spPr>
          <a:xfrm>
            <a:off x="5999163" y="1876425"/>
            <a:ext cx="828675" cy="8286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6964363" y="4632325"/>
            <a:ext cx="828675" cy="8286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5330825" y="5226050"/>
            <a:ext cx="828675" cy="8286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3984625" y="3913188"/>
            <a:ext cx="828675" cy="8286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4387850" y="2492375"/>
            <a:ext cx="828675" cy="8286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8408988" y="3024188"/>
            <a:ext cx="2914650" cy="11953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6961188" y="1373188"/>
            <a:ext cx="3032125" cy="125571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a:off x="7939088" y="4953000"/>
            <a:ext cx="2914650" cy="12985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2270125" y="5461000"/>
            <a:ext cx="2914650" cy="120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914400" y="3641725"/>
            <a:ext cx="2914650" cy="13112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1323975" y="1711325"/>
            <a:ext cx="2914650" cy="12827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8475663" y="3230563"/>
            <a:ext cx="2905125" cy="701675"/>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心理学是研究人的心理现象和心理规律的一门科学。</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5489" name="矩形 21"/>
          <p:cNvSpPr/>
          <p:nvPr/>
        </p:nvSpPr>
        <p:spPr>
          <a:xfrm>
            <a:off x="6900863" y="4846638"/>
            <a:ext cx="954087" cy="400050"/>
          </a:xfrm>
          <a:prstGeom prst="rect">
            <a:avLst/>
          </a:prstGeom>
          <a:noFill/>
          <a:ln w="9525">
            <a:noFill/>
          </a:ln>
        </p:spPr>
        <p:txBody>
          <a:bodyPr>
            <a:spAutoFit/>
          </a:bodyPr>
          <a:p>
            <a:pPr algn="ctr"/>
            <a:r>
              <a:rPr lang="zh-CN" altLang="en-US" sz="2000" dirty="0">
                <a:latin typeface="微软雅黑" panose="020B0503020204020204" charset="-122"/>
                <a:ea typeface="微软雅黑" panose="020B0503020204020204" charset="-122"/>
              </a:rPr>
              <a:t>传播学</a:t>
            </a:r>
            <a:endParaRPr lang="zh-CN" altLang="en-US" sz="2000" dirty="0">
              <a:latin typeface="微软雅黑" panose="020B0503020204020204" charset="-122"/>
              <a:ea typeface="微软雅黑" panose="020B0503020204020204" charset="-122"/>
            </a:endParaRPr>
          </a:p>
        </p:txBody>
      </p:sp>
      <p:sp>
        <p:nvSpPr>
          <p:cNvPr id="23" name="矩形 22"/>
          <p:cNvSpPr/>
          <p:nvPr/>
        </p:nvSpPr>
        <p:spPr>
          <a:xfrm>
            <a:off x="7937500" y="5203825"/>
            <a:ext cx="2951163" cy="733425"/>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传播学是研究人类一切传播行为和传播过程及其规律的科学。</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5491" name="矩形 23"/>
          <p:cNvSpPr/>
          <p:nvPr/>
        </p:nvSpPr>
        <p:spPr>
          <a:xfrm>
            <a:off x="5262563" y="5418138"/>
            <a:ext cx="954087" cy="400050"/>
          </a:xfrm>
          <a:prstGeom prst="rect">
            <a:avLst/>
          </a:prstGeom>
          <a:noFill/>
          <a:ln w="9525">
            <a:noFill/>
          </a:ln>
        </p:spPr>
        <p:txBody>
          <a:bodyPr>
            <a:spAutoFit/>
          </a:bodyPr>
          <a:p>
            <a:pPr algn="ctr"/>
            <a:r>
              <a:rPr lang="zh-CN" altLang="en-US" sz="2000" dirty="0">
                <a:latin typeface="微软雅黑" panose="020B0503020204020204" charset="-122"/>
                <a:ea typeface="微软雅黑" panose="020B0503020204020204" charset="-122"/>
              </a:rPr>
              <a:t>人类学</a:t>
            </a:r>
            <a:endParaRPr lang="zh-CN" altLang="en-US" sz="2000" dirty="0">
              <a:latin typeface="微软雅黑" panose="020B0503020204020204" charset="-122"/>
              <a:ea typeface="微软雅黑" panose="020B0503020204020204" charset="-122"/>
            </a:endParaRPr>
          </a:p>
        </p:txBody>
      </p:sp>
      <p:sp>
        <p:nvSpPr>
          <p:cNvPr id="25" name="矩形 24"/>
          <p:cNvSpPr/>
          <p:nvPr/>
        </p:nvSpPr>
        <p:spPr>
          <a:xfrm>
            <a:off x="2349500" y="5389563"/>
            <a:ext cx="2871788" cy="1373188"/>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人类学是一门综合性的学科，运用文化比较的方法，从人的生物性和文化性两大方面来研究人类自身。</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5493" name="矩形 25"/>
          <p:cNvSpPr/>
          <p:nvPr/>
        </p:nvSpPr>
        <p:spPr>
          <a:xfrm>
            <a:off x="3921125" y="4127500"/>
            <a:ext cx="954088" cy="400050"/>
          </a:xfrm>
          <a:prstGeom prst="rect">
            <a:avLst/>
          </a:prstGeom>
          <a:noFill/>
          <a:ln w="9525">
            <a:noFill/>
          </a:ln>
        </p:spPr>
        <p:txBody>
          <a:bodyPr>
            <a:spAutoFit/>
          </a:bodyPr>
          <a:p>
            <a:pPr algn="ctr"/>
            <a:r>
              <a:rPr lang="zh-CN" altLang="en-US" sz="2000" dirty="0">
                <a:latin typeface="微软雅黑" panose="020B0503020204020204" charset="-122"/>
                <a:ea typeface="微软雅黑" panose="020B0503020204020204" charset="-122"/>
              </a:rPr>
              <a:t>安全学</a:t>
            </a:r>
            <a:endParaRPr lang="zh-CN" altLang="en-US" sz="2000" dirty="0">
              <a:latin typeface="微软雅黑" panose="020B0503020204020204" charset="-122"/>
              <a:ea typeface="微软雅黑" panose="020B0503020204020204" charset="-122"/>
            </a:endParaRPr>
          </a:p>
        </p:txBody>
      </p:sp>
      <p:sp>
        <p:nvSpPr>
          <p:cNvPr id="27" name="矩形 26"/>
          <p:cNvSpPr/>
          <p:nvPr/>
        </p:nvSpPr>
        <p:spPr>
          <a:xfrm>
            <a:off x="1022350" y="3641725"/>
            <a:ext cx="2727325" cy="1373188"/>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安全学是人类安全活动的基本理论和策略，也是安全科学技术发展的基石，是人类预防事故的重要理论核心。 </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5495" name="矩形 27"/>
          <p:cNvSpPr/>
          <p:nvPr/>
        </p:nvSpPr>
        <p:spPr>
          <a:xfrm>
            <a:off x="4338638" y="2698750"/>
            <a:ext cx="954087" cy="400050"/>
          </a:xfrm>
          <a:prstGeom prst="rect">
            <a:avLst/>
          </a:prstGeom>
          <a:noFill/>
          <a:ln w="9525">
            <a:noFill/>
          </a:ln>
        </p:spPr>
        <p:txBody>
          <a:bodyPr>
            <a:spAutoFit/>
          </a:bodyPr>
          <a:p>
            <a:pPr algn="ctr"/>
            <a:r>
              <a:rPr lang="zh-CN" altLang="en-US" sz="2000" dirty="0">
                <a:latin typeface="微软雅黑" panose="020B0503020204020204" charset="-122"/>
                <a:ea typeface="微软雅黑" panose="020B0503020204020204" charset="-122"/>
              </a:rPr>
              <a:t>社会学</a:t>
            </a:r>
            <a:endParaRPr lang="zh-CN" altLang="en-US" sz="2000" dirty="0">
              <a:latin typeface="微软雅黑" panose="020B0503020204020204" charset="-122"/>
              <a:ea typeface="微软雅黑" panose="020B0503020204020204" charset="-122"/>
            </a:endParaRPr>
          </a:p>
        </p:txBody>
      </p:sp>
      <p:sp>
        <p:nvSpPr>
          <p:cNvPr id="29" name="矩形 28"/>
          <p:cNvSpPr/>
          <p:nvPr/>
        </p:nvSpPr>
        <p:spPr>
          <a:xfrm>
            <a:off x="1355725" y="1701800"/>
            <a:ext cx="2898775" cy="1373188"/>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社会学是研究人类社会的起源、组织、风俗习惯的科学</a:t>
            </a:r>
            <a:r>
              <a:rPr kumimoji="0" lang="en-US"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a:t>
            </a: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是 研究现代社会的发展和社会中的组织性或者团体性行为的学科。</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0" name="矩形 29"/>
          <p:cNvSpPr/>
          <p:nvPr/>
        </p:nvSpPr>
        <p:spPr>
          <a:xfrm>
            <a:off x="6943725" y="1319213"/>
            <a:ext cx="3109913" cy="1371600"/>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社会心理学是心理学和社会学之间的一门边缘学科，受到来自两个学科的影响。是研究个体和群体的社会心理现象的心理学分支 。</a:t>
            </a:r>
            <a:endParaRPr kumimoji="0" lang="zh-CN" altLang="en-US" sz="16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5498" name="矩形 30"/>
          <p:cNvSpPr/>
          <p:nvPr/>
        </p:nvSpPr>
        <p:spPr>
          <a:xfrm>
            <a:off x="5940425" y="1898650"/>
            <a:ext cx="954088" cy="708025"/>
          </a:xfrm>
          <a:prstGeom prst="rect">
            <a:avLst/>
          </a:prstGeom>
          <a:noFill/>
          <a:ln w="9525">
            <a:noFill/>
          </a:ln>
        </p:spPr>
        <p:txBody>
          <a:bodyPr>
            <a:spAutoFit/>
          </a:bodyPr>
          <a:p>
            <a:pPr algn="ctr"/>
            <a:r>
              <a:rPr lang="zh-CN" altLang="en-US" sz="2000" dirty="0">
                <a:latin typeface="微软雅黑" panose="020B0503020204020204" charset="-122"/>
                <a:ea typeface="微软雅黑" panose="020B0503020204020204" charset="-122"/>
              </a:rPr>
              <a:t>社会</a:t>
            </a:r>
            <a:endParaRPr lang="en-US" altLang="zh-CN" sz="2000" dirty="0">
              <a:latin typeface="微软雅黑" panose="020B0503020204020204" charset="-122"/>
              <a:ea typeface="微软雅黑" panose="020B0503020204020204" charset="-122"/>
            </a:endParaRPr>
          </a:p>
          <a:p>
            <a:pPr algn="ctr"/>
            <a:r>
              <a:rPr lang="zh-CN" altLang="en-US" sz="2000" dirty="0">
                <a:latin typeface="微软雅黑" panose="020B0503020204020204" charset="-122"/>
                <a:ea typeface="微软雅黑" panose="020B0503020204020204" charset="-122"/>
              </a:rPr>
              <a:t>心理学</a:t>
            </a:r>
            <a:endParaRPr lang="zh-CN" altLang="en-US" sz="2000" dirty="0">
              <a:latin typeface="微软雅黑" panose="020B0503020204020204" charset="-122"/>
              <a:ea typeface="微软雅黑" panose="020B0503020204020204" charset="-122"/>
            </a:endParaRPr>
          </a:p>
        </p:txBody>
      </p:sp>
      <p:sp>
        <p:nvSpPr>
          <p:cNvPr id="105499" name="Rectangle 5"/>
          <p:cNvSpPr/>
          <p:nvPr/>
        </p:nvSpPr>
        <p:spPr>
          <a:xfrm>
            <a:off x="1223963" y="303213"/>
            <a:ext cx="7607300" cy="719137"/>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相关学科</a:t>
            </a:r>
            <a:endParaRPr lang="zh-CN" altLang="en-US" sz="3200" dirty="0">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 name="矩形 8"/>
          <p:cNvSpPr/>
          <p:nvPr/>
        </p:nvSpPr>
        <p:spPr>
          <a:xfrm>
            <a:off x="1736725" y="1885950"/>
            <a:ext cx="8718550" cy="47720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pic>
        <p:nvPicPr>
          <p:cNvPr id="44035" name="Picture 11" descr="xinsrc_422040326143950016711">
            <a:hlinkClick r:id="rId1"/>
          </p:cNvPr>
          <p:cNvPicPr>
            <a:picLocks noChangeAspect="1"/>
          </p:cNvPicPr>
          <p:nvPr/>
        </p:nvPicPr>
        <p:blipFill>
          <a:blip r:embed="rId2"/>
          <a:stretch>
            <a:fillRect/>
          </a:stretch>
        </p:blipFill>
        <p:spPr>
          <a:xfrm>
            <a:off x="1873250" y="2005013"/>
            <a:ext cx="3046413" cy="1998662"/>
          </a:xfrm>
          <a:prstGeom prst="rect">
            <a:avLst/>
          </a:prstGeom>
          <a:noFill/>
          <a:ln w="9525">
            <a:noFill/>
          </a:ln>
        </p:spPr>
      </p:pic>
      <p:pic>
        <p:nvPicPr>
          <p:cNvPr id="44036" name="Picture 19" descr="11"/>
          <p:cNvPicPr>
            <a:picLocks noChangeAspect="1"/>
          </p:cNvPicPr>
          <p:nvPr/>
        </p:nvPicPr>
        <p:blipFill>
          <a:blip r:embed="rId3"/>
          <a:stretch>
            <a:fillRect/>
          </a:stretch>
        </p:blipFill>
        <p:spPr>
          <a:xfrm>
            <a:off x="5054600" y="2005013"/>
            <a:ext cx="2570163" cy="1974850"/>
          </a:xfrm>
          <a:prstGeom prst="rect">
            <a:avLst/>
          </a:prstGeom>
          <a:noFill/>
          <a:ln w="9525">
            <a:noFill/>
          </a:ln>
        </p:spPr>
      </p:pic>
      <p:pic>
        <p:nvPicPr>
          <p:cNvPr id="44037" name="Picture 21" descr="9"/>
          <p:cNvPicPr>
            <a:picLocks noChangeAspect="1"/>
          </p:cNvPicPr>
          <p:nvPr/>
        </p:nvPicPr>
        <p:blipFill>
          <a:blip r:embed="rId4"/>
          <a:stretch>
            <a:fillRect/>
          </a:stretch>
        </p:blipFill>
        <p:spPr>
          <a:xfrm>
            <a:off x="7761288" y="2005013"/>
            <a:ext cx="2498725" cy="1998662"/>
          </a:xfrm>
          <a:prstGeom prst="rect">
            <a:avLst/>
          </a:prstGeom>
          <a:noFill/>
          <a:ln w="9525">
            <a:noFill/>
          </a:ln>
        </p:spPr>
      </p:pic>
      <p:pic>
        <p:nvPicPr>
          <p:cNvPr id="44038" name="Picture 23" descr="6"/>
          <p:cNvPicPr>
            <a:picLocks noChangeAspect="1"/>
          </p:cNvPicPr>
          <p:nvPr/>
        </p:nvPicPr>
        <p:blipFill>
          <a:blip r:embed="rId5"/>
          <a:stretch>
            <a:fillRect/>
          </a:stretch>
        </p:blipFill>
        <p:spPr>
          <a:xfrm>
            <a:off x="1873250" y="4154488"/>
            <a:ext cx="3552825" cy="2393950"/>
          </a:xfrm>
          <a:prstGeom prst="rect">
            <a:avLst/>
          </a:prstGeom>
          <a:noFill/>
          <a:ln w="9525">
            <a:noFill/>
          </a:ln>
        </p:spPr>
      </p:pic>
      <p:pic>
        <p:nvPicPr>
          <p:cNvPr id="44039" name="Picture 25" descr="20"/>
          <p:cNvPicPr>
            <a:picLocks noChangeAspect="1"/>
          </p:cNvPicPr>
          <p:nvPr/>
        </p:nvPicPr>
        <p:blipFill>
          <a:blip r:embed="rId6"/>
          <a:stretch>
            <a:fillRect/>
          </a:stretch>
        </p:blipFill>
        <p:spPr>
          <a:xfrm>
            <a:off x="6831013" y="4170363"/>
            <a:ext cx="3429000" cy="2378075"/>
          </a:xfrm>
          <a:prstGeom prst="rect">
            <a:avLst/>
          </a:prstGeom>
          <a:noFill/>
          <a:ln w="9525">
            <a:noFill/>
          </a:ln>
        </p:spPr>
      </p:pic>
      <p:pic>
        <p:nvPicPr>
          <p:cNvPr id="44040" name="Picture 22" descr="yvp524s9lxe3">
            <a:hlinkClick r:id="rId7"/>
          </p:cNvPr>
          <p:cNvPicPr>
            <a:picLocks noChangeAspect="1"/>
          </p:cNvPicPr>
          <p:nvPr/>
        </p:nvPicPr>
        <p:blipFill>
          <a:blip r:embed="rId8"/>
          <a:srcRect l="4904" t="3474" r="23865" b="3474"/>
          <a:stretch>
            <a:fillRect/>
          </a:stretch>
        </p:blipFill>
        <p:spPr>
          <a:xfrm>
            <a:off x="5561013" y="4154488"/>
            <a:ext cx="1120775" cy="2393950"/>
          </a:xfrm>
          <a:prstGeom prst="rect">
            <a:avLst/>
          </a:prstGeom>
          <a:noFill/>
          <a:ln w="57150">
            <a:noFill/>
          </a:ln>
        </p:spPr>
      </p:pic>
      <p:sp>
        <p:nvSpPr>
          <p:cNvPr id="13" name="文本框 12"/>
          <p:cNvSpPr txBox="1"/>
          <p:nvPr/>
        </p:nvSpPr>
        <p:spPr>
          <a:xfrm>
            <a:off x="4219575" y="1204913"/>
            <a:ext cx="3752850" cy="461963"/>
          </a:xfrm>
          <a:prstGeom prst="rect">
            <a:avLst/>
          </a:prstGeom>
          <a:noFill/>
        </p:spPr>
        <p:txBody>
          <a:bodyPr>
            <a:spAutoFit/>
          </a:bodyPr>
          <a:lstStyle/>
          <a:p>
            <a:pPr marR="0" algn="ctr" defTabSz="914400">
              <a:buClrTx/>
              <a:buSzTx/>
              <a:buFontTx/>
              <a:buNone/>
              <a:defRPr/>
            </a:pPr>
            <a:r>
              <a:rPr kumimoji="0" lang="zh-CN" altLang="en-US" sz="24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rPr>
              <a:t>切尔诺贝利核电站</a:t>
            </a:r>
            <a:endParaRPr kumimoji="0" lang="zh-CN" altLang="en-US" sz="2400" kern="1200" cap="none" spc="0" normalizeH="0" baseline="0" noProof="0" dirty="0">
              <a:solidFill>
                <a:schemeClr val="tx1">
                  <a:lumMod val="85000"/>
                  <a:lumOff val="15000"/>
                </a:schemeClr>
              </a:solidFill>
              <a:latin typeface="微软雅黑" panose="020B0503020204020204" charset="-122"/>
              <a:ea typeface="微软雅黑" panose="020B0503020204020204" charset="-122"/>
              <a:cs typeface="+mn-cs"/>
            </a:endParaRPr>
          </a:p>
        </p:txBody>
      </p:sp>
      <p:sp>
        <p:nvSpPr>
          <p:cNvPr id="44042" name="Rectangle 5"/>
          <p:cNvSpPr/>
          <p:nvPr/>
        </p:nvSpPr>
        <p:spPr>
          <a:xfrm>
            <a:off x="1057275" y="295275"/>
            <a:ext cx="8448675"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“安全文化”源于一场空前的灾难事故</a:t>
            </a:r>
            <a:endParaRPr lang="zh-CN" altLang="en-US" sz="3200" dirty="0">
              <a:latin typeface="华文中宋" pitchFamily="2" charset="-122"/>
              <a:ea typeface="华文中宋"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椭圆 3"/>
          <p:cNvSpPr/>
          <p:nvPr/>
        </p:nvSpPr>
        <p:spPr>
          <a:xfrm>
            <a:off x="4295775" y="2116138"/>
            <a:ext cx="3600450" cy="36004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nvGrpSpPr>
          <p:cNvPr id="106499" name="组合 26"/>
          <p:cNvGrpSpPr/>
          <p:nvPr/>
        </p:nvGrpSpPr>
        <p:grpSpPr>
          <a:xfrm>
            <a:off x="1390650" y="2260600"/>
            <a:ext cx="3836988" cy="3254375"/>
            <a:chOff x="1496020" y="2527696"/>
            <a:chExt cx="3837446" cy="3253988"/>
          </a:xfrm>
        </p:grpSpPr>
        <p:sp>
          <p:nvSpPr>
            <p:cNvPr id="14" name="任意多边形 13"/>
            <p:cNvSpPr/>
            <p:nvPr/>
          </p:nvSpPr>
          <p:spPr>
            <a:xfrm>
              <a:off x="2315268" y="2527696"/>
              <a:ext cx="3018198" cy="485717"/>
            </a:xfrm>
            <a:custGeom>
              <a:avLst/>
              <a:gdLst>
                <a:gd name="connsiteX0" fmla="*/ 0 w 3018891"/>
                <a:gd name="connsiteY0" fmla="*/ 242887 h 485776"/>
                <a:gd name="connsiteX1" fmla="*/ 0 w 3018891"/>
                <a:gd name="connsiteY1" fmla="*/ 242888 h 485776"/>
                <a:gd name="connsiteX2" fmla="*/ 0 w 3018891"/>
                <a:gd name="connsiteY2" fmla="*/ 242888 h 485776"/>
                <a:gd name="connsiteX3" fmla="*/ 242888 w 3018891"/>
                <a:gd name="connsiteY3" fmla="*/ 0 h 485776"/>
                <a:gd name="connsiteX4" fmla="*/ 3018891 w 3018891"/>
                <a:gd name="connsiteY4" fmla="*/ 0 h 485776"/>
                <a:gd name="connsiteX5" fmla="*/ 2867060 w 3018891"/>
                <a:gd name="connsiteY5" fmla="*/ 73141 h 485776"/>
                <a:gd name="connsiteX6" fmla="*/ 2452340 w 3018891"/>
                <a:gd name="connsiteY6" fmla="*/ 383035 h 485776"/>
                <a:gd name="connsiteX7" fmla="*/ 2358962 w 3018891"/>
                <a:gd name="connsiteY7" fmla="*/ 485776 h 485776"/>
                <a:gd name="connsiteX8" fmla="*/ 242888 w 3018891"/>
                <a:gd name="connsiteY8" fmla="*/ 485775 h 485776"/>
                <a:gd name="connsiteX9" fmla="*/ 19088 w 3018891"/>
                <a:gd name="connsiteY9" fmla="*/ 337430 h 485776"/>
                <a:gd name="connsiteX10" fmla="*/ 0 w 3018891"/>
                <a:gd name="connsiteY10" fmla="*/ 242888 h 485776"/>
                <a:gd name="connsiteX11" fmla="*/ 19088 w 3018891"/>
                <a:gd name="connsiteY11" fmla="*/ 148345 h 485776"/>
                <a:gd name="connsiteX12" fmla="*/ 242888 w 3018891"/>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891" h="485776">
                  <a:moveTo>
                    <a:pt x="0" y="242887"/>
                  </a:moveTo>
                  <a:lnTo>
                    <a:pt x="0" y="242888"/>
                  </a:lnTo>
                  <a:lnTo>
                    <a:pt x="0" y="242888"/>
                  </a:lnTo>
                  <a:close/>
                  <a:moveTo>
                    <a:pt x="242888" y="0"/>
                  </a:moveTo>
                  <a:lnTo>
                    <a:pt x="3018891" y="0"/>
                  </a:lnTo>
                  <a:lnTo>
                    <a:pt x="2867060" y="73141"/>
                  </a:lnTo>
                  <a:cubicBezTo>
                    <a:pt x="2714063" y="156254"/>
                    <a:pt x="2574466" y="260909"/>
                    <a:pt x="2452340" y="383035"/>
                  </a:cubicBezTo>
                  <a:lnTo>
                    <a:pt x="2358962"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a:xfrm>
              <a:off x="1915170" y="3081668"/>
              <a:ext cx="2703836" cy="485717"/>
            </a:xfrm>
            <a:custGeom>
              <a:avLst/>
              <a:gdLst>
                <a:gd name="connsiteX0" fmla="*/ 0 w 2704224"/>
                <a:gd name="connsiteY0" fmla="*/ 242887 h 485776"/>
                <a:gd name="connsiteX1" fmla="*/ 0 w 2704224"/>
                <a:gd name="connsiteY1" fmla="*/ 242888 h 485776"/>
                <a:gd name="connsiteX2" fmla="*/ 0 w 2704224"/>
                <a:gd name="connsiteY2" fmla="*/ 242888 h 485776"/>
                <a:gd name="connsiteX3" fmla="*/ 242888 w 2704224"/>
                <a:gd name="connsiteY3" fmla="*/ 0 h 485776"/>
                <a:gd name="connsiteX4" fmla="*/ 2704224 w 2704224"/>
                <a:gd name="connsiteY4" fmla="*/ 0 h 485776"/>
                <a:gd name="connsiteX5" fmla="*/ 2632639 w 2704224"/>
                <a:gd name="connsiteY5" fmla="*/ 95730 h 485776"/>
                <a:gd name="connsiteX6" fmla="*/ 2466714 w 2704224"/>
                <a:gd name="connsiteY6" fmla="*/ 401423 h 485776"/>
                <a:gd name="connsiteX7" fmla="*/ 2435841 w 2704224"/>
                <a:gd name="connsiteY7" fmla="*/ 485776 h 485776"/>
                <a:gd name="connsiteX8" fmla="*/ 242888 w 2704224"/>
                <a:gd name="connsiteY8" fmla="*/ 485775 h 485776"/>
                <a:gd name="connsiteX9" fmla="*/ 19088 w 2704224"/>
                <a:gd name="connsiteY9" fmla="*/ 337430 h 485776"/>
                <a:gd name="connsiteX10" fmla="*/ 0 w 2704224"/>
                <a:gd name="connsiteY10" fmla="*/ 242888 h 485776"/>
                <a:gd name="connsiteX11" fmla="*/ 19088 w 2704224"/>
                <a:gd name="connsiteY11" fmla="*/ 148345 h 485776"/>
                <a:gd name="connsiteX12" fmla="*/ 242888 w 2704224"/>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4224" h="485776">
                  <a:moveTo>
                    <a:pt x="0" y="242887"/>
                  </a:moveTo>
                  <a:lnTo>
                    <a:pt x="0" y="242888"/>
                  </a:lnTo>
                  <a:lnTo>
                    <a:pt x="0" y="242888"/>
                  </a:lnTo>
                  <a:close/>
                  <a:moveTo>
                    <a:pt x="242888" y="0"/>
                  </a:moveTo>
                  <a:lnTo>
                    <a:pt x="2704224" y="0"/>
                  </a:lnTo>
                  <a:lnTo>
                    <a:pt x="2632639" y="95730"/>
                  </a:lnTo>
                  <a:cubicBezTo>
                    <a:pt x="2567958" y="191471"/>
                    <a:pt x="2512247" y="293771"/>
                    <a:pt x="2466714" y="401423"/>
                  </a:cubicBezTo>
                  <a:lnTo>
                    <a:pt x="2435841"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0" name="任意多边形 19"/>
            <p:cNvSpPr/>
            <p:nvPr/>
          </p:nvSpPr>
          <p:spPr>
            <a:xfrm>
              <a:off x="1496020" y="3635639"/>
              <a:ext cx="2829263" cy="485717"/>
            </a:xfrm>
            <a:custGeom>
              <a:avLst/>
              <a:gdLst>
                <a:gd name="connsiteX0" fmla="*/ 0 w 2829506"/>
                <a:gd name="connsiteY0" fmla="*/ 242887 h 485776"/>
                <a:gd name="connsiteX1" fmla="*/ 0 w 2829506"/>
                <a:gd name="connsiteY1" fmla="*/ 242888 h 485776"/>
                <a:gd name="connsiteX2" fmla="*/ 0 w 2829506"/>
                <a:gd name="connsiteY2" fmla="*/ 242888 h 485776"/>
                <a:gd name="connsiteX3" fmla="*/ 242888 w 2829506"/>
                <a:gd name="connsiteY3" fmla="*/ 0 h 485776"/>
                <a:gd name="connsiteX4" fmla="*/ 2829506 w 2829506"/>
                <a:gd name="connsiteY4" fmla="*/ 0 h 485776"/>
                <a:gd name="connsiteX5" fmla="*/ 2824703 w 2829506"/>
                <a:gd name="connsiteY5" fmla="*/ 13122 h 485776"/>
                <a:gd name="connsiteX6" fmla="*/ 2753087 w 2829506"/>
                <a:gd name="connsiteY6" fmla="*/ 364275 h 485776"/>
                <a:gd name="connsiteX7" fmla="*/ 2746951 w 2829506"/>
                <a:gd name="connsiteY7" fmla="*/ 485776 h 485776"/>
                <a:gd name="connsiteX8" fmla="*/ 242888 w 2829506"/>
                <a:gd name="connsiteY8" fmla="*/ 485775 h 485776"/>
                <a:gd name="connsiteX9" fmla="*/ 19088 w 2829506"/>
                <a:gd name="connsiteY9" fmla="*/ 337430 h 485776"/>
                <a:gd name="connsiteX10" fmla="*/ 0 w 2829506"/>
                <a:gd name="connsiteY10" fmla="*/ 242888 h 485776"/>
                <a:gd name="connsiteX11" fmla="*/ 19088 w 2829506"/>
                <a:gd name="connsiteY11" fmla="*/ 148345 h 485776"/>
                <a:gd name="connsiteX12" fmla="*/ 242888 w 2829506"/>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9506" h="485776">
                  <a:moveTo>
                    <a:pt x="0" y="242887"/>
                  </a:moveTo>
                  <a:lnTo>
                    <a:pt x="0" y="242888"/>
                  </a:lnTo>
                  <a:lnTo>
                    <a:pt x="0" y="242888"/>
                  </a:lnTo>
                  <a:close/>
                  <a:moveTo>
                    <a:pt x="242888" y="0"/>
                  </a:moveTo>
                  <a:lnTo>
                    <a:pt x="2829506" y="0"/>
                  </a:lnTo>
                  <a:lnTo>
                    <a:pt x="2824703" y="13122"/>
                  </a:lnTo>
                  <a:cubicBezTo>
                    <a:pt x="2789649" y="125826"/>
                    <a:pt x="2765375" y="243279"/>
                    <a:pt x="2753087" y="364275"/>
                  </a:cubicBezTo>
                  <a:lnTo>
                    <a:pt x="2746951"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2" name="任意多边形 21"/>
            <p:cNvSpPr/>
            <p:nvPr/>
          </p:nvSpPr>
          <p:spPr>
            <a:xfrm>
              <a:off x="1496020" y="4188024"/>
              <a:ext cx="2813386" cy="485717"/>
            </a:xfrm>
            <a:custGeom>
              <a:avLst/>
              <a:gdLst>
                <a:gd name="connsiteX0" fmla="*/ 0 w 2813386"/>
                <a:gd name="connsiteY0" fmla="*/ 242887 h 485776"/>
                <a:gd name="connsiteX1" fmla="*/ 0 w 2813386"/>
                <a:gd name="connsiteY1" fmla="*/ 242888 h 485776"/>
                <a:gd name="connsiteX2" fmla="*/ 0 w 2813386"/>
                <a:gd name="connsiteY2" fmla="*/ 242888 h 485776"/>
                <a:gd name="connsiteX3" fmla="*/ 242888 w 2813386"/>
                <a:gd name="connsiteY3" fmla="*/ 0 h 485776"/>
                <a:gd name="connsiteX4" fmla="*/ 2744066 w 2813386"/>
                <a:gd name="connsiteY4" fmla="*/ 0 h 485776"/>
                <a:gd name="connsiteX5" fmla="*/ 2753087 w 2813386"/>
                <a:gd name="connsiteY5" fmla="*/ 178637 h 485776"/>
                <a:gd name="connsiteX6" fmla="*/ 2780357 w 2813386"/>
                <a:gd name="connsiteY6" fmla="*/ 357323 h 485776"/>
                <a:gd name="connsiteX7" fmla="*/ 2813386 w 2813386"/>
                <a:gd name="connsiteY7" fmla="*/ 485776 h 485776"/>
                <a:gd name="connsiteX8" fmla="*/ 242888 w 2813386"/>
                <a:gd name="connsiteY8" fmla="*/ 485775 h 485776"/>
                <a:gd name="connsiteX9" fmla="*/ 19088 w 2813386"/>
                <a:gd name="connsiteY9" fmla="*/ 337430 h 485776"/>
                <a:gd name="connsiteX10" fmla="*/ 0 w 2813386"/>
                <a:gd name="connsiteY10" fmla="*/ 242888 h 485776"/>
                <a:gd name="connsiteX11" fmla="*/ 19088 w 2813386"/>
                <a:gd name="connsiteY11" fmla="*/ 148345 h 485776"/>
                <a:gd name="connsiteX12" fmla="*/ 242888 w 2813386"/>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3386" h="485776">
                  <a:moveTo>
                    <a:pt x="0" y="242887"/>
                  </a:moveTo>
                  <a:lnTo>
                    <a:pt x="0" y="242888"/>
                  </a:lnTo>
                  <a:lnTo>
                    <a:pt x="0" y="242888"/>
                  </a:lnTo>
                  <a:close/>
                  <a:moveTo>
                    <a:pt x="242888" y="0"/>
                  </a:moveTo>
                  <a:lnTo>
                    <a:pt x="2744066" y="0"/>
                  </a:lnTo>
                  <a:lnTo>
                    <a:pt x="2753087" y="178637"/>
                  </a:lnTo>
                  <a:cubicBezTo>
                    <a:pt x="2759231" y="239135"/>
                    <a:pt x="2768371" y="298748"/>
                    <a:pt x="2780357" y="357323"/>
                  </a:cubicBezTo>
                  <a:lnTo>
                    <a:pt x="2813386"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4" name="任意多边形 23"/>
            <p:cNvSpPr/>
            <p:nvPr/>
          </p:nvSpPr>
          <p:spPr>
            <a:xfrm>
              <a:off x="1919934" y="4741996"/>
              <a:ext cx="2653029" cy="485717"/>
            </a:xfrm>
            <a:custGeom>
              <a:avLst/>
              <a:gdLst>
                <a:gd name="connsiteX0" fmla="*/ 0 w 2652959"/>
                <a:gd name="connsiteY0" fmla="*/ 242887 h 485776"/>
                <a:gd name="connsiteX1" fmla="*/ 0 w 2652959"/>
                <a:gd name="connsiteY1" fmla="*/ 242888 h 485776"/>
                <a:gd name="connsiteX2" fmla="*/ 0 w 2652959"/>
                <a:gd name="connsiteY2" fmla="*/ 242888 h 485776"/>
                <a:gd name="connsiteX3" fmla="*/ 242888 w 2652959"/>
                <a:gd name="connsiteY3" fmla="*/ 0 h 485776"/>
                <a:gd name="connsiteX4" fmla="*/ 2406389 w 2652959"/>
                <a:gd name="connsiteY4" fmla="*/ 0 h 485776"/>
                <a:gd name="connsiteX5" fmla="*/ 2458175 w 2652959"/>
                <a:gd name="connsiteY5" fmla="*/ 141490 h 485776"/>
                <a:gd name="connsiteX6" fmla="*/ 2624100 w 2652959"/>
                <a:gd name="connsiteY6" fmla="*/ 447183 h 485776"/>
                <a:gd name="connsiteX7" fmla="*/ 2652959 w 2652959"/>
                <a:gd name="connsiteY7" fmla="*/ 485776 h 485776"/>
                <a:gd name="connsiteX8" fmla="*/ 242888 w 2652959"/>
                <a:gd name="connsiteY8" fmla="*/ 485775 h 485776"/>
                <a:gd name="connsiteX9" fmla="*/ 19088 w 2652959"/>
                <a:gd name="connsiteY9" fmla="*/ 337430 h 485776"/>
                <a:gd name="connsiteX10" fmla="*/ 0 w 2652959"/>
                <a:gd name="connsiteY10" fmla="*/ 242888 h 485776"/>
                <a:gd name="connsiteX11" fmla="*/ 19088 w 2652959"/>
                <a:gd name="connsiteY11" fmla="*/ 148345 h 485776"/>
                <a:gd name="connsiteX12" fmla="*/ 242888 w 2652959"/>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2959" h="485776">
                  <a:moveTo>
                    <a:pt x="0" y="242887"/>
                  </a:moveTo>
                  <a:lnTo>
                    <a:pt x="0" y="242888"/>
                  </a:lnTo>
                  <a:lnTo>
                    <a:pt x="0" y="242888"/>
                  </a:lnTo>
                  <a:close/>
                  <a:moveTo>
                    <a:pt x="242888" y="0"/>
                  </a:moveTo>
                  <a:lnTo>
                    <a:pt x="2406389" y="0"/>
                  </a:lnTo>
                  <a:lnTo>
                    <a:pt x="2458175" y="141490"/>
                  </a:lnTo>
                  <a:cubicBezTo>
                    <a:pt x="2503708" y="249143"/>
                    <a:pt x="2559419" y="351442"/>
                    <a:pt x="2624100" y="447183"/>
                  </a:cubicBezTo>
                  <a:lnTo>
                    <a:pt x="2652959"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6" name="任意多边形 25"/>
            <p:cNvSpPr/>
            <p:nvPr/>
          </p:nvSpPr>
          <p:spPr>
            <a:xfrm>
              <a:off x="2315268" y="5295967"/>
              <a:ext cx="2899121" cy="485717"/>
            </a:xfrm>
            <a:custGeom>
              <a:avLst/>
              <a:gdLst>
                <a:gd name="connsiteX0" fmla="*/ 0 w 2900276"/>
                <a:gd name="connsiteY0" fmla="*/ 242887 h 485776"/>
                <a:gd name="connsiteX1" fmla="*/ 0 w 2900276"/>
                <a:gd name="connsiteY1" fmla="*/ 242888 h 485776"/>
                <a:gd name="connsiteX2" fmla="*/ 0 w 2900276"/>
                <a:gd name="connsiteY2" fmla="*/ 242888 h 485776"/>
                <a:gd name="connsiteX3" fmla="*/ 242888 w 2900276"/>
                <a:gd name="connsiteY3" fmla="*/ 0 h 485776"/>
                <a:gd name="connsiteX4" fmla="*/ 2312198 w 2900276"/>
                <a:gd name="connsiteY4" fmla="*/ 0 h 485776"/>
                <a:gd name="connsiteX5" fmla="*/ 2336189 w 2900276"/>
                <a:gd name="connsiteY5" fmla="*/ 32083 h 485776"/>
                <a:gd name="connsiteX6" fmla="*/ 2867061 w 2900276"/>
                <a:gd name="connsiteY6" fmla="*/ 469776 h 485776"/>
                <a:gd name="connsiteX7" fmla="*/ 2900276 w 2900276"/>
                <a:gd name="connsiteY7" fmla="*/ 485776 h 485776"/>
                <a:gd name="connsiteX8" fmla="*/ 242888 w 2900276"/>
                <a:gd name="connsiteY8" fmla="*/ 485775 h 485776"/>
                <a:gd name="connsiteX9" fmla="*/ 19088 w 2900276"/>
                <a:gd name="connsiteY9" fmla="*/ 337430 h 485776"/>
                <a:gd name="connsiteX10" fmla="*/ 0 w 2900276"/>
                <a:gd name="connsiteY10" fmla="*/ 242888 h 485776"/>
                <a:gd name="connsiteX11" fmla="*/ 19088 w 2900276"/>
                <a:gd name="connsiteY11" fmla="*/ 148345 h 485776"/>
                <a:gd name="connsiteX12" fmla="*/ 242888 w 2900276"/>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0276" h="485776">
                  <a:moveTo>
                    <a:pt x="0" y="242887"/>
                  </a:moveTo>
                  <a:lnTo>
                    <a:pt x="0" y="242888"/>
                  </a:lnTo>
                  <a:lnTo>
                    <a:pt x="0" y="242888"/>
                  </a:lnTo>
                  <a:close/>
                  <a:moveTo>
                    <a:pt x="242888" y="0"/>
                  </a:moveTo>
                  <a:lnTo>
                    <a:pt x="2312198" y="0"/>
                  </a:lnTo>
                  <a:lnTo>
                    <a:pt x="2336189" y="32083"/>
                  </a:lnTo>
                  <a:cubicBezTo>
                    <a:pt x="2482891" y="209844"/>
                    <a:pt x="2663064" y="358958"/>
                    <a:pt x="2867061" y="469776"/>
                  </a:cubicBezTo>
                  <a:lnTo>
                    <a:pt x="2900276"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06500" name="组合 27"/>
          <p:cNvGrpSpPr/>
          <p:nvPr/>
        </p:nvGrpSpPr>
        <p:grpSpPr>
          <a:xfrm flipH="1">
            <a:off x="6950075" y="2260600"/>
            <a:ext cx="3836988" cy="3254375"/>
            <a:chOff x="1496020" y="2527696"/>
            <a:chExt cx="3837446" cy="3253988"/>
          </a:xfrm>
        </p:grpSpPr>
        <p:sp>
          <p:nvSpPr>
            <p:cNvPr id="29" name="任意多边形 28"/>
            <p:cNvSpPr/>
            <p:nvPr/>
          </p:nvSpPr>
          <p:spPr>
            <a:xfrm>
              <a:off x="2315268" y="2527696"/>
              <a:ext cx="3018198" cy="485717"/>
            </a:xfrm>
            <a:custGeom>
              <a:avLst/>
              <a:gdLst>
                <a:gd name="connsiteX0" fmla="*/ 0 w 3018891"/>
                <a:gd name="connsiteY0" fmla="*/ 242887 h 485776"/>
                <a:gd name="connsiteX1" fmla="*/ 0 w 3018891"/>
                <a:gd name="connsiteY1" fmla="*/ 242888 h 485776"/>
                <a:gd name="connsiteX2" fmla="*/ 0 w 3018891"/>
                <a:gd name="connsiteY2" fmla="*/ 242888 h 485776"/>
                <a:gd name="connsiteX3" fmla="*/ 242888 w 3018891"/>
                <a:gd name="connsiteY3" fmla="*/ 0 h 485776"/>
                <a:gd name="connsiteX4" fmla="*/ 3018891 w 3018891"/>
                <a:gd name="connsiteY4" fmla="*/ 0 h 485776"/>
                <a:gd name="connsiteX5" fmla="*/ 2867060 w 3018891"/>
                <a:gd name="connsiteY5" fmla="*/ 73141 h 485776"/>
                <a:gd name="connsiteX6" fmla="*/ 2452340 w 3018891"/>
                <a:gd name="connsiteY6" fmla="*/ 383035 h 485776"/>
                <a:gd name="connsiteX7" fmla="*/ 2358962 w 3018891"/>
                <a:gd name="connsiteY7" fmla="*/ 485776 h 485776"/>
                <a:gd name="connsiteX8" fmla="*/ 242888 w 3018891"/>
                <a:gd name="connsiteY8" fmla="*/ 485775 h 485776"/>
                <a:gd name="connsiteX9" fmla="*/ 19088 w 3018891"/>
                <a:gd name="connsiteY9" fmla="*/ 337430 h 485776"/>
                <a:gd name="connsiteX10" fmla="*/ 0 w 3018891"/>
                <a:gd name="connsiteY10" fmla="*/ 242888 h 485776"/>
                <a:gd name="connsiteX11" fmla="*/ 19088 w 3018891"/>
                <a:gd name="connsiteY11" fmla="*/ 148345 h 485776"/>
                <a:gd name="connsiteX12" fmla="*/ 242888 w 3018891"/>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891" h="485776">
                  <a:moveTo>
                    <a:pt x="0" y="242887"/>
                  </a:moveTo>
                  <a:lnTo>
                    <a:pt x="0" y="242888"/>
                  </a:lnTo>
                  <a:lnTo>
                    <a:pt x="0" y="242888"/>
                  </a:lnTo>
                  <a:close/>
                  <a:moveTo>
                    <a:pt x="242888" y="0"/>
                  </a:moveTo>
                  <a:lnTo>
                    <a:pt x="3018891" y="0"/>
                  </a:lnTo>
                  <a:lnTo>
                    <a:pt x="2867060" y="73141"/>
                  </a:lnTo>
                  <a:cubicBezTo>
                    <a:pt x="2714063" y="156254"/>
                    <a:pt x="2574466" y="260909"/>
                    <a:pt x="2452340" y="383035"/>
                  </a:cubicBezTo>
                  <a:lnTo>
                    <a:pt x="2358962"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0" name="任意多边形 29"/>
            <p:cNvSpPr/>
            <p:nvPr/>
          </p:nvSpPr>
          <p:spPr>
            <a:xfrm>
              <a:off x="1915170" y="3081668"/>
              <a:ext cx="2703836" cy="485717"/>
            </a:xfrm>
            <a:custGeom>
              <a:avLst/>
              <a:gdLst>
                <a:gd name="connsiteX0" fmla="*/ 0 w 2704224"/>
                <a:gd name="connsiteY0" fmla="*/ 242887 h 485776"/>
                <a:gd name="connsiteX1" fmla="*/ 0 w 2704224"/>
                <a:gd name="connsiteY1" fmla="*/ 242888 h 485776"/>
                <a:gd name="connsiteX2" fmla="*/ 0 w 2704224"/>
                <a:gd name="connsiteY2" fmla="*/ 242888 h 485776"/>
                <a:gd name="connsiteX3" fmla="*/ 242888 w 2704224"/>
                <a:gd name="connsiteY3" fmla="*/ 0 h 485776"/>
                <a:gd name="connsiteX4" fmla="*/ 2704224 w 2704224"/>
                <a:gd name="connsiteY4" fmla="*/ 0 h 485776"/>
                <a:gd name="connsiteX5" fmla="*/ 2632639 w 2704224"/>
                <a:gd name="connsiteY5" fmla="*/ 95730 h 485776"/>
                <a:gd name="connsiteX6" fmla="*/ 2466714 w 2704224"/>
                <a:gd name="connsiteY6" fmla="*/ 401423 h 485776"/>
                <a:gd name="connsiteX7" fmla="*/ 2435841 w 2704224"/>
                <a:gd name="connsiteY7" fmla="*/ 485776 h 485776"/>
                <a:gd name="connsiteX8" fmla="*/ 242888 w 2704224"/>
                <a:gd name="connsiteY8" fmla="*/ 485775 h 485776"/>
                <a:gd name="connsiteX9" fmla="*/ 19088 w 2704224"/>
                <a:gd name="connsiteY9" fmla="*/ 337430 h 485776"/>
                <a:gd name="connsiteX10" fmla="*/ 0 w 2704224"/>
                <a:gd name="connsiteY10" fmla="*/ 242888 h 485776"/>
                <a:gd name="connsiteX11" fmla="*/ 19088 w 2704224"/>
                <a:gd name="connsiteY11" fmla="*/ 148345 h 485776"/>
                <a:gd name="connsiteX12" fmla="*/ 242888 w 2704224"/>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4224" h="485776">
                  <a:moveTo>
                    <a:pt x="0" y="242887"/>
                  </a:moveTo>
                  <a:lnTo>
                    <a:pt x="0" y="242888"/>
                  </a:lnTo>
                  <a:lnTo>
                    <a:pt x="0" y="242888"/>
                  </a:lnTo>
                  <a:close/>
                  <a:moveTo>
                    <a:pt x="242888" y="0"/>
                  </a:moveTo>
                  <a:lnTo>
                    <a:pt x="2704224" y="0"/>
                  </a:lnTo>
                  <a:lnTo>
                    <a:pt x="2632639" y="95730"/>
                  </a:lnTo>
                  <a:cubicBezTo>
                    <a:pt x="2567958" y="191471"/>
                    <a:pt x="2512247" y="293771"/>
                    <a:pt x="2466714" y="401423"/>
                  </a:cubicBezTo>
                  <a:lnTo>
                    <a:pt x="2435841"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1" name="任意多边形 30"/>
            <p:cNvSpPr/>
            <p:nvPr/>
          </p:nvSpPr>
          <p:spPr>
            <a:xfrm>
              <a:off x="1496020" y="3635639"/>
              <a:ext cx="2829263" cy="485717"/>
            </a:xfrm>
            <a:custGeom>
              <a:avLst/>
              <a:gdLst>
                <a:gd name="connsiteX0" fmla="*/ 0 w 2829506"/>
                <a:gd name="connsiteY0" fmla="*/ 242887 h 485776"/>
                <a:gd name="connsiteX1" fmla="*/ 0 w 2829506"/>
                <a:gd name="connsiteY1" fmla="*/ 242888 h 485776"/>
                <a:gd name="connsiteX2" fmla="*/ 0 w 2829506"/>
                <a:gd name="connsiteY2" fmla="*/ 242888 h 485776"/>
                <a:gd name="connsiteX3" fmla="*/ 242888 w 2829506"/>
                <a:gd name="connsiteY3" fmla="*/ 0 h 485776"/>
                <a:gd name="connsiteX4" fmla="*/ 2829506 w 2829506"/>
                <a:gd name="connsiteY4" fmla="*/ 0 h 485776"/>
                <a:gd name="connsiteX5" fmla="*/ 2824703 w 2829506"/>
                <a:gd name="connsiteY5" fmla="*/ 13122 h 485776"/>
                <a:gd name="connsiteX6" fmla="*/ 2753087 w 2829506"/>
                <a:gd name="connsiteY6" fmla="*/ 364275 h 485776"/>
                <a:gd name="connsiteX7" fmla="*/ 2746951 w 2829506"/>
                <a:gd name="connsiteY7" fmla="*/ 485776 h 485776"/>
                <a:gd name="connsiteX8" fmla="*/ 242888 w 2829506"/>
                <a:gd name="connsiteY8" fmla="*/ 485775 h 485776"/>
                <a:gd name="connsiteX9" fmla="*/ 19088 w 2829506"/>
                <a:gd name="connsiteY9" fmla="*/ 337430 h 485776"/>
                <a:gd name="connsiteX10" fmla="*/ 0 w 2829506"/>
                <a:gd name="connsiteY10" fmla="*/ 242888 h 485776"/>
                <a:gd name="connsiteX11" fmla="*/ 19088 w 2829506"/>
                <a:gd name="connsiteY11" fmla="*/ 148345 h 485776"/>
                <a:gd name="connsiteX12" fmla="*/ 242888 w 2829506"/>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9506" h="485776">
                  <a:moveTo>
                    <a:pt x="0" y="242887"/>
                  </a:moveTo>
                  <a:lnTo>
                    <a:pt x="0" y="242888"/>
                  </a:lnTo>
                  <a:lnTo>
                    <a:pt x="0" y="242888"/>
                  </a:lnTo>
                  <a:close/>
                  <a:moveTo>
                    <a:pt x="242888" y="0"/>
                  </a:moveTo>
                  <a:lnTo>
                    <a:pt x="2829506" y="0"/>
                  </a:lnTo>
                  <a:lnTo>
                    <a:pt x="2824703" y="13122"/>
                  </a:lnTo>
                  <a:cubicBezTo>
                    <a:pt x="2789649" y="125826"/>
                    <a:pt x="2765375" y="243279"/>
                    <a:pt x="2753087" y="364275"/>
                  </a:cubicBezTo>
                  <a:lnTo>
                    <a:pt x="2746951"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2" name="任意多边形 31"/>
            <p:cNvSpPr/>
            <p:nvPr/>
          </p:nvSpPr>
          <p:spPr>
            <a:xfrm>
              <a:off x="1496020" y="4188024"/>
              <a:ext cx="2813386" cy="485717"/>
            </a:xfrm>
            <a:custGeom>
              <a:avLst/>
              <a:gdLst>
                <a:gd name="connsiteX0" fmla="*/ 0 w 2813386"/>
                <a:gd name="connsiteY0" fmla="*/ 242887 h 485776"/>
                <a:gd name="connsiteX1" fmla="*/ 0 w 2813386"/>
                <a:gd name="connsiteY1" fmla="*/ 242888 h 485776"/>
                <a:gd name="connsiteX2" fmla="*/ 0 w 2813386"/>
                <a:gd name="connsiteY2" fmla="*/ 242888 h 485776"/>
                <a:gd name="connsiteX3" fmla="*/ 242888 w 2813386"/>
                <a:gd name="connsiteY3" fmla="*/ 0 h 485776"/>
                <a:gd name="connsiteX4" fmla="*/ 2744066 w 2813386"/>
                <a:gd name="connsiteY4" fmla="*/ 0 h 485776"/>
                <a:gd name="connsiteX5" fmla="*/ 2753087 w 2813386"/>
                <a:gd name="connsiteY5" fmla="*/ 178637 h 485776"/>
                <a:gd name="connsiteX6" fmla="*/ 2780357 w 2813386"/>
                <a:gd name="connsiteY6" fmla="*/ 357323 h 485776"/>
                <a:gd name="connsiteX7" fmla="*/ 2813386 w 2813386"/>
                <a:gd name="connsiteY7" fmla="*/ 485776 h 485776"/>
                <a:gd name="connsiteX8" fmla="*/ 242888 w 2813386"/>
                <a:gd name="connsiteY8" fmla="*/ 485775 h 485776"/>
                <a:gd name="connsiteX9" fmla="*/ 19088 w 2813386"/>
                <a:gd name="connsiteY9" fmla="*/ 337430 h 485776"/>
                <a:gd name="connsiteX10" fmla="*/ 0 w 2813386"/>
                <a:gd name="connsiteY10" fmla="*/ 242888 h 485776"/>
                <a:gd name="connsiteX11" fmla="*/ 19088 w 2813386"/>
                <a:gd name="connsiteY11" fmla="*/ 148345 h 485776"/>
                <a:gd name="connsiteX12" fmla="*/ 242888 w 2813386"/>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3386" h="485776">
                  <a:moveTo>
                    <a:pt x="0" y="242887"/>
                  </a:moveTo>
                  <a:lnTo>
                    <a:pt x="0" y="242888"/>
                  </a:lnTo>
                  <a:lnTo>
                    <a:pt x="0" y="242888"/>
                  </a:lnTo>
                  <a:close/>
                  <a:moveTo>
                    <a:pt x="242888" y="0"/>
                  </a:moveTo>
                  <a:lnTo>
                    <a:pt x="2744066" y="0"/>
                  </a:lnTo>
                  <a:lnTo>
                    <a:pt x="2753087" y="178637"/>
                  </a:lnTo>
                  <a:cubicBezTo>
                    <a:pt x="2759231" y="239135"/>
                    <a:pt x="2768371" y="298748"/>
                    <a:pt x="2780357" y="357323"/>
                  </a:cubicBezTo>
                  <a:lnTo>
                    <a:pt x="2813386"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32"/>
            <p:cNvSpPr/>
            <p:nvPr/>
          </p:nvSpPr>
          <p:spPr>
            <a:xfrm>
              <a:off x="1919934" y="4741996"/>
              <a:ext cx="2653029" cy="485717"/>
            </a:xfrm>
            <a:custGeom>
              <a:avLst/>
              <a:gdLst>
                <a:gd name="connsiteX0" fmla="*/ 0 w 2652959"/>
                <a:gd name="connsiteY0" fmla="*/ 242887 h 485776"/>
                <a:gd name="connsiteX1" fmla="*/ 0 w 2652959"/>
                <a:gd name="connsiteY1" fmla="*/ 242888 h 485776"/>
                <a:gd name="connsiteX2" fmla="*/ 0 w 2652959"/>
                <a:gd name="connsiteY2" fmla="*/ 242888 h 485776"/>
                <a:gd name="connsiteX3" fmla="*/ 242888 w 2652959"/>
                <a:gd name="connsiteY3" fmla="*/ 0 h 485776"/>
                <a:gd name="connsiteX4" fmla="*/ 2406389 w 2652959"/>
                <a:gd name="connsiteY4" fmla="*/ 0 h 485776"/>
                <a:gd name="connsiteX5" fmla="*/ 2458175 w 2652959"/>
                <a:gd name="connsiteY5" fmla="*/ 141490 h 485776"/>
                <a:gd name="connsiteX6" fmla="*/ 2624100 w 2652959"/>
                <a:gd name="connsiteY6" fmla="*/ 447183 h 485776"/>
                <a:gd name="connsiteX7" fmla="*/ 2652959 w 2652959"/>
                <a:gd name="connsiteY7" fmla="*/ 485776 h 485776"/>
                <a:gd name="connsiteX8" fmla="*/ 242888 w 2652959"/>
                <a:gd name="connsiteY8" fmla="*/ 485775 h 485776"/>
                <a:gd name="connsiteX9" fmla="*/ 19088 w 2652959"/>
                <a:gd name="connsiteY9" fmla="*/ 337430 h 485776"/>
                <a:gd name="connsiteX10" fmla="*/ 0 w 2652959"/>
                <a:gd name="connsiteY10" fmla="*/ 242888 h 485776"/>
                <a:gd name="connsiteX11" fmla="*/ 19088 w 2652959"/>
                <a:gd name="connsiteY11" fmla="*/ 148345 h 485776"/>
                <a:gd name="connsiteX12" fmla="*/ 242888 w 2652959"/>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2959" h="485776">
                  <a:moveTo>
                    <a:pt x="0" y="242887"/>
                  </a:moveTo>
                  <a:lnTo>
                    <a:pt x="0" y="242888"/>
                  </a:lnTo>
                  <a:lnTo>
                    <a:pt x="0" y="242888"/>
                  </a:lnTo>
                  <a:close/>
                  <a:moveTo>
                    <a:pt x="242888" y="0"/>
                  </a:moveTo>
                  <a:lnTo>
                    <a:pt x="2406389" y="0"/>
                  </a:lnTo>
                  <a:lnTo>
                    <a:pt x="2458175" y="141490"/>
                  </a:lnTo>
                  <a:cubicBezTo>
                    <a:pt x="2503708" y="249143"/>
                    <a:pt x="2559419" y="351442"/>
                    <a:pt x="2624100" y="447183"/>
                  </a:cubicBezTo>
                  <a:lnTo>
                    <a:pt x="2652959"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4" name="任意多边形 33"/>
            <p:cNvSpPr/>
            <p:nvPr/>
          </p:nvSpPr>
          <p:spPr>
            <a:xfrm>
              <a:off x="2315268" y="5295967"/>
              <a:ext cx="2899121" cy="485717"/>
            </a:xfrm>
            <a:custGeom>
              <a:avLst/>
              <a:gdLst>
                <a:gd name="connsiteX0" fmla="*/ 0 w 2900276"/>
                <a:gd name="connsiteY0" fmla="*/ 242887 h 485776"/>
                <a:gd name="connsiteX1" fmla="*/ 0 w 2900276"/>
                <a:gd name="connsiteY1" fmla="*/ 242888 h 485776"/>
                <a:gd name="connsiteX2" fmla="*/ 0 w 2900276"/>
                <a:gd name="connsiteY2" fmla="*/ 242888 h 485776"/>
                <a:gd name="connsiteX3" fmla="*/ 242888 w 2900276"/>
                <a:gd name="connsiteY3" fmla="*/ 0 h 485776"/>
                <a:gd name="connsiteX4" fmla="*/ 2312198 w 2900276"/>
                <a:gd name="connsiteY4" fmla="*/ 0 h 485776"/>
                <a:gd name="connsiteX5" fmla="*/ 2336189 w 2900276"/>
                <a:gd name="connsiteY5" fmla="*/ 32083 h 485776"/>
                <a:gd name="connsiteX6" fmla="*/ 2867061 w 2900276"/>
                <a:gd name="connsiteY6" fmla="*/ 469776 h 485776"/>
                <a:gd name="connsiteX7" fmla="*/ 2900276 w 2900276"/>
                <a:gd name="connsiteY7" fmla="*/ 485776 h 485776"/>
                <a:gd name="connsiteX8" fmla="*/ 242888 w 2900276"/>
                <a:gd name="connsiteY8" fmla="*/ 485775 h 485776"/>
                <a:gd name="connsiteX9" fmla="*/ 19088 w 2900276"/>
                <a:gd name="connsiteY9" fmla="*/ 337430 h 485776"/>
                <a:gd name="connsiteX10" fmla="*/ 0 w 2900276"/>
                <a:gd name="connsiteY10" fmla="*/ 242888 h 485776"/>
                <a:gd name="connsiteX11" fmla="*/ 19088 w 2900276"/>
                <a:gd name="connsiteY11" fmla="*/ 148345 h 485776"/>
                <a:gd name="connsiteX12" fmla="*/ 242888 w 2900276"/>
                <a:gd name="connsiteY12" fmla="*/ 0 h 48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0276" h="485776">
                  <a:moveTo>
                    <a:pt x="0" y="242887"/>
                  </a:moveTo>
                  <a:lnTo>
                    <a:pt x="0" y="242888"/>
                  </a:lnTo>
                  <a:lnTo>
                    <a:pt x="0" y="242888"/>
                  </a:lnTo>
                  <a:close/>
                  <a:moveTo>
                    <a:pt x="242888" y="0"/>
                  </a:moveTo>
                  <a:lnTo>
                    <a:pt x="2312198" y="0"/>
                  </a:lnTo>
                  <a:lnTo>
                    <a:pt x="2336189" y="32083"/>
                  </a:lnTo>
                  <a:cubicBezTo>
                    <a:pt x="2482891" y="209844"/>
                    <a:pt x="2663064" y="358958"/>
                    <a:pt x="2867061" y="469776"/>
                  </a:cubicBezTo>
                  <a:lnTo>
                    <a:pt x="2900276" y="485776"/>
                  </a:lnTo>
                  <a:lnTo>
                    <a:pt x="242888" y="485775"/>
                  </a:lnTo>
                  <a:cubicBezTo>
                    <a:pt x="142281" y="485775"/>
                    <a:pt x="55960" y="424606"/>
                    <a:pt x="19088" y="337430"/>
                  </a:cubicBezTo>
                  <a:lnTo>
                    <a:pt x="0" y="242888"/>
                  </a:lnTo>
                  <a:lnTo>
                    <a:pt x="19088" y="148345"/>
                  </a:lnTo>
                  <a:cubicBezTo>
                    <a:pt x="55960" y="61169"/>
                    <a:pt x="142281" y="0"/>
                    <a:pt x="242888" y="0"/>
                  </a:cubicBezTo>
                  <a:close/>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sp>
        <p:nvSpPr>
          <p:cNvPr id="35" name="矩形 34"/>
          <p:cNvSpPr/>
          <p:nvPr/>
        </p:nvSpPr>
        <p:spPr>
          <a:xfrm>
            <a:off x="4667250" y="3351213"/>
            <a:ext cx="2646363" cy="1006475"/>
          </a:xfrm>
          <a:prstGeom prst="rect">
            <a:avLst/>
          </a:prstGeom>
        </p:spPr>
        <p:txBody>
          <a:bodyPr wrap="none">
            <a:spAutoFit/>
          </a:bodyPr>
          <a:lstStyle/>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企业安全文化建设</a:t>
            </a:r>
            <a:endPar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marL="0" marR="0" lvl="0" indent="0" algn="ctr" defTabSz="914400" rtl="0" eaLnBrk="1" fontAlgn="base" latinLnBrk="0" hangingPunct="1">
              <a:lnSpc>
                <a:spcPct val="13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的理论体系</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6" name="矩形 35"/>
          <p:cNvSpPr/>
          <p:nvPr/>
        </p:nvSpPr>
        <p:spPr>
          <a:xfrm>
            <a:off x="2589213" y="2303463"/>
            <a:ext cx="1924050"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一个目标</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7" name="矩形 36"/>
          <p:cNvSpPr/>
          <p:nvPr/>
        </p:nvSpPr>
        <p:spPr>
          <a:xfrm>
            <a:off x="1933575" y="2849563"/>
            <a:ext cx="2381250"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二个响应</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8" name="矩形 37"/>
          <p:cNvSpPr/>
          <p:nvPr/>
        </p:nvSpPr>
        <p:spPr>
          <a:xfrm>
            <a:off x="1830388" y="3419475"/>
            <a:ext cx="1828800"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三个对象</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1870075" y="3963988"/>
            <a:ext cx="1749425" cy="40163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四个原理</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0" name="矩形 39"/>
          <p:cNvSpPr/>
          <p:nvPr/>
        </p:nvSpPr>
        <p:spPr>
          <a:xfrm>
            <a:off x="1958975" y="4518025"/>
            <a:ext cx="2259013"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五个层级</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1" name="矩形 40"/>
          <p:cNvSpPr/>
          <p:nvPr/>
        </p:nvSpPr>
        <p:spPr>
          <a:xfrm>
            <a:off x="2649538" y="5080000"/>
            <a:ext cx="1646238"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六个要素</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2" name="矩形 41"/>
          <p:cNvSpPr/>
          <p:nvPr/>
        </p:nvSpPr>
        <p:spPr>
          <a:xfrm>
            <a:off x="7840663" y="2303463"/>
            <a:ext cx="1752600"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七个系统</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8062913" y="2857500"/>
            <a:ext cx="2106613"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八个条件</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4" name="矩形 43"/>
          <p:cNvSpPr/>
          <p:nvPr/>
        </p:nvSpPr>
        <p:spPr>
          <a:xfrm>
            <a:off x="8548688" y="3419475"/>
            <a:ext cx="1828800"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九个指数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5" name="矩形 44"/>
          <p:cNvSpPr/>
          <p:nvPr/>
        </p:nvSpPr>
        <p:spPr>
          <a:xfrm>
            <a:off x="8301038" y="3971925"/>
            <a:ext cx="2324100" cy="40163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十个评估指标</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6" name="矩形 45"/>
          <p:cNvSpPr/>
          <p:nvPr/>
        </p:nvSpPr>
        <p:spPr>
          <a:xfrm>
            <a:off x="8235950" y="4497388"/>
            <a:ext cx="1933575"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十一个步骤</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7" name="矩形 46"/>
          <p:cNvSpPr/>
          <p:nvPr/>
        </p:nvSpPr>
        <p:spPr>
          <a:xfrm>
            <a:off x="7775575" y="5080000"/>
            <a:ext cx="2192338"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十二个要求</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6514" name="Rectangle 5"/>
          <p:cNvSpPr/>
          <p:nvPr/>
        </p:nvSpPr>
        <p:spPr>
          <a:xfrm>
            <a:off x="1195388" y="266700"/>
            <a:ext cx="7112000"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企业安全文化建设的理论体系</a:t>
            </a:r>
            <a:endParaRPr lang="zh-CN" altLang="en-US" sz="3200" dirty="0">
              <a:latin typeface="华文中宋" pitchFamily="2" charset="-122"/>
              <a:ea typeface="华文中宋"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7522" name="Rectangle 5"/>
          <p:cNvSpPr/>
          <p:nvPr/>
        </p:nvSpPr>
        <p:spPr>
          <a:xfrm>
            <a:off x="1177925" y="288925"/>
            <a:ext cx="6707188"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1</a:t>
            </a:r>
            <a:r>
              <a:rPr lang="zh-CN" altLang="en-US" sz="3200" dirty="0">
                <a:latin typeface="华文中宋" pitchFamily="2" charset="-122"/>
                <a:ea typeface="华文中宋" pitchFamily="2" charset="-122"/>
              </a:rPr>
              <a:t>、一个目标</a:t>
            </a:r>
            <a:endParaRPr lang="zh-CN" altLang="en-US" sz="3200" dirty="0">
              <a:latin typeface="华文中宋" pitchFamily="2" charset="-122"/>
              <a:ea typeface="华文中宋" pitchFamily="2" charset="-122"/>
            </a:endParaRPr>
          </a:p>
        </p:txBody>
      </p:sp>
      <p:sp>
        <p:nvSpPr>
          <p:cNvPr id="107523" name="WordArt 9"/>
          <p:cNvSpPr>
            <a:spLocks noTextEdit="1"/>
          </p:cNvSpPr>
          <p:nvPr/>
        </p:nvSpPr>
        <p:spPr>
          <a:xfrm>
            <a:off x="6884988" y="1944688"/>
            <a:ext cx="2439987" cy="3938587"/>
          </a:xfrm>
          <a:prstGeom prst="rect">
            <a:avLst/>
          </a:prstGeom>
        </p:spPr>
        <p:txBody>
          <a:bodyPr wrap="none" fromWordArt="1">
            <a:prstTxWarp prst="textPlain">
              <a:avLst>
                <a:gd name="adj" fmla="val 50000"/>
              </a:avLst>
            </a:prstTxWarp>
            <a:normAutofit/>
          </a:bodyPr>
          <a:p>
            <a:pPr algn="ctr"/>
            <a:r>
              <a:rPr lang="zh-CN" altLang="en-US" sz="6600" b="1">
                <a:solidFill>
                  <a:srgbClr val="FF0000"/>
                </a:solidFill>
                <a:effectLst>
                  <a:outerShdw dist="35921" dir="2699999" algn="ctr" rotWithShape="0">
                    <a:srgbClr val="C0C0C0">
                      <a:alpha val="79999"/>
                    </a:srgbClr>
                  </a:outerShdw>
                </a:effectLst>
                <a:latin typeface="Arial Black" panose="020B0A04020102020204" pitchFamily="34" charset="0"/>
                <a:ea typeface="Arial Black" panose="020B0A04020102020204" pitchFamily="34" charset="0"/>
              </a:rPr>
              <a:t>0</a:t>
            </a:r>
            <a:endParaRPr lang="zh-CN" altLang="en-US" sz="6600" b="1">
              <a:solidFill>
                <a:srgbClr val="FF0000"/>
              </a:solidFill>
              <a:effectLst>
                <a:outerShdw dist="35921" dir="2699999" algn="ctr" rotWithShape="0">
                  <a:srgbClr val="C0C0C0">
                    <a:alpha val="79999"/>
                  </a:srgbClr>
                </a:outerShdw>
              </a:effectLst>
              <a:latin typeface="Arial Black" panose="020B0A04020102020204" pitchFamily="34" charset="0"/>
              <a:ea typeface="Arial Black" panose="020B0A04020102020204" pitchFamily="34" charset="0"/>
            </a:endParaRPr>
          </a:p>
        </p:txBody>
      </p:sp>
      <p:pic>
        <p:nvPicPr>
          <p:cNvPr id="107524" name="图片 1"/>
          <p:cNvPicPr>
            <a:picLocks noChangeAspect="1"/>
          </p:cNvPicPr>
          <p:nvPr/>
        </p:nvPicPr>
        <p:blipFill>
          <a:blip r:embed="rId1"/>
          <a:stretch>
            <a:fillRect/>
          </a:stretch>
        </p:blipFill>
        <p:spPr>
          <a:xfrm>
            <a:off x="9213850" y="2274888"/>
            <a:ext cx="2709863" cy="5549900"/>
          </a:xfrm>
          <a:prstGeom prst="rect">
            <a:avLst/>
          </a:prstGeom>
          <a:noFill/>
          <a:ln w="9525">
            <a:noFill/>
          </a:ln>
        </p:spPr>
      </p:pic>
      <p:sp>
        <p:nvSpPr>
          <p:cNvPr id="3" name="矩形 2"/>
          <p:cNvSpPr/>
          <p:nvPr/>
        </p:nvSpPr>
        <p:spPr>
          <a:xfrm>
            <a:off x="919163" y="2482850"/>
            <a:ext cx="5664200" cy="2862263"/>
          </a:xfrm>
          <a:prstGeom prst="rect">
            <a:avLst/>
          </a:prstGeom>
        </p:spPr>
        <p:txBody>
          <a:bodyPr>
            <a:spAutoFit/>
          </a:bodyPr>
          <a:lstStyle/>
          <a:p>
            <a:pPr marL="0" marR="0" lvl="0" indent="0" algn="l" defTabSz="914400" rtl="0" eaLnBrk="1" fontAlgn="base" latinLnBrk="0"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通过规范培养员工的观念、态度、知识、技能、行为习惯和组织氛围，预防并消除由于人因错误诱发的意外事故，降低非人因事故的伤害程度，实现“零事故、零伤害、零损失”的目标。</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 name="任意多边形 16"/>
          <p:cNvSpPr/>
          <p:nvPr/>
        </p:nvSpPr>
        <p:spPr bwMode="auto">
          <a:xfrm rot="10800000">
            <a:off x="7246938" y="1882775"/>
            <a:ext cx="2603500" cy="1466850"/>
          </a:xfrm>
          <a:custGeom>
            <a:avLst/>
            <a:gdLst>
              <a:gd name="connsiteX0" fmla="*/ 1301750 w 2603500"/>
              <a:gd name="connsiteY0" fmla="*/ 1468287 h 1468287"/>
              <a:gd name="connsiteX1" fmla="*/ 1207536 w 2603500"/>
              <a:gd name="connsiteY1" fmla="*/ 1448392 h 1468287"/>
              <a:gd name="connsiteX2" fmla="*/ 95542 w 2603500"/>
              <a:gd name="connsiteY2" fmla="*/ 806431 h 1468287"/>
              <a:gd name="connsiteX3" fmla="*/ 0 w 2603500"/>
              <a:gd name="connsiteY3" fmla="*/ 641961 h 1468287"/>
              <a:gd name="connsiteX4" fmla="*/ 0 w 2603500"/>
              <a:gd name="connsiteY4" fmla="*/ 100307 h 1468287"/>
              <a:gd name="connsiteX5" fmla="*/ 0 w 2603500"/>
              <a:gd name="connsiteY5" fmla="*/ 0 h 1468287"/>
              <a:gd name="connsiteX6" fmla="*/ 2603500 w 2603500"/>
              <a:gd name="connsiteY6" fmla="*/ 0 h 1468287"/>
              <a:gd name="connsiteX7" fmla="*/ 2603500 w 2603500"/>
              <a:gd name="connsiteY7" fmla="*/ 46705 h 1468287"/>
              <a:gd name="connsiteX8" fmla="*/ 2603500 w 2603500"/>
              <a:gd name="connsiteY8" fmla="*/ 641961 h 1468287"/>
              <a:gd name="connsiteX9" fmla="*/ 2574307 w 2603500"/>
              <a:gd name="connsiteY9" fmla="*/ 734807 h 1468287"/>
              <a:gd name="connsiteX10" fmla="*/ 2507959 w 2603500"/>
              <a:gd name="connsiteY10" fmla="*/ 806431 h 1468287"/>
              <a:gd name="connsiteX11" fmla="*/ 1395965 w 2603500"/>
              <a:gd name="connsiteY11" fmla="*/ 1448392 h 1468287"/>
              <a:gd name="connsiteX12" fmla="*/ 1301750 w 2603500"/>
              <a:gd name="connsiteY12" fmla="*/ 1468287 h 14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3500" h="1468287">
                <a:moveTo>
                  <a:pt x="1301750" y="1468287"/>
                </a:moveTo>
                <a:cubicBezTo>
                  <a:pt x="1265922" y="1468287"/>
                  <a:pt x="1230094" y="1461656"/>
                  <a:pt x="1207536" y="1448392"/>
                </a:cubicBezTo>
                <a:lnTo>
                  <a:pt x="95542" y="806431"/>
                </a:lnTo>
                <a:cubicBezTo>
                  <a:pt x="47771" y="779903"/>
                  <a:pt x="0" y="695016"/>
                  <a:pt x="0" y="641961"/>
                </a:cubicBezTo>
                <a:cubicBezTo>
                  <a:pt x="0" y="641961"/>
                  <a:pt x="0" y="641961"/>
                  <a:pt x="0" y="100307"/>
                </a:cubicBezTo>
                <a:lnTo>
                  <a:pt x="0" y="0"/>
                </a:lnTo>
                <a:lnTo>
                  <a:pt x="2603500" y="0"/>
                </a:lnTo>
                <a:lnTo>
                  <a:pt x="2603500" y="46705"/>
                </a:lnTo>
                <a:cubicBezTo>
                  <a:pt x="2603500" y="205628"/>
                  <a:pt x="2603500" y="401226"/>
                  <a:pt x="2603500" y="641961"/>
                </a:cubicBezTo>
                <a:cubicBezTo>
                  <a:pt x="2603500" y="660530"/>
                  <a:pt x="2595538" y="695016"/>
                  <a:pt x="2574307" y="734807"/>
                </a:cubicBezTo>
                <a:cubicBezTo>
                  <a:pt x="2550422" y="771945"/>
                  <a:pt x="2526536" y="795820"/>
                  <a:pt x="2507959" y="806431"/>
                </a:cubicBezTo>
                <a:cubicBezTo>
                  <a:pt x="2507959" y="806431"/>
                  <a:pt x="2507959" y="806431"/>
                  <a:pt x="1395965" y="1448392"/>
                </a:cubicBezTo>
                <a:cubicBezTo>
                  <a:pt x="1373406" y="1461656"/>
                  <a:pt x="1337578" y="1468287"/>
                  <a:pt x="1301750" y="1468287"/>
                </a:cubicBezTo>
                <a:close/>
              </a:path>
            </a:pathLst>
          </a:custGeom>
          <a:solidFill>
            <a:srgbClr val="C00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09571" name="Rectangle 5"/>
          <p:cNvSpPr/>
          <p:nvPr/>
        </p:nvSpPr>
        <p:spPr>
          <a:xfrm>
            <a:off x="1204913" y="298450"/>
            <a:ext cx="6707187"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2</a:t>
            </a:r>
            <a:r>
              <a:rPr lang="zh-CN" altLang="en-US" sz="3200" dirty="0">
                <a:latin typeface="华文中宋" pitchFamily="2" charset="-122"/>
                <a:ea typeface="华文中宋" pitchFamily="2" charset="-122"/>
              </a:rPr>
              <a:t>、两个响应</a:t>
            </a:r>
            <a:endParaRPr lang="zh-CN" altLang="en-US" sz="3200" dirty="0">
              <a:latin typeface="华文中宋" pitchFamily="2" charset="-122"/>
              <a:ea typeface="华文中宋" pitchFamily="2" charset="-122"/>
            </a:endParaRPr>
          </a:p>
        </p:txBody>
      </p:sp>
      <p:sp>
        <p:nvSpPr>
          <p:cNvPr id="16" name="任意多边形 15"/>
          <p:cNvSpPr/>
          <p:nvPr/>
        </p:nvSpPr>
        <p:spPr bwMode="auto">
          <a:xfrm rot="10800000">
            <a:off x="2311400" y="1882775"/>
            <a:ext cx="2603500" cy="1466850"/>
          </a:xfrm>
          <a:custGeom>
            <a:avLst/>
            <a:gdLst>
              <a:gd name="connsiteX0" fmla="*/ 1301750 w 2603500"/>
              <a:gd name="connsiteY0" fmla="*/ 1468287 h 1468287"/>
              <a:gd name="connsiteX1" fmla="*/ 1207536 w 2603500"/>
              <a:gd name="connsiteY1" fmla="*/ 1448392 h 1468287"/>
              <a:gd name="connsiteX2" fmla="*/ 95542 w 2603500"/>
              <a:gd name="connsiteY2" fmla="*/ 806431 h 1468287"/>
              <a:gd name="connsiteX3" fmla="*/ 0 w 2603500"/>
              <a:gd name="connsiteY3" fmla="*/ 641961 h 1468287"/>
              <a:gd name="connsiteX4" fmla="*/ 0 w 2603500"/>
              <a:gd name="connsiteY4" fmla="*/ 100307 h 1468287"/>
              <a:gd name="connsiteX5" fmla="*/ 0 w 2603500"/>
              <a:gd name="connsiteY5" fmla="*/ 0 h 1468287"/>
              <a:gd name="connsiteX6" fmla="*/ 2603500 w 2603500"/>
              <a:gd name="connsiteY6" fmla="*/ 0 h 1468287"/>
              <a:gd name="connsiteX7" fmla="*/ 2603500 w 2603500"/>
              <a:gd name="connsiteY7" fmla="*/ 46705 h 1468287"/>
              <a:gd name="connsiteX8" fmla="*/ 2603500 w 2603500"/>
              <a:gd name="connsiteY8" fmla="*/ 641961 h 1468287"/>
              <a:gd name="connsiteX9" fmla="*/ 2574307 w 2603500"/>
              <a:gd name="connsiteY9" fmla="*/ 734807 h 1468287"/>
              <a:gd name="connsiteX10" fmla="*/ 2507959 w 2603500"/>
              <a:gd name="connsiteY10" fmla="*/ 806431 h 1468287"/>
              <a:gd name="connsiteX11" fmla="*/ 1395965 w 2603500"/>
              <a:gd name="connsiteY11" fmla="*/ 1448392 h 1468287"/>
              <a:gd name="connsiteX12" fmla="*/ 1301750 w 2603500"/>
              <a:gd name="connsiteY12" fmla="*/ 1468287 h 14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3500" h="1468287">
                <a:moveTo>
                  <a:pt x="1301750" y="1468287"/>
                </a:moveTo>
                <a:cubicBezTo>
                  <a:pt x="1265922" y="1468287"/>
                  <a:pt x="1230094" y="1461656"/>
                  <a:pt x="1207536" y="1448392"/>
                </a:cubicBezTo>
                <a:lnTo>
                  <a:pt x="95542" y="806431"/>
                </a:lnTo>
                <a:cubicBezTo>
                  <a:pt x="47771" y="779903"/>
                  <a:pt x="0" y="695016"/>
                  <a:pt x="0" y="641961"/>
                </a:cubicBezTo>
                <a:cubicBezTo>
                  <a:pt x="0" y="641961"/>
                  <a:pt x="0" y="641961"/>
                  <a:pt x="0" y="100307"/>
                </a:cubicBezTo>
                <a:lnTo>
                  <a:pt x="0" y="0"/>
                </a:lnTo>
                <a:lnTo>
                  <a:pt x="2603500" y="0"/>
                </a:lnTo>
                <a:lnTo>
                  <a:pt x="2603500" y="46705"/>
                </a:lnTo>
                <a:cubicBezTo>
                  <a:pt x="2603500" y="205628"/>
                  <a:pt x="2603500" y="401226"/>
                  <a:pt x="2603500" y="641961"/>
                </a:cubicBezTo>
                <a:cubicBezTo>
                  <a:pt x="2603500" y="660530"/>
                  <a:pt x="2595538" y="695016"/>
                  <a:pt x="2574307" y="734807"/>
                </a:cubicBezTo>
                <a:cubicBezTo>
                  <a:pt x="2550422" y="771945"/>
                  <a:pt x="2526536" y="795820"/>
                  <a:pt x="2507959" y="806431"/>
                </a:cubicBezTo>
                <a:cubicBezTo>
                  <a:pt x="2507959" y="806431"/>
                  <a:pt x="2507959" y="806431"/>
                  <a:pt x="1395965" y="1448392"/>
                </a:cubicBezTo>
                <a:cubicBezTo>
                  <a:pt x="1373406" y="1461656"/>
                  <a:pt x="1337578" y="1468287"/>
                  <a:pt x="1301750" y="1468287"/>
                </a:cubicBezTo>
                <a:close/>
              </a:path>
            </a:pathLst>
          </a:custGeom>
          <a:solidFill>
            <a:srgbClr val="C00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1419225" y="3349625"/>
            <a:ext cx="4352925" cy="2670175"/>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6429375" y="3349625"/>
            <a:ext cx="4352925" cy="2670175"/>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09575" name="矩形 3"/>
          <p:cNvSpPr/>
          <p:nvPr/>
        </p:nvSpPr>
        <p:spPr>
          <a:xfrm>
            <a:off x="3143250" y="2459038"/>
            <a:ext cx="904875" cy="523875"/>
          </a:xfrm>
          <a:prstGeom prst="rect">
            <a:avLst/>
          </a:prstGeom>
          <a:noFill/>
          <a:ln w="9525">
            <a:noFill/>
          </a:ln>
        </p:spPr>
        <p:txBody>
          <a:bodyPr wrap="none">
            <a:spAutoFit/>
          </a:bodyPr>
          <a:p>
            <a:pPr algn="ctr"/>
            <a:r>
              <a:rPr lang="zh-CN" altLang="en-US" dirty="0">
                <a:latin typeface="微软雅黑" panose="020B0503020204020204" charset="-122"/>
                <a:ea typeface="微软雅黑" panose="020B0503020204020204" charset="-122"/>
              </a:rPr>
              <a:t>企业</a:t>
            </a:r>
            <a:endParaRPr lang="zh-CN" altLang="en-US" dirty="0">
              <a:latin typeface="微软雅黑" panose="020B0503020204020204" charset="-122"/>
              <a:ea typeface="微软雅黑" panose="020B0503020204020204" charset="-122"/>
            </a:endParaRPr>
          </a:p>
        </p:txBody>
      </p:sp>
      <p:sp>
        <p:nvSpPr>
          <p:cNvPr id="623625" name="WordArt 9"/>
          <p:cNvSpPr>
            <a:spLocks noTextEdit="1"/>
          </p:cNvSpPr>
          <p:nvPr/>
        </p:nvSpPr>
        <p:spPr>
          <a:xfrm>
            <a:off x="8154988" y="2459038"/>
            <a:ext cx="901700" cy="523875"/>
          </a:xfrm>
          <a:prstGeom prst="rect">
            <a:avLst/>
          </a:prstGeom>
          <a:noFill/>
          <a:ln w="9525">
            <a:noFill/>
          </a:ln>
        </p:spPr>
        <p:txBody>
          <a:bodyPr/>
          <a:p>
            <a:endParaRPr lang="zh-CN" altLang="en-US"/>
          </a:p>
        </p:txBody>
      </p:sp>
      <p:pic>
        <p:nvPicPr>
          <p:cNvPr id="109577" name="图片 4"/>
          <p:cNvPicPr>
            <a:picLocks noChangeAspect="1"/>
          </p:cNvPicPr>
          <p:nvPr/>
        </p:nvPicPr>
        <p:blipFill>
          <a:blip r:embed="rId1"/>
          <a:srcRect b="7784"/>
          <a:stretch>
            <a:fillRect/>
          </a:stretch>
        </p:blipFill>
        <p:spPr>
          <a:xfrm>
            <a:off x="1687513" y="3559175"/>
            <a:ext cx="3816350" cy="2341563"/>
          </a:xfrm>
          <a:prstGeom prst="rect">
            <a:avLst/>
          </a:prstGeom>
          <a:noFill/>
          <a:ln w="9525">
            <a:noFill/>
          </a:ln>
        </p:spPr>
      </p:pic>
      <p:pic>
        <p:nvPicPr>
          <p:cNvPr id="109578" name="图片 6"/>
          <p:cNvPicPr>
            <a:picLocks noChangeAspect="1"/>
          </p:cNvPicPr>
          <p:nvPr/>
        </p:nvPicPr>
        <p:blipFill>
          <a:blip r:embed="rId2"/>
          <a:stretch>
            <a:fillRect/>
          </a:stretch>
        </p:blipFill>
        <p:spPr>
          <a:xfrm>
            <a:off x="6902450" y="3559175"/>
            <a:ext cx="3514725" cy="2341563"/>
          </a:xfrm>
          <a:prstGeom prst="rect">
            <a:avLst/>
          </a:prstGeom>
          <a:noFill/>
          <a:ln w="9525">
            <a:noFill/>
          </a:ln>
        </p:spPr>
      </p:pic>
      <p:sp>
        <p:nvSpPr>
          <p:cNvPr id="109579" name="矩形 3"/>
          <p:cNvSpPr/>
          <p:nvPr/>
        </p:nvSpPr>
        <p:spPr>
          <a:xfrm>
            <a:off x="8097838" y="2476500"/>
            <a:ext cx="901700" cy="523875"/>
          </a:xfrm>
          <a:prstGeom prst="rect">
            <a:avLst/>
          </a:prstGeom>
          <a:noFill/>
          <a:ln w="9525">
            <a:noFill/>
          </a:ln>
        </p:spPr>
        <p:txBody>
          <a:bodyPr wrap="none">
            <a:spAutoFit/>
          </a:bodyPr>
          <a:p>
            <a:pPr algn="ctr"/>
            <a:r>
              <a:rPr lang="zh-CN" altLang="en-US" dirty="0">
                <a:latin typeface="微软雅黑" panose="020B0503020204020204" charset="-122"/>
                <a:ea typeface="微软雅黑" panose="020B0503020204020204" charset="-122"/>
              </a:rPr>
              <a:t>员工</a:t>
            </a:r>
            <a:endParaRPr lang="zh-CN" altLang="en-US"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3625"/>
                                        </p:tgtEl>
                                        <p:attrNameLst>
                                          <p:attrName>style.visibility</p:attrName>
                                        </p:attrNameLst>
                                      </p:cBhvr>
                                      <p:to>
                                        <p:strVal val="visible"/>
                                      </p:to>
                                    </p:set>
                                    <p:anim calcmode="lin" valueType="num">
                                      <p:cBhvr additive="base">
                                        <p:cTn id="7" dur="500" fill="hold"/>
                                        <p:tgtEl>
                                          <p:spTgt spid="623625"/>
                                        </p:tgtEl>
                                        <p:attrNameLst>
                                          <p:attrName>ppt_x</p:attrName>
                                        </p:attrNameLst>
                                      </p:cBhvr>
                                      <p:tavLst>
                                        <p:tav tm="0">
                                          <p:val>
                                            <p:strVal val="#ppt_x"/>
                                          </p:val>
                                        </p:tav>
                                        <p:tav tm="100000">
                                          <p:val>
                                            <p:strVal val="#ppt_x"/>
                                          </p:val>
                                        </p:tav>
                                      </p:tavLst>
                                    </p:anim>
                                    <p:anim calcmode="lin" valueType="num">
                                      <p:cBhvr additive="base">
                                        <p:cTn id="8" dur="500" fill="hold"/>
                                        <p:tgtEl>
                                          <p:spTgt spid="6236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618" name="Rectangle 5"/>
          <p:cNvSpPr/>
          <p:nvPr/>
        </p:nvSpPr>
        <p:spPr>
          <a:xfrm>
            <a:off x="1187450" y="301625"/>
            <a:ext cx="6707188"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3</a:t>
            </a:r>
            <a:r>
              <a:rPr lang="zh-CN" altLang="en-US" sz="3200" dirty="0">
                <a:latin typeface="华文中宋" pitchFamily="2" charset="-122"/>
                <a:ea typeface="华文中宋" pitchFamily="2" charset="-122"/>
              </a:rPr>
              <a:t>、三个对象</a:t>
            </a:r>
            <a:endParaRPr lang="zh-CN" altLang="en-US" sz="3200" dirty="0">
              <a:latin typeface="华文中宋" pitchFamily="2" charset="-122"/>
              <a:ea typeface="华文中宋" pitchFamily="2" charset="-122"/>
            </a:endParaRPr>
          </a:p>
        </p:txBody>
      </p:sp>
      <p:sp>
        <p:nvSpPr>
          <p:cNvPr id="625673" name="WordArt 9"/>
          <p:cNvSpPr>
            <a:spLocks noChangeArrowheads="1" noChangeShapeType="1" noTextEdit="1"/>
          </p:cNvSpPr>
          <p:nvPr/>
        </p:nvSpPr>
        <p:spPr bwMode="auto">
          <a:xfrm>
            <a:off x="5503863" y="5624513"/>
            <a:ext cx="1108075" cy="4619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625675" name="WordArt 11"/>
          <p:cNvSpPr>
            <a:spLocks noChangeArrowheads="1" noChangeShapeType="1" noTextEdit="1"/>
          </p:cNvSpPr>
          <p:nvPr/>
        </p:nvSpPr>
        <p:spPr bwMode="auto">
          <a:xfrm>
            <a:off x="9417050" y="5624513"/>
            <a:ext cx="1108075" cy="4619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   </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1621" name="Text Box 16"/>
          <p:cNvSpPr txBox="1"/>
          <p:nvPr/>
        </p:nvSpPr>
        <p:spPr>
          <a:xfrm>
            <a:off x="4573588" y="6550025"/>
            <a:ext cx="3873500" cy="396875"/>
          </a:xfrm>
          <a:prstGeom prst="rect">
            <a:avLst/>
          </a:prstGeom>
          <a:noFill/>
          <a:ln w="9525">
            <a:noFill/>
          </a:ln>
        </p:spPr>
        <p:txBody>
          <a:bodyPr>
            <a:spAutoFit/>
          </a:bodyPr>
          <a:p>
            <a:pPr eaLnBrk="1" hangingPunct="1">
              <a:spcBef>
                <a:spcPct val="50000"/>
              </a:spcBef>
            </a:pPr>
            <a:r>
              <a:rPr lang="en-US" altLang="zh-CN" sz="2000" b="0" dirty="0">
                <a:latin typeface="Arial Black" panose="020B0A04020102020204" pitchFamily="34" charset="0"/>
              </a:rPr>
              <a:t>www.anquan123.com</a:t>
            </a:r>
            <a:endParaRPr lang="en-US" altLang="zh-CN" sz="2000" b="0" dirty="0">
              <a:latin typeface="Arial Black" panose="020B0A04020102020204" pitchFamily="34" charset="0"/>
            </a:endParaRPr>
          </a:p>
        </p:txBody>
      </p:sp>
      <p:sp>
        <p:nvSpPr>
          <p:cNvPr id="3" name="圆角矩形 2"/>
          <p:cNvSpPr/>
          <p:nvPr/>
        </p:nvSpPr>
        <p:spPr>
          <a:xfrm>
            <a:off x="3605213" y="1993900"/>
            <a:ext cx="4981575" cy="69532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4921250" y="2079625"/>
            <a:ext cx="2349500" cy="523875"/>
          </a:xfrm>
          <a:prstGeom prst="rect">
            <a:avLst/>
          </a:prstGeom>
        </p:spPr>
        <p:txBody>
          <a:bodyPr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1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一个都不能少</a:t>
            </a:r>
            <a:endParaRPr kumimoji="0" lang="zh-CN" altLang="en-US" sz="2800" b="1" i="0" u="none" strike="noStrike" kern="1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grpSp>
        <p:nvGrpSpPr>
          <p:cNvPr id="111624" name="组合 4"/>
          <p:cNvGrpSpPr/>
          <p:nvPr/>
        </p:nvGrpSpPr>
        <p:grpSpPr>
          <a:xfrm>
            <a:off x="990600" y="4308475"/>
            <a:ext cx="1806575" cy="909638"/>
            <a:chOff x="3775515" y="3265139"/>
            <a:chExt cx="797066" cy="401552"/>
          </a:xfrm>
        </p:grpSpPr>
        <p:sp>
          <p:nvSpPr>
            <p:cNvPr id="111659" name="Oval 157"/>
            <p:cNvSpPr/>
            <p:nvPr/>
          </p:nvSpPr>
          <p:spPr>
            <a:xfrm>
              <a:off x="3862065" y="3298350"/>
              <a:ext cx="138883" cy="161024"/>
            </a:xfrm>
            <a:prstGeom prst="ellipse">
              <a:avLst/>
            </a:prstGeom>
            <a:solidFill>
              <a:srgbClr val="00A0E4"/>
            </a:solidFill>
            <a:ln w="9525">
              <a:noFill/>
            </a:ln>
          </p:spPr>
          <p:txBody>
            <a:bodyPr/>
            <a:p>
              <a:endParaRPr lang="zh-CN" altLang="en-US" dirty="0">
                <a:latin typeface="Arial" panose="020B0604020202020204" pitchFamily="34" charset="0"/>
              </a:endParaRPr>
            </a:p>
          </p:txBody>
        </p:sp>
        <p:sp>
          <p:nvSpPr>
            <p:cNvPr id="111660" name="Freeform 158"/>
            <p:cNvSpPr/>
            <p:nvPr/>
          </p:nvSpPr>
          <p:spPr>
            <a:xfrm>
              <a:off x="3775515" y="3472457"/>
              <a:ext cx="260657" cy="154985"/>
            </a:xfrm>
            <a:custGeom>
              <a:avLst/>
              <a:gdLst/>
              <a:ahLst/>
              <a:cxnLst>
                <a:cxn ang="0">
                  <a:pos x="2147483646" y="2147483646"/>
                </a:cxn>
                <a:cxn ang="0">
                  <a:pos x="2147483646" y="0"/>
                </a:cxn>
                <a:cxn ang="0">
                  <a:pos x="0" y="2147483646"/>
                </a:cxn>
                <a:cxn ang="0">
                  <a:pos x="2147483646" y="2147483646"/>
                </a:cxn>
                <a:cxn ang="0">
                  <a:pos x="2147483646" y="2147483646"/>
                </a:cxn>
                <a:cxn ang="0">
                  <a:pos x="2147483646" y="0"/>
                </a:cxn>
                <a:cxn ang="0">
                  <a:pos x="2147483646" y="2147483646"/>
                </a:cxn>
              </a:cxnLst>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close/>
                </a:path>
              </a:pathLst>
            </a:custGeom>
            <a:solidFill>
              <a:srgbClr val="00A0E4">
                <a:alpha val="100000"/>
              </a:srgbClr>
            </a:solidFill>
            <a:ln w="9525">
              <a:noFill/>
            </a:ln>
          </p:spPr>
          <p:txBody>
            <a:bodyPr/>
            <a:p>
              <a:endParaRPr lang="zh-CN" altLang="en-US"/>
            </a:p>
          </p:txBody>
        </p:sp>
        <p:sp>
          <p:nvSpPr>
            <p:cNvPr id="111661" name="Freeform 159"/>
            <p:cNvSpPr/>
            <p:nvPr/>
          </p:nvSpPr>
          <p:spPr>
            <a:xfrm>
              <a:off x="3908359" y="3471450"/>
              <a:ext cx="46294" cy="98627"/>
            </a:xfrm>
            <a:custGeom>
              <a:avLst/>
              <a:gdLst/>
              <a:ahLst/>
              <a:cxnLst>
                <a:cxn ang="0">
                  <a:pos x="0" y="2147483646"/>
                </a:cxn>
                <a:cxn ang="0">
                  <a:pos x="2147483646" y="2147483646"/>
                </a:cxn>
                <a:cxn ang="0">
                  <a:pos x="2147483646" y="2147483646"/>
                </a:cxn>
                <a:cxn ang="0">
                  <a:pos x="2147483646" y="0"/>
                </a:cxn>
                <a:cxn ang="0">
                  <a:pos x="0" y="2147483646"/>
                </a:cxn>
              </a:cxnLst>
              <a:pathLst>
                <a:path w="46" h="98">
                  <a:moveTo>
                    <a:pt x="0" y="24"/>
                  </a:moveTo>
                  <a:lnTo>
                    <a:pt x="23" y="98"/>
                  </a:lnTo>
                  <a:lnTo>
                    <a:pt x="46" y="24"/>
                  </a:lnTo>
                  <a:lnTo>
                    <a:pt x="23" y="0"/>
                  </a:lnTo>
                  <a:lnTo>
                    <a:pt x="0" y="24"/>
                  </a:lnTo>
                  <a:close/>
                </a:path>
              </a:pathLst>
            </a:custGeom>
            <a:solidFill>
              <a:srgbClr val="000000">
                <a:alpha val="100000"/>
              </a:srgbClr>
            </a:solidFill>
            <a:ln w="9525">
              <a:noFill/>
            </a:ln>
          </p:spPr>
          <p:txBody>
            <a:bodyPr/>
            <a:p>
              <a:endParaRPr lang="zh-CN" altLang="en-US"/>
            </a:p>
          </p:txBody>
        </p:sp>
        <p:sp>
          <p:nvSpPr>
            <p:cNvPr id="111662" name="Oval 160"/>
            <p:cNvSpPr/>
            <p:nvPr/>
          </p:nvSpPr>
          <p:spPr>
            <a:xfrm>
              <a:off x="4346142" y="3298350"/>
              <a:ext cx="138883" cy="161024"/>
            </a:xfrm>
            <a:prstGeom prst="ellipse">
              <a:avLst/>
            </a:prstGeom>
            <a:solidFill>
              <a:srgbClr val="00A0E4"/>
            </a:solidFill>
            <a:ln w="9525">
              <a:noFill/>
            </a:ln>
          </p:spPr>
          <p:txBody>
            <a:bodyPr/>
            <a:p>
              <a:endParaRPr lang="zh-CN" altLang="en-US" dirty="0">
                <a:latin typeface="Arial" panose="020B0604020202020204" pitchFamily="34" charset="0"/>
              </a:endParaRPr>
            </a:p>
          </p:txBody>
        </p:sp>
        <p:sp>
          <p:nvSpPr>
            <p:cNvPr id="111663" name="Freeform 161"/>
            <p:cNvSpPr/>
            <p:nvPr/>
          </p:nvSpPr>
          <p:spPr>
            <a:xfrm>
              <a:off x="4311924" y="3472457"/>
              <a:ext cx="260657" cy="154985"/>
            </a:xfrm>
            <a:custGeom>
              <a:avLst/>
              <a:gdLst/>
              <a:ahLst/>
              <a:cxnLst>
                <a:cxn ang="0">
                  <a:pos x="2147483646" y="0"/>
                </a:cxn>
                <a:cxn ang="0">
                  <a:pos x="2147483646" y="2147483646"/>
                </a:cxn>
                <a:cxn ang="0">
                  <a:pos x="2147483646" y="0"/>
                </a:cxn>
                <a:cxn ang="0">
                  <a:pos x="0" y="2147483646"/>
                </a:cxn>
                <a:cxn ang="0">
                  <a:pos x="2147483646" y="2147483646"/>
                </a:cxn>
                <a:cxn ang="0">
                  <a:pos x="2147483646" y="2147483646"/>
                </a:cxn>
                <a:cxn ang="0">
                  <a:pos x="2147483646" y="0"/>
                </a:cxn>
              </a:cxnLst>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close/>
                </a:path>
              </a:pathLst>
            </a:custGeom>
            <a:solidFill>
              <a:srgbClr val="00A0E4">
                <a:alpha val="100000"/>
              </a:srgbClr>
            </a:solidFill>
            <a:ln w="9525">
              <a:noFill/>
            </a:ln>
          </p:spPr>
          <p:txBody>
            <a:bodyPr/>
            <a:p>
              <a:endParaRPr lang="zh-CN" altLang="en-US"/>
            </a:p>
          </p:txBody>
        </p:sp>
        <p:sp>
          <p:nvSpPr>
            <p:cNvPr id="111664" name="Freeform 162"/>
            <p:cNvSpPr/>
            <p:nvPr/>
          </p:nvSpPr>
          <p:spPr>
            <a:xfrm>
              <a:off x="4392436" y="3471450"/>
              <a:ext cx="47301" cy="98627"/>
            </a:xfrm>
            <a:custGeom>
              <a:avLst/>
              <a:gdLst/>
              <a:ahLst/>
              <a:cxnLst>
                <a:cxn ang="0">
                  <a:pos x="0" y="2147483646"/>
                </a:cxn>
                <a:cxn ang="0">
                  <a:pos x="2147483646" y="2147483646"/>
                </a:cxn>
                <a:cxn ang="0">
                  <a:pos x="2147483646" y="2147483646"/>
                </a:cxn>
                <a:cxn ang="0">
                  <a:pos x="2147483646" y="0"/>
                </a:cxn>
                <a:cxn ang="0">
                  <a:pos x="0" y="2147483646"/>
                </a:cxn>
              </a:cxnLst>
              <a:pathLst>
                <a:path w="47" h="98">
                  <a:moveTo>
                    <a:pt x="0" y="24"/>
                  </a:moveTo>
                  <a:lnTo>
                    <a:pt x="24" y="98"/>
                  </a:lnTo>
                  <a:lnTo>
                    <a:pt x="47" y="24"/>
                  </a:lnTo>
                  <a:lnTo>
                    <a:pt x="24" y="0"/>
                  </a:lnTo>
                  <a:lnTo>
                    <a:pt x="0" y="24"/>
                  </a:lnTo>
                  <a:close/>
                </a:path>
              </a:pathLst>
            </a:custGeom>
            <a:solidFill>
              <a:srgbClr val="000000">
                <a:alpha val="100000"/>
              </a:srgbClr>
            </a:solidFill>
            <a:ln w="9525">
              <a:noFill/>
            </a:ln>
          </p:spPr>
          <p:txBody>
            <a:bodyPr/>
            <a:p>
              <a:endParaRPr lang="zh-CN" altLang="en-US"/>
            </a:p>
          </p:txBody>
        </p:sp>
        <p:sp>
          <p:nvSpPr>
            <p:cNvPr id="111665" name="Oval 163"/>
            <p:cNvSpPr/>
            <p:nvPr/>
          </p:nvSpPr>
          <p:spPr>
            <a:xfrm>
              <a:off x="4089511" y="3265139"/>
              <a:ext cx="169075" cy="196248"/>
            </a:xfrm>
            <a:prstGeom prst="ellipse">
              <a:avLst/>
            </a:prstGeom>
            <a:solidFill>
              <a:srgbClr val="000000"/>
            </a:solidFill>
            <a:ln w="9525">
              <a:noFill/>
            </a:ln>
          </p:spPr>
          <p:txBody>
            <a:bodyPr/>
            <a:p>
              <a:endParaRPr lang="zh-CN" altLang="en-US" dirty="0">
                <a:latin typeface="Arial" panose="020B0604020202020204" pitchFamily="34" charset="0"/>
              </a:endParaRPr>
            </a:p>
          </p:txBody>
        </p:sp>
        <p:sp>
          <p:nvSpPr>
            <p:cNvPr id="111666" name="Freeform 164"/>
            <p:cNvSpPr/>
            <p:nvPr/>
          </p:nvSpPr>
          <p:spPr>
            <a:xfrm>
              <a:off x="3982833" y="3477488"/>
              <a:ext cx="381425" cy="189203"/>
            </a:xfrm>
            <a:custGeom>
              <a:avLst/>
              <a:gdLst/>
              <a:ahLst/>
              <a:cxnLst>
                <a:cxn ang="0">
                  <a:pos x="2147483646" y="0"/>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0"/>
                </a:cxn>
              </a:cxnLst>
              <a:pathLst>
                <a:path w="828"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solidFill>
              <a:srgbClr val="000000">
                <a:alpha val="100000"/>
              </a:srgbClr>
            </a:solidFill>
            <a:ln w="9525">
              <a:noFill/>
            </a:ln>
          </p:spPr>
          <p:txBody>
            <a:bodyPr/>
            <a:p>
              <a:endParaRPr lang="zh-CN" altLang="en-US"/>
            </a:p>
          </p:txBody>
        </p:sp>
        <p:sp>
          <p:nvSpPr>
            <p:cNvPr id="111667" name="Freeform 165"/>
            <p:cNvSpPr/>
            <p:nvPr/>
          </p:nvSpPr>
          <p:spPr>
            <a:xfrm>
              <a:off x="4144862" y="3476482"/>
              <a:ext cx="57365" cy="119762"/>
            </a:xfrm>
            <a:custGeom>
              <a:avLst/>
              <a:gdLst/>
              <a:ahLst/>
              <a:cxnLst>
                <a:cxn ang="0">
                  <a:pos x="0" y="2147483646"/>
                </a:cxn>
                <a:cxn ang="0">
                  <a:pos x="2147483646" y="2147483646"/>
                </a:cxn>
                <a:cxn ang="0">
                  <a:pos x="2147483646" y="2147483646"/>
                </a:cxn>
                <a:cxn ang="0">
                  <a:pos x="2147483646" y="0"/>
                </a:cxn>
                <a:cxn ang="0">
                  <a:pos x="0" y="2147483646"/>
                </a:cxn>
              </a:cxnLst>
              <a:pathLst>
                <a:path w="57" h="119">
                  <a:moveTo>
                    <a:pt x="0" y="29"/>
                  </a:moveTo>
                  <a:lnTo>
                    <a:pt x="29" y="119"/>
                  </a:lnTo>
                  <a:lnTo>
                    <a:pt x="57" y="29"/>
                  </a:lnTo>
                  <a:lnTo>
                    <a:pt x="29" y="0"/>
                  </a:lnTo>
                  <a:lnTo>
                    <a:pt x="0" y="29"/>
                  </a:lnTo>
                  <a:close/>
                </a:path>
              </a:pathLst>
            </a:custGeom>
            <a:solidFill>
              <a:srgbClr val="000000">
                <a:alpha val="100000"/>
              </a:srgbClr>
            </a:solidFill>
            <a:ln w="9525">
              <a:noFill/>
            </a:ln>
          </p:spPr>
          <p:txBody>
            <a:bodyPr/>
            <a:p>
              <a:endParaRPr lang="zh-CN" altLang="en-US"/>
            </a:p>
          </p:txBody>
        </p:sp>
        <p:sp>
          <p:nvSpPr>
            <p:cNvPr id="111668" name="Oval 177"/>
            <p:cNvSpPr/>
            <p:nvPr/>
          </p:nvSpPr>
          <p:spPr>
            <a:xfrm>
              <a:off x="3862065" y="3298350"/>
              <a:ext cx="138883" cy="161024"/>
            </a:xfrm>
            <a:prstGeom prst="ellipse">
              <a:avLst/>
            </a:prstGeom>
            <a:solidFill>
              <a:srgbClr val="C00000"/>
            </a:solidFill>
            <a:ln w="9525">
              <a:noFill/>
            </a:ln>
          </p:spPr>
          <p:txBody>
            <a:bodyPr/>
            <a:p>
              <a:endParaRPr lang="zh-CN" altLang="en-US" dirty="0">
                <a:latin typeface="Arial" panose="020B0604020202020204" pitchFamily="34" charset="0"/>
              </a:endParaRPr>
            </a:p>
          </p:txBody>
        </p:sp>
        <p:sp>
          <p:nvSpPr>
            <p:cNvPr id="111669" name="Freeform 178"/>
            <p:cNvSpPr/>
            <p:nvPr/>
          </p:nvSpPr>
          <p:spPr>
            <a:xfrm>
              <a:off x="3775515" y="3472457"/>
              <a:ext cx="260657" cy="154985"/>
            </a:xfrm>
            <a:custGeom>
              <a:avLst/>
              <a:gdLst/>
              <a:ahLst/>
              <a:cxnLst>
                <a:cxn ang="0">
                  <a:pos x="2147483646" y="2147483646"/>
                </a:cxn>
                <a:cxn ang="0">
                  <a:pos x="2147483646" y="0"/>
                </a:cxn>
                <a:cxn ang="0">
                  <a:pos x="0" y="2147483646"/>
                </a:cxn>
                <a:cxn ang="0">
                  <a:pos x="2147483646" y="2147483646"/>
                </a:cxn>
                <a:cxn ang="0">
                  <a:pos x="2147483646" y="2147483646"/>
                </a:cxn>
                <a:cxn ang="0">
                  <a:pos x="2147483646" y="0"/>
                </a:cxn>
                <a:cxn ang="0">
                  <a:pos x="2147483646" y="2147483646"/>
                </a:cxn>
              </a:cxnLst>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close/>
                </a:path>
              </a:pathLst>
            </a:custGeom>
            <a:solidFill>
              <a:srgbClr val="C00000">
                <a:alpha val="100000"/>
              </a:srgbClr>
            </a:solidFill>
            <a:ln w="9525">
              <a:noFill/>
            </a:ln>
          </p:spPr>
          <p:txBody>
            <a:bodyPr/>
            <a:p>
              <a:endParaRPr lang="zh-CN" altLang="en-US"/>
            </a:p>
          </p:txBody>
        </p:sp>
        <p:sp>
          <p:nvSpPr>
            <p:cNvPr id="111670" name="Freeform 179"/>
            <p:cNvSpPr/>
            <p:nvPr/>
          </p:nvSpPr>
          <p:spPr>
            <a:xfrm>
              <a:off x="3908359" y="3471450"/>
              <a:ext cx="46294" cy="98627"/>
            </a:xfrm>
            <a:custGeom>
              <a:avLst/>
              <a:gdLst/>
              <a:ahLst/>
              <a:cxnLst>
                <a:cxn ang="0">
                  <a:pos x="0" y="2147483646"/>
                </a:cxn>
                <a:cxn ang="0">
                  <a:pos x="2147483646" y="2147483646"/>
                </a:cxn>
                <a:cxn ang="0">
                  <a:pos x="2147483646" y="2147483646"/>
                </a:cxn>
                <a:cxn ang="0">
                  <a:pos x="2147483646" y="0"/>
                </a:cxn>
                <a:cxn ang="0">
                  <a:pos x="0" y="2147483646"/>
                </a:cxn>
              </a:cxnLst>
              <a:pathLst>
                <a:path w="46" h="98">
                  <a:moveTo>
                    <a:pt x="0" y="24"/>
                  </a:moveTo>
                  <a:lnTo>
                    <a:pt x="23" y="98"/>
                  </a:lnTo>
                  <a:lnTo>
                    <a:pt x="46" y="24"/>
                  </a:lnTo>
                  <a:lnTo>
                    <a:pt x="23" y="0"/>
                  </a:lnTo>
                  <a:lnTo>
                    <a:pt x="0" y="24"/>
                  </a:lnTo>
                  <a:close/>
                </a:path>
              </a:pathLst>
            </a:custGeom>
            <a:solidFill>
              <a:srgbClr val="000000">
                <a:alpha val="100000"/>
              </a:srgbClr>
            </a:solidFill>
            <a:ln w="9525">
              <a:noFill/>
            </a:ln>
          </p:spPr>
          <p:txBody>
            <a:bodyPr/>
            <a:p>
              <a:endParaRPr lang="zh-CN" altLang="en-US"/>
            </a:p>
          </p:txBody>
        </p:sp>
        <p:sp>
          <p:nvSpPr>
            <p:cNvPr id="111671" name="Oval 180"/>
            <p:cNvSpPr/>
            <p:nvPr/>
          </p:nvSpPr>
          <p:spPr>
            <a:xfrm>
              <a:off x="4346142" y="3298350"/>
              <a:ext cx="138883" cy="161024"/>
            </a:xfrm>
            <a:prstGeom prst="ellipse">
              <a:avLst/>
            </a:prstGeom>
            <a:solidFill>
              <a:srgbClr val="C00000"/>
            </a:solidFill>
            <a:ln w="9525">
              <a:noFill/>
            </a:ln>
          </p:spPr>
          <p:txBody>
            <a:bodyPr/>
            <a:p>
              <a:endParaRPr lang="zh-CN" altLang="en-US" dirty="0">
                <a:latin typeface="Arial" panose="020B0604020202020204" pitchFamily="34" charset="0"/>
              </a:endParaRPr>
            </a:p>
          </p:txBody>
        </p:sp>
        <p:sp>
          <p:nvSpPr>
            <p:cNvPr id="111672" name="Freeform 181"/>
            <p:cNvSpPr/>
            <p:nvPr/>
          </p:nvSpPr>
          <p:spPr>
            <a:xfrm>
              <a:off x="4311924" y="3472457"/>
              <a:ext cx="260657" cy="154985"/>
            </a:xfrm>
            <a:custGeom>
              <a:avLst/>
              <a:gdLst/>
              <a:ahLst/>
              <a:cxnLst>
                <a:cxn ang="0">
                  <a:pos x="2147483646" y="0"/>
                </a:cxn>
                <a:cxn ang="0">
                  <a:pos x="2147483646" y="2147483646"/>
                </a:cxn>
                <a:cxn ang="0">
                  <a:pos x="2147483646" y="0"/>
                </a:cxn>
                <a:cxn ang="0">
                  <a:pos x="0" y="2147483646"/>
                </a:cxn>
                <a:cxn ang="0">
                  <a:pos x="2147483646" y="2147483646"/>
                </a:cxn>
                <a:cxn ang="0">
                  <a:pos x="2147483646" y="2147483646"/>
                </a:cxn>
                <a:cxn ang="0">
                  <a:pos x="2147483646" y="0"/>
                </a:cxn>
              </a:cxnLst>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close/>
                </a:path>
              </a:pathLst>
            </a:custGeom>
            <a:solidFill>
              <a:srgbClr val="C00000">
                <a:alpha val="100000"/>
              </a:srgbClr>
            </a:solidFill>
            <a:ln w="9525">
              <a:noFill/>
            </a:ln>
          </p:spPr>
          <p:txBody>
            <a:bodyPr/>
            <a:p>
              <a:endParaRPr lang="zh-CN" altLang="en-US"/>
            </a:p>
          </p:txBody>
        </p:sp>
        <p:sp>
          <p:nvSpPr>
            <p:cNvPr id="111673" name="Freeform 182"/>
            <p:cNvSpPr/>
            <p:nvPr/>
          </p:nvSpPr>
          <p:spPr>
            <a:xfrm>
              <a:off x="4392436" y="3471450"/>
              <a:ext cx="47301" cy="98627"/>
            </a:xfrm>
            <a:custGeom>
              <a:avLst/>
              <a:gdLst/>
              <a:ahLst/>
              <a:cxnLst>
                <a:cxn ang="0">
                  <a:pos x="0" y="2147483646"/>
                </a:cxn>
                <a:cxn ang="0">
                  <a:pos x="2147483646" y="2147483646"/>
                </a:cxn>
                <a:cxn ang="0">
                  <a:pos x="2147483646" y="2147483646"/>
                </a:cxn>
                <a:cxn ang="0">
                  <a:pos x="2147483646" y="0"/>
                </a:cxn>
                <a:cxn ang="0">
                  <a:pos x="0" y="2147483646"/>
                </a:cxn>
              </a:cxnLst>
              <a:pathLst>
                <a:path w="47" h="98">
                  <a:moveTo>
                    <a:pt x="0" y="24"/>
                  </a:moveTo>
                  <a:lnTo>
                    <a:pt x="24" y="98"/>
                  </a:lnTo>
                  <a:lnTo>
                    <a:pt x="47" y="24"/>
                  </a:lnTo>
                  <a:lnTo>
                    <a:pt x="24" y="0"/>
                  </a:lnTo>
                  <a:lnTo>
                    <a:pt x="0" y="24"/>
                  </a:lnTo>
                  <a:close/>
                </a:path>
              </a:pathLst>
            </a:custGeom>
            <a:solidFill>
              <a:srgbClr val="000000">
                <a:alpha val="100000"/>
              </a:srgbClr>
            </a:solidFill>
            <a:ln w="9525">
              <a:noFill/>
            </a:ln>
          </p:spPr>
          <p:txBody>
            <a:bodyPr/>
            <a:p>
              <a:endParaRPr lang="zh-CN" altLang="en-US"/>
            </a:p>
          </p:txBody>
        </p:sp>
        <p:sp>
          <p:nvSpPr>
            <p:cNvPr id="111674" name="Oval 183"/>
            <p:cNvSpPr/>
            <p:nvPr/>
          </p:nvSpPr>
          <p:spPr>
            <a:xfrm>
              <a:off x="4089511" y="3265139"/>
              <a:ext cx="169075" cy="196248"/>
            </a:xfrm>
            <a:prstGeom prst="ellipse">
              <a:avLst/>
            </a:prstGeom>
            <a:solidFill>
              <a:srgbClr val="000000"/>
            </a:solidFill>
            <a:ln w="9525">
              <a:noFill/>
            </a:ln>
          </p:spPr>
          <p:txBody>
            <a:bodyPr/>
            <a:p>
              <a:endParaRPr lang="zh-CN" altLang="en-US" dirty="0">
                <a:latin typeface="Arial" panose="020B0604020202020204" pitchFamily="34" charset="0"/>
              </a:endParaRPr>
            </a:p>
          </p:txBody>
        </p:sp>
        <p:sp>
          <p:nvSpPr>
            <p:cNvPr id="111675" name="Freeform 184"/>
            <p:cNvSpPr/>
            <p:nvPr/>
          </p:nvSpPr>
          <p:spPr>
            <a:xfrm>
              <a:off x="3982833" y="3477488"/>
              <a:ext cx="381425" cy="189203"/>
            </a:xfrm>
            <a:custGeom>
              <a:avLst/>
              <a:gdLst/>
              <a:ahLst/>
              <a:cxnLst>
                <a:cxn ang="0">
                  <a:pos x="2147483646" y="0"/>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0"/>
                </a:cxn>
              </a:cxnLst>
              <a:pathLst>
                <a:path w="828"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solidFill>
              <a:srgbClr val="000000">
                <a:alpha val="100000"/>
              </a:srgbClr>
            </a:solidFill>
            <a:ln w="9525">
              <a:noFill/>
            </a:ln>
          </p:spPr>
          <p:txBody>
            <a:bodyPr/>
            <a:p>
              <a:endParaRPr lang="zh-CN" altLang="en-US"/>
            </a:p>
          </p:txBody>
        </p:sp>
        <p:sp>
          <p:nvSpPr>
            <p:cNvPr id="111676" name="Freeform 185"/>
            <p:cNvSpPr/>
            <p:nvPr/>
          </p:nvSpPr>
          <p:spPr>
            <a:xfrm>
              <a:off x="4144862" y="3476482"/>
              <a:ext cx="57365" cy="119762"/>
            </a:xfrm>
            <a:custGeom>
              <a:avLst/>
              <a:gdLst/>
              <a:ahLst/>
              <a:cxnLst>
                <a:cxn ang="0">
                  <a:pos x="0" y="2147483646"/>
                </a:cxn>
                <a:cxn ang="0">
                  <a:pos x="2147483646" y="2147483646"/>
                </a:cxn>
                <a:cxn ang="0">
                  <a:pos x="2147483646" y="2147483646"/>
                </a:cxn>
                <a:cxn ang="0">
                  <a:pos x="2147483646" y="0"/>
                </a:cxn>
                <a:cxn ang="0">
                  <a:pos x="0" y="2147483646"/>
                </a:cxn>
              </a:cxnLst>
              <a:pathLst>
                <a:path w="57" h="119">
                  <a:moveTo>
                    <a:pt x="0" y="29"/>
                  </a:moveTo>
                  <a:lnTo>
                    <a:pt x="29" y="119"/>
                  </a:lnTo>
                  <a:lnTo>
                    <a:pt x="57" y="29"/>
                  </a:lnTo>
                  <a:lnTo>
                    <a:pt x="29" y="0"/>
                  </a:lnTo>
                  <a:lnTo>
                    <a:pt x="0" y="29"/>
                  </a:lnTo>
                  <a:close/>
                </a:path>
              </a:pathLst>
            </a:custGeom>
            <a:solidFill>
              <a:srgbClr val="000000">
                <a:alpha val="100000"/>
              </a:srgbClr>
            </a:solidFill>
            <a:ln w="9525">
              <a:noFill/>
            </a:ln>
          </p:spPr>
          <p:txBody>
            <a:bodyPr/>
            <a:p>
              <a:endParaRPr lang="zh-CN" altLang="en-US"/>
            </a:p>
          </p:txBody>
        </p:sp>
      </p:grpSp>
      <p:grpSp>
        <p:nvGrpSpPr>
          <p:cNvPr id="111625" name="组合 5"/>
          <p:cNvGrpSpPr/>
          <p:nvPr/>
        </p:nvGrpSpPr>
        <p:grpSpPr>
          <a:xfrm>
            <a:off x="5514975" y="4025900"/>
            <a:ext cx="995363" cy="1343025"/>
            <a:chOff x="10956251" y="1309962"/>
            <a:chExt cx="505212" cy="681331"/>
          </a:xfrm>
        </p:grpSpPr>
        <p:sp>
          <p:nvSpPr>
            <p:cNvPr id="111649" name="Oval 95"/>
            <p:cNvSpPr/>
            <p:nvPr/>
          </p:nvSpPr>
          <p:spPr>
            <a:xfrm>
              <a:off x="11016635" y="1320026"/>
              <a:ext cx="95608" cy="110704"/>
            </a:xfrm>
            <a:prstGeom prst="ellipse">
              <a:avLst/>
            </a:prstGeom>
            <a:solidFill>
              <a:srgbClr val="C00000"/>
            </a:solidFill>
            <a:ln w="9525">
              <a:noFill/>
            </a:ln>
          </p:spPr>
          <p:txBody>
            <a:bodyPr/>
            <a:p>
              <a:endParaRPr lang="zh-CN" altLang="en-US" dirty="0">
                <a:latin typeface="Arial" panose="020B0604020202020204" pitchFamily="34" charset="0"/>
              </a:endParaRPr>
            </a:p>
          </p:txBody>
        </p:sp>
        <p:sp>
          <p:nvSpPr>
            <p:cNvPr id="111650" name="Freeform 96"/>
            <p:cNvSpPr/>
            <p:nvPr/>
          </p:nvSpPr>
          <p:spPr>
            <a:xfrm>
              <a:off x="11047834" y="1438781"/>
              <a:ext cx="33211" cy="68435"/>
            </a:xfrm>
            <a:custGeom>
              <a:avLst/>
              <a:gdLst/>
              <a:ahLst/>
              <a:cxnLst>
                <a:cxn ang="0">
                  <a:pos x="0" y="2147483646"/>
                </a:cxn>
                <a:cxn ang="0">
                  <a:pos x="2147483646" y="2147483646"/>
                </a:cxn>
                <a:cxn ang="0">
                  <a:pos x="2147483646" y="2147483646"/>
                </a:cxn>
                <a:cxn ang="0">
                  <a:pos x="2147483646" y="0"/>
                </a:cxn>
                <a:cxn ang="0">
                  <a:pos x="0" y="2147483646"/>
                </a:cxn>
              </a:cxnLst>
              <a:pathLst>
                <a:path w="33" h="68">
                  <a:moveTo>
                    <a:pt x="0" y="17"/>
                  </a:moveTo>
                  <a:lnTo>
                    <a:pt x="17" y="68"/>
                  </a:lnTo>
                  <a:lnTo>
                    <a:pt x="33" y="17"/>
                  </a:lnTo>
                  <a:lnTo>
                    <a:pt x="17" y="0"/>
                  </a:lnTo>
                  <a:lnTo>
                    <a:pt x="0" y="17"/>
                  </a:lnTo>
                  <a:close/>
                </a:path>
              </a:pathLst>
            </a:custGeom>
            <a:solidFill>
              <a:srgbClr val="000000">
                <a:alpha val="100000"/>
              </a:srgbClr>
            </a:solidFill>
            <a:ln w="9525">
              <a:noFill/>
            </a:ln>
          </p:spPr>
          <p:txBody>
            <a:bodyPr/>
            <a:p>
              <a:endParaRPr lang="zh-CN" altLang="en-US"/>
            </a:p>
          </p:txBody>
        </p:sp>
        <p:sp>
          <p:nvSpPr>
            <p:cNvPr id="111651" name="Oval 97"/>
            <p:cNvSpPr/>
            <p:nvPr/>
          </p:nvSpPr>
          <p:spPr>
            <a:xfrm>
              <a:off x="11305472" y="1320026"/>
              <a:ext cx="95608" cy="110704"/>
            </a:xfrm>
            <a:prstGeom prst="ellipse">
              <a:avLst/>
            </a:prstGeom>
            <a:solidFill>
              <a:srgbClr val="C00000"/>
            </a:solidFill>
            <a:ln w="9525">
              <a:noFill/>
            </a:ln>
          </p:spPr>
          <p:txBody>
            <a:bodyPr/>
            <a:p>
              <a:endParaRPr lang="zh-CN" altLang="en-US" dirty="0">
                <a:latin typeface="Arial" panose="020B0604020202020204" pitchFamily="34" charset="0"/>
              </a:endParaRPr>
            </a:p>
          </p:txBody>
        </p:sp>
        <p:sp>
          <p:nvSpPr>
            <p:cNvPr id="111652" name="Freeform 98"/>
            <p:cNvSpPr/>
            <p:nvPr/>
          </p:nvSpPr>
          <p:spPr>
            <a:xfrm>
              <a:off x="11336670" y="1438781"/>
              <a:ext cx="32205" cy="68435"/>
            </a:xfrm>
            <a:custGeom>
              <a:avLst/>
              <a:gdLst/>
              <a:ahLst/>
              <a:cxnLst>
                <a:cxn ang="0">
                  <a:pos x="0" y="2147483646"/>
                </a:cxn>
                <a:cxn ang="0">
                  <a:pos x="2147483646" y="2147483646"/>
                </a:cxn>
                <a:cxn ang="0">
                  <a:pos x="2147483646" y="2147483646"/>
                </a:cxn>
                <a:cxn ang="0">
                  <a:pos x="2147483646" y="0"/>
                </a:cxn>
                <a:cxn ang="0">
                  <a:pos x="0" y="2147483646"/>
                </a:cxn>
              </a:cxnLst>
              <a:pathLst>
                <a:path w="32" h="68">
                  <a:moveTo>
                    <a:pt x="0" y="17"/>
                  </a:moveTo>
                  <a:lnTo>
                    <a:pt x="16" y="68"/>
                  </a:lnTo>
                  <a:lnTo>
                    <a:pt x="32" y="17"/>
                  </a:lnTo>
                  <a:lnTo>
                    <a:pt x="16" y="0"/>
                  </a:lnTo>
                  <a:lnTo>
                    <a:pt x="0" y="17"/>
                  </a:lnTo>
                  <a:close/>
                </a:path>
              </a:pathLst>
            </a:custGeom>
            <a:solidFill>
              <a:srgbClr val="000000">
                <a:alpha val="100000"/>
              </a:srgbClr>
            </a:solidFill>
            <a:ln w="9525">
              <a:noFill/>
            </a:ln>
          </p:spPr>
          <p:txBody>
            <a:bodyPr/>
            <a:p>
              <a:endParaRPr lang="zh-CN" altLang="en-US"/>
            </a:p>
          </p:txBody>
        </p:sp>
        <p:sp>
          <p:nvSpPr>
            <p:cNvPr id="111653" name="Freeform 99"/>
            <p:cNvSpPr/>
            <p:nvPr/>
          </p:nvSpPr>
          <p:spPr>
            <a:xfrm>
              <a:off x="11290375" y="1439787"/>
              <a:ext cx="171088" cy="512256"/>
            </a:xfrm>
            <a:custGeom>
              <a:avLst/>
              <a:gdLst/>
              <a:ahLst/>
              <a:cxnLst>
                <a:cxn ang="0">
                  <a:pos x="2147483646" y="0"/>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370" h="1114">
                  <a:moveTo>
                    <a:pt x="202" y="0"/>
                  </a:moveTo>
                  <a:cubicBezTo>
                    <a:pt x="136" y="196"/>
                    <a:pt x="136" y="196"/>
                    <a:pt x="136" y="196"/>
                  </a:cubicBezTo>
                  <a:cubicBezTo>
                    <a:pt x="136" y="196"/>
                    <a:pt x="136" y="196"/>
                    <a:pt x="136" y="196"/>
                  </a:cubicBezTo>
                  <a:cubicBezTo>
                    <a:pt x="68" y="0"/>
                    <a:pt x="68" y="0"/>
                    <a:pt x="68" y="0"/>
                  </a:cubicBezTo>
                  <a:cubicBezTo>
                    <a:pt x="42" y="0"/>
                    <a:pt x="20" y="6"/>
                    <a:pt x="0" y="16"/>
                  </a:cubicBezTo>
                  <a:cubicBezTo>
                    <a:pt x="15" y="28"/>
                    <a:pt x="29" y="43"/>
                    <a:pt x="42" y="60"/>
                  </a:cubicBezTo>
                  <a:cubicBezTo>
                    <a:pt x="74" y="106"/>
                    <a:pt x="92" y="168"/>
                    <a:pt x="94" y="240"/>
                  </a:cubicBezTo>
                  <a:cubicBezTo>
                    <a:pt x="94" y="241"/>
                    <a:pt x="94" y="241"/>
                    <a:pt x="94" y="241"/>
                  </a:cubicBezTo>
                  <a:cubicBezTo>
                    <a:pt x="94" y="242"/>
                    <a:pt x="94" y="243"/>
                    <a:pt x="94" y="244"/>
                  </a:cubicBezTo>
                  <a:cubicBezTo>
                    <a:pt x="94" y="578"/>
                    <a:pt x="94" y="578"/>
                    <a:pt x="94" y="578"/>
                  </a:cubicBezTo>
                  <a:cubicBezTo>
                    <a:pt x="94" y="618"/>
                    <a:pt x="61" y="651"/>
                    <a:pt x="20" y="651"/>
                  </a:cubicBezTo>
                  <a:cubicBezTo>
                    <a:pt x="17" y="651"/>
                    <a:pt x="14" y="651"/>
                    <a:pt x="12" y="650"/>
                  </a:cubicBezTo>
                  <a:cubicBezTo>
                    <a:pt x="12" y="677"/>
                    <a:pt x="12" y="677"/>
                    <a:pt x="12" y="677"/>
                  </a:cubicBezTo>
                  <a:cubicBezTo>
                    <a:pt x="12" y="681"/>
                    <a:pt x="11" y="685"/>
                    <a:pt x="11" y="689"/>
                  </a:cubicBezTo>
                  <a:cubicBezTo>
                    <a:pt x="11" y="1100"/>
                    <a:pt x="11" y="1100"/>
                    <a:pt x="11" y="1100"/>
                  </a:cubicBezTo>
                  <a:cubicBezTo>
                    <a:pt x="24" y="1108"/>
                    <a:pt x="39" y="1114"/>
                    <a:pt x="56" y="1114"/>
                  </a:cubicBezTo>
                  <a:cubicBezTo>
                    <a:pt x="97" y="1114"/>
                    <a:pt x="131" y="1084"/>
                    <a:pt x="135" y="1046"/>
                  </a:cubicBezTo>
                  <a:cubicBezTo>
                    <a:pt x="139" y="1084"/>
                    <a:pt x="173" y="1114"/>
                    <a:pt x="214" y="1114"/>
                  </a:cubicBezTo>
                  <a:cubicBezTo>
                    <a:pt x="258" y="1114"/>
                    <a:pt x="293" y="1080"/>
                    <a:pt x="293" y="1038"/>
                  </a:cubicBezTo>
                  <a:cubicBezTo>
                    <a:pt x="293" y="629"/>
                    <a:pt x="293" y="629"/>
                    <a:pt x="293" y="629"/>
                  </a:cubicBezTo>
                  <a:cubicBezTo>
                    <a:pt x="293" y="618"/>
                    <a:pt x="293" y="618"/>
                    <a:pt x="293" y="618"/>
                  </a:cubicBezTo>
                  <a:cubicBezTo>
                    <a:pt x="293" y="582"/>
                    <a:pt x="293" y="582"/>
                    <a:pt x="293" y="582"/>
                  </a:cubicBezTo>
                  <a:cubicBezTo>
                    <a:pt x="300" y="586"/>
                    <a:pt x="308" y="588"/>
                    <a:pt x="317" y="588"/>
                  </a:cubicBezTo>
                  <a:cubicBezTo>
                    <a:pt x="346" y="588"/>
                    <a:pt x="370" y="565"/>
                    <a:pt x="370" y="537"/>
                  </a:cubicBezTo>
                  <a:cubicBezTo>
                    <a:pt x="370" y="227"/>
                    <a:pt x="370" y="227"/>
                    <a:pt x="370" y="227"/>
                  </a:cubicBezTo>
                  <a:cubicBezTo>
                    <a:pt x="370" y="226"/>
                    <a:pt x="370" y="225"/>
                    <a:pt x="370" y="224"/>
                  </a:cubicBezTo>
                  <a:cubicBezTo>
                    <a:pt x="367" y="99"/>
                    <a:pt x="307" y="0"/>
                    <a:pt x="202" y="0"/>
                  </a:cubicBezTo>
                  <a:close/>
                </a:path>
              </a:pathLst>
            </a:custGeom>
            <a:solidFill>
              <a:srgbClr val="C00000">
                <a:alpha val="100000"/>
              </a:srgbClr>
            </a:solidFill>
            <a:ln w="9525">
              <a:noFill/>
            </a:ln>
          </p:spPr>
          <p:txBody>
            <a:bodyPr/>
            <a:p>
              <a:endParaRPr lang="zh-CN" altLang="en-US"/>
            </a:p>
          </p:txBody>
        </p:sp>
        <p:sp>
          <p:nvSpPr>
            <p:cNvPr id="111654" name="Freeform 100"/>
            <p:cNvSpPr/>
            <p:nvPr/>
          </p:nvSpPr>
          <p:spPr>
            <a:xfrm>
              <a:off x="10956251" y="1439787"/>
              <a:ext cx="171088" cy="51225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0"/>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72" h="1114">
                  <a:moveTo>
                    <a:pt x="279" y="244"/>
                  </a:moveTo>
                  <a:cubicBezTo>
                    <a:pt x="279" y="243"/>
                    <a:pt x="279" y="242"/>
                    <a:pt x="279" y="241"/>
                  </a:cubicBezTo>
                  <a:cubicBezTo>
                    <a:pt x="279" y="240"/>
                    <a:pt x="279" y="240"/>
                    <a:pt x="279" y="240"/>
                  </a:cubicBezTo>
                  <a:cubicBezTo>
                    <a:pt x="281" y="169"/>
                    <a:pt x="299" y="106"/>
                    <a:pt x="331" y="60"/>
                  </a:cubicBezTo>
                  <a:cubicBezTo>
                    <a:pt x="343" y="43"/>
                    <a:pt x="356" y="29"/>
                    <a:pt x="372" y="17"/>
                  </a:cubicBezTo>
                  <a:cubicBezTo>
                    <a:pt x="351" y="6"/>
                    <a:pt x="328" y="0"/>
                    <a:pt x="302" y="0"/>
                  </a:cubicBezTo>
                  <a:cubicBezTo>
                    <a:pt x="233" y="196"/>
                    <a:pt x="233" y="196"/>
                    <a:pt x="233" y="196"/>
                  </a:cubicBezTo>
                  <a:cubicBezTo>
                    <a:pt x="233" y="196"/>
                    <a:pt x="233" y="196"/>
                    <a:pt x="233" y="196"/>
                  </a:cubicBezTo>
                  <a:cubicBezTo>
                    <a:pt x="167" y="0"/>
                    <a:pt x="167" y="0"/>
                    <a:pt x="167" y="0"/>
                  </a:cubicBezTo>
                  <a:cubicBezTo>
                    <a:pt x="62" y="0"/>
                    <a:pt x="3" y="99"/>
                    <a:pt x="0" y="224"/>
                  </a:cubicBezTo>
                  <a:cubicBezTo>
                    <a:pt x="0" y="225"/>
                    <a:pt x="0" y="226"/>
                    <a:pt x="0" y="227"/>
                  </a:cubicBezTo>
                  <a:cubicBezTo>
                    <a:pt x="0" y="537"/>
                    <a:pt x="0" y="537"/>
                    <a:pt x="0" y="537"/>
                  </a:cubicBezTo>
                  <a:cubicBezTo>
                    <a:pt x="0" y="565"/>
                    <a:pt x="23" y="588"/>
                    <a:pt x="52" y="588"/>
                  </a:cubicBezTo>
                  <a:cubicBezTo>
                    <a:pt x="61" y="588"/>
                    <a:pt x="69" y="586"/>
                    <a:pt x="76" y="582"/>
                  </a:cubicBezTo>
                  <a:cubicBezTo>
                    <a:pt x="76" y="618"/>
                    <a:pt x="76" y="618"/>
                    <a:pt x="76" y="618"/>
                  </a:cubicBezTo>
                  <a:cubicBezTo>
                    <a:pt x="76" y="629"/>
                    <a:pt x="76" y="629"/>
                    <a:pt x="76" y="629"/>
                  </a:cubicBezTo>
                  <a:cubicBezTo>
                    <a:pt x="76" y="1038"/>
                    <a:pt x="76" y="1038"/>
                    <a:pt x="76" y="1038"/>
                  </a:cubicBezTo>
                  <a:cubicBezTo>
                    <a:pt x="76" y="1080"/>
                    <a:pt x="112" y="1114"/>
                    <a:pt x="155" y="1114"/>
                  </a:cubicBezTo>
                  <a:cubicBezTo>
                    <a:pt x="196" y="1114"/>
                    <a:pt x="230" y="1084"/>
                    <a:pt x="234" y="1046"/>
                  </a:cubicBezTo>
                  <a:cubicBezTo>
                    <a:pt x="238" y="1084"/>
                    <a:pt x="272" y="1114"/>
                    <a:pt x="313" y="1114"/>
                  </a:cubicBezTo>
                  <a:cubicBezTo>
                    <a:pt x="331" y="1114"/>
                    <a:pt x="348" y="1108"/>
                    <a:pt x="361" y="1098"/>
                  </a:cubicBezTo>
                  <a:cubicBezTo>
                    <a:pt x="361" y="817"/>
                    <a:pt x="361" y="817"/>
                    <a:pt x="361" y="817"/>
                  </a:cubicBezTo>
                  <a:cubicBezTo>
                    <a:pt x="361" y="817"/>
                    <a:pt x="361" y="817"/>
                    <a:pt x="361" y="817"/>
                  </a:cubicBezTo>
                  <a:cubicBezTo>
                    <a:pt x="199" y="817"/>
                    <a:pt x="199" y="817"/>
                    <a:pt x="199" y="817"/>
                  </a:cubicBezTo>
                  <a:cubicBezTo>
                    <a:pt x="199" y="588"/>
                    <a:pt x="199" y="588"/>
                    <a:pt x="199" y="588"/>
                  </a:cubicBezTo>
                  <a:cubicBezTo>
                    <a:pt x="279" y="588"/>
                    <a:pt x="279" y="588"/>
                    <a:pt x="279" y="588"/>
                  </a:cubicBezTo>
                  <a:cubicBezTo>
                    <a:pt x="279" y="585"/>
                    <a:pt x="279" y="582"/>
                    <a:pt x="279" y="578"/>
                  </a:cubicBezTo>
                  <a:cubicBezTo>
                    <a:pt x="279" y="575"/>
                    <a:pt x="279" y="575"/>
                    <a:pt x="279" y="575"/>
                  </a:cubicBezTo>
                  <a:lnTo>
                    <a:pt x="279" y="244"/>
                  </a:lnTo>
                  <a:close/>
                </a:path>
              </a:pathLst>
            </a:custGeom>
            <a:solidFill>
              <a:srgbClr val="C00000">
                <a:alpha val="100000"/>
              </a:srgbClr>
            </a:solidFill>
            <a:ln w="9525">
              <a:noFill/>
            </a:ln>
          </p:spPr>
          <p:txBody>
            <a:bodyPr/>
            <a:p>
              <a:endParaRPr lang="zh-CN" altLang="en-US"/>
            </a:p>
          </p:txBody>
        </p:sp>
        <p:sp>
          <p:nvSpPr>
            <p:cNvPr id="111655" name="Oval 101"/>
            <p:cNvSpPr/>
            <p:nvPr/>
          </p:nvSpPr>
          <p:spPr>
            <a:xfrm>
              <a:off x="11157531" y="1309962"/>
              <a:ext cx="103659" cy="119762"/>
            </a:xfrm>
            <a:prstGeom prst="ellipse">
              <a:avLst/>
            </a:prstGeom>
            <a:solidFill>
              <a:srgbClr val="000000"/>
            </a:solidFill>
            <a:ln w="9525">
              <a:noFill/>
            </a:ln>
          </p:spPr>
          <p:txBody>
            <a:bodyPr/>
            <a:p>
              <a:endParaRPr lang="zh-CN" altLang="en-US" dirty="0">
                <a:latin typeface="Arial" panose="020B0604020202020204" pitchFamily="34" charset="0"/>
              </a:endParaRPr>
            </a:p>
          </p:txBody>
        </p:sp>
        <p:sp>
          <p:nvSpPr>
            <p:cNvPr id="111656" name="Freeform 102"/>
            <p:cNvSpPr/>
            <p:nvPr/>
          </p:nvSpPr>
          <p:spPr>
            <a:xfrm>
              <a:off x="11191748" y="1438781"/>
              <a:ext cx="35224" cy="73467"/>
            </a:xfrm>
            <a:custGeom>
              <a:avLst/>
              <a:gdLst/>
              <a:ahLst/>
              <a:cxnLst>
                <a:cxn ang="0">
                  <a:pos x="0" y="2147483646"/>
                </a:cxn>
                <a:cxn ang="0">
                  <a:pos x="2147483646" y="2147483646"/>
                </a:cxn>
                <a:cxn ang="0">
                  <a:pos x="2147483646" y="2147483646"/>
                </a:cxn>
                <a:cxn ang="0">
                  <a:pos x="2147483646" y="0"/>
                </a:cxn>
                <a:cxn ang="0">
                  <a:pos x="0" y="2147483646"/>
                </a:cxn>
              </a:cxnLst>
              <a:pathLst>
                <a:path w="35" h="73">
                  <a:moveTo>
                    <a:pt x="0" y="19"/>
                  </a:moveTo>
                  <a:lnTo>
                    <a:pt x="17" y="73"/>
                  </a:lnTo>
                  <a:lnTo>
                    <a:pt x="35" y="19"/>
                  </a:lnTo>
                  <a:lnTo>
                    <a:pt x="17" y="0"/>
                  </a:lnTo>
                  <a:lnTo>
                    <a:pt x="0" y="19"/>
                  </a:lnTo>
                  <a:close/>
                </a:path>
              </a:pathLst>
            </a:custGeom>
            <a:solidFill>
              <a:srgbClr val="000000">
                <a:alpha val="100000"/>
              </a:srgbClr>
            </a:solidFill>
            <a:ln w="9525">
              <a:noFill/>
            </a:ln>
          </p:spPr>
          <p:txBody>
            <a:bodyPr/>
            <a:p>
              <a:endParaRPr lang="zh-CN" altLang="en-US"/>
            </a:p>
          </p:txBody>
        </p:sp>
        <p:sp>
          <p:nvSpPr>
            <p:cNvPr id="111657" name="Freeform 103"/>
            <p:cNvSpPr/>
            <p:nvPr/>
          </p:nvSpPr>
          <p:spPr>
            <a:xfrm>
              <a:off x="11093121" y="1439787"/>
              <a:ext cx="232478" cy="551506"/>
            </a:xfrm>
            <a:custGeom>
              <a:avLst/>
              <a:gdLst/>
              <a:ahLst/>
              <a:cxnLst>
                <a:cxn ang="0">
                  <a:pos x="2147483646" y="0"/>
                </a:cxn>
                <a:cxn ang="0">
                  <a:pos x="2147483646" y="2147483646"/>
                </a:cxn>
                <a:cxn ang="0">
                  <a:pos x="2147483646" y="2147483646"/>
                </a:cxn>
                <a:cxn ang="0">
                  <a:pos x="2147483646" y="0"/>
                </a:cxn>
                <a:cxn ang="0">
                  <a:pos x="2147483646" y="2147483646"/>
                </a:cxn>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506" h="1198">
                  <a:moveTo>
                    <a:pt x="326" y="0"/>
                  </a:moveTo>
                  <a:cubicBezTo>
                    <a:pt x="252" y="211"/>
                    <a:pt x="252" y="211"/>
                    <a:pt x="252" y="211"/>
                  </a:cubicBezTo>
                  <a:cubicBezTo>
                    <a:pt x="252" y="211"/>
                    <a:pt x="252" y="211"/>
                    <a:pt x="252" y="211"/>
                  </a:cubicBezTo>
                  <a:cubicBezTo>
                    <a:pt x="181" y="0"/>
                    <a:pt x="181" y="0"/>
                    <a:pt x="181" y="0"/>
                  </a:cubicBezTo>
                  <a:cubicBezTo>
                    <a:pt x="68" y="0"/>
                    <a:pt x="4" y="107"/>
                    <a:pt x="1" y="241"/>
                  </a:cubicBezTo>
                  <a:cubicBezTo>
                    <a:pt x="1" y="242"/>
                    <a:pt x="0" y="243"/>
                    <a:pt x="0" y="244"/>
                  </a:cubicBezTo>
                  <a:cubicBezTo>
                    <a:pt x="0" y="575"/>
                    <a:pt x="0" y="575"/>
                    <a:pt x="0" y="575"/>
                  </a:cubicBezTo>
                  <a:cubicBezTo>
                    <a:pt x="0" y="578"/>
                    <a:pt x="0" y="578"/>
                    <a:pt x="0" y="578"/>
                  </a:cubicBezTo>
                  <a:cubicBezTo>
                    <a:pt x="0" y="582"/>
                    <a:pt x="1" y="585"/>
                    <a:pt x="1" y="588"/>
                  </a:cubicBezTo>
                  <a:cubicBezTo>
                    <a:pt x="206" y="588"/>
                    <a:pt x="206" y="588"/>
                    <a:pt x="206" y="588"/>
                  </a:cubicBezTo>
                  <a:cubicBezTo>
                    <a:pt x="206" y="817"/>
                    <a:pt x="206" y="817"/>
                    <a:pt x="206" y="817"/>
                  </a:cubicBezTo>
                  <a:cubicBezTo>
                    <a:pt x="83" y="817"/>
                    <a:pt x="83" y="817"/>
                    <a:pt x="83" y="817"/>
                  </a:cubicBezTo>
                  <a:cubicBezTo>
                    <a:pt x="83" y="817"/>
                    <a:pt x="83" y="817"/>
                    <a:pt x="83" y="817"/>
                  </a:cubicBezTo>
                  <a:cubicBezTo>
                    <a:pt x="83" y="1117"/>
                    <a:pt x="83" y="1117"/>
                    <a:pt x="83" y="1117"/>
                  </a:cubicBezTo>
                  <a:cubicBezTo>
                    <a:pt x="83" y="1162"/>
                    <a:pt x="121" y="1198"/>
                    <a:pt x="168" y="1198"/>
                  </a:cubicBezTo>
                  <a:cubicBezTo>
                    <a:pt x="212" y="1198"/>
                    <a:pt x="248" y="1166"/>
                    <a:pt x="253" y="1125"/>
                  </a:cubicBezTo>
                  <a:cubicBezTo>
                    <a:pt x="257" y="1166"/>
                    <a:pt x="294" y="1198"/>
                    <a:pt x="338" y="1198"/>
                  </a:cubicBezTo>
                  <a:cubicBezTo>
                    <a:pt x="385" y="1198"/>
                    <a:pt x="423" y="1162"/>
                    <a:pt x="423" y="1117"/>
                  </a:cubicBezTo>
                  <a:cubicBezTo>
                    <a:pt x="423" y="688"/>
                    <a:pt x="423" y="688"/>
                    <a:pt x="423" y="688"/>
                  </a:cubicBezTo>
                  <a:cubicBezTo>
                    <a:pt x="423" y="684"/>
                    <a:pt x="424" y="681"/>
                    <a:pt x="424" y="677"/>
                  </a:cubicBezTo>
                  <a:cubicBezTo>
                    <a:pt x="424" y="627"/>
                    <a:pt x="424" y="627"/>
                    <a:pt x="424" y="627"/>
                  </a:cubicBezTo>
                  <a:cubicBezTo>
                    <a:pt x="431" y="631"/>
                    <a:pt x="440" y="633"/>
                    <a:pt x="450" y="633"/>
                  </a:cubicBezTo>
                  <a:cubicBezTo>
                    <a:pt x="481" y="633"/>
                    <a:pt x="506" y="608"/>
                    <a:pt x="506" y="578"/>
                  </a:cubicBezTo>
                  <a:cubicBezTo>
                    <a:pt x="506" y="244"/>
                    <a:pt x="506" y="244"/>
                    <a:pt x="506" y="244"/>
                  </a:cubicBezTo>
                  <a:cubicBezTo>
                    <a:pt x="506" y="243"/>
                    <a:pt x="506" y="242"/>
                    <a:pt x="506" y="241"/>
                  </a:cubicBezTo>
                  <a:cubicBezTo>
                    <a:pt x="503" y="107"/>
                    <a:pt x="439" y="0"/>
                    <a:pt x="326" y="0"/>
                  </a:cubicBezTo>
                </a:path>
              </a:pathLst>
            </a:custGeom>
            <a:solidFill>
              <a:srgbClr val="000000">
                <a:alpha val="100000"/>
              </a:srgbClr>
            </a:solidFill>
            <a:ln w="9525">
              <a:noFill/>
            </a:ln>
          </p:spPr>
          <p:txBody>
            <a:bodyPr/>
            <a:p>
              <a:endParaRPr lang="zh-CN" altLang="en-US"/>
            </a:p>
          </p:txBody>
        </p:sp>
        <p:sp>
          <p:nvSpPr>
            <p:cNvPr id="111658" name="Freeform 104"/>
            <p:cNvSpPr/>
            <p:nvPr/>
          </p:nvSpPr>
          <p:spPr>
            <a:xfrm>
              <a:off x="11054878" y="1715540"/>
              <a:ext cx="125800" cy="95608"/>
            </a:xfrm>
            <a:custGeom>
              <a:avLst/>
              <a:gdLst/>
              <a:ahLst/>
              <a:cxnLst>
                <a:cxn ang="0">
                  <a:pos x="2147483646" y="0"/>
                </a:cxn>
                <a:cxn ang="0">
                  <a:pos x="0" y="0"/>
                </a:cxn>
                <a:cxn ang="0">
                  <a:pos x="0" y="2147483646"/>
                </a:cxn>
                <a:cxn ang="0">
                  <a:pos x="2147483646" y="2147483646"/>
                </a:cxn>
                <a:cxn ang="0">
                  <a:pos x="2147483646" y="2147483646"/>
                </a:cxn>
                <a:cxn ang="0">
                  <a:pos x="2147483646" y="2147483646"/>
                </a:cxn>
                <a:cxn ang="0">
                  <a:pos x="2147483646" y="0"/>
                </a:cxn>
                <a:cxn ang="0">
                  <a:pos x="2147483646" y="0"/>
                </a:cxn>
                <a:cxn ang="0">
                  <a:pos x="2147483646" y="0"/>
                </a:cxn>
              </a:cxnLst>
              <a:pathLst>
                <a:path w="125" h="95">
                  <a:moveTo>
                    <a:pt x="33" y="0"/>
                  </a:moveTo>
                  <a:lnTo>
                    <a:pt x="0" y="0"/>
                  </a:lnTo>
                  <a:lnTo>
                    <a:pt x="0" y="95"/>
                  </a:lnTo>
                  <a:lnTo>
                    <a:pt x="67" y="95"/>
                  </a:lnTo>
                  <a:lnTo>
                    <a:pt x="74" y="95"/>
                  </a:lnTo>
                  <a:lnTo>
                    <a:pt x="125" y="95"/>
                  </a:lnTo>
                  <a:lnTo>
                    <a:pt x="125" y="0"/>
                  </a:lnTo>
                  <a:lnTo>
                    <a:pt x="40" y="0"/>
                  </a:lnTo>
                  <a:lnTo>
                    <a:pt x="33" y="0"/>
                  </a:lnTo>
                  <a:close/>
                </a:path>
              </a:pathLst>
            </a:custGeom>
            <a:solidFill>
              <a:srgbClr val="000000">
                <a:alpha val="100000"/>
              </a:srgbClr>
            </a:solidFill>
            <a:ln w="9525">
              <a:noFill/>
            </a:ln>
          </p:spPr>
          <p:txBody>
            <a:bodyPr/>
            <a:p>
              <a:endParaRPr lang="zh-CN" altLang="en-US"/>
            </a:p>
          </p:txBody>
        </p:sp>
      </p:grpSp>
      <p:grpSp>
        <p:nvGrpSpPr>
          <p:cNvPr id="111626" name="组合 6"/>
          <p:cNvGrpSpPr/>
          <p:nvPr/>
        </p:nvGrpSpPr>
        <p:grpSpPr>
          <a:xfrm>
            <a:off x="8943975" y="4227513"/>
            <a:ext cx="1843088" cy="685800"/>
            <a:chOff x="10845548" y="3939678"/>
            <a:chExt cx="605851" cy="225433"/>
          </a:xfrm>
        </p:grpSpPr>
        <p:sp>
          <p:nvSpPr>
            <p:cNvPr id="111633" name="Freeform 261"/>
            <p:cNvSpPr/>
            <p:nvPr/>
          </p:nvSpPr>
          <p:spPr>
            <a:xfrm>
              <a:off x="10955245" y="4035285"/>
              <a:ext cx="127813" cy="85544"/>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0" y="2147483646"/>
                </a:cxn>
              </a:cxnLst>
              <a:pathLst>
                <a:path w="278" h="185">
                  <a:moveTo>
                    <a:pt x="0" y="78"/>
                  </a:moveTo>
                  <a:cubicBezTo>
                    <a:pt x="5" y="78"/>
                    <a:pt x="5" y="78"/>
                    <a:pt x="5" y="78"/>
                  </a:cubicBezTo>
                  <a:cubicBezTo>
                    <a:pt x="68" y="78"/>
                    <a:pt x="116" y="119"/>
                    <a:pt x="138" y="185"/>
                  </a:cubicBezTo>
                  <a:cubicBezTo>
                    <a:pt x="150" y="185"/>
                    <a:pt x="150" y="185"/>
                    <a:pt x="150" y="185"/>
                  </a:cubicBezTo>
                  <a:cubicBezTo>
                    <a:pt x="171" y="118"/>
                    <a:pt x="217" y="75"/>
                    <a:pt x="278" y="72"/>
                  </a:cubicBezTo>
                  <a:cubicBezTo>
                    <a:pt x="256" y="28"/>
                    <a:pt x="219" y="0"/>
                    <a:pt x="169" y="0"/>
                  </a:cubicBezTo>
                  <a:cubicBezTo>
                    <a:pt x="115" y="0"/>
                    <a:pt x="115" y="0"/>
                    <a:pt x="115" y="0"/>
                  </a:cubicBezTo>
                  <a:cubicBezTo>
                    <a:pt x="63" y="0"/>
                    <a:pt x="63" y="0"/>
                    <a:pt x="63" y="0"/>
                  </a:cubicBezTo>
                  <a:cubicBezTo>
                    <a:pt x="56" y="0"/>
                    <a:pt x="50" y="1"/>
                    <a:pt x="44" y="2"/>
                  </a:cubicBezTo>
                  <a:cubicBezTo>
                    <a:pt x="39" y="33"/>
                    <a:pt x="23" y="61"/>
                    <a:pt x="0" y="78"/>
                  </a:cubicBezTo>
                  <a:close/>
                </a:path>
              </a:pathLst>
            </a:custGeom>
            <a:solidFill>
              <a:srgbClr val="000000">
                <a:alpha val="100000"/>
              </a:srgbClr>
            </a:solidFill>
            <a:ln w="9525">
              <a:noFill/>
            </a:ln>
          </p:spPr>
          <p:txBody>
            <a:bodyPr/>
            <a:p>
              <a:endParaRPr lang="zh-CN" altLang="en-US"/>
            </a:p>
          </p:txBody>
        </p:sp>
        <p:sp>
          <p:nvSpPr>
            <p:cNvPr id="111634" name="Oval 262"/>
            <p:cNvSpPr/>
            <p:nvPr/>
          </p:nvSpPr>
          <p:spPr>
            <a:xfrm>
              <a:off x="10972354" y="3944710"/>
              <a:ext cx="73467" cy="85544"/>
            </a:xfrm>
            <a:prstGeom prst="ellipse">
              <a:avLst/>
            </a:prstGeom>
            <a:solidFill>
              <a:srgbClr val="000000"/>
            </a:solidFill>
            <a:ln w="9525">
              <a:noFill/>
            </a:ln>
          </p:spPr>
          <p:txBody>
            <a:bodyPr/>
            <a:p>
              <a:endParaRPr lang="zh-CN" altLang="en-US" dirty="0">
                <a:latin typeface="Arial" panose="020B0604020202020204" pitchFamily="34" charset="0"/>
              </a:endParaRPr>
            </a:p>
          </p:txBody>
        </p:sp>
        <p:sp>
          <p:nvSpPr>
            <p:cNvPr id="111635" name="Freeform 263"/>
            <p:cNvSpPr/>
            <p:nvPr/>
          </p:nvSpPr>
          <p:spPr>
            <a:xfrm>
              <a:off x="11134384" y="4033273"/>
              <a:ext cx="127813" cy="84537"/>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0" y="2147483646"/>
                </a:cxn>
              </a:cxnLst>
              <a:pathLst>
                <a:path w="277" h="185">
                  <a:moveTo>
                    <a:pt x="0" y="78"/>
                  </a:moveTo>
                  <a:cubicBezTo>
                    <a:pt x="4" y="78"/>
                    <a:pt x="4" y="78"/>
                    <a:pt x="4" y="78"/>
                  </a:cubicBezTo>
                  <a:cubicBezTo>
                    <a:pt x="67" y="78"/>
                    <a:pt x="115" y="119"/>
                    <a:pt x="138" y="185"/>
                  </a:cubicBezTo>
                  <a:cubicBezTo>
                    <a:pt x="149" y="185"/>
                    <a:pt x="149" y="185"/>
                    <a:pt x="149" y="185"/>
                  </a:cubicBezTo>
                  <a:cubicBezTo>
                    <a:pt x="170" y="118"/>
                    <a:pt x="216" y="75"/>
                    <a:pt x="277" y="72"/>
                  </a:cubicBezTo>
                  <a:cubicBezTo>
                    <a:pt x="255" y="28"/>
                    <a:pt x="218" y="0"/>
                    <a:pt x="168" y="0"/>
                  </a:cubicBezTo>
                  <a:cubicBezTo>
                    <a:pt x="114" y="0"/>
                    <a:pt x="114" y="0"/>
                    <a:pt x="114" y="0"/>
                  </a:cubicBezTo>
                  <a:cubicBezTo>
                    <a:pt x="62" y="0"/>
                    <a:pt x="62" y="0"/>
                    <a:pt x="62" y="0"/>
                  </a:cubicBezTo>
                  <a:cubicBezTo>
                    <a:pt x="56" y="0"/>
                    <a:pt x="50" y="1"/>
                    <a:pt x="44" y="2"/>
                  </a:cubicBezTo>
                  <a:cubicBezTo>
                    <a:pt x="39" y="33"/>
                    <a:pt x="22" y="61"/>
                    <a:pt x="0" y="78"/>
                  </a:cubicBezTo>
                  <a:close/>
                </a:path>
              </a:pathLst>
            </a:custGeom>
            <a:solidFill>
              <a:srgbClr val="000000">
                <a:alpha val="100000"/>
              </a:srgbClr>
            </a:solidFill>
            <a:ln w="9525">
              <a:noFill/>
            </a:ln>
          </p:spPr>
          <p:txBody>
            <a:bodyPr/>
            <a:p>
              <a:endParaRPr lang="zh-CN" altLang="en-US"/>
            </a:p>
          </p:txBody>
        </p:sp>
        <p:sp>
          <p:nvSpPr>
            <p:cNvPr id="111636" name="Oval 264"/>
            <p:cNvSpPr/>
            <p:nvPr/>
          </p:nvSpPr>
          <p:spPr>
            <a:xfrm>
              <a:off x="11150486" y="3942697"/>
              <a:ext cx="73467" cy="84537"/>
            </a:xfrm>
            <a:prstGeom prst="ellipse">
              <a:avLst/>
            </a:prstGeom>
            <a:solidFill>
              <a:srgbClr val="000000"/>
            </a:solidFill>
            <a:ln w="9525">
              <a:noFill/>
            </a:ln>
          </p:spPr>
          <p:txBody>
            <a:bodyPr/>
            <a:p>
              <a:endParaRPr lang="zh-CN" altLang="en-US" dirty="0">
                <a:latin typeface="Arial" panose="020B0604020202020204" pitchFamily="34" charset="0"/>
              </a:endParaRPr>
            </a:p>
          </p:txBody>
        </p:sp>
        <p:sp>
          <p:nvSpPr>
            <p:cNvPr id="111637" name="Freeform 265"/>
            <p:cNvSpPr/>
            <p:nvPr/>
          </p:nvSpPr>
          <p:spPr>
            <a:xfrm>
              <a:off x="11312516" y="4030254"/>
              <a:ext cx="138883" cy="85544"/>
            </a:xfrm>
            <a:custGeom>
              <a:avLst/>
              <a:gdLst/>
              <a:ahLst/>
              <a:cxnLst>
                <a:cxn ang="0">
                  <a:pos x="0"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2147483646"/>
                </a:cxn>
                <a:cxn ang="0">
                  <a:pos x="0" y="2147483646"/>
                </a:cxn>
              </a:cxnLst>
              <a:pathLst>
                <a:path w="301" h="185">
                  <a:moveTo>
                    <a:pt x="0" y="78"/>
                  </a:moveTo>
                  <a:cubicBezTo>
                    <a:pt x="4" y="78"/>
                    <a:pt x="4" y="78"/>
                    <a:pt x="4" y="78"/>
                  </a:cubicBezTo>
                  <a:cubicBezTo>
                    <a:pt x="67" y="78"/>
                    <a:pt x="115" y="119"/>
                    <a:pt x="138" y="185"/>
                  </a:cubicBezTo>
                  <a:cubicBezTo>
                    <a:pt x="301" y="185"/>
                    <a:pt x="301" y="185"/>
                    <a:pt x="301" y="185"/>
                  </a:cubicBezTo>
                  <a:cubicBezTo>
                    <a:pt x="301" y="83"/>
                    <a:pt x="254" y="0"/>
                    <a:pt x="168" y="0"/>
                  </a:cubicBezTo>
                  <a:cubicBezTo>
                    <a:pt x="114" y="0"/>
                    <a:pt x="114" y="0"/>
                    <a:pt x="114" y="0"/>
                  </a:cubicBezTo>
                  <a:cubicBezTo>
                    <a:pt x="62" y="0"/>
                    <a:pt x="62" y="0"/>
                    <a:pt x="62" y="0"/>
                  </a:cubicBezTo>
                  <a:cubicBezTo>
                    <a:pt x="56" y="0"/>
                    <a:pt x="50" y="1"/>
                    <a:pt x="44" y="1"/>
                  </a:cubicBezTo>
                  <a:cubicBezTo>
                    <a:pt x="39" y="33"/>
                    <a:pt x="22" y="61"/>
                    <a:pt x="0" y="78"/>
                  </a:cubicBezTo>
                  <a:close/>
                </a:path>
              </a:pathLst>
            </a:custGeom>
            <a:solidFill>
              <a:srgbClr val="000000">
                <a:alpha val="100000"/>
              </a:srgbClr>
            </a:solidFill>
            <a:ln w="9525">
              <a:noFill/>
            </a:ln>
          </p:spPr>
          <p:txBody>
            <a:bodyPr/>
            <a:p>
              <a:endParaRPr lang="zh-CN" altLang="en-US"/>
            </a:p>
          </p:txBody>
        </p:sp>
        <p:sp>
          <p:nvSpPr>
            <p:cNvPr id="111638" name="Oval 266"/>
            <p:cNvSpPr/>
            <p:nvPr/>
          </p:nvSpPr>
          <p:spPr>
            <a:xfrm>
              <a:off x="11328618" y="3939678"/>
              <a:ext cx="73467" cy="84537"/>
            </a:xfrm>
            <a:prstGeom prst="ellipse">
              <a:avLst/>
            </a:prstGeom>
            <a:solidFill>
              <a:srgbClr val="000000"/>
            </a:solidFill>
            <a:ln w="9525">
              <a:noFill/>
            </a:ln>
          </p:spPr>
          <p:txBody>
            <a:bodyPr/>
            <a:p>
              <a:endParaRPr lang="zh-CN" altLang="en-US" dirty="0">
                <a:latin typeface="Arial" panose="020B0604020202020204" pitchFamily="34" charset="0"/>
              </a:endParaRPr>
            </a:p>
          </p:txBody>
        </p:sp>
        <p:sp>
          <p:nvSpPr>
            <p:cNvPr id="111639" name="Freeform 267"/>
            <p:cNvSpPr/>
            <p:nvPr/>
          </p:nvSpPr>
          <p:spPr>
            <a:xfrm>
              <a:off x="10847561" y="4078561"/>
              <a:ext cx="171088" cy="85544"/>
            </a:xfrm>
            <a:custGeom>
              <a:avLst/>
              <a:gdLst/>
              <a:ahLst/>
              <a:cxnLst>
                <a:cxn ang="0">
                  <a:pos x="0" y="2147483646"/>
                </a:cxn>
                <a:cxn ang="0">
                  <a:pos x="2147483646" y="0"/>
                </a:cxn>
                <a:cxn ang="0">
                  <a:pos x="2147483646" y="0"/>
                </a:cxn>
                <a:cxn ang="0">
                  <a:pos x="2147483646" y="0"/>
                </a:cxn>
                <a:cxn ang="0">
                  <a:pos x="2147483646" y="2147483646"/>
                </a:cxn>
                <a:cxn ang="0">
                  <a:pos x="0" y="2147483646"/>
                </a:cxn>
              </a:cxnLst>
              <a:pathLst>
                <a:path w="372" h="185">
                  <a:moveTo>
                    <a:pt x="0" y="185"/>
                  </a:moveTo>
                  <a:cubicBezTo>
                    <a:pt x="0" y="83"/>
                    <a:pt x="47" y="0"/>
                    <a:pt x="133" y="0"/>
                  </a:cubicBezTo>
                  <a:cubicBezTo>
                    <a:pt x="185" y="0"/>
                    <a:pt x="185" y="0"/>
                    <a:pt x="185" y="0"/>
                  </a:cubicBezTo>
                  <a:cubicBezTo>
                    <a:pt x="239" y="0"/>
                    <a:pt x="239" y="0"/>
                    <a:pt x="239" y="0"/>
                  </a:cubicBezTo>
                  <a:cubicBezTo>
                    <a:pt x="324" y="0"/>
                    <a:pt x="372" y="83"/>
                    <a:pt x="372" y="185"/>
                  </a:cubicBezTo>
                  <a:cubicBezTo>
                    <a:pt x="0" y="185"/>
                    <a:pt x="0" y="185"/>
                    <a:pt x="0" y="185"/>
                  </a:cubicBezTo>
                </a:path>
              </a:pathLst>
            </a:custGeom>
            <a:solidFill>
              <a:srgbClr val="000000">
                <a:alpha val="100000"/>
              </a:srgbClr>
            </a:solidFill>
            <a:ln w="9525">
              <a:noFill/>
            </a:ln>
          </p:spPr>
          <p:txBody>
            <a:bodyPr/>
            <a:p>
              <a:endParaRPr lang="zh-CN" altLang="en-US"/>
            </a:p>
          </p:txBody>
        </p:sp>
        <p:sp>
          <p:nvSpPr>
            <p:cNvPr id="111640" name="Oval 268"/>
            <p:cNvSpPr/>
            <p:nvPr/>
          </p:nvSpPr>
          <p:spPr>
            <a:xfrm>
              <a:off x="10896874" y="3986978"/>
              <a:ext cx="72461" cy="85544"/>
            </a:xfrm>
            <a:prstGeom prst="ellipse">
              <a:avLst/>
            </a:prstGeom>
            <a:solidFill>
              <a:srgbClr val="000000"/>
            </a:solidFill>
            <a:ln w="9525">
              <a:noFill/>
            </a:ln>
          </p:spPr>
          <p:txBody>
            <a:bodyPr/>
            <a:p>
              <a:endParaRPr lang="zh-CN" altLang="en-US" dirty="0">
                <a:latin typeface="Arial" panose="020B0604020202020204" pitchFamily="34" charset="0"/>
              </a:endParaRPr>
            </a:p>
          </p:txBody>
        </p:sp>
        <p:sp>
          <p:nvSpPr>
            <p:cNvPr id="111641" name="Freeform 269"/>
            <p:cNvSpPr/>
            <p:nvPr/>
          </p:nvSpPr>
          <p:spPr>
            <a:xfrm>
              <a:off x="11025693" y="4075541"/>
              <a:ext cx="171088" cy="85544"/>
            </a:xfrm>
            <a:custGeom>
              <a:avLst/>
              <a:gdLst/>
              <a:ahLst/>
              <a:cxnLst>
                <a:cxn ang="0">
                  <a:pos x="0" y="2147483646"/>
                </a:cxn>
                <a:cxn ang="0">
                  <a:pos x="2147483646" y="0"/>
                </a:cxn>
                <a:cxn ang="0">
                  <a:pos x="2147483646" y="0"/>
                </a:cxn>
                <a:cxn ang="0">
                  <a:pos x="2147483646" y="0"/>
                </a:cxn>
                <a:cxn ang="0">
                  <a:pos x="2147483646" y="2147483646"/>
                </a:cxn>
                <a:cxn ang="0">
                  <a:pos x="0" y="2147483646"/>
                </a:cxn>
              </a:cxnLst>
              <a:pathLst>
                <a:path w="372" h="185">
                  <a:moveTo>
                    <a:pt x="0" y="185"/>
                  </a:moveTo>
                  <a:cubicBezTo>
                    <a:pt x="0" y="83"/>
                    <a:pt x="47" y="0"/>
                    <a:pt x="133" y="0"/>
                  </a:cubicBezTo>
                  <a:cubicBezTo>
                    <a:pt x="185" y="0"/>
                    <a:pt x="185" y="0"/>
                    <a:pt x="185" y="0"/>
                  </a:cubicBezTo>
                  <a:cubicBezTo>
                    <a:pt x="239" y="0"/>
                    <a:pt x="239" y="0"/>
                    <a:pt x="239" y="0"/>
                  </a:cubicBezTo>
                  <a:cubicBezTo>
                    <a:pt x="325" y="0"/>
                    <a:pt x="372" y="83"/>
                    <a:pt x="372" y="185"/>
                  </a:cubicBezTo>
                  <a:cubicBezTo>
                    <a:pt x="0" y="185"/>
                    <a:pt x="0" y="185"/>
                    <a:pt x="0" y="185"/>
                  </a:cubicBezTo>
                </a:path>
              </a:pathLst>
            </a:custGeom>
            <a:solidFill>
              <a:srgbClr val="000000">
                <a:alpha val="100000"/>
              </a:srgbClr>
            </a:solidFill>
            <a:ln w="9525">
              <a:noFill/>
            </a:ln>
          </p:spPr>
          <p:txBody>
            <a:bodyPr/>
            <a:p>
              <a:endParaRPr lang="zh-CN" altLang="en-US"/>
            </a:p>
          </p:txBody>
        </p:sp>
        <p:sp>
          <p:nvSpPr>
            <p:cNvPr id="111642" name="Oval 270"/>
            <p:cNvSpPr/>
            <p:nvPr/>
          </p:nvSpPr>
          <p:spPr>
            <a:xfrm>
              <a:off x="11075006" y="3984966"/>
              <a:ext cx="72461" cy="84537"/>
            </a:xfrm>
            <a:prstGeom prst="ellipse">
              <a:avLst/>
            </a:prstGeom>
            <a:solidFill>
              <a:srgbClr val="000000"/>
            </a:solidFill>
            <a:ln w="9525">
              <a:noFill/>
            </a:ln>
          </p:spPr>
          <p:txBody>
            <a:bodyPr/>
            <a:p>
              <a:endParaRPr lang="zh-CN" altLang="en-US" dirty="0">
                <a:latin typeface="Arial" panose="020B0604020202020204" pitchFamily="34" charset="0"/>
              </a:endParaRPr>
            </a:p>
          </p:txBody>
        </p:sp>
        <p:sp>
          <p:nvSpPr>
            <p:cNvPr id="111643" name="Freeform 271"/>
            <p:cNvSpPr/>
            <p:nvPr/>
          </p:nvSpPr>
          <p:spPr>
            <a:xfrm>
              <a:off x="11203825" y="4072522"/>
              <a:ext cx="172094" cy="85544"/>
            </a:xfrm>
            <a:custGeom>
              <a:avLst/>
              <a:gdLst/>
              <a:ahLst/>
              <a:cxnLst>
                <a:cxn ang="0">
                  <a:pos x="0" y="2147483646"/>
                </a:cxn>
                <a:cxn ang="0">
                  <a:pos x="2147483646" y="0"/>
                </a:cxn>
                <a:cxn ang="0">
                  <a:pos x="2147483646" y="0"/>
                </a:cxn>
                <a:cxn ang="0">
                  <a:pos x="2147483646" y="0"/>
                </a:cxn>
                <a:cxn ang="0">
                  <a:pos x="2147483646" y="2147483646"/>
                </a:cxn>
                <a:cxn ang="0">
                  <a:pos x="0" y="2147483646"/>
                </a:cxn>
              </a:cxnLst>
              <a:pathLst>
                <a:path w="372" h="185">
                  <a:moveTo>
                    <a:pt x="0" y="185"/>
                  </a:moveTo>
                  <a:cubicBezTo>
                    <a:pt x="0" y="83"/>
                    <a:pt x="47" y="0"/>
                    <a:pt x="133" y="0"/>
                  </a:cubicBezTo>
                  <a:cubicBezTo>
                    <a:pt x="185" y="0"/>
                    <a:pt x="185" y="0"/>
                    <a:pt x="185" y="0"/>
                  </a:cubicBezTo>
                  <a:cubicBezTo>
                    <a:pt x="239" y="0"/>
                    <a:pt x="239" y="0"/>
                    <a:pt x="239" y="0"/>
                  </a:cubicBezTo>
                  <a:cubicBezTo>
                    <a:pt x="325" y="0"/>
                    <a:pt x="372" y="83"/>
                    <a:pt x="372" y="185"/>
                  </a:cubicBezTo>
                  <a:cubicBezTo>
                    <a:pt x="0" y="185"/>
                    <a:pt x="0" y="185"/>
                    <a:pt x="0" y="185"/>
                  </a:cubicBezTo>
                </a:path>
              </a:pathLst>
            </a:custGeom>
            <a:solidFill>
              <a:srgbClr val="000000">
                <a:alpha val="100000"/>
              </a:srgbClr>
            </a:solidFill>
            <a:ln w="9525">
              <a:noFill/>
            </a:ln>
          </p:spPr>
          <p:txBody>
            <a:bodyPr/>
            <a:p>
              <a:endParaRPr lang="zh-CN" altLang="en-US"/>
            </a:p>
          </p:txBody>
        </p:sp>
        <p:sp>
          <p:nvSpPr>
            <p:cNvPr id="111644" name="Oval 272"/>
            <p:cNvSpPr/>
            <p:nvPr/>
          </p:nvSpPr>
          <p:spPr>
            <a:xfrm>
              <a:off x="11253139" y="3981947"/>
              <a:ext cx="73467" cy="84537"/>
            </a:xfrm>
            <a:prstGeom prst="ellipse">
              <a:avLst/>
            </a:prstGeom>
            <a:solidFill>
              <a:srgbClr val="000000"/>
            </a:solidFill>
            <a:ln w="9525">
              <a:noFill/>
            </a:ln>
          </p:spPr>
          <p:txBody>
            <a:bodyPr/>
            <a:p>
              <a:endParaRPr lang="zh-CN" altLang="en-US" dirty="0">
                <a:latin typeface="Arial" panose="020B0604020202020204" pitchFamily="34" charset="0"/>
              </a:endParaRPr>
            </a:p>
          </p:txBody>
        </p:sp>
        <p:sp>
          <p:nvSpPr>
            <p:cNvPr id="111645" name="Freeform 277"/>
            <p:cNvSpPr>
              <a:spLocks noEditPoints="1"/>
            </p:cNvSpPr>
            <p:nvPr/>
          </p:nvSpPr>
          <p:spPr>
            <a:xfrm>
              <a:off x="10847561" y="4153034"/>
              <a:ext cx="171088" cy="0"/>
            </a:xfrm>
            <a:custGeom>
              <a:avLst/>
              <a:gdLst/>
              <a:ahLst/>
              <a:cxnLst>
                <a:cxn ang="0">
                  <a:pos x="0" y="0"/>
                </a:cxn>
                <a:cxn ang="0">
                  <a:pos x="0" y="0"/>
                </a:cxn>
                <a:cxn ang="0">
                  <a:pos x="0" y="0"/>
                </a:cxn>
                <a:cxn ang="0">
                  <a:pos x="0" y="0"/>
                </a:cxn>
                <a:cxn ang="0">
                  <a:pos x="0" y="0"/>
                </a:cxn>
                <a:cxn ang="0">
                  <a:pos x="2147483646" y="0"/>
                </a:cxn>
                <a:cxn ang="0">
                  <a:pos x="2147483646" y="0"/>
                </a:cxn>
                <a:cxn ang="0">
                  <a:pos x="2147483646" y="0"/>
                </a:cxn>
                <a:cxn ang="0">
                  <a:pos x="2147483646" y="0"/>
                </a:cxn>
                <a:cxn ang="0">
                  <a:pos x="2147483646" y="0"/>
                </a:cxn>
              </a:cxnLst>
              <a:pathLst>
                <a:path w="372">
                  <a:moveTo>
                    <a:pt x="0" y="0"/>
                  </a:moveTo>
                  <a:cubicBezTo>
                    <a:pt x="0" y="0"/>
                    <a:pt x="0" y="0"/>
                    <a:pt x="0" y="0"/>
                  </a:cubicBezTo>
                  <a:cubicBezTo>
                    <a:pt x="0" y="0"/>
                    <a:pt x="0" y="0"/>
                    <a:pt x="0" y="0"/>
                  </a:cubicBezTo>
                  <a:cubicBezTo>
                    <a:pt x="0" y="0"/>
                    <a:pt x="0" y="0"/>
                    <a:pt x="0" y="0"/>
                  </a:cubicBezTo>
                  <a:cubicBezTo>
                    <a:pt x="0" y="0"/>
                    <a:pt x="0" y="0"/>
                    <a:pt x="0" y="0"/>
                  </a:cubicBezTo>
                  <a:moveTo>
                    <a:pt x="372" y="0"/>
                  </a:moveTo>
                  <a:cubicBezTo>
                    <a:pt x="371" y="0"/>
                    <a:pt x="371" y="0"/>
                    <a:pt x="371" y="0"/>
                  </a:cubicBezTo>
                  <a:cubicBezTo>
                    <a:pt x="371" y="0"/>
                    <a:pt x="371" y="0"/>
                    <a:pt x="371" y="0"/>
                  </a:cubicBezTo>
                  <a:cubicBezTo>
                    <a:pt x="372" y="0"/>
                    <a:pt x="372" y="0"/>
                    <a:pt x="372" y="0"/>
                  </a:cubicBezTo>
                  <a:cubicBezTo>
                    <a:pt x="372" y="0"/>
                    <a:pt x="372" y="0"/>
                    <a:pt x="372" y="0"/>
                  </a:cubicBezTo>
                </a:path>
              </a:pathLst>
            </a:custGeom>
            <a:solidFill>
              <a:srgbClr val="FFFFFF">
                <a:alpha val="100000"/>
              </a:srgbClr>
            </a:solidFill>
            <a:ln w="9525">
              <a:noFill/>
            </a:ln>
          </p:spPr>
          <p:txBody>
            <a:bodyPr/>
            <a:p>
              <a:endParaRPr lang="zh-CN" altLang="en-US"/>
            </a:p>
          </p:txBody>
        </p:sp>
        <p:sp>
          <p:nvSpPr>
            <p:cNvPr id="111646" name="Freeform 278"/>
            <p:cNvSpPr/>
            <p:nvPr/>
          </p:nvSpPr>
          <p:spPr>
            <a:xfrm>
              <a:off x="10847561" y="4153034"/>
              <a:ext cx="171088" cy="0"/>
            </a:xfrm>
            <a:custGeom>
              <a:avLst/>
              <a:gdLst/>
              <a:ahLst/>
              <a:cxnLst>
                <a:cxn ang="0">
                  <a:pos x="2147483646" y="0"/>
                </a:cxn>
                <a:cxn ang="0">
                  <a:pos x="0" y="0"/>
                </a:cxn>
                <a:cxn ang="0">
                  <a:pos x="0" y="0"/>
                </a:cxn>
                <a:cxn ang="0">
                  <a:pos x="2147483646" y="0"/>
                </a:cxn>
                <a:cxn ang="0">
                  <a:pos x="2147483646" y="0"/>
                </a:cxn>
              </a:cxnLst>
              <a:pathLst>
                <a:path w="371">
                  <a:moveTo>
                    <a:pt x="371" y="0"/>
                  </a:moveTo>
                  <a:cubicBezTo>
                    <a:pt x="0" y="0"/>
                    <a:pt x="0" y="0"/>
                    <a:pt x="0" y="0"/>
                  </a:cubicBezTo>
                  <a:cubicBezTo>
                    <a:pt x="0" y="0"/>
                    <a:pt x="0" y="0"/>
                    <a:pt x="0" y="0"/>
                  </a:cubicBezTo>
                  <a:cubicBezTo>
                    <a:pt x="371" y="0"/>
                    <a:pt x="371" y="0"/>
                    <a:pt x="371" y="0"/>
                  </a:cubicBezTo>
                  <a:cubicBezTo>
                    <a:pt x="371" y="0"/>
                    <a:pt x="371" y="0"/>
                    <a:pt x="371" y="0"/>
                  </a:cubicBezTo>
                </a:path>
              </a:pathLst>
            </a:custGeom>
            <a:solidFill>
              <a:srgbClr val="000000">
                <a:alpha val="100000"/>
              </a:srgbClr>
            </a:solidFill>
            <a:ln w="9525">
              <a:noFill/>
            </a:ln>
          </p:spPr>
          <p:txBody>
            <a:bodyPr/>
            <a:p>
              <a:endParaRPr lang="zh-CN" altLang="en-US"/>
            </a:p>
          </p:txBody>
        </p:sp>
        <p:pic>
          <p:nvPicPr>
            <p:cNvPr id="111647" name="Picture 284"/>
            <p:cNvPicPr>
              <a:picLocks noChangeAspect="1"/>
            </p:cNvPicPr>
            <p:nvPr/>
          </p:nvPicPr>
          <p:blipFill>
            <a:blip r:embed="rId1"/>
            <a:stretch>
              <a:fillRect/>
            </a:stretch>
          </p:blipFill>
          <p:spPr>
            <a:xfrm>
              <a:off x="10845548" y="4150015"/>
              <a:ext cx="176120" cy="15096"/>
            </a:xfrm>
            <a:prstGeom prst="rect">
              <a:avLst/>
            </a:prstGeom>
            <a:noFill/>
            <a:ln w="9525">
              <a:noFill/>
            </a:ln>
          </p:spPr>
        </p:pic>
        <p:pic>
          <p:nvPicPr>
            <p:cNvPr id="111648" name="Picture 287"/>
            <p:cNvPicPr>
              <a:picLocks noChangeAspect="1"/>
            </p:cNvPicPr>
            <p:nvPr/>
          </p:nvPicPr>
          <p:blipFill>
            <a:blip r:embed="rId2"/>
            <a:stretch>
              <a:fillRect/>
            </a:stretch>
          </p:blipFill>
          <p:spPr>
            <a:xfrm>
              <a:off x="11023680" y="4153034"/>
              <a:ext cx="176120" cy="10064"/>
            </a:xfrm>
            <a:prstGeom prst="rect">
              <a:avLst/>
            </a:prstGeom>
            <a:noFill/>
            <a:ln w="9525">
              <a:noFill/>
            </a:ln>
          </p:spPr>
        </p:pic>
      </p:grpSp>
      <p:sp>
        <p:nvSpPr>
          <p:cNvPr id="8" name="任意多边形 7"/>
          <p:cNvSpPr/>
          <p:nvPr/>
        </p:nvSpPr>
        <p:spPr>
          <a:xfrm>
            <a:off x="2076450" y="2686050"/>
            <a:ext cx="4000500" cy="1200150"/>
          </a:xfrm>
          <a:custGeom>
            <a:avLst/>
            <a:gdLst>
              <a:gd name="connsiteX0" fmla="*/ 4000500 w 4000500"/>
              <a:gd name="connsiteY0" fmla="*/ 0 h 1200150"/>
              <a:gd name="connsiteX1" fmla="*/ 0 w 4000500"/>
              <a:gd name="connsiteY1" fmla="*/ 762000 h 1200150"/>
              <a:gd name="connsiteX2" fmla="*/ 0 w 4000500"/>
              <a:gd name="connsiteY2" fmla="*/ 1200150 h 1200150"/>
            </a:gdLst>
            <a:ahLst/>
            <a:cxnLst>
              <a:cxn ang="0">
                <a:pos x="connsiteX0" y="connsiteY0"/>
              </a:cxn>
              <a:cxn ang="0">
                <a:pos x="connsiteX1" y="connsiteY1"/>
              </a:cxn>
              <a:cxn ang="0">
                <a:pos x="connsiteX2" y="connsiteY2"/>
              </a:cxn>
            </a:cxnLst>
            <a:rect l="l" t="t" r="r" b="b"/>
            <a:pathLst>
              <a:path w="4000500" h="1200150">
                <a:moveTo>
                  <a:pt x="4000500" y="0"/>
                </a:moveTo>
                <a:lnTo>
                  <a:pt x="0" y="762000"/>
                </a:lnTo>
                <a:lnTo>
                  <a:pt x="0" y="1200150"/>
                </a:lnTo>
              </a:path>
            </a:pathLst>
          </a:custGeom>
          <a:noFill/>
          <a:ln w="254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0" name="任意多边形 89"/>
          <p:cNvSpPr/>
          <p:nvPr/>
        </p:nvSpPr>
        <p:spPr>
          <a:xfrm flipH="1">
            <a:off x="6076950" y="2686050"/>
            <a:ext cx="4000500" cy="1200150"/>
          </a:xfrm>
          <a:custGeom>
            <a:avLst/>
            <a:gdLst>
              <a:gd name="connsiteX0" fmla="*/ 4000500 w 4000500"/>
              <a:gd name="connsiteY0" fmla="*/ 0 h 1200150"/>
              <a:gd name="connsiteX1" fmla="*/ 0 w 4000500"/>
              <a:gd name="connsiteY1" fmla="*/ 762000 h 1200150"/>
              <a:gd name="connsiteX2" fmla="*/ 0 w 4000500"/>
              <a:gd name="connsiteY2" fmla="*/ 1200150 h 1200150"/>
            </a:gdLst>
            <a:ahLst/>
            <a:cxnLst>
              <a:cxn ang="0">
                <a:pos x="connsiteX0" y="connsiteY0"/>
              </a:cxn>
              <a:cxn ang="0">
                <a:pos x="connsiteX1" y="connsiteY1"/>
              </a:cxn>
              <a:cxn ang="0">
                <a:pos x="connsiteX2" y="connsiteY2"/>
              </a:cxn>
            </a:cxnLst>
            <a:rect l="l" t="t" r="r" b="b"/>
            <a:pathLst>
              <a:path w="4000500" h="1200150">
                <a:moveTo>
                  <a:pt x="4000500" y="0"/>
                </a:moveTo>
                <a:lnTo>
                  <a:pt x="0" y="762000"/>
                </a:lnTo>
                <a:lnTo>
                  <a:pt x="0" y="1200150"/>
                </a:lnTo>
              </a:path>
            </a:pathLst>
          </a:custGeom>
          <a:noFill/>
          <a:ln w="254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cxnSp>
        <p:nvCxnSpPr>
          <p:cNvPr id="10" name="直接连接符 9"/>
          <p:cNvCxnSpPr/>
          <p:nvPr/>
        </p:nvCxnSpPr>
        <p:spPr>
          <a:xfrm>
            <a:off x="6076950" y="2686050"/>
            <a:ext cx="0" cy="1200150"/>
          </a:xfrm>
          <a:prstGeom prst="line">
            <a:avLst/>
          </a:prstGeom>
          <a:noFill/>
          <a:ln w="254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3" name="矩形 12"/>
          <p:cNvSpPr/>
          <p:nvPr/>
        </p:nvSpPr>
        <p:spPr>
          <a:xfrm>
            <a:off x="1211263" y="5624513"/>
            <a:ext cx="1112838" cy="4619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决策层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9" name="矩形 58"/>
          <p:cNvSpPr/>
          <p:nvPr/>
        </p:nvSpPr>
        <p:spPr>
          <a:xfrm>
            <a:off x="5233988" y="5648325"/>
            <a:ext cx="1724025" cy="4619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中层管理层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60" name="矩形 59"/>
          <p:cNvSpPr/>
          <p:nvPr/>
        </p:nvSpPr>
        <p:spPr>
          <a:xfrm>
            <a:off x="9561513" y="5630863"/>
            <a:ext cx="800100" cy="461963"/>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员工</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5673"/>
                                        </p:tgtEl>
                                        <p:attrNameLst>
                                          <p:attrName>style.visibility</p:attrName>
                                        </p:attrNameLst>
                                      </p:cBhvr>
                                      <p:to>
                                        <p:strVal val="visible"/>
                                      </p:to>
                                    </p:set>
                                    <p:anim calcmode="lin" valueType="num">
                                      <p:cBhvr additive="base">
                                        <p:cTn id="7" dur="500" fill="hold"/>
                                        <p:tgtEl>
                                          <p:spTgt spid="625673"/>
                                        </p:tgtEl>
                                        <p:attrNameLst>
                                          <p:attrName>ppt_x</p:attrName>
                                        </p:attrNameLst>
                                      </p:cBhvr>
                                      <p:tavLst>
                                        <p:tav tm="0">
                                          <p:val>
                                            <p:strVal val="0-#ppt_w/2"/>
                                          </p:val>
                                        </p:tav>
                                        <p:tav tm="100000">
                                          <p:val>
                                            <p:strVal val="#ppt_x"/>
                                          </p:val>
                                        </p:tav>
                                      </p:tavLst>
                                    </p:anim>
                                    <p:anim calcmode="lin" valueType="num">
                                      <p:cBhvr additive="base">
                                        <p:cTn id="8" dur="500" fill="hold"/>
                                        <p:tgtEl>
                                          <p:spTgt spid="6256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5675"/>
                                        </p:tgtEl>
                                        <p:attrNameLst>
                                          <p:attrName>style.visibility</p:attrName>
                                        </p:attrNameLst>
                                      </p:cBhvr>
                                      <p:to>
                                        <p:strVal val="visible"/>
                                      </p:to>
                                    </p:set>
                                    <p:anim calcmode="lin" valueType="num">
                                      <p:cBhvr additive="base">
                                        <p:cTn id="13" dur="500" fill="hold"/>
                                        <p:tgtEl>
                                          <p:spTgt spid="625675"/>
                                        </p:tgtEl>
                                        <p:attrNameLst>
                                          <p:attrName>ppt_x</p:attrName>
                                        </p:attrNameLst>
                                      </p:cBhvr>
                                      <p:tavLst>
                                        <p:tav tm="0">
                                          <p:val>
                                            <p:strVal val="#ppt_x"/>
                                          </p:val>
                                        </p:tav>
                                        <p:tav tm="100000">
                                          <p:val>
                                            <p:strVal val="#ppt_x"/>
                                          </p:val>
                                        </p:tav>
                                      </p:tavLst>
                                    </p:anim>
                                    <p:anim calcmode="lin" valueType="num">
                                      <p:cBhvr additive="base">
                                        <p:cTn id="14" dur="500" fill="hold"/>
                                        <p:tgtEl>
                                          <p:spTgt spid="625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3666" name="Rectangle 5"/>
          <p:cNvSpPr/>
          <p:nvPr/>
        </p:nvSpPr>
        <p:spPr>
          <a:xfrm>
            <a:off x="1173163" y="303213"/>
            <a:ext cx="6705600" cy="719137"/>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4</a:t>
            </a:r>
            <a:r>
              <a:rPr lang="zh-CN" altLang="en-US" sz="3200" dirty="0">
                <a:latin typeface="华文中宋" pitchFamily="2" charset="-122"/>
                <a:ea typeface="华文中宋" pitchFamily="2" charset="-122"/>
              </a:rPr>
              <a:t>、四个基本原理</a:t>
            </a:r>
            <a:endParaRPr lang="zh-CN" altLang="en-US" sz="3200" dirty="0">
              <a:latin typeface="华文中宋" pitchFamily="2" charset="-122"/>
              <a:ea typeface="华文中宋" pitchFamily="2" charset="-122"/>
            </a:endParaRPr>
          </a:p>
        </p:txBody>
      </p:sp>
      <p:sp>
        <p:nvSpPr>
          <p:cNvPr id="23" name="任意多边形 22"/>
          <p:cNvSpPr/>
          <p:nvPr/>
        </p:nvSpPr>
        <p:spPr>
          <a:xfrm>
            <a:off x="2262188" y="1236663"/>
            <a:ext cx="7667625" cy="5167313"/>
          </a:xfrm>
          <a:custGeom>
            <a:avLst/>
            <a:gdLst>
              <a:gd name="connsiteX0" fmla="*/ 3833416 w 7666831"/>
              <a:gd name="connsiteY0" fmla="*/ 0 h 5167313"/>
              <a:gd name="connsiteX1" fmla="*/ 7666831 w 7666831"/>
              <a:gd name="connsiteY1" fmla="*/ 2111376 h 5167313"/>
              <a:gd name="connsiteX2" fmla="*/ 7666830 w 7666831"/>
              <a:gd name="connsiteY2" fmla="*/ 2111376 h 5167313"/>
              <a:gd name="connsiteX3" fmla="*/ 7666830 w 7666831"/>
              <a:gd name="connsiteY3" fmla="*/ 5167313 h 5167313"/>
              <a:gd name="connsiteX4" fmla="*/ 0 w 7666831"/>
              <a:gd name="connsiteY4" fmla="*/ 5167313 h 5167313"/>
              <a:gd name="connsiteX5" fmla="*/ 0 w 7666831"/>
              <a:gd name="connsiteY5" fmla="*/ 2111376 h 516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6831" h="5167313">
                <a:moveTo>
                  <a:pt x="3833416" y="0"/>
                </a:moveTo>
                <a:lnTo>
                  <a:pt x="7666831" y="2111376"/>
                </a:lnTo>
                <a:lnTo>
                  <a:pt x="7666830" y="2111376"/>
                </a:lnTo>
                <a:lnTo>
                  <a:pt x="7666830" y="5167313"/>
                </a:lnTo>
                <a:lnTo>
                  <a:pt x="0" y="5167313"/>
                </a:lnTo>
                <a:lnTo>
                  <a:pt x="0" y="2111376"/>
                </a:lnTo>
                <a:close/>
              </a:path>
            </a:pathLst>
          </a:cu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4" name="等腰三角形 3"/>
          <p:cNvSpPr/>
          <p:nvPr/>
        </p:nvSpPr>
        <p:spPr>
          <a:xfrm>
            <a:off x="2870200" y="1481138"/>
            <a:ext cx="6451600" cy="181927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2870200" y="3481388"/>
            <a:ext cx="1016000" cy="274320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6" name="矩形 25"/>
          <p:cNvSpPr/>
          <p:nvPr/>
        </p:nvSpPr>
        <p:spPr>
          <a:xfrm>
            <a:off x="4681538" y="3481388"/>
            <a:ext cx="1016000" cy="274320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7" name="矩形 26"/>
          <p:cNvSpPr/>
          <p:nvPr/>
        </p:nvSpPr>
        <p:spPr>
          <a:xfrm>
            <a:off x="6494463" y="3481388"/>
            <a:ext cx="1016000" cy="274320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8" name="矩形 27"/>
          <p:cNvSpPr/>
          <p:nvPr/>
        </p:nvSpPr>
        <p:spPr>
          <a:xfrm>
            <a:off x="8305800" y="3481388"/>
            <a:ext cx="1016000" cy="274320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3136900" y="4037013"/>
            <a:ext cx="554038" cy="1630363"/>
          </a:xfrm>
          <a:prstGeom prst="rect">
            <a:avLst/>
          </a:prstGeom>
        </p:spPr>
        <p:txBody>
          <a:bodyPr vert="eaVert"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400" b="1" i="0" u="none" strike="noStrike" kern="10" cap="none" spc="60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事故预防</a:t>
            </a:r>
            <a:endParaRPr kumimoji="0" lang="zh-CN" altLang="en-US" sz="2400" b="1" i="0" u="none" strike="noStrike" kern="10" cap="none" spc="60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7" name="矩形 6"/>
          <p:cNvSpPr/>
          <p:nvPr/>
        </p:nvSpPr>
        <p:spPr>
          <a:xfrm>
            <a:off x="4914900" y="3986213"/>
            <a:ext cx="554038" cy="1631950"/>
          </a:xfrm>
          <a:prstGeom prst="rect">
            <a:avLst/>
          </a:prstGeom>
        </p:spPr>
        <p:txBody>
          <a:bodyPr vert="eaVert"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400" b="1" i="0" u="none" strike="noStrike" kern="10" cap="none" spc="60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事故致因</a:t>
            </a:r>
            <a:endParaRPr kumimoji="0" lang="zh-CN" altLang="en-US" sz="2400" b="1" i="0" u="none" strike="noStrike" kern="10" cap="none" spc="60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8" name="矩形 7"/>
          <p:cNvSpPr/>
          <p:nvPr/>
        </p:nvSpPr>
        <p:spPr>
          <a:xfrm>
            <a:off x="6738938" y="3986213"/>
            <a:ext cx="554038" cy="1631950"/>
          </a:xfrm>
          <a:prstGeom prst="rect">
            <a:avLst/>
          </a:prstGeom>
        </p:spPr>
        <p:txBody>
          <a:bodyPr vert="eaVert"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400" b="1" i="0" u="none" strike="noStrike" kern="10" cap="none" spc="60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风险控制</a:t>
            </a:r>
            <a:endParaRPr kumimoji="0" lang="zh-CN" altLang="en-US" sz="2400" b="1" i="0" u="none" strike="noStrike" kern="10" cap="none" spc="60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 name="矩形 8"/>
          <p:cNvSpPr/>
          <p:nvPr/>
        </p:nvSpPr>
        <p:spPr>
          <a:xfrm>
            <a:off x="8535988" y="3592513"/>
            <a:ext cx="554038" cy="2514600"/>
          </a:xfrm>
          <a:prstGeom prst="rect">
            <a:avLst/>
          </a:prstGeom>
        </p:spPr>
        <p:txBody>
          <a:bodyPr vert="eaVert"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400" b="1" i="0" u="none" strike="noStrike" kern="10" cap="none" spc="30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行为习惯与环境</a:t>
            </a:r>
            <a:endParaRPr kumimoji="0" lang="zh-CN" altLang="en-US" sz="2400" b="1" i="0" u="none" strike="noStrike" kern="10" cap="none" spc="30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3677" name="Text Box 19"/>
          <p:cNvSpPr txBox="1"/>
          <p:nvPr/>
        </p:nvSpPr>
        <p:spPr>
          <a:xfrm>
            <a:off x="4468813" y="2014538"/>
            <a:ext cx="3252787" cy="1212850"/>
          </a:xfrm>
          <a:prstGeom prst="rect">
            <a:avLst/>
          </a:prstGeom>
          <a:noFill/>
          <a:ln w="9525">
            <a:noFill/>
          </a:ln>
        </p:spPr>
        <p:txBody>
          <a:bodyPr>
            <a:spAutoFit/>
          </a:bodyPr>
          <a:p>
            <a:pPr algn="ctr" eaLnBrk="1" hangingPunct="1">
              <a:lnSpc>
                <a:spcPct val="130000"/>
              </a:lnSpc>
            </a:pPr>
            <a:r>
              <a:rPr lang="zh-CN" altLang="en-US" dirty="0">
                <a:latin typeface="微软雅黑" panose="020B0503020204020204" charset="-122"/>
                <a:ea typeface="微软雅黑" panose="020B0503020204020204" charset="-122"/>
              </a:rPr>
              <a:t>企业安全文化</a:t>
            </a:r>
            <a:endParaRPr lang="zh-CN" altLang="en-US" dirty="0">
              <a:latin typeface="微软雅黑" panose="020B0503020204020204" charset="-122"/>
              <a:ea typeface="微软雅黑" panose="020B0503020204020204" charset="-122"/>
            </a:endParaRPr>
          </a:p>
          <a:p>
            <a:pPr algn="ctr" eaLnBrk="1" hangingPunct="1">
              <a:lnSpc>
                <a:spcPct val="130000"/>
              </a:lnSpc>
            </a:pPr>
            <a:r>
              <a:rPr lang="zh-CN" altLang="en-US" dirty="0">
                <a:latin typeface="微软雅黑" panose="020B0503020204020204" charset="-122"/>
                <a:ea typeface="微软雅黑" panose="020B0503020204020204" charset="-122"/>
              </a:rPr>
              <a:t>建设理论体系</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5714" name="圆角矩形 3"/>
          <p:cNvSpPr/>
          <p:nvPr/>
        </p:nvSpPr>
        <p:spPr>
          <a:xfrm>
            <a:off x="666750" y="5724525"/>
            <a:ext cx="2438400" cy="609600"/>
          </a:xfrm>
          <a:prstGeom prst="roundRect">
            <a:avLst>
              <a:gd name="adj" fmla="val 50000"/>
            </a:avLst>
          </a:prstGeom>
          <a:solidFill>
            <a:srgbClr val="C00000"/>
          </a:solidFill>
          <a:ln w="9525">
            <a:noFill/>
          </a:ln>
        </p:spPr>
        <p:txBody>
          <a:bodyPr wrap="none" anchor="ctr" anchorCtr="0">
            <a:spAutoFit/>
          </a:bodyPr>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sp>
        <p:nvSpPr>
          <p:cNvPr id="115715" name="圆角矩形 4"/>
          <p:cNvSpPr/>
          <p:nvPr/>
        </p:nvSpPr>
        <p:spPr>
          <a:xfrm>
            <a:off x="2871788" y="4810125"/>
            <a:ext cx="2438400" cy="609600"/>
          </a:xfrm>
          <a:prstGeom prst="roundRect">
            <a:avLst>
              <a:gd name="adj" fmla="val 50000"/>
            </a:avLst>
          </a:prstGeom>
          <a:solidFill>
            <a:srgbClr val="C00000"/>
          </a:solidFill>
          <a:ln w="9525">
            <a:noFill/>
          </a:ln>
        </p:spPr>
        <p:txBody>
          <a:bodyPr wrap="none" anchor="ctr" anchorCtr="0">
            <a:spAutoFit/>
          </a:bodyPr>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sp>
        <p:nvSpPr>
          <p:cNvPr id="115716" name="圆角矩形 5"/>
          <p:cNvSpPr/>
          <p:nvPr/>
        </p:nvSpPr>
        <p:spPr>
          <a:xfrm>
            <a:off x="5076825" y="3895725"/>
            <a:ext cx="2438400" cy="609600"/>
          </a:xfrm>
          <a:prstGeom prst="roundRect">
            <a:avLst>
              <a:gd name="adj" fmla="val 50000"/>
            </a:avLst>
          </a:prstGeom>
          <a:solidFill>
            <a:srgbClr val="C00000"/>
          </a:solidFill>
          <a:ln w="9525">
            <a:noFill/>
          </a:ln>
        </p:spPr>
        <p:txBody>
          <a:bodyPr wrap="none" anchor="ctr" anchorCtr="0">
            <a:spAutoFit/>
          </a:bodyPr>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grpSp>
        <p:nvGrpSpPr>
          <p:cNvPr id="115717" name="组合 14"/>
          <p:cNvGrpSpPr/>
          <p:nvPr/>
        </p:nvGrpSpPr>
        <p:grpSpPr>
          <a:xfrm>
            <a:off x="1047750" y="4400550"/>
            <a:ext cx="990600" cy="1322388"/>
            <a:chOff x="1480231" y="847725"/>
            <a:chExt cx="822941" cy="1098161"/>
          </a:xfrm>
        </p:grpSpPr>
        <p:sp>
          <p:nvSpPr>
            <p:cNvPr id="11" name="Freeform 27"/>
            <p:cNvSpPr/>
            <p:nvPr/>
          </p:nvSpPr>
          <p:spPr bwMode="auto">
            <a:xfrm flipV="1">
              <a:off x="1945773" y="847725"/>
              <a:ext cx="250575" cy="251800"/>
            </a:xfrm>
            <a:custGeom>
              <a:avLst/>
              <a:gdLst>
                <a:gd name="T0" fmla="*/ 440 w 1217"/>
                <a:gd name="T1" fmla="*/ 1106 h 1219"/>
                <a:gd name="T2" fmla="*/ 1152 w 1217"/>
                <a:gd name="T3" fmla="*/ 684 h 1219"/>
                <a:gd name="T4" fmla="*/ 691 w 1217"/>
                <a:gd name="T5" fmla="*/ 43 h 1219"/>
                <a:gd name="T6" fmla="*/ 88 w 1217"/>
                <a:gd name="T7" fmla="*/ 432 h 1219"/>
                <a:gd name="T8" fmla="*/ 440 w 1217"/>
                <a:gd name="T9" fmla="*/ 1106 h 1219"/>
              </a:gdLst>
              <a:ahLst/>
              <a:cxnLst>
                <a:cxn ang="0">
                  <a:pos x="T0" y="T1"/>
                </a:cxn>
                <a:cxn ang="0">
                  <a:pos x="T2" y="T3"/>
                </a:cxn>
                <a:cxn ang="0">
                  <a:pos x="T4" y="T5"/>
                </a:cxn>
                <a:cxn ang="0">
                  <a:pos x="T6" y="T7"/>
                </a:cxn>
                <a:cxn ang="0">
                  <a:pos x="T8" y="T9"/>
                </a:cxn>
              </a:cxnLst>
              <a:rect l="0" t="0" r="r" b="b"/>
              <a:pathLst>
                <a:path w="1217" h="1219">
                  <a:moveTo>
                    <a:pt x="440" y="1106"/>
                  </a:moveTo>
                  <a:cubicBezTo>
                    <a:pt x="741" y="1219"/>
                    <a:pt x="1105" y="1002"/>
                    <a:pt x="1152" y="684"/>
                  </a:cubicBezTo>
                  <a:cubicBezTo>
                    <a:pt x="1217" y="389"/>
                    <a:pt x="989" y="79"/>
                    <a:pt x="691" y="43"/>
                  </a:cubicBezTo>
                  <a:cubicBezTo>
                    <a:pt x="430" y="0"/>
                    <a:pt x="155" y="174"/>
                    <a:pt x="88" y="432"/>
                  </a:cubicBezTo>
                  <a:cubicBezTo>
                    <a:pt x="0" y="704"/>
                    <a:pt x="167" y="1022"/>
                    <a:pt x="440" y="1106"/>
                  </a:cubicBezTo>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2" name="Freeform 28"/>
            <p:cNvSpPr>
              <a:spLocks noEditPoints="1"/>
            </p:cNvSpPr>
            <p:nvPr/>
          </p:nvSpPr>
          <p:spPr bwMode="auto">
            <a:xfrm flipV="1">
              <a:off x="1480231" y="1016470"/>
              <a:ext cx="797884" cy="929416"/>
            </a:xfrm>
            <a:custGeom>
              <a:avLst/>
              <a:gdLst>
                <a:gd name="T0" fmla="*/ 767 w 3865"/>
                <a:gd name="T1" fmla="*/ 3605 h 4506"/>
                <a:gd name="T2" fmla="*/ 2443 w 3865"/>
                <a:gd name="T3" fmla="*/ 4180 h 4506"/>
                <a:gd name="T4" fmla="*/ 2611 w 3865"/>
                <a:gd name="T5" fmla="*/ 3733 h 4506"/>
                <a:gd name="T6" fmla="*/ 2283 w 3865"/>
                <a:gd name="T7" fmla="*/ 4058 h 4506"/>
                <a:gd name="T8" fmla="*/ 1953 w 3865"/>
                <a:gd name="T9" fmla="*/ 3765 h 4506"/>
                <a:gd name="T10" fmla="*/ 2422 w 3865"/>
                <a:gd name="T11" fmla="*/ 3267 h 4506"/>
                <a:gd name="T12" fmla="*/ 2298 w 3865"/>
                <a:gd name="T13" fmla="*/ 2630 h 4506"/>
                <a:gd name="T14" fmla="*/ 3240 w 3865"/>
                <a:gd name="T15" fmla="*/ 2368 h 4506"/>
                <a:gd name="T16" fmla="*/ 3855 w 3865"/>
                <a:gd name="T17" fmla="*/ 1035 h 4506"/>
                <a:gd name="T18" fmla="*/ 3303 w 3865"/>
                <a:gd name="T19" fmla="*/ 912 h 4506"/>
                <a:gd name="T20" fmla="*/ 3151 w 3865"/>
                <a:gd name="T21" fmla="*/ 1539 h 4506"/>
                <a:gd name="T22" fmla="*/ 2299 w 3865"/>
                <a:gd name="T23" fmla="*/ 2016 h 4506"/>
                <a:gd name="T24" fmla="*/ 1392 w 3865"/>
                <a:gd name="T25" fmla="*/ 80 h 4506"/>
                <a:gd name="T26" fmla="*/ 982 w 3865"/>
                <a:gd name="T27" fmla="*/ 354 h 4506"/>
                <a:gd name="T28" fmla="*/ 1360 w 3865"/>
                <a:gd name="T29" fmla="*/ 822 h 4506"/>
                <a:gd name="T30" fmla="*/ 1631 w 3865"/>
                <a:gd name="T31" fmla="*/ 2064 h 4506"/>
                <a:gd name="T32" fmla="*/ 1713 w 3865"/>
                <a:gd name="T33" fmla="*/ 3928 h 4506"/>
                <a:gd name="T34" fmla="*/ 1091 w 3865"/>
                <a:gd name="T35" fmla="*/ 3351 h 4506"/>
                <a:gd name="T36" fmla="*/ 1132 w 3865"/>
                <a:gd name="T37" fmla="*/ 2972 h 4506"/>
                <a:gd name="T38" fmla="*/ 1391 w 3865"/>
                <a:gd name="T39" fmla="*/ 2890 h 4506"/>
                <a:gd name="T40" fmla="*/ 1176 w 3865"/>
                <a:gd name="T41" fmla="*/ 1985 h 4506"/>
                <a:gd name="T42" fmla="*/ 0 w 3865"/>
                <a:gd name="T43" fmla="*/ 2265 h 4506"/>
                <a:gd name="T44" fmla="*/ 215 w 3865"/>
                <a:gd name="T45" fmla="*/ 3171 h 4506"/>
                <a:gd name="T46" fmla="*/ 503 w 3865"/>
                <a:gd name="T47" fmla="*/ 3121 h 4506"/>
                <a:gd name="T48" fmla="*/ 767 w 3865"/>
                <a:gd name="T49" fmla="*/ 3605 h 4506"/>
                <a:gd name="T50" fmla="*/ 626 w 3865"/>
                <a:gd name="T51" fmla="*/ 3260 h 4506"/>
                <a:gd name="T52" fmla="*/ 580 w 3865"/>
                <a:gd name="T53" fmla="*/ 3101 h 4506"/>
                <a:gd name="T54" fmla="*/ 1039 w 3865"/>
                <a:gd name="T55" fmla="*/ 3002 h 4506"/>
                <a:gd name="T56" fmla="*/ 1067 w 3865"/>
                <a:gd name="T57" fmla="*/ 3160 h 4506"/>
                <a:gd name="T58" fmla="*/ 626 w 3865"/>
                <a:gd name="T59" fmla="*/ 3260 h 4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65" h="4506">
                  <a:moveTo>
                    <a:pt x="767" y="3605"/>
                  </a:moveTo>
                  <a:cubicBezTo>
                    <a:pt x="975" y="4285"/>
                    <a:pt x="1862" y="4506"/>
                    <a:pt x="2443" y="4180"/>
                  </a:cubicBezTo>
                  <a:cubicBezTo>
                    <a:pt x="2572" y="4071"/>
                    <a:pt x="2588" y="3890"/>
                    <a:pt x="2611" y="3733"/>
                  </a:cubicBezTo>
                  <a:cubicBezTo>
                    <a:pt x="2489" y="3829"/>
                    <a:pt x="2405" y="3964"/>
                    <a:pt x="2283" y="4058"/>
                  </a:cubicBezTo>
                  <a:cubicBezTo>
                    <a:pt x="2110" y="4168"/>
                    <a:pt x="1866" y="3950"/>
                    <a:pt x="1953" y="3765"/>
                  </a:cubicBezTo>
                  <a:cubicBezTo>
                    <a:pt x="2053" y="3555"/>
                    <a:pt x="2243" y="3407"/>
                    <a:pt x="2422" y="3267"/>
                  </a:cubicBezTo>
                  <a:cubicBezTo>
                    <a:pt x="2379" y="3055"/>
                    <a:pt x="2329" y="2844"/>
                    <a:pt x="2298" y="2630"/>
                  </a:cubicBezTo>
                  <a:cubicBezTo>
                    <a:pt x="2627" y="2624"/>
                    <a:pt x="2966" y="2560"/>
                    <a:pt x="3240" y="2368"/>
                  </a:cubicBezTo>
                  <a:cubicBezTo>
                    <a:pt x="3667" y="2077"/>
                    <a:pt x="3865" y="1537"/>
                    <a:pt x="3855" y="1035"/>
                  </a:cubicBezTo>
                  <a:cubicBezTo>
                    <a:pt x="3837" y="767"/>
                    <a:pt x="3435" y="686"/>
                    <a:pt x="3303" y="912"/>
                  </a:cubicBezTo>
                  <a:cubicBezTo>
                    <a:pt x="3212" y="1109"/>
                    <a:pt x="3246" y="1342"/>
                    <a:pt x="3151" y="1539"/>
                  </a:cubicBezTo>
                  <a:cubicBezTo>
                    <a:pt x="3023" y="1883"/>
                    <a:pt x="2643" y="2032"/>
                    <a:pt x="2299" y="2016"/>
                  </a:cubicBezTo>
                  <a:cubicBezTo>
                    <a:pt x="2500" y="1253"/>
                    <a:pt x="2055" y="452"/>
                    <a:pt x="1392" y="80"/>
                  </a:cubicBezTo>
                  <a:cubicBezTo>
                    <a:pt x="1209" y="0"/>
                    <a:pt x="972" y="151"/>
                    <a:pt x="982" y="354"/>
                  </a:cubicBezTo>
                  <a:cubicBezTo>
                    <a:pt x="973" y="586"/>
                    <a:pt x="1228" y="675"/>
                    <a:pt x="1360" y="822"/>
                  </a:cubicBezTo>
                  <a:cubicBezTo>
                    <a:pt x="1707" y="1122"/>
                    <a:pt x="1842" y="1646"/>
                    <a:pt x="1631" y="2064"/>
                  </a:cubicBezTo>
                  <a:cubicBezTo>
                    <a:pt x="1248" y="2627"/>
                    <a:pt x="1481" y="3351"/>
                    <a:pt x="1713" y="3928"/>
                  </a:cubicBezTo>
                  <a:cubicBezTo>
                    <a:pt x="1402" y="3902"/>
                    <a:pt x="1153" y="3650"/>
                    <a:pt x="1091" y="3351"/>
                  </a:cubicBezTo>
                  <a:cubicBezTo>
                    <a:pt x="1093" y="3224"/>
                    <a:pt x="1139" y="3101"/>
                    <a:pt x="1132" y="2972"/>
                  </a:cubicBezTo>
                  <a:cubicBezTo>
                    <a:pt x="1218" y="2944"/>
                    <a:pt x="1305" y="2918"/>
                    <a:pt x="1391" y="2890"/>
                  </a:cubicBezTo>
                  <a:cubicBezTo>
                    <a:pt x="1322" y="2588"/>
                    <a:pt x="1244" y="2288"/>
                    <a:pt x="1176" y="1985"/>
                  </a:cubicBezTo>
                  <a:cubicBezTo>
                    <a:pt x="782" y="2068"/>
                    <a:pt x="390" y="2162"/>
                    <a:pt x="0" y="2265"/>
                  </a:cubicBezTo>
                  <a:cubicBezTo>
                    <a:pt x="66" y="2568"/>
                    <a:pt x="145" y="2869"/>
                    <a:pt x="215" y="3171"/>
                  </a:cubicBezTo>
                  <a:cubicBezTo>
                    <a:pt x="311" y="3155"/>
                    <a:pt x="407" y="3138"/>
                    <a:pt x="503" y="3121"/>
                  </a:cubicBezTo>
                  <a:cubicBezTo>
                    <a:pt x="529" y="3320"/>
                    <a:pt x="750" y="3399"/>
                    <a:pt x="767" y="3605"/>
                  </a:cubicBezTo>
                  <a:moveTo>
                    <a:pt x="626" y="3260"/>
                  </a:moveTo>
                  <a:cubicBezTo>
                    <a:pt x="611" y="3207"/>
                    <a:pt x="596" y="3154"/>
                    <a:pt x="580" y="3101"/>
                  </a:cubicBezTo>
                  <a:cubicBezTo>
                    <a:pt x="729" y="3050"/>
                    <a:pt x="882" y="3013"/>
                    <a:pt x="1039" y="3002"/>
                  </a:cubicBezTo>
                  <a:cubicBezTo>
                    <a:pt x="1048" y="3055"/>
                    <a:pt x="1058" y="3107"/>
                    <a:pt x="1067" y="3160"/>
                  </a:cubicBezTo>
                  <a:cubicBezTo>
                    <a:pt x="906" y="3072"/>
                    <a:pt x="742" y="3131"/>
                    <a:pt x="626" y="3260"/>
                  </a:cubicBezTo>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3" name="Freeform 29"/>
            <p:cNvSpPr/>
            <p:nvPr/>
          </p:nvSpPr>
          <p:spPr bwMode="auto">
            <a:xfrm flipV="1">
              <a:off x="1883789" y="1104798"/>
              <a:ext cx="419383" cy="204339"/>
            </a:xfrm>
            <a:custGeom>
              <a:avLst/>
              <a:gdLst>
                <a:gd name="T0" fmla="*/ 136 w 2030"/>
                <a:gd name="T1" fmla="*/ 928 h 985"/>
                <a:gd name="T2" fmla="*/ 426 w 2030"/>
                <a:gd name="T3" fmla="*/ 813 h 985"/>
                <a:gd name="T4" fmla="*/ 1135 w 2030"/>
                <a:gd name="T5" fmla="*/ 452 h 985"/>
                <a:gd name="T6" fmla="*/ 1720 w 2030"/>
                <a:gd name="T7" fmla="*/ 784 h 985"/>
                <a:gd name="T8" fmla="*/ 1901 w 2030"/>
                <a:gd name="T9" fmla="*/ 459 h 985"/>
                <a:gd name="T10" fmla="*/ 876 w 2030"/>
                <a:gd name="T11" fmla="*/ 69 h 985"/>
                <a:gd name="T12" fmla="*/ 70 w 2030"/>
                <a:gd name="T13" fmla="*/ 639 h 985"/>
                <a:gd name="T14" fmla="*/ 136 w 2030"/>
                <a:gd name="T15" fmla="*/ 928 h 9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0" h="985">
                  <a:moveTo>
                    <a:pt x="136" y="928"/>
                  </a:moveTo>
                  <a:cubicBezTo>
                    <a:pt x="251" y="985"/>
                    <a:pt x="362" y="905"/>
                    <a:pt x="426" y="813"/>
                  </a:cubicBezTo>
                  <a:cubicBezTo>
                    <a:pt x="593" y="599"/>
                    <a:pt x="847" y="401"/>
                    <a:pt x="1135" y="452"/>
                  </a:cubicBezTo>
                  <a:cubicBezTo>
                    <a:pt x="1371" y="478"/>
                    <a:pt x="1521" y="682"/>
                    <a:pt x="1720" y="784"/>
                  </a:cubicBezTo>
                  <a:cubicBezTo>
                    <a:pt x="1904" y="842"/>
                    <a:pt x="2030" y="586"/>
                    <a:pt x="1901" y="459"/>
                  </a:cubicBezTo>
                  <a:cubicBezTo>
                    <a:pt x="1643" y="186"/>
                    <a:pt x="1258" y="0"/>
                    <a:pt x="876" y="69"/>
                  </a:cubicBezTo>
                  <a:cubicBezTo>
                    <a:pt x="543" y="133"/>
                    <a:pt x="253" y="359"/>
                    <a:pt x="70" y="639"/>
                  </a:cubicBezTo>
                  <a:cubicBezTo>
                    <a:pt x="0" y="731"/>
                    <a:pt x="30" y="877"/>
                    <a:pt x="136" y="928"/>
                  </a:cubicBezTo>
                </a:path>
              </a:pathLst>
            </a:custGeom>
            <a:solidFill>
              <a:schemeClr val="tx1">
                <a:lumMod val="65000"/>
                <a:lumOff val="35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grpSp>
      <p:grpSp>
        <p:nvGrpSpPr>
          <p:cNvPr id="115718" name="组合 19"/>
          <p:cNvGrpSpPr/>
          <p:nvPr/>
        </p:nvGrpSpPr>
        <p:grpSpPr>
          <a:xfrm>
            <a:off x="2430463" y="3897313"/>
            <a:ext cx="1042987" cy="1674812"/>
            <a:chOff x="2657396" y="1906817"/>
            <a:chExt cx="1043489" cy="1674579"/>
          </a:xfrm>
        </p:grpSpPr>
        <p:grpSp>
          <p:nvGrpSpPr>
            <p:cNvPr id="115742" name="组合 18"/>
            <p:cNvGrpSpPr/>
            <p:nvPr/>
          </p:nvGrpSpPr>
          <p:grpSpPr>
            <a:xfrm>
              <a:off x="2657396" y="1906817"/>
              <a:ext cx="938252" cy="1674579"/>
              <a:chOff x="2657396" y="1906817"/>
              <a:chExt cx="938252" cy="1674579"/>
            </a:xfrm>
          </p:grpSpPr>
          <p:sp>
            <p:nvSpPr>
              <p:cNvPr id="17" name="空心弧 16"/>
              <p:cNvSpPr/>
              <p:nvPr/>
            </p:nvSpPr>
            <p:spPr bwMode="auto">
              <a:xfrm>
                <a:off x="2657396" y="1906817"/>
                <a:ext cx="938663" cy="969827"/>
              </a:xfrm>
              <a:prstGeom prst="blockArc">
                <a:avLst>
                  <a:gd name="adj1" fmla="val 10800000"/>
                  <a:gd name="adj2" fmla="val 99700"/>
                  <a:gd name="adj3" fmla="val 19719"/>
                </a:avLst>
              </a:prstGeom>
              <a:solidFill>
                <a:srgbClr val="FFC000"/>
              </a:solidFill>
              <a:ln w="12700" cap="sq" cmpd="sng" algn="ctr">
                <a:noFill/>
                <a:prstDash val="solid"/>
                <a:round/>
                <a:headEnd type="none" w="med" len="med"/>
                <a:tailEnd type="none"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15745" name="矩形 16"/>
              <p:cNvSpPr/>
              <p:nvPr/>
            </p:nvSpPr>
            <p:spPr>
              <a:xfrm>
                <a:off x="2657396" y="2380816"/>
                <a:ext cx="184731" cy="1200580"/>
              </a:xfrm>
              <a:prstGeom prst="rect">
                <a:avLst/>
              </a:prstGeom>
              <a:solidFill>
                <a:srgbClr val="FFC000"/>
              </a:solidFill>
              <a:ln w="12700">
                <a:noFill/>
              </a:ln>
            </p:spPr>
            <p:txBody>
              <a:bodyPr anchor="ctr" anchorCtr="0"/>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grpSp>
        <p:sp>
          <p:nvSpPr>
            <p:cNvPr id="115743" name="等腰三角形 17"/>
            <p:cNvSpPr/>
            <p:nvPr/>
          </p:nvSpPr>
          <p:spPr>
            <a:xfrm flipV="1">
              <a:off x="3333925" y="2380842"/>
              <a:ext cx="366960" cy="156825"/>
            </a:xfrm>
            <a:prstGeom prst="triangle">
              <a:avLst>
                <a:gd name="adj" fmla="val 50000"/>
              </a:avLst>
            </a:prstGeom>
            <a:solidFill>
              <a:srgbClr val="FFC000"/>
            </a:solidFill>
            <a:ln w="12700">
              <a:noFill/>
            </a:ln>
          </p:spPr>
          <p:txBody>
            <a:bodyPr anchor="ctr" anchorCtr="0"/>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grpSp>
      <p:grpSp>
        <p:nvGrpSpPr>
          <p:cNvPr id="115719" name="组合 20"/>
          <p:cNvGrpSpPr/>
          <p:nvPr/>
        </p:nvGrpSpPr>
        <p:grpSpPr>
          <a:xfrm>
            <a:off x="4660900" y="2994025"/>
            <a:ext cx="1042988" cy="1674813"/>
            <a:chOff x="2657396" y="1906817"/>
            <a:chExt cx="1043489" cy="1674579"/>
          </a:xfrm>
        </p:grpSpPr>
        <p:grpSp>
          <p:nvGrpSpPr>
            <p:cNvPr id="115738" name="组合 21"/>
            <p:cNvGrpSpPr/>
            <p:nvPr/>
          </p:nvGrpSpPr>
          <p:grpSpPr>
            <a:xfrm>
              <a:off x="2657396" y="1906817"/>
              <a:ext cx="938252" cy="1674579"/>
              <a:chOff x="2657396" y="1906817"/>
              <a:chExt cx="938252" cy="1674579"/>
            </a:xfrm>
          </p:grpSpPr>
          <p:sp>
            <p:nvSpPr>
              <p:cNvPr id="22" name="空心弧 21"/>
              <p:cNvSpPr/>
              <p:nvPr/>
            </p:nvSpPr>
            <p:spPr bwMode="auto">
              <a:xfrm>
                <a:off x="2657396" y="1906817"/>
                <a:ext cx="938663" cy="969827"/>
              </a:xfrm>
              <a:prstGeom prst="blockArc">
                <a:avLst>
                  <a:gd name="adj1" fmla="val 10800000"/>
                  <a:gd name="adj2" fmla="val 99700"/>
                  <a:gd name="adj3" fmla="val 19719"/>
                </a:avLst>
              </a:prstGeom>
              <a:solidFill>
                <a:srgbClr val="FFC000"/>
              </a:solidFill>
              <a:ln w="12700" cap="sq" cmpd="sng" algn="ctr">
                <a:noFill/>
                <a:prstDash val="solid"/>
                <a:round/>
                <a:headEnd type="none" w="med" len="med"/>
                <a:tailEnd type="none"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15741" name="矩形 24"/>
              <p:cNvSpPr/>
              <p:nvPr/>
            </p:nvSpPr>
            <p:spPr>
              <a:xfrm>
                <a:off x="2657396" y="2380816"/>
                <a:ext cx="184731" cy="1200580"/>
              </a:xfrm>
              <a:prstGeom prst="rect">
                <a:avLst/>
              </a:prstGeom>
              <a:solidFill>
                <a:srgbClr val="FFC000"/>
              </a:solidFill>
              <a:ln w="12700">
                <a:noFill/>
              </a:ln>
            </p:spPr>
            <p:txBody>
              <a:bodyPr anchor="ctr" anchorCtr="0"/>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grpSp>
        <p:sp>
          <p:nvSpPr>
            <p:cNvPr id="115739" name="等腰三角形 22"/>
            <p:cNvSpPr/>
            <p:nvPr/>
          </p:nvSpPr>
          <p:spPr>
            <a:xfrm flipV="1">
              <a:off x="3333925" y="2380842"/>
              <a:ext cx="366960" cy="156825"/>
            </a:xfrm>
            <a:prstGeom prst="triangle">
              <a:avLst>
                <a:gd name="adj" fmla="val 50000"/>
              </a:avLst>
            </a:prstGeom>
            <a:solidFill>
              <a:srgbClr val="FFC000"/>
            </a:solidFill>
            <a:ln w="12700">
              <a:noFill/>
            </a:ln>
          </p:spPr>
          <p:txBody>
            <a:bodyPr anchor="ctr" anchorCtr="0"/>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grpSp>
      <p:sp>
        <p:nvSpPr>
          <p:cNvPr id="115720" name="圆角矩形 23"/>
          <p:cNvSpPr/>
          <p:nvPr/>
        </p:nvSpPr>
        <p:spPr>
          <a:xfrm>
            <a:off x="7283450" y="2971800"/>
            <a:ext cx="2438400" cy="609600"/>
          </a:xfrm>
          <a:prstGeom prst="roundRect">
            <a:avLst>
              <a:gd name="adj" fmla="val 50000"/>
            </a:avLst>
          </a:prstGeom>
          <a:solidFill>
            <a:srgbClr val="C00000"/>
          </a:solidFill>
          <a:ln w="9525">
            <a:noFill/>
          </a:ln>
        </p:spPr>
        <p:txBody>
          <a:bodyPr wrap="none" anchor="ctr" anchorCtr="0">
            <a:spAutoFit/>
          </a:bodyPr>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sp>
        <p:nvSpPr>
          <p:cNvPr id="115721" name="圆角矩形 24"/>
          <p:cNvSpPr/>
          <p:nvPr/>
        </p:nvSpPr>
        <p:spPr>
          <a:xfrm>
            <a:off x="9488488" y="2047875"/>
            <a:ext cx="2438400" cy="609600"/>
          </a:xfrm>
          <a:prstGeom prst="roundRect">
            <a:avLst>
              <a:gd name="adj" fmla="val 50000"/>
            </a:avLst>
          </a:prstGeom>
          <a:solidFill>
            <a:srgbClr val="C00000"/>
          </a:solidFill>
          <a:ln w="9525">
            <a:noFill/>
          </a:ln>
        </p:spPr>
        <p:txBody>
          <a:bodyPr wrap="none" anchor="ctr" anchorCtr="0">
            <a:spAutoFit/>
          </a:bodyPr>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grpSp>
        <p:nvGrpSpPr>
          <p:cNvPr id="115722" name="组合 20"/>
          <p:cNvGrpSpPr/>
          <p:nvPr/>
        </p:nvGrpSpPr>
        <p:grpSpPr>
          <a:xfrm>
            <a:off x="6761163" y="2135188"/>
            <a:ext cx="1042987" cy="1674812"/>
            <a:chOff x="2657396" y="1906817"/>
            <a:chExt cx="1043489" cy="1674579"/>
          </a:xfrm>
        </p:grpSpPr>
        <p:grpSp>
          <p:nvGrpSpPr>
            <p:cNvPr id="115734" name="组合 21"/>
            <p:cNvGrpSpPr/>
            <p:nvPr/>
          </p:nvGrpSpPr>
          <p:grpSpPr>
            <a:xfrm>
              <a:off x="2657396" y="1906817"/>
              <a:ext cx="938252" cy="1674579"/>
              <a:chOff x="2657396" y="1906817"/>
              <a:chExt cx="938252" cy="1674579"/>
            </a:xfrm>
          </p:grpSpPr>
          <p:sp>
            <p:nvSpPr>
              <p:cNvPr id="29" name="空心弧 28"/>
              <p:cNvSpPr/>
              <p:nvPr/>
            </p:nvSpPr>
            <p:spPr bwMode="auto">
              <a:xfrm>
                <a:off x="2657396" y="1906817"/>
                <a:ext cx="938663" cy="969827"/>
              </a:xfrm>
              <a:prstGeom prst="blockArc">
                <a:avLst>
                  <a:gd name="adj1" fmla="val 10800000"/>
                  <a:gd name="adj2" fmla="val 99700"/>
                  <a:gd name="adj3" fmla="val 19719"/>
                </a:avLst>
              </a:prstGeom>
              <a:solidFill>
                <a:srgbClr val="FFC000"/>
              </a:solidFill>
              <a:ln w="12700" cap="sq" cmpd="sng" algn="ctr">
                <a:noFill/>
                <a:prstDash val="solid"/>
                <a:round/>
                <a:headEnd type="none" w="med" len="med"/>
                <a:tailEnd type="none"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15737" name="矩形 24"/>
              <p:cNvSpPr/>
              <p:nvPr/>
            </p:nvSpPr>
            <p:spPr>
              <a:xfrm>
                <a:off x="2657396" y="2380816"/>
                <a:ext cx="184731" cy="1200580"/>
              </a:xfrm>
              <a:prstGeom prst="rect">
                <a:avLst/>
              </a:prstGeom>
              <a:solidFill>
                <a:srgbClr val="FFC000"/>
              </a:solidFill>
              <a:ln w="12700">
                <a:noFill/>
              </a:ln>
            </p:spPr>
            <p:txBody>
              <a:bodyPr anchor="ctr" anchorCtr="0"/>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grpSp>
        <p:sp>
          <p:nvSpPr>
            <p:cNvPr id="115735" name="等腰三角形 22"/>
            <p:cNvSpPr/>
            <p:nvPr/>
          </p:nvSpPr>
          <p:spPr>
            <a:xfrm flipV="1">
              <a:off x="3333925" y="2380842"/>
              <a:ext cx="366960" cy="156825"/>
            </a:xfrm>
            <a:prstGeom prst="triangle">
              <a:avLst>
                <a:gd name="adj" fmla="val 50000"/>
              </a:avLst>
            </a:prstGeom>
            <a:solidFill>
              <a:srgbClr val="FFC000"/>
            </a:solidFill>
            <a:ln w="12700">
              <a:noFill/>
            </a:ln>
          </p:spPr>
          <p:txBody>
            <a:bodyPr anchor="ctr" anchorCtr="0"/>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grpSp>
      <p:grpSp>
        <p:nvGrpSpPr>
          <p:cNvPr id="115723" name="组合 20"/>
          <p:cNvGrpSpPr/>
          <p:nvPr/>
        </p:nvGrpSpPr>
        <p:grpSpPr>
          <a:xfrm>
            <a:off x="9075738" y="1211263"/>
            <a:ext cx="1042987" cy="1674812"/>
            <a:chOff x="2657396" y="1906817"/>
            <a:chExt cx="1043489" cy="1674579"/>
          </a:xfrm>
        </p:grpSpPr>
        <p:grpSp>
          <p:nvGrpSpPr>
            <p:cNvPr id="115730" name="组合 21"/>
            <p:cNvGrpSpPr/>
            <p:nvPr/>
          </p:nvGrpSpPr>
          <p:grpSpPr>
            <a:xfrm>
              <a:off x="2657396" y="1906817"/>
              <a:ext cx="938252" cy="1674579"/>
              <a:chOff x="2657396" y="1906817"/>
              <a:chExt cx="938252" cy="1674579"/>
            </a:xfrm>
          </p:grpSpPr>
          <p:sp>
            <p:nvSpPr>
              <p:cNvPr id="34" name="空心弧 33"/>
              <p:cNvSpPr/>
              <p:nvPr/>
            </p:nvSpPr>
            <p:spPr bwMode="auto">
              <a:xfrm>
                <a:off x="2657396" y="1906817"/>
                <a:ext cx="938663" cy="969827"/>
              </a:xfrm>
              <a:prstGeom prst="blockArc">
                <a:avLst>
                  <a:gd name="adj1" fmla="val 10800000"/>
                  <a:gd name="adj2" fmla="val 99700"/>
                  <a:gd name="adj3" fmla="val 19719"/>
                </a:avLst>
              </a:prstGeom>
              <a:solidFill>
                <a:srgbClr val="FFC000"/>
              </a:solidFill>
              <a:ln w="12700" cap="sq" cmpd="sng" algn="ctr">
                <a:noFill/>
                <a:prstDash val="solid"/>
                <a:round/>
                <a:headEnd type="none" w="med" len="med"/>
                <a:tailEnd type="none"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15733" name="矩形 24"/>
              <p:cNvSpPr/>
              <p:nvPr/>
            </p:nvSpPr>
            <p:spPr>
              <a:xfrm>
                <a:off x="2657396" y="2380816"/>
                <a:ext cx="184731" cy="1200580"/>
              </a:xfrm>
              <a:prstGeom prst="rect">
                <a:avLst/>
              </a:prstGeom>
              <a:solidFill>
                <a:srgbClr val="FFC000"/>
              </a:solidFill>
              <a:ln w="12700">
                <a:noFill/>
              </a:ln>
            </p:spPr>
            <p:txBody>
              <a:bodyPr anchor="ctr" anchorCtr="0"/>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grpSp>
        <p:sp>
          <p:nvSpPr>
            <p:cNvPr id="115731" name="等腰三角形 22"/>
            <p:cNvSpPr/>
            <p:nvPr/>
          </p:nvSpPr>
          <p:spPr>
            <a:xfrm flipV="1">
              <a:off x="3333925" y="2380842"/>
              <a:ext cx="366960" cy="156825"/>
            </a:xfrm>
            <a:prstGeom prst="triangle">
              <a:avLst>
                <a:gd name="adj" fmla="val 50000"/>
              </a:avLst>
            </a:prstGeom>
            <a:solidFill>
              <a:srgbClr val="FFC000"/>
            </a:solidFill>
            <a:ln w="12700">
              <a:noFill/>
            </a:ln>
          </p:spPr>
          <p:txBody>
            <a:bodyPr anchor="ctr" anchorCtr="0"/>
            <a:p>
              <a:pPr eaLnBrk="1" hangingPunct="1"/>
              <a:endParaRPr lang="zh-CN" altLang="en-US" dirty="0">
                <a:solidFill>
                  <a:schemeClr val="tx1"/>
                </a:solidFill>
                <a:latin typeface="Tahoma" panose="020B0604030504040204" pitchFamily="34" charset="0"/>
                <a:ea typeface="宋体" panose="02010600030101010101" pitchFamily="2" charset="-122"/>
              </a:endParaRPr>
            </a:p>
          </p:txBody>
        </p:sp>
      </p:grpSp>
      <p:sp>
        <p:nvSpPr>
          <p:cNvPr id="115724" name="矩形 35"/>
          <p:cNvSpPr/>
          <p:nvPr/>
        </p:nvSpPr>
        <p:spPr>
          <a:xfrm>
            <a:off x="1173163" y="5797550"/>
            <a:ext cx="1422400" cy="460375"/>
          </a:xfrm>
          <a:prstGeom prst="rect">
            <a:avLst/>
          </a:prstGeom>
          <a:noFill/>
          <a:ln w="9525">
            <a:noFill/>
          </a:ln>
        </p:spPr>
        <p:txBody>
          <a:bodyPr wrap="none">
            <a:spAutoFit/>
          </a:bodyPr>
          <a:p>
            <a:pPr algn="ctr" eaLnBrk="1" hangingPunct="1">
              <a:spcBef>
                <a:spcPct val="50000"/>
              </a:spcBef>
            </a:pPr>
            <a:r>
              <a:rPr lang="zh-CN" altLang="en-US" sz="2400" dirty="0">
                <a:latin typeface="微软雅黑" panose="020B0503020204020204" charset="-122"/>
                <a:ea typeface="微软雅黑" panose="020B0503020204020204" charset="-122"/>
              </a:rPr>
              <a:t>被动管理</a:t>
            </a:r>
            <a:endParaRPr lang="zh-CN" altLang="en-US" sz="2400" dirty="0">
              <a:latin typeface="微软雅黑" panose="020B0503020204020204" charset="-122"/>
              <a:ea typeface="微软雅黑" panose="020B0503020204020204" charset="-122"/>
            </a:endParaRPr>
          </a:p>
        </p:txBody>
      </p:sp>
      <p:sp>
        <p:nvSpPr>
          <p:cNvPr id="115725" name="矩形 36"/>
          <p:cNvSpPr/>
          <p:nvPr/>
        </p:nvSpPr>
        <p:spPr>
          <a:xfrm>
            <a:off x="3429000" y="4876800"/>
            <a:ext cx="1416050" cy="461963"/>
          </a:xfrm>
          <a:prstGeom prst="rect">
            <a:avLst/>
          </a:prstGeom>
          <a:noFill/>
          <a:ln w="9525">
            <a:noFill/>
          </a:ln>
        </p:spPr>
        <p:txBody>
          <a:bodyPr wrap="none">
            <a:spAutoFit/>
          </a:bodyPr>
          <a:p>
            <a:pPr algn="ctr" eaLnBrk="1" hangingPunct="1">
              <a:spcBef>
                <a:spcPct val="50000"/>
              </a:spcBef>
            </a:pPr>
            <a:r>
              <a:rPr lang="zh-CN" altLang="en-US" sz="2400" dirty="0">
                <a:latin typeface="微软雅黑" panose="020B0503020204020204" charset="-122"/>
                <a:ea typeface="微软雅黑" panose="020B0503020204020204" charset="-122"/>
              </a:rPr>
              <a:t>主动管理</a:t>
            </a:r>
            <a:endParaRPr lang="zh-CN" altLang="en-US" sz="2400" dirty="0">
              <a:latin typeface="微软雅黑" panose="020B0503020204020204" charset="-122"/>
              <a:ea typeface="微软雅黑" panose="020B0503020204020204" charset="-122"/>
            </a:endParaRPr>
          </a:p>
        </p:txBody>
      </p:sp>
      <p:sp>
        <p:nvSpPr>
          <p:cNvPr id="115726" name="矩形 37"/>
          <p:cNvSpPr/>
          <p:nvPr/>
        </p:nvSpPr>
        <p:spPr>
          <a:xfrm>
            <a:off x="5599113" y="3970338"/>
            <a:ext cx="1416050" cy="460375"/>
          </a:xfrm>
          <a:prstGeom prst="rect">
            <a:avLst/>
          </a:prstGeom>
          <a:noFill/>
          <a:ln w="9525">
            <a:noFill/>
          </a:ln>
        </p:spPr>
        <p:txBody>
          <a:bodyPr wrap="none">
            <a:spAutoFit/>
          </a:bodyPr>
          <a:p>
            <a:pPr algn="ctr" eaLnBrk="1" hangingPunct="1">
              <a:spcBef>
                <a:spcPct val="50000"/>
              </a:spcBef>
            </a:pPr>
            <a:r>
              <a:rPr lang="zh-CN" altLang="en-US" sz="2400" dirty="0">
                <a:latin typeface="微软雅黑" panose="020B0503020204020204" charset="-122"/>
                <a:ea typeface="微软雅黑" panose="020B0503020204020204" charset="-122"/>
              </a:rPr>
              <a:t>员工参与</a:t>
            </a:r>
            <a:endParaRPr lang="zh-CN" altLang="en-US" sz="2400" dirty="0">
              <a:latin typeface="微软雅黑" panose="020B0503020204020204" charset="-122"/>
              <a:ea typeface="微软雅黑" panose="020B0503020204020204" charset="-122"/>
            </a:endParaRPr>
          </a:p>
        </p:txBody>
      </p:sp>
      <p:sp>
        <p:nvSpPr>
          <p:cNvPr id="115727" name="矩形 38"/>
          <p:cNvSpPr/>
          <p:nvPr/>
        </p:nvSpPr>
        <p:spPr>
          <a:xfrm>
            <a:off x="7829550" y="3027363"/>
            <a:ext cx="1416050" cy="461962"/>
          </a:xfrm>
          <a:prstGeom prst="rect">
            <a:avLst/>
          </a:prstGeom>
          <a:noFill/>
          <a:ln w="9525">
            <a:noFill/>
          </a:ln>
        </p:spPr>
        <p:txBody>
          <a:bodyPr wrap="none">
            <a:spAutoFit/>
          </a:bodyPr>
          <a:p>
            <a:pPr algn="ctr" eaLnBrk="1" hangingPunct="1">
              <a:spcBef>
                <a:spcPct val="50000"/>
              </a:spcBef>
            </a:pPr>
            <a:r>
              <a:rPr lang="zh-CN" altLang="en-US" sz="2400" dirty="0">
                <a:latin typeface="微软雅黑" panose="020B0503020204020204" charset="-122"/>
                <a:ea typeface="微软雅黑" panose="020B0503020204020204" charset="-122"/>
              </a:rPr>
              <a:t>团队协作</a:t>
            </a:r>
            <a:endParaRPr lang="zh-CN" altLang="en-US" sz="2400" dirty="0">
              <a:latin typeface="微软雅黑" panose="020B0503020204020204" charset="-122"/>
              <a:ea typeface="微软雅黑" panose="020B0503020204020204" charset="-122"/>
            </a:endParaRPr>
          </a:p>
        </p:txBody>
      </p:sp>
      <p:sp>
        <p:nvSpPr>
          <p:cNvPr id="115728" name="矩形 39"/>
          <p:cNvSpPr/>
          <p:nvPr/>
        </p:nvSpPr>
        <p:spPr>
          <a:xfrm>
            <a:off x="9999663" y="2122488"/>
            <a:ext cx="1416050" cy="461962"/>
          </a:xfrm>
          <a:prstGeom prst="rect">
            <a:avLst/>
          </a:prstGeom>
          <a:noFill/>
          <a:ln w="9525">
            <a:noFill/>
          </a:ln>
        </p:spPr>
        <p:txBody>
          <a:bodyPr wrap="none">
            <a:spAutoFit/>
          </a:bodyPr>
          <a:p>
            <a:pPr algn="ctr" eaLnBrk="1" hangingPunct="1">
              <a:spcBef>
                <a:spcPct val="50000"/>
              </a:spcBef>
            </a:pPr>
            <a:r>
              <a:rPr lang="zh-CN" altLang="en-US" sz="2400" dirty="0">
                <a:latin typeface="微软雅黑" panose="020B0503020204020204" charset="-122"/>
                <a:ea typeface="微软雅黑" panose="020B0503020204020204" charset="-122"/>
              </a:rPr>
              <a:t>持续改进</a:t>
            </a:r>
            <a:endParaRPr lang="zh-CN" altLang="en-US" sz="2400" dirty="0">
              <a:latin typeface="微软雅黑" panose="020B0503020204020204" charset="-122"/>
              <a:ea typeface="微软雅黑" panose="020B0503020204020204" charset="-122"/>
            </a:endParaRPr>
          </a:p>
        </p:txBody>
      </p:sp>
      <p:sp>
        <p:nvSpPr>
          <p:cNvPr id="115729" name="Rectangle 5"/>
          <p:cNvSpPr/>
          <p:nvPr/>
        </p:nvSpPr>
        <p:spPr>
          <a:xfrm>
            <a:off x="1206500" y="288925"/>
            <a:ext cx="7516813"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5</a:t>
            </a:r>
            <a:r>
              <a:rPr lang="zh-CN" altLang="en-US" sz="3200" dirty="0">
                <a:latin typeface="华文中宋" pitchFamily="2" charset="-122"/>
                <a:ea typeface="华文中宋" pitchFamily="2" charset="-122"/>
              </a:rPr>
              <a:t>、五个层级</a:t>
            </a:r>
            <a:endParaRPr lang="zh-CN" altLang="en-US" sz="3200" dirty="0">
              <a:latin typeface="华文中宋" pitchFamily="2" charset="-122"/>
              <a:ea typeface="华文中宋"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六边形 3"/>
          <p:cNvSpPr/>
          <p:nvPr/>
        </p:nvSpPr>
        <p:spPr>
          <a:xfrm>
            <a:off x="4876800" y="2981325"/>
            <a:ext cx="2266950" cy="1954213"/>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 name="任意多边形 4"/>
          <p:cNvSpPr/>
          <p:nvPr/>
        </p:nvSpPr>
        <p:spPr>
          <a:xfrm>
            <a:off x="6648450" y="2400300"/>
            <a:ext cx="1714500" cy="571500"/>
          </a:xfrm>
          <a:custGeom>
            <a:avLst/>
            <a:gdLst>
              <a:gd name="connsiteX0" fmla="*/ 0 w 1714500"/>
              <a:gd name="connsiteY0" fmla="*/ 571500 h 571500"/>
              <a:gd name="connsiteX1" fmla="*/ 428625 w 1714500"/>
              <a:gd name="connsiteY1" fmla="*/ 0 h 571500"/>
              <a:gd name="connsiteX2" fmla="*/ 1714500 w 1714500"/>
              <a:gd name="connsiteY2" fmla="*/ 0 h 571500"/>
            </a:gdLst>
            <a:ahLst/>
            <a:cxnLst>
              <a:cxn ang="0">
                <a:pos x="connsiteX0" y="connsiteY0"/>
              </a:cxn>
              <a:cxn ang="0">
                <a:pos x="connsiteX1" y="connsiteY1"/>
              </a:cxn>
              <a:cxn ang="0">
                <a:pos x="connsiteX2" y="connsiteY2"/>
              </a:cxn>
            </a:cxnLst>
            <a:rect l="l" t="t" r="r" b="b"/>
            <a:pathLst>
              <a:path w="1714500" h="571500">
                <a:moveTo>
                  <a:pt x="0" y="571500"/>
                </a:moveTo>
                <a:lnTo>
                  <a:pt x="428625" y="0"/>
                </a:lnTo>
                <a:lnTo>
                  <a:pt x="1714500" y="0"/>
                </a:lnTo>
              </a:path>
            </a:pathLst>
          </a:custGeom>
          <a:noFill/>
          <a:ln w="254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任意多边形 5"/>
          <p:cNvSpPr/>
          <p:nvPr/>
        </p:nvSpPr>
        <p:spPr>
          <a:xfrm flipV="1">
            <a:off x="6648450" y="4935538"/>
            <a:ext cx="1714500" cy="571500"/>
          </a:xfrm>
          <a:custGeom>
            <a:avLst/>
            <a:gdLst>
              <a:gd name="connsiteX0" fmla="*/ 0 w 1714500"/>
              <a:gd name="connsiteY0" fmla="*/ 571500 h 571500"/>
              <a:gd name="connsiteX1" fmla="*/ 428625 w 1714500"/>
              <a:gd name="connsiteY1" fmla="*/ 0 h 571500"/>
              <a:gd name="connsiteX2" fmla="*/ 1714500 w 1714500"/>
              <a:gd name="connsiteY2" fmla="*/ 0 h 571500"/>
            </a:gdLst>
            <a:ahLst/>
            <a:cxnLst>
              <a:cxn ang="0">
                <a:pos x="connsiteX0" y="connsiteY0"/>
              </a:cxn>
              <a:cxn ang="0">
                <a:pos x="connsiteX1" y="connsiteY1"/>
              </a:cxn>
              <a:cxn ang="0">
                <a:pos x="connsiteX2" y="connsiteY2"/>
              </a:cxn>
            </a:cxnLst>
            <a:rect l="l" t="t" r="r" b="b"/>
            <a:pathLst>
              <a:path w="1714500" h="571500">
                <a:moveTo>
                  <a:pt x="0" y="571500"/>
                </a:moveTo>
                <a:lnTo>
                  <a:pt x="428625" y="0"/>
                </a:lnTo>
                <a:lnTo>
                  <a:pt x="1714500" y="0"/>
                </a:lnTo>
              </a:path>
            </a:pathLst>
          </a:custGeom>
          <a:noFill/>
          <a:ln w="254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 name="任意多边形 6"/>
          <p:cNvSpPr/>
          <p:nvPr/>
        </p:nvSpPr>
        <p:spPr>
          <a:xfrm flipH="1" flipV="1">
            <a:off x="3657600" y="4935538"/>
            <a:ext cx="1714500" cy="571500"/>
          </a:xfrm>
          <a:custGeom>
            <a:avLst/>
            <a:gdLst>
              <a:gd name="connsiteX0" fmla="*/ 0 w 1714500"/>
              <a:gd name="connsiteY0" fmla="*/ 571500 h 571500"/>
              <a:gd name="connsiteX1" fmla="*/ 428625 w 1714500"/>
              <a:gd name="connsiteY1" fmla="*/ 0 h 571500"/>
              <a:gd name="connsiteX2" fmla="*/ 1714500 w 1714500"/>
              <a:gd name="connsiteY2" fmla="*/ 0 h 571500"/>
            </a:gdLst>
            <a:ahLst/>
            <a:cxnLst>
              <a:cxn ang="0">
                <a:pos x="connsiteX0" y="connsiteY0"/>
              </a:cxn>
              <a:cxn ang="0">
                <a:pos x="connsiteX1" y="connsiteY1"/>
              </a:cxn>
              <a:cxn ang="0">
                <a:pos x="connsiteX2" y="connsiteY2"/>
              </a:cxn>
            </a:cxnLst>
            <a:rect l="l" t="t" r="r" b="b"/>
            <a:pathLst>
              <a:path w="1714500" h="571500">
                <a:moveTo>
                  <a:pt x="0" y="571500"/>
                </a:moveTo>
                <a:lnTo>
                  <a:pt x="428625" y="0"/>
                </a:lnTo>
                <a:lnTo>
                  <a:pt x="1714500" y="0"/>
                </a:lnTo>
              </a:path>
            </a:pathLst>
          </a:custGeom>
          <a:noFill/>
          <a:ln w="254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 name="任意多边形 7"/>
          <p:cNvSpPr/>
          <p:nvPr/>
        </p:nvSpPr>
        <p:spPr>
          <a:xfrm flipH="1">
            <a:off x="3657600" y="2409825"/>
            <a:ext cx="1714500" cy="571500"/>
          </a:xfrm>
          <a:custGeom>
            <a:avLst/>
            <a:gdLst>
              <a:gd name="connsiteX0" fmla="*/ 0 w 1714500"/>
              <a:gd name="connsiteY0" fmla="*/ 571500 h 571500"/>
              <a:gd name="connsiteX1" fmla="*/ 428625 w 1714500"/>
              <a:gd name="connsiteY1" fmla="*/ 0 h 571500"/>
              <a:gd name="connsiteX2" fmla="*/ 1714500 w 1714500"/>
              <a:gd name="connsiteY2" fmla="*/ 0 h 571500"/>
            </a:gdLst>
            <a:ahLst/>
            <a:cxnLst>
              <a:cxn ang="0">
                <a:pos x="connsiteX0" y="connsiteY0"/>
              </a:cxn>
              <a:cxn ang="0">
                <a:pos x="connsiteX1" y="connsiteY1"/>
              </a:cxn>
              <a:cxn ang="0">
                <a:pos x="connsiteX2" y="connsiteY2"/>
              </a:cxn>
            </a:cxnLst>
            <a:rect l="l" t="t" r="r" b="b"/>
            <a:pathLst>
              <a:path w="1714500" h="571500">
                <a:moveTo>
                  <a:pt x="0" y="571500"/>
                </a:moveTo>
                <a:lnTo>
                  <a:pt x="428625" y="0"/>
                </a:lnTo>
                <a:lnTo>
                  <a:pt x="1714500" y="0"/>
                </a:lnTo>
              </a:path>
            </a:pathLst>
          </a:custGeom>
          <a:noFill/>
          <a:ln w="254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cxnSp>
        <p:nvCxnSpPr>
          <p:cNvPr id="10" name="直接连接符 9"/>
          <p:cNvCxnSpPr/>
          <p:nvPr/>
        </p:nvCxnSpPr>
        <p:spPr>
          <a:xfrm>
            <a:off x="3705225" y="3944938"/>
            <a:ext cx="1219200" cy="0"/>
          </a:xfrm>
          <a:prstGeom prst="line">
            <a:avLst/>
          </a:prstGeom>
          <a:noFill/>
          <a:ln w="254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7086600" y="3959225"/>
            <a:ext cx="1219200" cy="0"/>
          </a:xfrm>
          <a:prstGeom prst="line">
            <a:avLst/>
          </a:prstGeom>
          <a:noFill/>
          <a:ln w="254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3" name="圆角矩形 12"/>
          <p:cNvSpPr/>
          <p:nvPr/>
        </p:nvSpPr>
        <p:spPr>
          <a:xfrm>
            <a:off x="2490788" y="1785938"/>
            <a:ext cx="1228725" cy="1228725"/>
          </a:xfrm>
          <a:prstGeom prst="roundRect">
            <a:avLst>
              <a:gd name="adj" fmla="val 2131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2490788" y="3330575"/>
            <a:ext cx="1228725" cy="1228725"/>
          </a:xfrm>
          <a:prstGeom prst="roundRect">
            <a:avLst>
              <a:gd name="adj" fmla="val 2131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5" name="圆角矩形 14"/>
          <p:cNvSpPr/>
          <p:nvPr/>
        </p:nvSpPr>
        <p:spPr>
          <a:xfrm>
            <a:off x="2490788" y="4875213"/>
            <a:ext cx="1228725" cy="1228725"/>
          </a:xfrm>
          <a:prstGeom prst="roundRect">
            <a:avLst>
              <a:gd name="adj" fmla="val 2131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6" name="圆角矩形 15"/>
          <p:cNvSpPr/>
          <p:nvPr/>
        </p:nvSpPr>
        <p:spPr>
          <a:xfrm>
            <a:off x="8301038" y="4875213"/>
            <a:ext cx="1228725" cy="1228725"/>
          </a:xfrm>
          <a:prstGeom prst="roundRect">
            <a:avLst>
              <a:gd name="adj" fmla="val 2131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8301038" y="3344863"/>
            <a:ext cx="1228725" cy="1228725"/>
          </a:xfrm>
          <a:prstGeom prst="roundRect">
            <a:avLst>
              <a:gd name="adj" fmla="val 2131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8301038" y="1782763"/>
            <a:ext cx="1228725" cy="1228725"/>
          </a:xfrm>
          <a:prstGeom prst="roundRect">
            <a:avLst>
              <a:gd name="adj" fmla="val 2131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9" name="椭圆 18"/>
          <p:cNvSpPr/>
          <p:nvPr/>
        </p:nvSpPr>
        <p:spPr>
          <a:xfrm>
            <a:off x="2586038" y="1854200"/>
            <a:ext cx="428625" cy="42862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0" name="椭圆 19"/>
          <p:cNvSpPr/>
          <p:nvPr/>
        </p:nvSpPr>
        <p:spPr>
          <a:xfrm>
            <a:off x="2586038" y="3416300"/>
            <a:ext cx="428625" cy="42862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p:nvPr/>
        </p:nvSpPr>
        <p:spPr>
          <a:xfrm>
            <a:off x="2586038" y="4935538"/>
            <a:ext cx="428625" cy="42862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2" name="椭圆 21"/>
          <p:cNvSpPr/>
          <p:nvPr/>
        </p:nvSpPr>
        <p:spPr>
          <a:xfrm>
            <a:off x="9015413" y="4945063"/>
            <a:ext cx="428625" cy="42862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3" name="椭圆 22"/>
          <p:cNvSpPr/>
          <p:nvPr/>
        </p:nvSpPr>
        <p:spPr>
          <a:xfrm>
            <a:off x="9015413" y="3416300"/>
            <a:ext cx="428625" cy="42862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4" name="椭圆 23"/>
          <p:cNvSpPr/>
          <p:nvPr/>
        </p:nvSpPr>
        <p:spPr>
          <a:xfrm>
            <a:off x="9015413" y="1854200"/>
            <a:ext cx="428625" cy="42862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5" name="矩形 24"/>
          <p:cNvSpPr/>
          <p:nvPr/>
        </p:nvSpPr>
        <p:spPr>
          <a:xfrm>
            <a:off x="2627313" y="2390775"/>
            <a:ext cx="955675" cy="400050"/>
          </a:xfrm>
          <a:prstGeom prst="rect">
            <a:avLst/>
          </a:prstGeom>
        </p:spPr>
        <p:txBody>
          <a:bodyPr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价值观</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6" name="矩形 25"/>
          <p:cNvSpPr/>
          <p:nvPr/>
        </p:nvSpPr>
        <p:spPr>
          <a:xfrm>
            <a:off x="2755900" y="3944938"/>
            <a:ext cx="698500" cy="400050"/>
          </a:xfrm>
          <a:prstGeom prst="rect">
            <a:avLst/>
          </a:prstGeom>
        </p:spPr>
        <p:txBody>
          <a:bodyPr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态度</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2755900" y="5480050"/>
            <a:ext cx="698500" cy="400050"/>
          </a:xfrm>
          <a:prstGeom prst="rect">
            <a:avLst/>
          </a:prstGeom>
        </p:spPr>
        <p:txBody>
          <a:bodyPr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知识</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8" name="矩形 27"/>
          <p:cNvSpPr/>
          <p:nvPr/>
        </p:nvSpPr>
        <p:spPr>
          <a:xfrm>
            <a:off x="8566150" y="2386013"/>
            <a:ext cx="698500" cy="400050"/>
          </a:xfrm>
          <a:prstGeom prst="rect">
            <a:avLst/>
          </a:prstGeom>
        </p:spPr>
        <p:txBody>
          <a:bodyPr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技能</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9" name="矩形 28"/>
          <p:cNvSpPr/>
          <p:nvPr/>
        </p:nvSpPr>
        <p:spPr>
          <a:xfrm>
            <a:off x="8301038" y="3978275"/>
            <a:ext cx="1211263" cy="400050"/>
          </a:xfrm>
          <a:prstGeom prst="rect">
            <a:avLst/>
          </a:prstGeom>
        </p:spPr>
        <p:txBody>
          <a:bodyPr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行为习惯</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0" name="矩形 29"/>
          <p:cNvSpPr/>
          <p:nvPr/>
        </p:nvSpPr>
        <p:spPr>
          <a:xfrm>
            <a:off x="8323263" y="5470525"/>
            <a:ext cx="1211263" cy="400050"/>
          </a:xfrm>
          <a:prstGeom prst="rect">
            <a:avLst/>
          </a:prstGeom>
        </p:spPr>
        <p:txBody>
          <a:bodyPr wrap="non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氛围环境</a:t>
            </a:r>
            <a:endParaRPr kumimoji="0" lang="zh-CN" altLang="en-US" sz="2000" b="1" i="0" u="none" strike="noStrike" kern="1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grpSp>
        <p:nvGrpSpPr>
          <p:cNvPr id="116763" name="组合 30"/>
          <p:cNvGrpSpPr/>
          <p:nvPr/>
        </p:nvGrpSpPr>
        <p:grpSpPr>
          <a:xfrm>
            <a:off x="2700338" y="1966913"/>
            <a:ext cx="200025" cy="247650"/>
            <a:chOff x="9131006" y="195973"/>
            <a:chExt cx="390613" cy="481292"/>
          </a:xfrm>
        </p:grpSpPr>
        <p:sp>
          <p:nvSpPr>
            <p:cNvPr id="116799" name="Freeform 609"/>
            <p:cNvSpPr/>
            <p:nvPr/>
          </p:nvSpPr>
          <p:spPr>
            <a:xfrm>
              <a:off x="9200759" y="195973"/>
              <a:ext cx="251109" cy="265059"/>
            </a:xfrm>
            <a:custGeom>
              <a:avLst/>
              <a:gdLst/>
              <a:ahLst/>
              <a:cxnLst>
                <a:cxn ang="0">
                  <a:pos x="0" y="2147483646"/>
                </a:cxn>
                <a:cxn ang="0">
                  <a:pos x="2147483646" y="2147483646"/>
                </a:cxn>
                <a:cxn ang="0">
                  <a:pos x="2147483646" y="2147483646"/>
                </a:cxn>
                <a:cxn ang="0">
                  <a:pos x="2147483646" y="0"/>
                </a:cxn>
                <a:cxn ang="0">
                  <a:pos x="0" y="0"/>
                </a:cxn>
                <a:cxn ang="0">
                  <a:pos x="0" y="2147483646"/>
                </a:cxn>
              </a:cxnLst>
              <a:pathLst>
                <a:path w="128" h="136">
                  <a:moveTo>
                    <a:pt x="0" y="104"/>
                  </a:moveTo>
                  <a:cubicBezTo>
                    <a:pt x="0" y="122"/>
                    <a:pt x="24" y="136"/>
                    <a:pt x="64" y="136"/>
                  </a:cubicBezTo>
                  <a:cubicBezTo>
                    <a:pt x="104" y="136"/>
                    <a:pt x="128" y="122"/>
                    <a:pt x="128" y="104"/>
                  </a:cubicBezTo>
                  <a:cubicBezTo>
                    <a:pt x="128" y="0"/>
                    <a:pt x="128" y="0"/>
                    <a:pt x="128" y="0"/>
                  </a:cubicBezTo>
                  <a:cubicBezTo>
                    <a:pt x="0" y="0"/>
                    <a:pt x="0" y="0"/>
                    <a:pt x="0" y="0"/>
                  </a:cubicBezTo>
                  <a:lnTo>
                    <a:pt x="0" y="104"/>
                  </a:lnTo>
                  <a:close/>
                </a:path>
              </a:pathLst>
            </a:custGeom>
            <a:noFill/>
            <a:ln w="6350" cap="flat" cmpd="sng">
              <a:solidFill>
                <a:srgbClr val="000000">
                  <a:alpha val="100000"/>
                </a:srgbClr>
              </a:solidFill>
              <a:prstDash val="solid"/>
              <a:miter lim="800000"/>
              <a:headEnd type="none" w="med" len="med"/>
              <a:tailEnd type="none" w="med" len="med"/>
            </a:ln>
          </p:spPr>
          <p:txBody>
            <a:bodyPr/>
            <a:p>
              <a:endParaRPr lang="zh-CN" altLang="en-US"/>
            </a:p>
          </p:txBody>
        </p:sp>
        <p:sp>
          <p:nvSpPr>
            <p:cNvPr id="116800" name="Line 610"/>
            <p:cNvSpPr/>
            <p:nvPr/>
          </p:nvSpPr>
          <p:spPr>
            <a:xfrm>
              <a:off x="9232146" y="677265"/>
              <a:ext cx="188332" cy="0"/>
            </a:xfrm>
            <a:prstGeom prst="line">
              <a:avLst/>
            </a:prstGeom>
            <a:ln w="6350" cap="flat" cmpd="sng">
              <a:solidFill>
                <a:srgbClr val="000000"/>
              </a:solidFill>
              <a:prstDash val="solid"/>
              <a:miter/>
              <a:headEnd type="none" w="med" len="med"/>
              <a:tailEnd type="none" w="med" len="med"/>
            </a:ln>
          </p:spPr>
        </p:sp>
        <p:sp>
          <p:nvSpPr>
            <p:cNvPr id="116801" name="Line 611"/>
            <p:cNvSpPr/>
            <p:nvPr/>
          </p:nvSpPr>
          <p:spPr>
            <a:xfrm>
              <a:off x="9326313" y="461032"/>
              <a:ext cx="0" cy="216233"/>
            </a:xfrm>
            <a:prstGeom prst="line">
              <a:avLst/>
            </a:prstGeom>
            <a:ln w="6350" cap="flat" cmpd="sng">
              <a:solidFill>
                <a:srgbClr val="000000"/>
              </a:solidFill>
              <a:prstDash val="solid"/>
              <a:miter/>
              <a:headEnd type="none" w="med" len="med"/>
              <a:tailEnd type="none" w="med" len="med"/>
            </a:ln>
          </p:spPr>
        </p:sp>
        <p:sp>
          <p:nvSpPr>
            <p:cNvPr id="116802" name="Freeform 612"/>
            <p:cNvSpPr/>
            <p:nvPr/>
          </p:nvSpPr>
          <p:spPr>
            <a:xfrm>
              <a:off x="9131006" y="241313"/>
              <a:ext cx="69752" cy="69752"/>
            </a:xfrm>
            <a:custGeom>
              <a:avLst/>
              <a:gdLst/>
              <a:ahLst/>
              <a:cxnLst>
                <a:cxn ang="0">
                  <a:pos x="2147483646" y="0"/>
                </a:cxn>
                <a:cxn ang="0">
                  <a:pos x="0" y="0"/>
                </a:cxn>
                <a:cxn ang="0">
                  <a:pos x="2147483646" y="2147483646"/>
                </a:cxn>
              </a:cxnLst>
              <a:pathLst>
                <a:path w="36" h="36">
                  <a:moveTo>
                    <a:pt x="36" y="0"/>
                  </a:moveTo>
                  <a:cubicBezTo>
                    <a:pt x="0" y="0"/>
                    <a:pt x="0" y="0"/>
                    <a:pt x="0" y="0"/>
                  </a:cubicBezTo>
                  <a:cubicBezTo>
                    <a:pt x="0" y="0"/>
                    <a:pt x="0" y="36"/>
                    <a:pt x="36" y="36"/>
                  </a:cubicBezTo>
                </a:path>
              </a:pathLst>
            </a:custGeom>
            <a:noFill/>
            <a:ln w="6350" cap="flat" cmpd="sng">
              <a:solidFill>
                <a:srgbClr val="000000">
                  <a:alpha val="100000"/>
                </a:srgbClr>
              </a:solidFill>
              <a:prstDash val="solid"/>
              <a:miter lim="800000"/>
              <a:headEnd type="none" w="med" len="med"/>
              <a:tailEnd type="none" w="med" len="med"/>
            </a:ln>
          </p:spPr>
          <p:txBody>
            <a:bodyPr/>
            <a:p>
              <a:endParaRPr lang="zh-CN" altLang="en-US"/>
            </a:p>
          </p:txBody>
        </p:sp>
        <p:sp>
          <p:nvSpPr>
            <p:cNvPr id="116803" name="Freeform 613"/>
            <p:cNvSpPr/>
            <p:nvPr/>
          </p:nvSpPr>
          <p:spPr>
            <a:xfrm>
              <a:off x="9451867" y="241313"/>
              <a:ext cx="69752" cy="69752"/>
            </a:xfrm>
            <a:custGeom>
              <a:avLst/>
              <a:gdLst/>
              <a:ahLst/>
              <a:cxnLst>
                <a:cxn ang="0">
                  <a:pos x="0" y="0"/>
                </a:cxn>
                <a:cxn ang="0">
                  <a:pos x="2147483646" y="0"/>
                </a:cxn>
                <a:cxn ang="0">
                  <a:pos x="0" y="2147483646"/>
                </a:cxn>
              </a:cxnLst>
              <a:pathLst>
                <a:path w="36" h="36">
                  <a:moveTo>
                    <a:pt x="0" y="0"/>
                  </a:moveTo>
                  <a:cubicBezTo>
                    <a:pt x="36" y="0"/>
                    <a:pt x="36" y="0"/>
                    <a:pt x="36" y="0"/>
                  </a:cubicBezTo>
                  <a:cubicBezTo>
                    <a:pt x="36" y="0"/>
                    <a:pt x="36" y="36"/>
                    <a:pt x="0" y="36"/>
                  </a:cubicBezTo>
                </a:path>
              </a:pathLst>
            </a:custGeom>
            <a:noFill/>
            <a:ln w="6350" cap="flat" cmpd="sng">
              <a:solidFill>
                <a:srgbClr val="000000">
                  <a:alpha val="100000"/>
                </a:srgbClr>
              </a:solidFill>
              <a:prstDash val="solid"/>
              <a:miter lim="800000"/>
              <a:headEnd type="none" w="med" len="med"/>
              <a:tailEnd type="none" w="med" len="med"/>
            </a:ln>
          </p:spPr>
          <p:txBody>
            <a:bodyPr/>
            <a:p>
              <a:endParaRPr lang="zh-CN" altLang="en-US"/>
            </a:p>
          </p:txBody>
        </p:sp>
      </p:grpSp>
      <p:grpSp>
        <p:nvGrpSpPr>
          <p:cNvPr id="116764" name="组合 36"/>
          <p:cNvGrpSpPr/>
          <p:nvPr/>
        </p:nvGrpSpPr>
        <p:grpSpPr>
          <a:xfrm>
            <a:off x="2668588" y="3486150"/>
            <a:ext cx="258762" cy="306388"/>
            <a:chOff x="3125322" y="189000"/>
            <a:chExt cx="422003" cy="498729"/>
          </a:xfrm>
        </p:grpSpPr>
        <p:sp>
          <p:nvSpPr>
            <p:cNvPr id="116791" name="Line 580"/>
            <p:cNvSpPr/>
            <p:nvPr/>
          </p:nvSpPr>
          <p:spPr>
            <a:xfrm>
              <a:off x="3338066" y="499397"/>
              <a:ext cx="0" cy="188332"/>
            </a:xfrm>
            <a:prstGeom prst="line">
              <a:avLst/>
            </a:prstGeom>
            <a:ln w="6350" cap="flat" cmpd="sng">
              <a:solidFill>
                <a:srgbClr val="000000"/>
              </a:solidFill>
              <a:prstDash val="solid"/>
              <a:miter/>
              <a:headEnd type="none" w="med" len="med"/>
              <a:tailEnd type="none" w="med" len="med"/>
            </a:ln>
          </p:spPr>
        </p:sp>
        <p:sp>
          <p:nvSpPr>
            <p:cNvPr id="116792" name="Line 581"/>
            <p:cNvSpPr/>
            <p:nvPr/>
          </p:nvSpPr>
          <p:spPr>
            <a:xfrm>
              <a:off x="3338066" y="189000"/>
              <a:ext cx="0" cy="184845"/>
            </a:xfrm>
            <a:prstGeom prst="line">
              <a:avLst/>
            </a:prstGeom>
            <a:ln w="6350" cap="flat" cmpd="sng">
              <a:solidFill>
                <a:srgbClr val="000000"/>
              </a:solidFill>
              <a:prstDash val="solid"/>
              <a:miter/>
              <a:headEnd type="none" w="med" len="med"/>
              <a:tailEnd type="none" w="med" len="med"/>
            </a:ln>
          </p:spPr>
        </p:sp>
        <p:sp>
          <p:nvSpPr>
            <p:cNvPr id="116793" name="Line 582"/>
            <p:cNvSpPr/>
            <p:nvPr/>
          </p:nvSpPr>
          <p:spPr>
            <a:xfrm>
              <a:off x="3383406" y="474985"/>
              <a:ext cx="163919" cy="132530"/>
            </a:xfrm>
            <a:prstGeom prst="line">
              <a:avLst/>
            </a:prstGeom>
            <a:ln w="6350" cap="flat" cmpd="sng">
              <a:solidFill>
                <a:srgbClr val="000000"/>
              </a:solidFill>
              <a:prstDash val="solid"/>
              <a:miter/>
              <a:headEnd type="none" w="med" len="med"/>
              <a:tailEnd type="none" w="med" len="med"/>
            </a:ln>
          </p:spPr>
        </p:sp>
        <p:sp>
          <p:nvSpPr>
            <p:cNvPr id="116794" name="Line 583"/>
            <p:cNvSpPr/>
            <p:nvPr/>
          </p:nvSpPr>
          <p:spPr>
            <a:xfrm>
              <a:off x="3125322" y="265728"/>
              <a:ext cx="163919" cy="132530"/>
            </a:xfrm>
            <a:prstGeom prst="line">
              <a:avLst/>
            </a:prstGeom>
            <a:ln w="6350" cap="flat" cmpd="sng">
              <a:solidFill>
                <a:srgbClr val="000000"/>
              </a:solidFill>
              <a:prstDash val="solid"/>
              <a:miter/>
              <a:headEnd type="none" w="med" len="med"/>
              <a:tailEnd type="none" w="med" len="med"/>
            </a:ln>
          </p:spPr>
        </p:sp>
        <p:sp>
          <p:nvSpPr>
            <p:cNvPr id="116795" name="Line 584"/>
            <p:cNvSpPr/>
            <p:nvPr/>
          </p:nvSpPr>
          <p:spPr>
            <a:xfrm flipV="1">
              <a:off x="3383406" y="272703"/>
              <a:ext cx="163919" cy="125554"/>
            </a:xfrm>
            <a:prstGeom prst="line">
              <a:avLst/>
            </a:prstGeom>
            <a:ln w="6350" cap="flat" cmpd="sng">
              <a:solidFill>
                <a:srgbClr val="000000"/>
              </a:solidFill>
              <a:prstDash val="solid"/>
              <a:miter/>
              <a:headEnd type="none" w="med" len="med"/>
              <a:tailEnd type="none" w="med" len="med"/>
            </a:ln>
          </p:spPr>
        </p:sp>
        <p:sp>
          <p:nvSpPr>
            <p:cNvPr id="116796" name="Line 585"/>
            <p:cNvSpPr/>
            <p:nvPr/>
          </p:nvSpPr>
          <p:spPr>
            <a:xfrm flipV="1">
              <a:off x="3125322" y="474985"/>
              <a:ext cx="163919" cy="125554"/>
            </a:xfrm>
            <a:prstGeom prst="line">
              <a:avLst/>
            </a:prstGeom>
            <a:ln w="6350" cap="flat" cmpd="sng">
              <a:solidFill>
                <a:srgbClr val="000000"/>
              </a:solidFill>
              <a:prstDash val="solid"/>
              <a:miter/>
              <a:headEnd type="none" w="med" len="med"/>
              <a:tailEnd type="none" w="med" len="med"/>
            </a:ln>
          </p:spPr>
        </p:sp>
        <p:sp>
          <p:nvSpPr>
            <p:cNvPr id="116797" name="Oval 586"/>
            <p:cNvSpPr/>
            <p:nvPr/>
          </p:nvSpPr>
          <p:spPr>
            <a:xfrm>
              <a:off x="3275289" y="373843"/>
              <a:ext cx="125554" cy="125554"/>
            </a:xfrm>
            <a:prstGeom prst="ellipse">
              <a:avLst/>
            </a:prstGeom>
            <a:noFill/>
            <a:ln w="6350"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16798" name="Oval 587"/>
            <p:cNvSpPr/>
            <p:nvPr/>
          </p:nvSpPr>
          <p:spPr>
            <a:xfrm>
              <a:off x="3149735" y="248288"/>
              <a:ext cx="373177" cy="376663"/>
            </a:xfrm>
            <a:prstGeom prst="ellipse">
              <a:avLst/>
            </a:prstGeom>
            <a:noFill/>
            <a:ln w="6350"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ndParaRPr>
            </a:p>
          </p:txBody>
        </p:sp>
      </p:grpSp>
      <p:grpSp>
        <p:nvGrpSpPr>
          <p:cNvPr id="116765" name="组合 45"/>
          <p:cNvGrpSpPr/>
          <p:nvPr/>
        </p:nvGrpSpPr>
        <p:grpSpPr>
          <a:xfrm>
            <a:off x="2678113" y="5024438"/>
            <a:ext cx="234950" cy="231775"/>
            <a:chOff x="7123113" y="1182688"/>
            <a:chExt cx="219075" cy="215900"/>
          </a:xfrm>
        </p:grpSpPr>
        <p:sp>
          <p:nvSpPr>
            <p:cNvPr id="116782" name="Freeform 346"/>
            <p:cNvSpPr/>
            <p:nvPr/>
          </p:nvSpPr>
          <p:spPr>
            <a:xfrm>
              <a:off x="7123113" y="1189038"/>
              <a:ext cx="144463" cy="206375"/>
            </a:xfrm>
            <a:custGeom>
              <a:avLst/>
              <a:gdLst/>
              <a:ahLst/>
              <a:cxnLst>
                <a:cxn ang="0">
                  <a:pos x="2147483646" y="2147483646"/>
                </a:cxn>
                <a:cxn ang="0">
                  <a:pos x="2147483646" y="2147483646"/>
                </a:cxn>
                <a:cxn ang="0">
                  <a:pos x="0" y="2147483646"/>
                </a:cxn>
                <a:cxn ang="0">
                  <a:pos x="0" y="0"/>
                </a:cxn>
                <a:cxn ang="0">
                  <a:pos x="2147483646" y="0"/>
                </a:cxn>
                <a:cxn ang="0">
                  <a:pos x="2147483646" y="2147483646"/>
                </a:cxn>
              </a:cxnLst>
              <a:pathLst>
                <a:path w="91" h="130">
                  <a:moveTo>
                    <a:pt x="91" y="27"/>
                  </a:moveTo>
                  <a:lnTo>
                    <a:pt x="91" y="130"/>
                  </a:lnTo>
                  <a:lnTo>
                    <a:pt x="0" y="130"/>
                  </a:lnTo>
                  <a:lnTo>
                    <a:pt x="0" y="0"/>
                  </a:lnTo>
                  <a:lnTo>
                    <a:pt x="64" y="0"/>
                  </a:lnTo>
                  <a:lnTo>
                    <a:pt x="91" y="27"/>
                  </a:lnTo>
                  <a:close/>
                </a:path>
              </a:pathLst>
            </a:custGeom>
            <a:noFill/>
            <a:ln w="6350" cap="flat" cmpd="sng">
              <a:solidFill>
                <a:srgbClr val="000000">
                  <a:alpha val="100000"/>
                </a:srgbClr>
              </a:solidFill>
              <a:prstDash val="solid"/>
              <a:miter lim="800000"/>
              <a:headEnd type="none" w="med" len="med"/>
              <a:tailEnd type="none" w="med" len="med"/>
            </a:ln>
          </p:spPr>
          <p:txBody>
            <a:bodyPr/>
            <a:p>
              <a:endParaRPr lang="zh-CN" altLang="en-US"/>
            </a:p>
          </p:txBody>
        </p:sp>
        <p:sp>
          <p:nvSpPr>
            <p:cNvPr id="116783" name="Freeform 347"/>
            <p:cNvSpPr/>
            <p:nvPr/>
          </p:nvSpPr>
          <p:spPr>
            <a:xfrm>
              <a:off x="7313613" y="1182688"/>
              <a:ext cx="28575" cy="215900"/>
            </a:xfrm>
            <a:custGeom>
              <a:avLst/>
              <a:gdLst/>
              <a:ahLst/>
              <a:cxnLst>
                <a:cxn ang="0">
                  <a:pos x="0" y="0"/>
                </a:cxn>
                <a:cxn ang="0">
                  <a:pos x="0" y="2147483646"/>
                </a:cxn>
                <a:cxn ang="0">
                  <a:pos x="2147483646" y="2147483646"/>
                </a:cxn>
                <a:cxn ang="0">
                  <a:pos x="2147483646" y="2147483646"/>
                </a:cxn>
                <a:cxn ang="0">
                  <a:pos x="2147483646" y="0"/>
                </a:cxn>
                <a:cxn ang="0">
                  <a:pos x="0" y="0"/>
                </a:cxn>
              </a:cxnLst>
              <a:pathLst>
                <a:path w="18" h="136">
                  <a:moveTo>
                    <a:pt x="0" y="0"/>
                  </a:moveTo>
                  <a:lnTo>
                    <a:pt x="0" y="118"/>
                  </a:lnTo>
                  <a:lnTo>
                    <a:pt x="9" y="136"/>
                  </a:lnTo>
                  <a:lnTo>
                    <a:pt x="18" y="118"/>
                  </a:lnTo>
                  <a:lnTo>
                    <a:pt x="18" y="0"/>
                  </a:lnTo>
                  <a:lnTo>
                    <a:pt x="0" y="0"/>
                  </a:lnTo>
                  <a:close/>
                </a:path>
              </a:pathLst>
            </a:custGeom>
            <a:noFill/>
            <a:ln w="6350" cap="flat" cmpd="sng">
              <a:solidFill>
                <a:srgbClr val="000000">
                  <a:alpha val="100000"/>
                </a:srgbClr>
              </a:solidFill>
              <a:prstDash val="solid"/>
              <a:miter lim="800000"/>
              <a:headEnd type="none" w="med" len="med"/>
              <a:tailEnd type="none" w="med" len="med"/>
            </a:ln>
          </p:spPr>
          <p:txBody>
            <a:bodyPr/>
            <a:p>
              <a:endParaRPr lang="zh-CN" altLang="en-US"/>
            </a:p>
          </p:txBody>
        </p:sp>
        <p:sp>
          <p:nvSpPr>
            <p:cNvPr id="116784" name="Line 348"/>
            <p:cNvSpPr/>
            <p:nvPr/>
          </p:nvSpPr>
          <p:spPr>
            <a:xfrm>
              <a:off x="7146926" y="1223963"/>
              <a:ext cx="42863" cy="0"/>
            </a:xfrm>
            <a:prstGeom prst="line">
              <a:avLst/>
            </a:prstGeom>
            <a:ln w="6350" cap="flat" cmpd="sng">
              <a:solidFill>
                <a:srgbClr val="000000"/>
              </a:solidFill>
              <a:prstDash val="solid"/>
              <a:miter/>
              <a:headEnd type="none" w="med" len="med"/>
              <a:tailEnd type="none" w="med" len="med"/>
            </a:ln>
          </p:spPr>
        </p:sp>
        <p:sp>
          <p:nvSpPr>
            <p:cNvPr id="116785" name="Line 349"/>
            <p:cNvSpPr/>
            <p:nvPr/>
          </p:nvSpPr>
          <p:spPr>
            <a:xfrm>
              <a:off x="7146926" y="1260475"/>
              <a:ext cx="96838" cy="0"/>
            </a:xfrm>
            <a:prstGeom prst="line">
              <a:avLst/>
            </a:prstGeom>
            <a:ln w="6350" cap="flat" cmpd="sng">
              <a:solidFill>
                <a:srgbClr val="000000"/>
              </a:solidFill>
              <a:prstDash val="solid"/>
              <a:miter/>
              <a:headEnd type="none" w="med" len="med"/>
              <a:tailEnd type="none" w="med" len="med"/>
            </a:ln>
          </p:spPr>
        </p:sp>
        <p:sp>
          <p:nvSpPr>
            <p:cNvPr id="116786" name="Line 350"/>
            <p:cNvSpPr/>
            <p:nvPr/>
          </p:nvSpPr>
          <p:spPr>
            <a:xfrm>
              <a:off x="7146926" y="1289050"/>
              <a:ext cx="96838" cy="0"/>
            </a:xfrm>
            <a:prstGeom prst="line">
              <a:avLst/>
            </a:prstGeom>
            <a:ln w="6350" cap="flat" cmpd="sng">
              <a:solidFill>
                <a:srgbClr val="000000"/>
              </a:solidFill>
              <a:prstDash val="solid"/>
              <a:miter/>
              <a:headEnd type="none" w="med" len="med"/>
              <a:tailEnd type="none" w="med" len="med"/>
            </a:ln>
          </p:spPr>
        </p:sp>
        <p:sp>
          <p:nvSpPr>
            <p:cNvPr id="116787" name="Line 351"/>
            <p:cNvSpPr/>
            <p:nvPr/>
          </p:nvSpPr>
          <p:spPr>
            <a:xfrm>
              <a:off x="7146926" y="1317625"/>
              <a:ext cx="96838" cy="0"/>
            </a:xfrm>
            <a:prstGeom prst="line">
              <a:avLst/>
            </a:prstGeom>
            <a:ln w="6350" cap="flat" cmpd="sng">
              <a:solidFill>
                <a:srgbClr val="000000"/>
              </a:solidFill>
              <a:prstDash val="solid"/>
              <a:miter/>
              <a:headEnd type="none" w="med" len="med"/>
              <a:tailEnd type="none" w="med" len="med"/>
            </a:ln>
          </p:spPr>
        </p:sp>
        <p:sp>
          <p:nvSpPr>
            <p:cNvPr id="116788" name="Line 352"/>
            <p:cNvSpPr/>
            <p:nvPr/>
          </p:nvSpPr>
          <p:spPr>
            <a:xfrm>
              <a:off x="7146926" y="1344613"/>
              <a:ext cx="96838" cy="0"/>
            </a:xfrm>
            <a:prstGeom prst="line">
              <a:avLst/>
            </a:prstGeom>
            <a:ln w="6350" cap="flat" cmpd="sng">
              <a:solidFill>
                <a:srgbClr val="000000"/>
              </a:solidFill>
              <a:prstDash val="solid"/>
              <a:miter/>
              <a:headEnd type="none" w="med" len="med"/>
              <a:tailEnd type="none" w="med" len="med"/>
            </a:ln>
          </p:spPr>
        </p:sp>
        <p:sp>
          <p:nvSpPr>
            <p:cNvPr id="116789" name="Freeform 353"/>
            <p:cNvSpPr/>
            <p:nvPr/>
          </p:nvSpPr>
          <p:spPr>
            <a:xfrm>
              <a:off x="7224713" y="1189038"/>
              <a:ext cx="42863" cy="42863"/>
            </a:xfrm>
            <a:custGeom>
              <a:avLst/>
              <a:gdLst/>
              <a:ahLst/>
              <a:cxnLst>
                <a:cxn ang="0">
                  <a:pos x="2147483646" y="2147483646"/>
                </a:cxn>
                <a:cxn ang="0">
                  <a:pos x="0" y="2147483646"/>
                </a:cxn>
                <a:cxn ang="0">
                  <a:pos x="0" y="0"/>
                </a:cxn>
              </a:cxnLst>
              <a:pathLst>
                <a:path w="27" h="27">
                  <a:moveTo>
                    <a:pt x="27" y="27"/>
                  </a:moveTo>
                  <a:lnTo>
                    <a:pt x="0" y="27"/>
                  </a:lnTo>
                  <a:lnTo>
                    <a:pt x="0" y="0"/>
                  </a:lnTo>
                </a:path>
              </a:pathLst>
            </a:custGeom>
            <a:noFill/>
            <a:ln w="6350" cap="flat" cmpd="sng">
              <a:solidFill>
                <a:srgbClr val="000000">
                  <a:alpha val="100000"/>
                </a:srgbClr>
              </a:solidFill>
              <a:prstDash val="solid"/>
              <a:miter lim="800000"/>
              <a:headEnd type="none" w="med" len="med"/>
              <a:tailEnd type="none" w="med" len="med"/>
            </a:ln>
          </p:spPr>
          <p:txBody>
            <a:bodyPr/>
            <a:p>
              <a:endParaRPr lang="zh-CN" altLang="en-US"/>
            </a:p>
          </p:txBody>
        </p:sp>
        <p:sp>
          <p:nvSpPr>
            <p:cNvPr id="116790" name="Line 354"/>
            <p:cNvSpPr/>
            <p:nvPr/>
          </p:nvSpPr>
          <p:spPr>
            <a:xfrm>
              <a:off x="7313613" y="1217613"/>
              <a:ext cx="28575" cy="0"/>
            </a:xfrm>
            <a:prstGeom prst="line">
              <a:avLst/>
            </a:prstGeom>
            <a:ln w="6350" cap="flat" cmpd="sng">
              <a:solidFill>
                <a:srgbClr val="000000"/>
              </a:solidFill>
              <a:prstDash val="solid"/>
              <a:miter/>
              <a:headEnd type="none" w="med" len="med"/>
              <a:tailEnd type="none" w="med" len="med"/>
            </a:ln>
          </p:spPr>
        </p:sp>
      </p:grpSp>
      <p:grpSp>
        <p:nvGrpSpPr>
          <p:cNvPr id="116766" name="组合 55"/>
          <p:cNvGrpSpPr/>
          <p:nvPr/>
        </p:nvGrpSpPr>
        <p:grpSpPr>
          <a:xfrm>
            <a:off x="9080500" y="1935163"/>
            <a:ext cx="298450" cy="298450"/>
            <a:chOff x="9840913" y="434975"/>
            <a:chExt cx="381000" cy="381000"/>
          </a:xfrm>
        </p:grpSpPr>
        <p:sp>
          <p:nvSpPr>
            <p:cNvPr id="116780" name="Freeform 27"/>
            <p:cNvSpPr/>
            <p:nvPr/>
          </p:nvSpPr>
          <p:spPr>
            <a:xfrm>
              <a:off x="9840913" y="434975"/>
              <a:ext cx="381000" cy="3810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0" h="120">
                  <a:moveTo>
                    <a:pt x="120" y="68"/>
                  </a:moveTo>
                  <a:cubicBezTo>
                    <a:pt x="120" y="53"/>
                    <a:pt x="120" y="53"/>
                    <a:pt x="120" y="53"/>
                  </a:cubicBezTo>
                  <a:cubicBezTo>
                    <a:pt x="108" y="51"/>
                    <a:pt x="108" y="51"/>
                    <a:pt x="108" y="51"/>
                  </a:cubicBezTo>
                  <a:cubicBezTo>
                    <a:pt x="107" y="44"/>
                    <a:pt x="104" y="38"/>
                    <a:pt x="100" y="32"/>
                  </a:cubicBezTo>
                  <a:cubicBezTo>
                    <a:pt x="108" y="23"/>
                    <a:pt x="108" y="23"/>
                    <a:pt x="108" y="23"/>
                  </a:cubicBezTo>
                  <a:cubicBezTo>
                    <a:pt x="97" y="12"/>
                    <a:pt x="97" y="12"/>
                    <a:pt x="97" y="12"/>
                  </a:cubicBezTo>
                  <a:cubicBezTo>
                    <a:pt x="88" y="20"/>
                    <a:pt x="88" y="20"/>
                    <a:pt x="88" y="20"/>
                  </a:cubicBezTo>
                  <a:cubicBezTo>
                    <a:pt x="82" y="16"/>
                    <a:pt x="76" y="14"/>
                    <a:pt x="69" y="12"/>
                  </a:cubicBezTo>
                  <a:cubicBezTo>
                    <a:pt x="67" y="0"/>
                    <a:pt x="67" y="0"/>
                    <a:pt x="67" y="0"/>
                  </a:cubicBezTo>
                  <a:cubicBezTo>
                    <a:pt x="53" y="0"/>
                    <a:pt x="53" y="0"/>
                    <a:pt x="53" y="0"/>
                  </a:cubicBezTo>
                  <a:cubicBezTo>
                    <a:pt x="51" y="12"/>
                    <a:pt x="51" y="12"/>
                    <a:pt x="51" y="12"/>
                  </a:cubicBezTo>
                  <a:cubicBezTo>
                    <a:pt x="45" y="14"/>
                    <a:pt x="38" y="16"/>
                    <a:pt x="33" y="20"/>
                  </a:cubicBezTo>
                  <a:cubicBezTo>
                    <a:pt x="23" y="12"/>
                    <a:pt x="23" y="12"/>
                    <a:pt x="23" y="12"/>
                  </a:cubicBezTo>
                  <a:cubicBezTo>
                    <a:pt x="13" y="23"/>
                    <a:pt x="13" y="23"/>
                    <a:pt x="13" y="23"/>
                  </a:cubicBezTo>
                  <a:cubicBezTo>
                    <a:pt x="21" y="33"/>
                    <a:pt x="21" y="33"/>
                    <a:pt x="21" y="33"/>
                  </a:cubicBezTo>
                  <a:cubicBezTo>
                    <a:pt x="17" y="38"/>
                    <a:pt x="14" y="44"/>
                    <a:pt x="13" y="51"/>
                  </a:cubicBezTo>
                  <a:cubicBezTo>
                    <a:pt x="0" y="53"/>
                    <a:pt x="0" y="53"/>
                    <a:pt x="0" y="53"/>
                  </a:cubicBezTo>
                  <a:cubicBezTo>
                    <a:pt x="0" y="68"/>
                    <a:pt x="0" y="68"/>
                    <a:pt x="0" y="68"/>
                  </a:cubicBezTo>
                  <a:cubicBezTo>
                    <a:pt x="13" y="69"/>
                    <a:pt x="13" y="69"/>
                    <a:pt x="13" y="69"/>
                  </a:cubicBezTo>
                  <a:cubicBezTo>
                    <a:pt x="14" y="76"/>
                    <a:pt x="17" y="82"/>
                    <a:pt x="21" y="88"/>
                  </a:cubicBezTo>
                  <a:cubicBezTo>
                    <a:pt x="13" y="97"/>
                    <a:pt x="13" y="97"/>
                    <a:pt x="13" y="97"/>
                  </a:cubicBezTo>
                  <a:cubicBezTo>
                    <a:pt x="23" y="108"/>
                    <a:pt x="23" y="108"/>
                    <a:pt x="23" y="108"/>
                  </a:cubicBezTo>
                  <a:cubicBezTo>
                    <a:pt x="33" y="100"/>
                    <a:pt x="33" y="100"/>
                    <a:pt x="33" y="100"/>
                  </a:cubicBezTo>
                  <a:cubicBezTo>
                    <a:pt x="38" y="104"/>
                    <a:pt x="45" y="106"/>
                    <a:pt x="51" y="108"/>
                  </a:cubicBezTo>
                  <a:cubicBezTo>
                    <a:pt x="53" y="120"/>
                    <a:pt x="53" y="120"/>
                    <a:pt x="53" y="120"/>
                  </a:cubicBezTo>
                  <a:cubicBezTo>
                    <a:pt x="67" y="120"/>
                    <a:pt x="67" y="120"/>
                    <a:pt x="67" y="120"/>
                  </a:cubicBezTo>
                  <a:cubicBezTo>
                    <a:pt x="69" y="108"/>
                    <a:pt x="69" y="108"/>
                    <a:pt x="69" y="108"/>
                  </a:cubicBezTo>
                  <a:cubicBezTo>
                    <a:pt x="76" y="107"/>
                    <a:pt x="82" y="104"/>
                    <a:pt x="88" y="100"/>
                  </a:cubicBezTo>
                  <a:cubicBezTo>
                    <a:pt x="97" y="108"/>
                    <a:pt x="97" y="108"/>
                    <a:pt x="97" y="108"/>
                  </a:cubicBezTo>
                  <a:cubicBezTo>
                    <a:pt x="108" y="97"/>
                    <a:pt x="108" y="97"/>
                    <a:pt x="108" y="97"/>
                  </a:cubicBezTo>
                  <a:cubicBezTo>
                    <a:pt x="100" y="88"/>
                    <a:pt x="100" y="88"/>
                    <a:pt x="100" y="88"/>
                  </a:cubicBezTo>
                  <a:cubicBezTo>
                    <a:pt x="104" y="82"/>
                    <a:pt x="107" y="76"/>
                    <a:pt x="108" y="69"/>
                  </a:cubicBezTo>
                  <a:lnTo>
                    <a:pt x="120" y="68"/>
                  </a:lnTo>
                  <a:close/>
                </a:path>
              </a:pathLst>
            </a:custGeom>
            <a:noFill/>
            <a:ln w="6350" cap="rnd" cmpd="sng">
              <a:solidFill>
                <a:schemeClr val="tx1">
                  <a:alpha val="100000"/>
                </a:schemeClr>
              </a:solidFill>
              <a:prstDash val="solid"/>
              <a:round/>
              <a:headEnd type="none" w="med" len="med"/>
              <a:tailEnd type="none" w="med" len="med"/>
            </a:ln>
          </p:spPr>
          <p:txBody>
            <a:bodyPr/>
            <a:p>
              <a:endParaRPr lang="zh-CN" altLang="en-US"/>
            </a:p>
          </p:txBody>
        </p:sp>
        <p:sp>
          <p:nvSpPr>
            <p:cNvPr id="116781" name="Oval 28"/>
            <p:cNvSpPr/>
            <p:nvPr/>
          </p:nvSpPr>
          <p:spPr>
            <a:xfrm>
              <a:off x="9993313" y="587375"/>
              <a:ext cx="76200" cy="76200"/>
            </a:xfrm>
            <a:prstGeom prst="ellipse">
              <a:avLst/>
            </a:prstGeom>
            <a:noFill/>
            <a:ln w="6350" cap="rnd"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grpSp>
      <p:grpSp>
        <p:nvGrpSpPr>
          <p:cNvPr id="116767" name="组合 58"/>
          <p:cNvGrpSpPr/>
          <p:nvPr/>
        </p:nvGrpSpPr>
        <p:grpSpPr>
          <a:xfrm>
            <a:off x="9120188" y="3513138"/>
            <a:ext cx="219075" cy="222250"/>
            <a:chOff x="4094881" y="2190892"/>
            <a:chExt cx="481292" cy="484781"/>
          </a:xfrm>
        </p:grpSpPr>
        <p:sp>
          <p:nvSpPr>
            <p:cNvPr id="116775" name="Freeform 664"/>
            <p:cNvSpPr/>
            <p:nvPr/>
          </p:nvSpPr>
          <p:spPr>
            <a:xfrm>
              <a:off x="4328551" y="2190892"/>
              <a:ext cx="247622" cy="25110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Lst>
              <a:pathLst>
                <a:path w="128" h="128">
                  <a:moveTo>
                    <a:pt x="24" y="125"/>
                  </a:moveTo>
                  <a:cubicBezTo>
                    <a:pt x="29" y="127"/>
                    <a:pt x="34" y="128"/>
                    <a:pt x="40" y="128"/>
                  </a:cubicBezTo>
                  <a:cubicBezTo>
                    <a:pt x="53" y="128"/>
                    <a:pt x="65" y="122"/>
                    <a:pt x="72" y="112"/>
                  </a:cubicBezTo>
                  <a:cubicBezTo>
                    <a:pt x="120" y="64"/>
                    <a:pt x="120" y="64"/>
                    <a:pt x="120" y="64"/>
                  </a:cubicBezTo>
                  <a:cubicBezTo>
                    <a:pt x="125" y="57"/>
                    <a:pt x="128" y="49"/>
                    <a:pt x="128" y="40"/>
                  </a:cubicBezTo>
                  <a:cubicBezTo>
                    <a:pt x="128" y="18"/>
                    <a:pt x="110" y="0"/>
                    <a:pt x="88" y="0"/>
                  </a:cubicBezTo>
                  <a:cubicBezTo>
                    <a:pt x="79" y="0"/>
                    <a:pt x="71" y="3"/>
                    <a:pt x="64" y="8"/>
                  </a:cubicBezTo>
                  <a:cubicBezTo>
                    <a:pt x="12" y="60"/>
                    <a:pt x="12" y="60"/>
                    <a:pt x="12" y="60"/>
                  </a:cubicBezTo>
                  <a:cubicBezTo>
                    <a:pt x="5" y="67"/>
                    <a:pt x="0" y="77"/>
                    <a:pt x="0" y="88"/>
                  </a:cubicBezTo>
                  <a:cubicBezTo>
                    <a:pt x="0" y="94"/>
                    <a:pt x="1" y="99"/>
                    <a:pt x="3" y="104"/>
                  </a:cubicBezTo>
                </a:path>
              </a:pathLst>
            </a:custGeom>
            <a:noFill/>
            <a:ln w="6350"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6776" name="Line 665"/>
            <p:cNvSpPr/>
            <p:nvPr/>
          </p:nvSpPr>
          <p:spPr>
            <a:xfrm>
              <a:off x="4373891" y="2435026"/>
              <a:ext cx="0" cy="0"/>
            </a:xfrm>
            <a:prstGeom prst="line">
              <a:avLst/>
            </a:prstGeom>
            <a:ln w="6350" cap="flat" cmpd="sng">
              <a:solidFill>
                <a:schemeClr val="tx1"/>
              </a:solidFill>
              <a:prstDash val="solid"/>
              <a:miter/>
              <a:headEnd type="none" w="med" len="med"/>
              <a:tailEnd type="none" w="med" len="med"/>
            </a:ln>
          </p:spPr>
        </p:sp>
        <p:sp>
          <p:nvSpPr>
            <p:cNvPr id="116777" name="Freeform 666"/>
            <p:cNvSpPr/>
            <p:nvPr/>
          </p:nvSpPr>
          <p:spPr>
            <a:xfrm>
              <a:off x="4332039" y="2393174"/>
              <a:ext cx="3489" cy="3489"/>
            </a:xfrm>
            <a:custGeom>
              <a:avLst/>
              <a:gdLst/>
              <a:ahLst/>
              <a:cxnLst>
                <a:cxn ang="0">
                  <a:pos x="0" y="0"/>
                </a:cxn>
                <a:cxn ang="0">
                  <a:pos x="2147483646" y="2147483646"/>
                </a:cxn>
              </a:cxnLst>
              <a:pathLst>
                <a:path w="1" h="1">
                  <a:moveTo>
                    <a:pt x="0" y="0"/>
                  </a:moveTo>
                  <a:cubicBezTo>
                    <a:pt x="1" y="1"/>
                    <a:pt x="1" y="1"/>
                    <a:pt x="1" y="1"/>
                  </a:cubicBezTo>
                </a:path>
              </a:pathLst>
            </a:custGeom>
            <a:noFill/>
            <a:ln w="6350"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6778" name="Freeform 667"/>
            <p:cNvSpPr/>
            <p:nvPr/>
          </p:nvSpPr>
          <p:spPr>
            <a:xfrm>
              <a:off x="4094881" y="2424564"/>
              <a:ext cx="247622" cy="251109"/>
            </a:xfrm>
            <a:custGeom>
              <a:avLst/>
              <a:gdLst/>
              <a:ahLst/>
              <a:cxnLst>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28" h="128">
                  <a:moveTo>
                    <a:pt x="104" y="3"/>
                  </a:moveTo>
                  <a:cubicBezTo>
                    <a:pt x="99" y="1"/>
                    <a:pt x="94" y="0"/>
                    <a:pt x="88" y="0"/>
                  </a:cubicBezTo>
                  <a:cubicBezTo>
                    <a:pt x="79" y="0"/>
                    <a:pt x="71" y="3"/>
                    <a:pt x="64" y="8"/>
                  </a:cubicBezTo>
                  <a:cubicBezTo>
                    <a:pt x="12" y="60"/>
                    <a:pt x="12" y="60"/>
                    <a:pt x="12" y="60"/>
                  </a:cubicBezTo>
                  <a:cubicBezTo>
                    <a:pt x="5" y="67"/>
                    <a:pt x="0" y="77"/>
                    <a:pt x="0" y="88"/>
                  </a:cubicBezTo>
                  <a:cubicBezTo>
                    <a:pt x="0" y="110"/>
                    <a:pt x="18" y="128"/>
                    <a:pt x="40" y="128"/>
                  </a:cubicBezTo>
                  <a:cubicBezTo>
                    <a:pt x="53" y="128"/>
                    <a:pt x="65" y="122"/>
                    <a:pt x="72" y="112"/>
                  </a:cubicBezTo>
                  <a:cubicBezTo>
                    <a:pt x="120" y="64"/>
                    <a:pt x="120" y="64"/>
                    <a:pt x="120" y="64"/>
                  </a:cubicBezTo>
                  <a:cubicBezTo>
                    <a:pt x="125" y="57"/>
                    <a:pt x="128" y="49"/>
                    <a:pt x="128" y="40"/>
                  </a:cubicBezTo>
                  <a:cubicBezTo>
                    <a:pt x="128" y="34"/>
                    <a:pt x="127" y="29"/>
                    <a:pt x="125" y="24"/>
                  </a:cubicBezTo>
                </a:path>
              </a:pathLst>
            </a:custGeom>
            <a:noFill/>
            <a:ln w="6350" cap="flat" cmpd="sng">
              <a:solidFill>
                <a:schemeClr val="tx1">
                  <a:alpha val="100000"/>
                </a:schemeClr>
              </a:solidFill>
              <a:prstDash val="solid"/>
              <a:miter lim="800000"/>
              <a:headEnd type="none" w="med" len="med"/>
              <a:tailEnd type="none" w="med" len="med"/>
            </a:ln>
          </p:spPr>
          <p:txBody>
            <a:bodyPr/>
            <a:p>
              <a:endParaRPr lang="zh-CN" altLang="en-US"/>
            </a:p>
          </p:txBody>
        </p:sp>
        <p:sp>
          <p:nvSpPr>
            <p:cNvPr id="116779" name="Line 668"/>
            <p:cNvSpPr/>
            <p:nvPr/>
          </p:nvSpPr>
          <p:spPr>
            <a:xfrm flipV="1">
              <a:off x="4265773" y="2361787"/>
              <a:ext cx="139505" cy="142994"/>
            </a:xfrm>
            <a:prstGeom prst="line">
              <a:avLst/>
            </a:prstGeom>
            <a:ln w="6350" cap="flat" cmpd="sng">
              <a:solidFill>
                <a:schemeClr val="tx1"/>
              </a:solidFill>
              <a:prstDash val="solid"/>
              <a:miter/>
              <a:headEnd type="none" w="med" len="med"/>
              <a:tailEnd type="none" w="med" len="med"/>
            </a:ln>
          </p:spPr>
        </p:sp>
      </p:grpSp>
      <p:grpSp>
        <p:nvGrpSpPr>
          <p:cNvPr id="116768" name="组合 64"/>
          <p:cNvGrpSpPr/>
          <p:nvPr/>
        </p:nvGrpSpPr>
        <p:grpSpPr>
          <a:xfrm>
            <a:off x="9140825" y="5029200"/>
            <a:ext cx="187325" cy="250825"/>
            <a:chOff x="4178584" y="3188352"/>
            <a:chExt cx="366201" cy="491756"/>
          </a:xfrm>
        </p:grpSpPr>
        <p:sp>
          <p:nvSpPr>
            <p:cNvPr id="116771" name="Freeform 19"/>
            <p:cNvSpPr/>
            <p:nvPr/>
          </p:nvSpPr>
          <p:spPr>
            <a:xfrm>
              <a:off x="4234386" y="3188352"/>
              <a:ext cx="310399" cy="422003"/>
            </a:xfrm>
            <a:custGeom>
              <a:avLst/>
              <a:gdLst/>
              <a:ahLst/>
              <a:cxnLst>
                <a:cxn ang="0">
                  <a:pos x="2147483646" y="0"/>
                </a:cxn>
                <a:cxn ang="0">
                  <a:pos x="2147483646" y="2147483646"/>
                </a:cxn>
                <a:cxn ang="0">
                  <a:pos x="2147483646" y="2147483646"/>
                </a:cxn>
                <a:cxn ang="0">
                  <a:pos x="0" y="2147483646"/>
                </a:cxn>
              </a:cxnLst>
              <a:pathLst>
                <a:path w="160" h="216">
                  <a:moveTo>
                    <a:pt x="52" y="0"/>
                  </a:moveTo>
                  <a:cubicBezTo>
                    <a:pt x="109" y="0"/>
                    <a:pt x="160" y="51"/>
                    <a:pt x="160" y="108"/>
                  </a:cubicBezTo>
                  <a:cubicBezTo>
                    <a:pt x="160" y="165"/>
                    <a:pt x="109" y="216"/>
                    <a:pt x="52" y="216"/>
                  </a:cubicBezTo>
                  <a:cubicBezTo>
                    <a:pt x="12" y="216"/>
                    <a:pt x="0" y="200"/>
                    <a:pt x="0" y="200"/>
                  </a:cubicBezTo>
                </a:path>
              </a:pathLst>
            </a:custGeom>
            <a:noFill/>
            <a:ln w="6350" cap="flat" cmpd="sng">
              <a:solidFill>
                <a:srgbClr val="000000">
                  <a:alpha val="100000"/>
                </a:srgbClr>
              </a:solidFill>
              <a:prstDash val="solid"/>
              <a:miter lim="800000"/>
              <a:headEnd type="none" w="med" len="med"/>
              <a:tailEnd type="none" w="med" len="med"/>
            </a:ln>
          </p:spPr>
          <p:txBody>
            <a:bodyPr/>
            <a:p>
              <a:endParaRPr lang="zh-CN" altLang="en-US"/>
            </a:p>
          </p:txBody>
        </p:sp>
        <p:sp>
          <p:nvSpPr>
            <p:cNvPr id="116772" name="Oval 20"/>
            <p:cNvSpPr/>
            <p:nvPr/>
          </p:nvSpPr>
          <p:spPr>
            <a:xfrm>
              <a:off x="4178584" y="3244154"/>
              <a:ext cx="313886" cy="313886"/>
            </a:xfrm>
            <a:prstGeom prst="ellipse">
              <a:avLst/>
            </a:prstGeom>
            <a:noFill/>
            <a:ln w="6350" cap="flat" cmpd="sng">
              <a:solidFill>
                <a:srgbClr val="000000"/>
              </a:solidFill>
              <a:prstDash val="solid"/>
              <a:miter/>
              <a:headEnd type="none" w="med" len="med"/>
              <a:tailEnd type="none" w="med" len="med"/>
            </a:ln>
          </p:spPr>
          <p:txBody>
            <a:bodyPr/>
            <a:p>
              <a:endParaRPr lang="zh-CN" altLang="en-US" dirty="0">
                <a:latin typeface="Arial" panose="020B0604020202020204" pitchFamily="34" charset="0"/>
              </a:endParaRPr>
            </a:p>
          </p:txBody>
        </p:sp>
        <p:sp>
          <p:nvSpPr>
            <p:cNvPr id="116773" name="Line 21"/>
            <p:cNvSpPr/>
            <p:nvPr/>
          </p:nvSpPr>
          <p:spPr>
            <a:xfrm>
              <a:off x="4335528" y="3603380"/>
              <a:ext cx="0" cy="76728"/>
            </a:xfrm>
            <a:prstGeom prst="line">
              <a:avLst/>
            </a:prstGeom>
            <a:ln w="6350" cap="flat" cmpd="sng">
              <a:solidFill>
                <a:srgbClr val="000000"/>
              </a:solidFill>
              <a:prstDash val="solid"/>
              <a:miter/>
              <a:headEnd type="none" w="med" len="med"/>
              <a:tailEnd type="none" w="med" len="med"/>
            </a:ln>
          </p:spPr>
        </p:sp>
        <p:sp>
          <p:nvSpPr>
            <p:cNvPr id="116774" name="Line 22"/>
            <p:cNvSpPr/>
            <p:nvPr/>
          </p:nvSpPr>
          <p:spPr>
            <a:xfrm>
              <a:off x="4258800" y="3673132"/>
              <a:ext cx="153455" cy="0"/>
            </a:xfrm>
            <a:prstGeom prst="line">
              <a:avLst/>
            </a:prstGeom>
            <a:ln w="6350" cap="flat" cmpd="sng">
              <a:solidFill>
                <a:srgbClr val="000000"/>
              </a:solidFill>
              <a:prstDash val="solid"/>
              <a:miter/>
              <a:headEnd type="none" w="med" len="med"/>
              <a:tailEnd type="none" w="med" len="med"/>
            </a:ln>
          </p:spPr>
        </p:sp>
      </p:grpSp>
      <p:sp>
        <p:nvSpPr>
          <p:cNvPr id="116769" name="Rectangle 5"/>
          <p:cNvSpPr/>
          <p:nvPr/>
        </p:nvSpPr>
        <p:spPr>
          <a:xfrm>
            <a:off x="1212850" y="293688"/>
            <a:ext cx="6707188" cy="719137"/>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6</a:t>
            </a:r>
            <a:r>
              <a:rPr lang="zh-CN" altLang="en-US" sz="3200" dirty="0">
                <a:latin typeface="华文中宋" pitchFamily="2" charset="-122"/>
                <a:ea typeface="华文中宋" pitchFamily="2" charset="-122"/>
              </a:rPr>
              <a:t>、六个要素</a:t>
            </a:r>
            <a:endParaRPr lang="zh-CN" altLang="en-US" sz="3200" dirty="0">
              <a:latin typeface="华文中宋" pitchFamily="2" charset="-122"/>
              <a:ea typeface="华文中宋" pitchFamily="2" charset="-122"/>
            </a:endParaRPr>
          </a:p>
        </p:txBody>
      </p:sp>
      <p:sp>
        <p:nvSpPr>
          <p:cNvPr id="116770" name="矩形 70"/>
          <p:cNvSpPr/>
          <p:nvPr/>
        </p:nvSpPr>
        <p:spPr>
          <a:xfrm>
            <a:off x="5254625" y="3695700"/>
            <a:ext cx="1620838" cy="522288"/>
          </a:xfrm>
          <a:prstGeom prst="rect">
            <a:avLst/>
          </a:prstGeom>
          <a:noFill/>
          <a:ln w="9525">
            <a:noFill/>
          </a:ln>
        </p:spPr>
        <p:txBody>
          <a:bodyPr wrap="none">
            <a:spAutoFit/>
          </a:bodyPr>
          <a:p>
            <a:pPr eaLnBrk="1" hangingPunct="1"/>
            <a:r>
              <a:rPr lang="zh-CN" altLang="en-US" dirty="0">
                <a:latin typeface="微软雅黑" panose="020B0503020204020204" charset="-122"/>
                <a:ea typeface="微软雅黑" panose="020B0503020204020204" charset="-122"/>
              </a:rPr>
              <a:t>六个要素</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7762" name="Rectangle 5"/>
          <p:cNvSpPr/>
          <p:nvPr/>
        </p:nvSpPr>
        <p:spPr>
          <a:xfrm>
            <a:off x="1176338" y="320675"/>
            <a:ext cx="6707187"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7</a:t>
            </a:r>
            <a:r>
              <a:rPr lang="zh-CN" altLang="en-US" sz="3200" dirty="0">
                <a:latin typeface="华文中宋" pitchFamily="2" charset="-122"/>
                <a:ea typeface="华文中宋" pitchFamily="2" charset="-122"/>
              </a:rPr>
              <a:t>、七个系统</a:t>
            </a:r>
            <a:endParaRPr lang="zh-CN" altLang="en-US" sz="3200" dirty="0">
              <a:latin typeface="华文中宋" pitchFamily="2" charset="-122"/>
              <a:ea typeface="华文中宋" pitchFamily="2" charset="-122"/>
            </a:endParaRPr>
          </a:p>
        </p:txBody>
      </p:sp>
      <p:sp>
        <p:nvSpPr>
          <p:cNvPr id="633864" name="Oval 8"/>
          <p:cNvSpPr>
            <a:spLocks noChangeArrowheads="1"/>
          </p:cNvSpPr>
          <p:nvPr/>
        </p:nvSpPr>
        <p:spPr bwMode="auto">
          <a:xfrm>
            <a:off x="3500438" y="1296988"/>
            <a:ext cx="5038725" cy="5038725"/>
          </a:xfrm>
          <a:prstGeom prst="ellipse">
            <a:avLst/>
          </a:prstGeom>
          <a:gradFill rotWithShape="1">
            <a:gsLst>
              <a:gs pos="0">
                <a:schemeClr val="bg2"/>
              </a:gs>
              <a:gs pos="100000">
                <a:schemeClr val="tx1"/>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33865" name="Oval 9"/>
          <p:cNvSpPr>
            <a:spLocks noChangeArrowheads="1"/>
          </p:cNvSpPr>
          <p:nvPr/>
        </p:nvSpPr>
        <p:spPr bwMode="auto">
          <a:xfrm>
            <a:off x="4224338" y="2000250"/>
            <a:ext cx="3598863" cy="3598863"/>
          </a:xfrm>
          <a:prstGeom prst="ellipse">
            <a:avLst/>
          </a:prstGeom>
          <a:gradFill rotWithShape="1">
            <a:gsLst>
              <a:gs pos="0">
                <a:schemeClr val="accent2"/>
              </a:gs>
              <a:gs pos="100000">
                <a:srgbClr val="3399FF"/>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33866" name="Oval 10"/>
          <p:cNvSpPr>
            <a:spLocks noChangeArrowheads="1"/>
          </p:cNvSpPr>
          <p:nvPr/>
        </p:nvSpPr>
        <p:spPr bwMode="auto">
          <a:xfrm>
            <a:off x="4775200" y="2574925"/>
            <a:ext cx="2519363" cy="2519363"/>
          </a:xfrm>
          <a:prstGeom prst="ellipse">
            <a:avLst/>
          </a:prstGeom>
          <a:gradFill rotWithShape="1">
            <a:gsLst>
              <a:gs pos="0">
                <a:srgbClr val="FF66FF"/>
              </a:gs>
              <a:gs pos="100000">
                <a:srgbClr val="FF3399"/>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633867" name="Line 11"/>
          <p:cNvSpPr>
            <a:spLocks noChangeShapeType="1"/>
          </p:cNvSpPr>
          <p:nvPr/>
        </p:nvSpPr>
        <p:spPr bwMode="auto">
          <a:xfrm>
            <a:off x="4795838" y="3783013"/>
            <a:ext cx="2509838" cy="20638"/>
          </a:xfrm>
          <a:prstGeom prst="line">
            <a:avLst/>
          </a:prstGeom>
          <a:noFill/>
          <a:ln w="38100">
            <a:solidFill>
              <a:schemeClr val="bg1"/>
            </a:solid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7767" name="Text Box 12"/>
          <p:cNvSpPr txBox="1"/>
          <p:nvPr/>
        </p:nvSpPr>
        <p:spPr>
          <a:xfrm>
            <a:off x="5626100" y="3462338"/>
            <a:ext cx="892175" cy="581025"/>
          </a:xfrm>
          <a:prstGeom prst="rect">
            <a:avLst/>
          </a:prstGeom>
          <a:noFill/>
          <a:ln w="9525">
            <a:noFill/>
          </a:ln>
        </p:spPr>
        <p:txBody>
          <a:bodyPr>
            <a:spAutoFit/>
          </a:bodyPr>
          <a:p>
            <a:pPr algn="ctr" eaLnBrk="1" hangingPunct="1">
              <a:spcBef>
                <a:spcPct val="50000"/>
              </a:spcBef>
            </a:pPr>
            <a:r>
              <a:rPr lang="zh-CN" altLang="en-US" sz="1600" dirty="0">
                <a:solidFill>
                  <a:schemeClr val="tx1"/>
                </a:solidFill>
                <a:latin typeface="Arial" panose="020B0604020202020204" pitchFamily="34" charset="0"/>
                <a:ea typeface="黑体" panose="02010609060101010101" pitchFamily="49" charset="-122"/>
              </a:rPr>
              <a:t>理念引领系统</a:t>
            </a:r>
            <a:endParaRPr lang="zh-CN" altLang="en-US" sz="1600" dirty="0">
              <a:solidFill>
                <a:schemeClr val="tx1"/>
              </a:solidFill>
              <a:latin typeface="Arial" panose="020B0604020202020204" pitchFamily="34" charset="0"/>
              <a:ea typeface="黑体" panose="02010609060101010101" pitchFamily="49" charset="-122"/>
            </a:endParaRPr>
          </a:p>
        </p:txBody>
      </p:sp>
      <p:sp>
        <p:nvSpPr>
          <p:cNvPr id="117768" name="Text Box 13"/>
          <p:cNvSpPr txBox="1"/>
          <p:nvPr/>
        </p:nvSpPr>
        <p:spPr>
          <a:xfrm>
            <a:off x="5349875" y="2890838"/>
            <a:ext cx="1425575" cy="336550"/>
          </a:xfrm>
          <a:prstGeom prst="rect">
            <a:avLst/>
          </a:prstGeom>
          <a:noFill/>
          <a:ln w="9525">
            <a:noFill/>
          </a:ln>
        </p:spPr>
        <p:txBody>
          <a:bodyPr>
            <a:spAutoFit/>
          </a:bodyPr>
          <a:p>
            <a:pPr algn="ctr" eaLnBrk="1" hangingPunct="1">
              <a:spcBef>
                <a:spcPct val="50000"/>
              </a:spcBef>
            </a:pPr>
            <a:r>
              <a:rPr lang="zh-CN" altLang="en-US" sz="1600" dirty="0">
                <a:latin typeface="Arial" panose="020B0604020202020204" pitchFamily="34" charset="0"/>
                <a:ea typeface="黑体" panose="02010609060101010101" pitchFamily="49" charset="-122"/>
              </a:rPr>
              <a:t>能力培训系统</a:t>
            </a:r>
            <a:endParaRPr lang="zh-CN" altLang="en-US" sz="1600" dirty="0">
              <a:latin typeface="Arial" panose="020B0604020202020204" pitchFamily="34" charset="0"/>
              <a:ea typeface="黑体" panose="02010609060101010101" pitchFamily="49" charset="-122"/>
            </a:endParaRPr>
          </a:p>
        </p:txBody>
      </p:sp>
      <p:sp>
        <p:nvSpPr>
          <p:cNvPr id="117769" name="Text Box 14"/>
          <p:cNvSpPr txBox="1"/>
          <p:nvPr/>
        </p:nvSpPr>
        <p:spPr>
          <a:xfrm>
            <a:off x="5349875" y="4484688"/>
            <a:ext cx="1425575" cy="336550"/>
          </a:xfrm>
          <a:prstGeom prst="rect">
            <a:avLst/>
          </a:prstGeom>
          <a:noFill/>
          <a:ln w="9525">
            <a:noFill/>
          </a:ln>
        </p:spPr>
        <p:txBody>
          <a:bodyPr>
            <a:spAutoFit/>
          </a:bodyPr>
          <a:p>
            <a:pPr algn="ctr" eaLnBrk="1" hangingPunct="1">
              <a:spcBef>
                <a:spcPct val="50000"/>
              </a:spcBef>
            </a:pPr>
            <a:r>
              <a:rPr lang="zh-CN" altLang="en-US" sz="1600" dirty="0">
                <a:latin typeface="Arial" panose="020B0604020202020204" pitchFamily="34" charset="0"/>
                <a:ea typeface="黑体" panose="02010609060101010101" pitchFamily="49" charset="-122"/>
              </a:rPr>
              <a:t>态度引导系统</a:t>
            </a:r>
            <a:endParaRPr lang="zh-CN" altLang="en-US" sz="1600" dirty="0">
              <a:latin typeface="Arial" panose="020B0604020202020204" pitchFamily="34" charset="0"/>
              <a:ea typeface="黑体" panose="02010609060101010101" pitchFamily="49" charset="-122"/>
            </a:endParaRPr>
          </a:p>
        </p:txBody>
      </p:sp>
      <p:sp>
        <p:nvSpPr>
          <p:cNvPr id="633871" name="Oval 15"/>
          <p:cNvSpPr>
            <a:spLocks noChangeArrowheads="1"/>
          </p:cNvSpPr>
          <p:nvPr/>
        </p:nvSpPr>
        <p:spPr bwMode="auto">
          <a:xfrm>
            <a:off x="5475288" y="3213100"/>
            <a:ext cx="1079500" cy="1079500"/>
          </a:xfrm>
          <a:prstGeom prst="ellipse">
            <a:avLst/>
          </a:prstGeom>
          <a:gradFill rotWithShape="1">
            <a:gsLst>
              <a:gs pos="0">
                <a:srgbClr val="FFFF00"/>
              </a:gs>
              <a:gs pos="100000">
                <a:srgbClr val="FF0000"/>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8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文鼎霹雳体" pitchFamily="33" charset="-122"/>
              <a:cs typeface="+mn-cs"/>
            </a:endParaRPr>
          </a:p>
        </p:txBody>
      </p:sp>
      <p:sp>
        <p:nvSpPr>
          <p:cNvPr id="117771" name="Text Box 16"/>
          <p:cNvSpPr txBox="1"/>
          <p:nvPr/>
        </p:nvSpPr>
        <p:spPr>
          <a:xfrm>
            <a:off x="5603875" y="3506788"/>
            <a:ext cx="850900" cy="581025"/>
          </a:xfrm>
          <a:prstGeom prst="rect">
            <a:avLst/>
          </a:prstGeom>
          <a:noFill/>
          <a:ln w="9525">
            <a:noFill/>
          </a:ln>
        </p:spPr>
        <p:txBody>
          <a:bodyPr>
            <a:spAutoFit/>
          </a:bodyPr>
          <a:p>
            <a:pPr algn="ctr" eaLnBrk="1" hangingPunct="1">
              <a:spcBef>
                <a:spcPct val="50000"/>
              </a:spcBef>
            </a:pPr>
            <a:r>
              <a:rPr lang="zh-CN" altLang="en-US" sz="1600" dirty="0">
                <a:solidFill>
                  <a:schemeClr val="tx1"/>
                </a:solidFill>
                <a:latin typeface="Arial" panose="020B0604020202020204" pitchFamily="34" charset="0"/>
                <a:ea typeface="黑体" panose="02010609060101010101" pitchFamily="49" charset="-122"/>
              </a:rPr>
              <a:t>理念引领系统</a:t>
            </a:r>
            <a:endParaRPr lang="zh-CN" altLang="en-US" sz="1600" dirty="0">
              <a:solidFill>
                <a:schemeClr val="tx1"/>
              </a:solidFill>
              <a:latin typeface="Arial" panose="020B0604020202020204" pitchFamily="34" charset="0"/>
              <a:ea typeface="黑体" panose="02010609060101010101" pitchFamily="49" charset="-122"/>
            </a:endParaRPr>
          </a:p>
        </p:txBody>
      </p:sp>
      <p:sp>
        <p:nvSpPr>
          <p:cNvPr id="117772" name="Text Box 17"/>
          <p:cNvSpPr txBox="1"/>
          <p:nvPr/>
        </p:nvSpPr>
        <p:spPr>
          <a:xfrm>
            <a:off x="4349750" y="2997200"/>
            <a:ext cx="466725" cy="1558925"/>
          </a:xfrm>
          <a:prstGeom prst="rect">
            <a:avLst/>
          </a:prstGeom>
          <a:noFill/>
          <a:ln w="9525">
            <a:noFill/>
          </a:ln>
        </p:spPr>
        <p:txBody>
          <a:bodyPr>
            <a:spAutoFit/>
          </a:bodyPr>
          <a:p>
            <a:pPr algn="ctr" eaLnBrk="1" hangingPunct="1">
              <a:spcBef>
                <a:spcPct val="50000"/>
              </a:spcBef>
            </a:pPr>
            <a:r>
              <a:rPr lang="zh-CN" altLang="en-US" sz="1600" dirty="0">
                <a:latin typeface="Arial" panose="020B0604020202020204" pitchFamily="34" charset="0"/>
                <a:ea typeface="黑体" panose="02010609060101010101" pitchFamily="49" charset="-122"/>
              </a:rPr>
              <a:t>行为规范系统</a:t>
            </a:r>
            <a:endParaRPr lang="zh-CN" altLang="en-US" sz="1600" dirty="0">
              <a:latin typeface="Arial" panose="020B0604020202020204" pitchFamily="34" charset="0"/>
              <a:ea typeface="黑体" panose="02010609060101010101" pitchFamily="49" charset="-122"/>
            </a:endParaRPr>
          </a:p>
        </p:txBody>
      </p:sp>
      <p:sp>
        <p:nvSpPr>
          <p:cNvPr id="117773" name="Text Box 18"/>
          <p:cNvSpPr txBox="1"/>
          <p:nvPr/>
        </p:nvSpPr>
        <p:spPr>
          <a:xfrm>
            <a:off x="7242175" y="2954338"/>
            <a:ext cx="466725" cy="1558925"/>
          </a:xfrm>
          <a:prstGeom prst="rect">
            <a:avLst/>
          </a:prstGeom>
          <a:noFill/>
          <a:ln w="9525">
            <a:noFill/>
          </a:ln>
        </p:spPr>
        <p:txBody>
          <a:bodyPr>
            <a:spAutoFit/>
          </a:bodyPr>
          <a:p>
            <a:pPr algn="ctr" eaLnBrk="1" hangingPunct="1">
              <a:spcBef>
                <a:spcPct val="50000"/>
              </a:spcBef>
            </a:pPr>
            <a:r>
              <a:rPr lang="zh-CN" altLang="en-US" sz="1600" dirty="0">
                <a:latin typeface="Arial" panose="020B0604020202020204" pitchFamily="34" charset="0"/>
                <a:ea typeface="黑体" panose="02010609060101010101" pitchFamily="49" charset="-122"/>
              </a:rPr>
              <a:t>行为规范系统</a:t>
            </a:r>
            <a:endParaRPr lang="zh-CN" altLang="en-US" sz="1600" dirty="0">
              <a:latin typeface="Arial" panose="020B0604020202020204" pitchFamily="34" charset="0"/>
              <a:ea typeface="黑体" panose="02010609060101010101" pitchFamily="49" charset="-122"/>
            </a:endParaRPr>
          </a:p>
        </p:txBody>
      </p:sp>
      <p:sp>
        <p:nvSpPr>
          <p:cNvPr id="117774" name="Text Box 19"/>
          <p:cNvSpPr txBox="1"/>
          <p:nvPr/>
        </p:nvSpPr>
        <p:spPr>
          <a:xfrm>
            <a:off x="4859338" y="1549400"/>
            <a:ext cx="2403475" cy="336550"/>
          </a:xfrm>
          <a:prstGeom prst="rect">
            <a:avLst/>
          </a:prstGeom>
          <a:noFill/>
          <a:ln w="9525">
            <a:noFill/>
          </a:ln>
        </p:spPr>
        <p:txBody>
          <a:bodyPr>
            <a:spAutoFit/>
          </a:bodyPr>
          <a:p>
            <a:pPr algn="ctr" eaLnBrk="1" hangingPunct="1">
              <a:spcBef>
                <a:spcPct val="50000"/>
              </a:spcBef>
            </a:pPr>
            <a:r>
              <a:rPr lang="zh-CN" altLang="en-US" sz="1600" dirty="0">
                <a:latin typeface="Arial" panose="020B0604020202020204" pitchFamily="34" charset="0"/>
                <a:ea typeface="黑体" panose="02010609060101010101" pitchFamily="49" charset="-122"/>
              </a:rPr>
              <a:t>氛围营造系统</a:t>
            </a:r>
            <a:endParaRPr lang="zh-CN" altLang="en-US" sz="1600" dirty="0">
              <a:latin typeface="Arial" panose="020B0604020202020204" pitchFamily="34" charset="0"/>
              <a:ea typeface="黑体" panose="02010609060101010101" pitchFamily="49" charset="-122"/>
            </a:endParaRPr>
          </a:p>
        </p:txBody>
      </p:sp>
      <p:sp>
        <p:nvSpPr>
          <p:cNvPr id="117775" name="Text Box 20"/>
          <p:cNvSpPr txBox="1"/>
          <p:nvPr/>
        </p:nvSpPr>
        <p:spPr>
          <a:xfrm>
            <a:off x="4795838" y="5759450"/>
            <a:ext cx="2403475" cy="336550"/>
          </a:xfrm>
          <a:prstGeom prst="rect">
            <a:avLst/>
          </a:prstGeom>
          <a:noFill/>
          <a:ln w="9525">
            <a:noFill/>
          </a:ln>
        </p:spPr>
        <p:txBody>
          <a:bodyPr>
            <a:spAutoFit/>
          </a:bodyPr>
          <a:p>
            <a:pPr algn="ctr" eaLnBrk="1" hangingPunct="1">
              <a:spcBef>
                <a:spcPct val="50000"/>
              </a:spcBef>
            </a:pPr>
            <a:r>
              <a:rPr lang="zh-CN" altLang="en-US" sz="1600" dirty="0">
                <a:latin typeface="Arial" panose="020B0604020202020204" pitchFamily="34" charset="0"/>
                <a:ea typeface="黑体" panose="02010609060101010101" pitchFamily="49" charset="-122"/>
              </a:rPr>
              <a:t>氛围营造系统</a:t>
            </a:r>
            <a:endParaRPr lang="zh-CN" altLang="en-US" sz="1600" dirty="0">
              <a:latin typeface="Arial" panose="020B0604020202020204" pitchFamily="34" charset="0"/>
              <a:ea typeface="黑体" panose="02010609060101010101" pitchFamily="49" charset="-122"/>
            </a:endParaRPr>
          </a:p>
        </p:txBody>
      </p:sp>
      <p:sp>
        <p:nvSpPr>
          <p:cNvPr id="117776" name="AutoShape 21"/>
          <p:cNvSpPr/>
          <p:nvPr/>
        </p:nvSpPr>
        <p:spPr>
          <a:xfrm rot="2017868">
            <a:off x="6200775" y="4530725"/>
            <a:ext cx="2903538" cy="617538"/>
          </a:xfrm>
          <a:prstGeom prst="notchedRightArrow">
            <a:avLst>
              <a:gd name="adj1" fmla="val 50000"/>
              <a:gd name="adj2" fmla="val 117544"/>
            </a:avLst>
          </a:prstGeom>
          <a:gradFill rotWithShape="1">
            <a:gsLst>
              <a:gs pos="0">
                <a:srgbClr val="FFFF00"/>
              </a:gs>
              <a:gs pos="100000">
                <a:srgbClr val="FF0000"/>
              </a:gs>
            </a:gsLst>
            <a:lin ang="0" scaled="1"/>
            <a:tileRect/>
          </a:gradFill>
          <a:ln w="9525">
            <a:noFill/>
          </a:ln>
        </p:spPr>
        <p:txBody>
          <a:bodyPr wrap="none" anchor="ctr" anchorCtr="0"/>
          <a:p>
            <a:pPr algn="ctr" eaLnBrk="1" hangingPunct="1">
              <a:spcBef>
                <a:spcPct val="50000"/>
              </a:spcBef>
            </a:pPr>
            <a:r>
              <a:rPr lang="zh-CN" altLang="en-US" sz="1600" dirty="0">
                <a:solidFill>
                  <a:srgbClr val="006600"/>
                </a:solidFill>
                <a:latin typeface="Arial" panose="020B0604020202020204" pitchFamily="34" charset="0"/>
                <a:ea typeface="黑体" panose="02010609060101010101" pitchFamily="49" charset="-122"/>
              </a:rPr>
              <a:t>信息传播系统</a:t>
            </a:r>
            <a:endParaRPr lang="zh-CN" altLang="en-US" sz="1600" dirty="0">
              <a:solidFill>
                <a:srgbClr val="006600"/>
              </a:solidFill>
              <a:latin typeface="Arial" panose="020B0604020202020204" pitchFamily="34" charset="0"/>
              <a:ea typeface="黑体" panose="02010609060101010101" pitchFamily="49" charset="-122"/>
            </a:endParaRPr>
          </a:p>
        </p:txBody>
      </p:sp>
      <p:sp>
        <p:nvSpPr>
          <p:cNvPr id="117777" name="AutoShape 22"/>
          <p:cNvSpPr/>
          <p:nvPr/>
        </p:nvSpPr>
        <p:spPr>
          <a:xfrm rot="-1939804">
            <a:off x="6200775" y="2362200"/>
            <a:ext cx="2903538" cy="617538"/>
          </a:xfrm>
          <a:prstGeom prst="notchedRightArrow">
            <a:avLst>
              <a:gd name="adj1" fmla="val 50000"/>
              <a:gd name="adj2" fmla="val 117544"/>
            </a:avLst>
          </a:prstGeom>
          <a:gradFill rotWithShape="1">
            <a:gsLst>
              <a:gs pos="0">
                <a:srgbClr val="FFFF00"/>
              </a:gs>
              <a:gs pos="100000">
                <a:srgbClr val="FF0000"/>
              </a:gs>
            </a:gsLst>
            <a:lin ang="0" scaled="1"/>
            <a:tileRect/>
          </a:gradFill>
          <a:ln w="9525">
            <a:noFill/>
          </a:ln>
        </p:spPr>
        <p:txBody>
          <a:bodyPr wrap="none" anchor="ctr" anchorCtr="0"/>
          <a:p>
            <a:pPr algn="ctr" eaLnBrk="1" hangingPunct="1">
              <a:spcBef>
                <a:spcPct val="50000"/>
              </a:spcBef>
            </a:pPr>
            <a:r>
              <a:rPr lang="zh-CN" altLang="en-US" sz="1600" dirty="0">
                <a:solidFill>
                  <a:srgbClr val="006600"/>
                </a:solidFill>
                <a:latin typeface="Arial" panose="020B0604020202020204" pitchFamily="34" charset="0"/>
                <a:ea typeface="黑体" panose="02010609060101010101" pitchFamily="49" charset="-122"/>
              </a:rPr>
              <a:t>信息传播系统</a:t>
            </a:r>
            <a:endParaRPr lang="zh-CN" altLang="en-US" sz="1600" dirty="0">
              <a:solidFill>
                <a:srgbClr val="006600"/>
              </a:solidFill>
              <a:latin typeface="Arial" panose="020B0604020202020204" pitchFamily="34" charset="0"/>
              <a:ea typeface="黑体" panose="02010609060101010101" pitchFamily="49" charset="-122"/>
            </a:endParaRPr>
          </a:p>
        </p:txBody>
      </p:sp>
      <p:sp>
        <p:nvSpPr>
          <p:cNvPr id="117778" name="AutoShape 23"/>
          <p:cNvSpPr/>
          <p:nvPr/>
        </p:nvSpPr>
        <p:spPr>
          <a:xfrm rot="8578629">
            <a:off x="3113088" y="4676775"/>
            <a:ext cx="2833687" cy="617538"/>
          </a:xfrm>
          <a:prstGeom prst="notchedRightArrow">
            <a:avLst>
              <a:gd name="adj1" fmla="val 50000"/>
              <a:gd name="adj2" fmla="val 114717"/>
            </a:avLst>
          </a:prstGeom>
          <a:gradFill rotWithShape="1">
            <a:gsLst>
              <a:gs pos="0">
                <a:srgbClr val="FFFF00"/>
              </a:gs>
              <a:gs pos="100000">
                <a:srgbClr val="FF0000"/>
              </a:gs>
            </a:gsLst>
            <a:lin ang="0" scaled="1"/>
            <a:tileRect/>
          </a:gradFill>
          <a:ln w="9525">
            <a:noFill/>
          </a:ln>
        </p:spPr>
        <p:txBody>
          <a:bodyPr wrap="none" anchor="ctr" anchorCtr="0"/>
          <a:p>
            <a:pPr algn="ctr" eaLnBrk="1" hangingPunct="1">
              <a:spcBef>
                <a:spcPct val="50000"/>
              </a:spcBef>
            </a:pPr>
            <a:r>
              <a:rPr lang="zh-CN" altLang="en-US" sz="1600" dirty="0">
                <a:solidFill>
                  <a:srgbClr val="006600"/>
                </a:solidFill>
                <a:latin typeface="Arial" panose="020B0604020202020204" pitchFamily="34" charset="0"/>
                <a:ea typeface="黑体" panose="02010609060101010101" pitchFamily="49" charset="-122"/>
              </a:rPr>
              <a:t>信息传播系统</a:t>
            </a:r>
            <a:endParaRPr lang="zh-CN" altLang="en-US" sz="1600" dirty="0">
              <a:solidFill>
                <a:srgbClr val="006600"/>
              </a:solidFill>
              <a:latin typeface="Arial" panose="020B0604020202020204" pitchFamily="34" charset="0"/>
              <a:ea typeface="黑体" panose="02010609060101010101" pitchFamily="49" charset="-122"/>
            </a:endParaRPr>
          </a:p>
        </p:txBody>
      </p:sp>
      <p:sp>
        <p:nvSpPr>
          <p:cNvPr id="117779" name="AutoShape 24"/>
          <p:cNvSpPr/>
          <p:nvPr/>
        </p:nvSpPr>
        <p:spPr>
          <a:xfrm rot="-8615390">
            <a:off x="2989263" y="2276475"/>
            <a:ext cx="2903537" cy="617538"/>
          </a:xfrm>
          <a:prstGeom prst="notchedRightArrow">
            <a:avLst>
              <a:gd name="adj1" fmla="val 50000"/>
              <a:gd name="adj2" fmla="val 117544"/>
            </a:avLst>
          </a:prstGeom>
          <a:gradFill rotWithShape="1">
            <a:gsLst>
              <a:gs pos="0">
                <a:srgbClr val="FFFF00"/>
              </a:gs>
              <a:gs pos="100000">
                <a:srgbClr val="FF0000"/>
              </a:gs>
            </a:gsLst>
            <a:lin ang="0" scaled="1"/>
            <a:tileRect/>
          </a:gradFill>
          <a:ln w="9525">
            <a:noFill/>
          </a:ln>
        </p:spPr>
        <p:txBody>
          <a:bodyPr wrap="none" anchor="ctr" anchorCtr="0"/>
          <a:p>
            <a:pPr algn="ctr" eaLnBrk="1" hangingPunct="1">
              <a:spcBef>
                <a:spcPct val="50000"/>
              </a:spcBef>
            </a:pPr>
            <a:r>
              <a:rPr lang="zh-CN" altLang="en-US" sz="1600" dirty="0">
                <a:solidFill>
                  <a:srgbClr val="006600"/>
                </a:solidFill>
                <a:latin typeface="Arial" panose="020B0604020202020204" pitchFamily="34" charset="0"/>
                <a:ea typeface="黑体" panose="02010609060101010101" pitchFamily="49" charset="-122"/>
              </a:rPr>
              <a:t>信息传播系统</a:t>
            </a:r>
            <a:endParaRPr lang="zh-CN" altLang="en-US" sz="1600" dirty="0">
              <a:solidFill>
                <a:srgbClr val="006600"/>
              </a:solidFill>
              <a:latin typeface="Arial" panose="020B0604020202020204" pitchFamily="34" charset="0"/>
              <a:ea typeface="黑体" panose="02010609060101010101" pitchFamily="49" charset="-122"/>
            </a:endParaRPr>
          </a:p>
        </p:txBody>
      </p:sp>
      <p:sp>
        <p:nvSpPr>
          <p:cNvPr id="633881" name="Text Box 25"/>
          <p:cNvSpPr txBox="1">
            <a:spLocks noChangeArrowheads="1"/>
          </p:cNvSpPr>
          <p:nvPr/>
        </p:nvSpPr>
        <p:spPr bwMode="auto">
          <a:xfrm>
            <a:off x="2824163" y="1549400"/>
            <a:ext cx="461963" cy="4827588"/>
          </a:xfrm>
          <a:prstGeom prst="rect">
            <a:avLst/>
          </a:prstGeom>
          <a:gradFill rotWithShape="1">
            <a:gsLst>
              <a:gs pos="0">
                <a:srgbClr val="006600"/>
              </a:gs>
              <a:gs pos="50000">
                <a:schemeClr val="folHlink"/>
              </a:gs>
              <a:gs pos="100000">
                <a:srgbClr val="006600"/>
              </a:gs>
            </a:gsLst>
            <a:lin ang="0" scaled="1"/>
          </a:gradFill>
          <a:ln>
            <a:noFill/>
          </a:ln>
          <a:effectLst/>
        </p:spPr>
        <p:txBody>
          <a:bodyPr vert="eaVert">
            <a:spAutoFit/>
          </a:bodyPr>
          <a:lstStyle/>
          <a:p>
            <a:pPr marR="0" algn="ctr" defTabSz="914400" eaLnBrk="1" hangingPunct="1">
              <a:spcBef>
                <a:spcPct val="50000"/>
              </a:spcBef>
              <a:buClrTx/>
              <a:buSzTx/>
              <a:buFontTx/>
              <a:buNone/>
              <a:defRPr/>
            </a:pPr>
            <a:r>
              <a:rPr kumimoji="0" lang="zh-CN" altLang="en-US" sz="1800" kern="1200" cap="none" spc="0" normalizeH="0" baseline="0" noProof="0" dirty="0">
                <a:latin typeface="Arial" panose="020B0604020202020204" pitchFamily="34" charset="0"/>
                <a:ea typeface="黑体" panose="02010609060101010101" pitchFamily="49" charset="-122"/>
                <a:cs typeface="+mn-cs"/>
              </a:rPr>
              <a:t>测量评估系统</a:t>
            </a:r>
            <a:endParaRPr kumimoji="0" lang="zh-CN" altLang="en-US" sz="1800" kern="1200" cap="none" spc="0" normalizeH="0" baseline="0" noProof="0" dirty="0">
              <a:latin typeface="Arial" panose="020B0604020202020204" pitchFamily="34" charset="0"/>
              <a:ea typeface="黑体" panose="02010609060101010101" pitchFamily="49" charset="-122"/>
              <a:cs typeface="+mn-cs"/>
            </a:endParaRPr>
          </a:p>
        </p:txBody>
      </p:sp>
      <p:sp>
        <p:nvSpPr>
          <p:cNvPr id="633882" name="Text Box 26"/>
          <p:cNvSpPr txBox="1">
            <a:spLocks noChangeArrowheads="1"/>
          </p:cNvSpPr>
          <p:nvPr/>
        </p:nvSpPr>
        <p:spPr bwMode="auto">
          <a:xfrm>
            <a:off x="8948738" y="1549400"/>
            <a:ext cx="461963" cy="4827588"/>
          </a:xfrm>
          <a:prstGeom prst="rect">
            <a:avLst/>
          </a:prstGeom>
          <a:gradFill rotWithShape="1">
            <a:gsLst>
              <a:gs pos="0">
                <a:srgbClr val="006600"/>
              </a:gs>
              <a:gs pos="50000">
                <a:schemeClr val="folHlink"/>
              </a:gs>
              <a:gs pos="100000">
                <a:srgbClr val="006600"/>
              </a:gs>
            </a:gsLst>
            <a:lin ang="0" scaled="1"/>
          </a:gradFill>
          <a:ln>
            <a:noFill/>
          </a:ln>
          <a:effectLst/>
        </p:spPr>
        <p:txBody>
          <a:bodyPr vert="eaVert">
            <a:spAutoFit/>
          </a:bodyPr>
          <a:lstStyle/>
          <a:p>
            <a:pPr marR="0" algn="ctr" defTabSz="914400" eaLnBrk="1" hangingPunct="1">
              <a:spcBef>
                <a:spcPct val="50000"/>
              </a:spcBef>
              <a:buClrTx/>
              <a:buSzTx/>
              <a:buFontTx/>
              <a:buNone/>
              <a:defRPr/>
            </a:pPr>
            <a:r>
              <a:rPr kumimoji="0" lang="zh-CN" altLang="en-US" sz="1800" kern="1200" cap="none" spc="0" normalizeH="0" baseline="0" noProof="0">
                <a:latin typeface="Arial" panose="020B0604020202020204" pitchFamily="34" charset="0"/>
                <a:ea typeface="黑体" panose="02010609060101010101" pitchFamily="49" charset="-122"/>
                <a:cs typeface="+mn-cs"/>
              </a:rPr>
              <a:t>测量评估系统</a:t>
            </a:r>
            <a:endParaRPr kumimoji="0" lang="zh-CN" altLang="en-US" sz="1800" kern="1200" cap="none" spc="0" normalizeH="0" baseline="0" noProof="0">
              <a:latin typeface="Arial" panose="020B0604020202020204" pitchFamily="34" charset="0"/>
              <a:ea typeface="黑体" panose="02010609060101010101" pitchFamily="49"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9810" name="Rectangle 5"/>
          <p:cNvSpPr/>
          <p:nvPr/>
        </p:nvSpPr>
        <p:spPr>
          <a:xfrm>
            <a:off x="1187450" y="292100"/>
            <a:ext cx="6707188"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八、</a:t>
            </a:r>
            <a:r>
              <a:rPr lang="en-US" altLang="zh-CN" sz="3200" dirty="0">
                <a:latin typeface="华文中宋" pitchFamily="2" charset="-122"/>
                <a:ea typeface="华文中宋" pitchFamily="2" charset="-122"/>
              </a:rPr>
              <a:t>8</a:t>
            </a:r>
            <a:r>
              <a:rPr lang="zh-CN" altLang="en-US" sz="3200" dirty="0">
                <a:latin typeface="华文中宋" pitchFamily="2" charset="-122"/>
                <a:ea typeface="华文中宋" pitchFamily="2" charset="-122"/>
              </a:rPr>
              <a:t>个边界条件</a:t>
            </a:r>
            <a:endParaRPr lang="zh-CN" altLang="en-US" sz="3200" dirty="0">
              <a:latin typeface="华文中宋" pitchFamily="2" charset="-122"/>
              <a:ea typeface="华文中宋" pitchFamily="2" charset="-122"/>
            </a:endParaRPr>
          </a:p>
        </p:txBody>
      </p:sp>
      <p:pic>
        <p:nvPicPr>
          <p:cNvPr id="119811" name="图片 1"/>
          <p:cNvPicPr>
            <a:picLocks noChangeAspect="1"/>
          </p:cNvPicPr>
          <p:nvPr/>
        </p:nvPicPr>
        <p:blipFill>
          <a:blip r:embed="rId1"/>
          <a:srcRect l="23972" r="45126"/>
          <a:stretch>
            <a:fillRect/>
          </a:stretch>
        </p:blipFill>
        <p:spPr>
          <a:xfrm>
            <a:off x="1058863" y="1484313"/>
            <a:ext cx="1019175" cy="4945062"/>
          </a:xfrm>
          <a:prstGeom prst="rect">
            <a:avLst/>
          </a:prstGeom>
          <a:noFill/>
          <a:ln w="9525">
            <a:noFill/>
          </a:ln>
        </p:spPr>
      </p:pic>
      <p:pic>
        <p:nvPicPr>
          <p:cNvPr id="119812" name="图片 3"/>
          <p:cNvPicPr>
            <a:picLocks noChangeAspect="1"/>
          </p:cNvPicPr>
          <p:nvPr/>
        </p:nvPicPr>
        <p:blipFill>
          <a:blip r:embed="rId2"/>
          <a:srcRect l="65971" r="20668"/>
          <a:stretch>
            <a:fillRect/>
          </a:stretch>
        </p:blipFill>
        <p:spPr>
          <a:xfrm>
            <a:off x="10258425" y="1484313"/>
            <a:ext cx="1000125" cy="4945062"/>
          </a:xfrm>
          <a:prstGeom prst="rect">
            <a:avLst/>
          </a:prstGeom>
          <a:noFill/>
          <a:ln w="9525">
            <a:noFill/>
          </a:ln>
        </p:spPr>
      </p:pic>
      <p:sp>
        <p:nvSpPr>
          <p:cNvPr id="5" name="矩形 4"/>
          <p:cNvSpPr/>
          <p:nvPr/>
        </p:nvSpPr>
        <p:spPr>
          <a:xfrm>
            <a:off x="1058863" y="1484313"/>
            <a:ext cx="1019175" cy="4945063"/>
          </a:xfrm>
          <a:prstGeom prst="rect">
            <a:avLst/>
          </a:prstGeom>
          <a:solidFill>
            <a:srgbClr val="C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10258425" y="1484313"/>
            <a:ext cx="1000125" cy="4945063"/>
          </a:xfrm>
          <a:prstGeom prst="rect">
            <a:avLst/>
          </a:prstGeom>
          <a:solidFill>
            <a:srgbClr val="C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2401888" y="1990725"/>
            <a:ext cx="609600" cy="6096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3" name="圆角矩形 22"/>
          <p:cNvSpPr/>
          <p:nvPr/>
        </p:nvSpPr>
        <p:spPr>
          <a:xfrm>
            <a:off x="2401888" y="3043238"/>
            <a:ext cx="609600" cy="6096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4" name="圆角矩形 23"/>
          <p:cNvSpPr/>
          <p:nvPr/>
        </p:nvSpPr>
        <p:spPr>
          <a:xfrm>
            <a:off x="2401888" y="4097338"/>
            <a:ext cx="609600" cy="6096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5" name="圆角矩形 24"/>
          <p:cNvSpPr/>
          <p:nvPr/>
        </p:nvSpPr>
        <p:spPr>
          <a:xfrm>
            <a:off x="2401888" y="5145088"/>
            <a:ext cx="609600" cy="6096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3133725" y="2035175"/>
            <a:ext cx="3878263" cy="461963"/>
          </a:xfrm>
          <a:prstGeom prst="rect">
            <a:avLst/>
          </a:prstGeom>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国家地区（民族）文化背景</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8" name="矩形 7"/>
          <p:cNvSpPr/>
          <p:nvPr/>
        </p:nvSpPr>
        <p:spPr>
          <a:xfrm>
            <a:off x="3211513" y="3043238"/>
            <a:ext cx="2032000" cy="461963"/>
          </a:xfrm>
          <a:prstGeom prst="rect">
            <a:avLst/>
          </a:prstGeom>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政府监管环境</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9" name="矩形 8"/>
          <p:cNvSpPr/>
          <p:nvPr/>
        </p:nvSpPr>
        <p:spPr>
          <a:xfrm>
            <a:off x="3273425" y="4097338"/>
            <a:ext cx="2032000" cy="461963"/>
          </a:xfrm>
          <a:prstGeom prst="rect">
            <a:avLst/>
          </a:prstGeom>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企业内部环境</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 name="矩形 9"/>
          <p:cNvSpPr/>
          <p:nvPr/>
        </p:nvSpPr>
        <p:spPr>
          <a:xfrm>
            <a:off x="3235325" y="5172075"/>
            <a:ext cx="2032000" cy="461963"/>
          </a:xfrm>
          <a:prstGeom prst="rect">
            <a:avLst/>
          </a:prstGeom>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企业员工素质</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 name="矩形 10"/>
          <p:cNvSpPr/>
          <p:nvPr/>
        </p:nvSpPr>
        <p:spPr>
          <a:xfrm>
            <a:off x="7259638" y="2035175"/>
            <a:ext cx="2030413" cy="461963"/>
          </a:xfrm>
          <a:prstGeom prst="rect">
            <a:avLst/>
          </a:prstGeom>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社会政治环境</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1" name="圆角矩形 30"/>
          <p:cNvSpPr/>
          <p:nvPr/>
        </p:nvSpPr>
        <p:spPr>
          <a:xfrm>
            <a:off x="9344025" y="1990725"/>
            <a:ext cx="609600" cy="6096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2" name="圆角矩形 31"/>
          <p:cNvSpPr/>
          <p:nvPr/>
        </p:nvSpPr>
        <p:spPr>
          <a:xfrm>
            <a:off x="9344025" y="3043238"/>
            <a:ext cx="609600" cy="6096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3" name="圆角矩形 32"/>
          <p:cNvSpPr/>
          <p:nvPr/>
        </p:nvSpPr>
        <p:spPr>
          <a:xfrm>
            <a:off x="9344025" y="4097338"/>
            <a:ext cx="609600" cy="6096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4" name="圆角矩形 33"/>
          <p:cNvSpPr/>
          <p:nvPr/>
        </p:nvSpPr>
        <p:spPr>
          <a:xfrm>
            <a:off x="9344025" y="5145088"/>
            <a:ext cx="609600" cy="6096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6335713" y="3117850"/>
            <a:ext cx="2954338" cy="461963"/>
          </a:xfrm>
          <a:prstGeom prst="rect">
            <a:avLst/>
          </a:prstGeom>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企业工作和技术特点</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3" name="矩形 12"/>
          <p:cNvSpPr/>
          <p:nvPr/>
        </p:nvSpPr>
        <p:spPr>
          <a:xfrm>
            <a:off x="7519988" y="4146550"/>
            <a:ext cx="1724025" cy="460375"/>
          </a:xfrm>
          <a:prstGeom prst="rect">
            <a:avLst/>
          </a:prstGeom>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企业的历史</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4" name="矩形 13"/>
          <p:cNvSpPr/>
          <p:nvPr/>
        </p:nvSpPr>
        <p:spPr>
          <a:xfrm>
            <a:off x="7519988" y="5249863"/>
            <a:ext cx="1724025" cy="401638"/>
          </a:xfrm>
          <a:prstGeom prst="rect">
            <a:avLst/>
          </a:prstGeom>
        </p:spPr>
        <p:txBody>
          <a:bodyPr wrap="none">
            <a:spAutoFit/>
          </a:bodyPr>
          <a:lstStyle/>
          <a:p>
            <a:pPr marL="0" marR="0" lvl="0" indent="0" algn="l" defTabSz="914400" rtl="0" eaLnBrk="1" fontAlgn="base" latinLnBrk="0" hangingPunct="1">
              <a:lnSpc>
                <a:spcPct val="100000"/>
              </a:lnSpc>
              <a:spcBef>
                <a:spcPct val="500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商业业务环境</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9831" name="文本框 14"/>
          <p:cNvSpPr txBox="1"/>
          <p:nvPr/>
        </p:nvSpPr>
        <p:spPr>
          <a:xfrm>
            <a:off x="2520950" y="2052638"/>
            <a:ext cx="490538" cy="461962"/>
          </a:xfrm>
          <a:prstGeom prst="rect">
            <a:avLst/>
          </a:prstGeom>
          <a:noFill/>
          <a:ln w="9525">
            <a:noFill/>
          </a:ln>
        </p:spPr>
        <p:txBody>
          <a:bodyPr>
            <a:spAutoFit/>
          </a:bodyPr>
          <a:p>
            <a:r>
              <a:rPr lang="en-US" altLang="zh-CN" sz="2400" dirty="0">
                <a:latin typeface="Arial" panose="020B0604020202020204" pitchFamily="34" charset="0"/>
              </a:rPr>
              <a:t>1</a:t>
            </a:r>
            <a:endParaRPr lang="zh-CN" altLang="en-US" sz="2400" dirty="0">
              <a:latin typeface="Arial" panose="020B0604020202020204" pitchFamily="34" charset="0"/>
            </a:endParaRPr>
          </a:p>
        </p:txBody>
      </p:sp>
      <p:sp>
        <p:nvSpPr>
          <p:cNvPr id="119832" name="文本框 38"/>
          <p:cNvSpPr txBox="1"/>
          <p:nvPr/>
        </p:nvSpPr>
        <p:spPr>
          <a:xfrm>
            <a:off x="2476500" y="3117850"/>
            <a:ext cx="490538" cy="461963"/>
          </a:xfrm>
          <a:prstGeom prst="rect">
            <a:avLst/>
          </a:prstGeom>
          <a:noFill/>
          <a:ln w="9525">
            <a:noFill/>
          </a:ln>
        </p:spPr>
        <p:txBody>
          <a:bodyPr>
            <a:spAutoFit/>
          </a:bodyPr>
          <a:p>
            <a:pPr algn="ctr"/>
            <a:r>
              <a:rPr lang="en-US" altLang="zh-CN" sz="2400" dirty="0">
                <a:latin typeface="Arial" panose="020B0604020202020204" pitchFamily="34" charset="0"/>
              </a:rPr>
              <a:t>2</a:t>
            </a:r>
            <a:endParaRPr lang="zh-CN" altLang="en-US" sz="2400" dirty="0">
              <a:latin typeface="Arial" panose="020B0604020202020204" pitchFamily="34" charset="0"/>
            </a:endParaRPr>
          </a:p>
        </p:txBody>
      </p:sp>
      <p:sp>
        <p:nvSpPr>
          <p:cNvPr id="119833" name="文本框 39"/>
          <p:cNvSpPr txBox="1"/>
          <p:nvPr/>
        </p:nvSpPr>
        <p:spPr>
          <a:xfrm>
            <a:off x="2470150" y="4171950"/>
            <a:ext cx="490538" cy="460375"/>
          </a:xfrm>
          <a:prstGeom prst="rect">
            <a:avLst/>
          </a:prstGeom>
          <a:noFill/>
          <a:ln w="9525">
            <a:noFill/>
          </a:ln>
        </p:spPr>
        <p:txBody>
          <a:bodyPr>
            <a:spAutoFit/>
          </a:bodyPr>
          <a:p>
            <a:pPr algn="ctr"/>
            <a:r>
              <a:rPr lang="en-US" altLang="zh-CN" sz="2400" dirty="0">
                <a:latin typeface="Arial" panose="020B0604020202020204" pitchFamily="34" charset="0"/>
              </a:rPr>
              <a:t>3</a:t>
            </a:r>
            <a:endParaRPr lang="zh-CN" altLang="en-US" sz="2400" dirty="0">
              <a:latin typeface="Arial" panose="020B0604020202020204" pitchFamily="34" charset="0"/>
            </a:endParaRPr>
          </a:p>
        </p:txBody>
      </p:sp>
      <p:sp>
        <p:nvSpPr>
          <p:cNvPr id="119834" name="文本框 40"/>
          <p:cNvSpPr txBox="1"/>
          <p:nvPr/>
        </p:nvSpPr>
        <p:spPr>
          <a:xfrm>
            <a:off x="2460625" y="5200650"/>
            <a:ext cx="490538" cy="461963"/>
          </a:xfrm>
          <a:prstGeom prst="rect">
            <a:avLst/>
          </a:prstGeom>
          <a:noFill/>
          <a:ln w="9525">
            <a:noFill/>
          </a:ln>
        </p:spPr>
        <p:txBody>
          <a:bodyPr>
            <a:spAutoFit/>
          </a:bodyPr>
          <a:p>
            <a:pPr algn="ctr"/>
            <a:r>
              <a:rPr lang="en-US" altLang="zh-CN" sz="2400" dirty="0">
                <a:latin typeface="Arial" panose="020B0604020202020204" pitchFamily="34" charset="0"/>
              </a:rPr>
              <a:t>4</a:t>
            </a:r>
            <a:endParaRPr lang="zh-CN" altLang="en-US" sz="2400" dirty="0">
              <a:latin typeface="Arial" panose="020B0604020202020204" pitchFamily="34" charset="0"/>
            </a:endParaRPr>
          </a:p>
        </p:txBody>
      </p:sp>
      <p:sp>
        <p:nvSpPr>
          <p:cNvPr id="119835" name="文本框 41"/>
          <p:cNvSpPr txBox="1"/>
          <p:nvPr/>
        </p:nvSpPr>
        <p:spPr>
          <a:xfrm>
            <a:off x="9402763" y="2052638"/>
            <a:ext cx="492125" cy="461962"/>
          </a:xfrm>
          <a:prstGeom prst="rect">
            <a:avLst/>
          </a:prstGeom>
          <a:noFill/>
          <a:ln w="9525">
            <a:noFill/>
          </a:ln>
        </p:spPr>
        <p:txBody>
          <a:bodyPr>
            <a:spAutoFit/>
          </a:bodyPr>
          <a:p>
            <a:pPr algn="ctr"/>
            <a:r>
              <a:rPr lang="en-US" altLang="zh-CN" sz="2400" dirty="0">
                <a:latin typeface="Arial" panose="020B0604020202020204" pitchFamily="34" charset="0"/>
              </a:rPr>
              <a:t>5</a:t>
            </a:r>
            <a:endParaRPr lang="zh-CN" altLang="en-US" sz="2400" dirty="0">
              <a:latin typeface="Arial" panose="020B0604020202020204" pitchFamily="34" charset="0"/>
            </a:endParaRPr>
          </a:p>
        </p:txBody>
      </p:sp>
      <p:sp>
        <p:nvSpPr>
          <p:cNvPr id="119836" name="文本框 42"/>
          <p:cNvSpPr txBox="1"/>
          <p:nvPr/>
        </p:nvSpPr>
        <p:spPr>
          <a:xfrm>
            <a:off x="9402763" y="3117850"/>
            <a:ext cx="492125" cy="461963"/>
          </a:xfrm>
          <a:prstGeom prst="rect">
            <a:avLst/>
          </a:prstGeom>
          <a:noFill/>
          <a:ln w="9525">
            <a:noFill/>
          </a:ln>
        </p:spPr>
        <p:txBody>
          <a:bodyPr>
            <a:spAutoFit/>
          </a:bodyPr>
          <a:p>
            <a:pPr algn="ctr"/>
            <a:r>
              <a:rPr lang="en-US" altLang="zh-CN" sz="2400" dirty="0">
                <a:latin typeface="Arial" panose="020B0604020202020204" pitchFamily="34" charset="0"/>
              </a:rPr>
              <a:t>6</a:t>
            </a:r>
            <a:endParaRPr lang="zh-CN" altLang="en-US" sz="2400" dirty="0">
              <a:latin typeface="Arial" panose="020B0604020202020204" pitchFamily="34" charset="0"/>
            </a:endParaRPr>
          </a:p>
        </p:txBody>
      </p:sp>
      <p:sp>
        <p:nvSpPr>
          <p:cNvPr id="119837" name="文本框 43"/>
          <p:cNvSpPr txBox="1"/>
          <p:nvPr/>
        </p:nvSpPr>
        <p:spPr>
          <a:xfrm>
            <a:off x="9402763" y="4171950"/>
            <a:ext cx="492125" cy="460375"/>
          </a:xfrm>
          <a:prstGeom prst="rect">
            <a:avLst/>
          </a:prstGeom>
          <a:noFill/>
          <a:ln w="9525">
            <a:noFill/>
          </a:ln>
        </p:spPr>
        <p:txBody>
          <a:bodyPr>
            <a:spAutoFit/>
          </a:bodyPr>
          <a:p>
            <a:pPr algn="ctr"/>
            <a:r>
              <a:rPr lang="en-US" altLang="zh-CN" sz="2400" dirty="0">
                <a:latin typeface="Arial" panose="020B0604020202020204" pitchFamily="34" charset="0"/>
              </a:rPr>
              <a:t>7</a:t>
            </a:r>
            <a:endParaRPr lang="zh-CN" altLang="en-US" sz="2400" dirty="0">
              <a:latin typeface="Arial" panose="020B0604020202020204" pitchFamily="34" charset="0"/>
            </a:endParaRPr>
          </a:p>
        </p:txBody>
      </p:sp>
      <p:sp>
        <p:nvSpPr>
          <p:cNvPr id="119838" name="文本框 44"/>
          <p:cNvSpPr txBox="1"/>
          <p:nvPr/>
        </p:nvSpPr>
        <p:spPr>
          <a:xfrm>
            <a:off x="9402763" y="5219700"/>
            <a:ext cx="492125" cy="461963"/>
          </a:xfrm>
          <a:prstGeom prst="rect">
            <a:avLst/>
          </a:prstGeom>
          <a:noFill/>
          <a:ln w="9525">
            <a:noFill/>
          </a:ln>
        </p:spPr>
        <p:txBody>
          <a:bodyPr>
            <a:spAutoFit/>
          </a:bodyPr>
          <a:p>
            <a:pPr algn="ctr"/>
            <a:r>
              <a:rPr lang="en-US" altLang="zh-CN" sz="2400" dirty="0">
                <a:latin typeface="Arial" panose="020B0604020202020204" pitchFamily="34" charset="0"/>
              </a:rPr>
              <a:t>8</a:t>
            </a:r>
            <a:endParaRPr lang="zh-CN" altLang="en-US" sz="2400" dirty="0">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120834" name="组合 3"/>
          <p:cNvGrpSpPr/>
          <p:nvPr/>
        </p:nvGrpSpPr>
        <p:grpSpPr>
          <a:xfrm>
            <a:off x="1300163" y="2381250"/>
            <a:ext cx="2900362" cy="676275"/>
            <a:chOff x="1300163" y="2133600"/>
            <a:chExt cx="2900362" cy="676274"/>
          </a:xfrm>
        </p:grpSpPr>
        <p:sp>
          <p:nvSpPr>
            <p:cNvPr id="5" name="圆角矩形 4"/>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五边形 5"/>
            <p:cNvSpPr/>
            <p:nvPr/>
          </p:nvSpPr>
          <p:spPr>
            <a:xfrm>
              <a:off x="1376363" y="2209800"/>
              <a:ext cx="509587"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0835" name="组合 6"/>
          <p:cNvGrpSpPr/>
          <p:nvPr/>
        </p:nvGrpSpPr>
        <p:grpSpPr>
          <a:xfrm>
            <a:off x="1300163" y="3676650"/>
            <a:ext cx="2900362" cy="676275"/>
            <a:chOff x="1300163" y="2133600"/>
            <a:chExt cx="2900362" cy="676274"/>
          </a:xfrm>
        </p:grpSpPr>
        <p:sp>
          <p:nvSpPr>
            <p:cNvPr id="8" name="圆角矩形 7"/>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 name="五边形 8"/>
            <p:cNvSpPr/>
            <p:nvPr/>
          </p:nvSpPr>
          <p:spPr>
            <a:xfrm>
              <a:off x="1376363" y="2209800"/>
              <a:ext cx="509587"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0836" name="组合 9"/>
          <p:cNvGrpSpPr/>
          <p:nvPr/>
        </p:nvGrpSpPr>
        <p:grpSpPr>
          <a:xfrm>
            <a:off x="1300163" y="4972050"/>
            <a:ext cx="2900362" cy="676275"/>
            <a:chOff x="1300163" y="2133600"/>
            <a:chExt cx="2900362" cy="676274"/>
          </a:xfrm>
        </p:grpSpPr>
        <p:sp>
          <p:nvSpPr>
            <p:cNvPr id="11" name="圆角矩形 10"/>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a:off x="1376363" y="2209800"/>
              <a:ext cx="509587"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0837" name="组合 12"/>
          <p:cNvGrpSpPr/>
          <p:nvPr/>
        </p:nvGrpSpPr>
        <p:grpSpPr>
          <a:xfrm>
            <a:off x="4646613" y="2381250"/>
            <a:ext cx="2898775" cy="676275"/>
            <a:chOff x="1300163" y="2133600"/>
            <a:chExt cx="2900362" cy="676274"/>
          </a:xfrm>
        </p:grpSpPr>
        <p:sp>
          <p:nvSpPr>
            <p:cNvPr id="14" name="圆角矩形 13"/>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5" name="五边形 14"/>
            <p:cNvSpPr/>
            <p:nvPr/>
          </p:nvSpPr>
          <p:spPr>
            <a:xfrm>
              <a:off x="1376405" y="2209800"/>
              <a:ext cx="509866"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0838" name="组合 15"/>
          <p:cNvGrpSpPr/>
          <p:nvPr/>
        </p:nvGrpSpPr>
        <p:grpSpPr>
          <a:xfrm>
            <a:off x="4646613" y="3676650"/>
            <a:ext cx="2898775" cy="676275"/>
            <a:chOff x="1300163" y="2133600"/>
            <a:chExt cx="2900362" cy="676274"/>
          </a:xfrm>
        </p:grpSpPr>
        <p:sp>
          <p:nvSpPr>
            <p:cNvPr id="17" name="圆角矩形 16"/>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8" name="五边形 17"/>
            <p:cNvSpPr/>
            <p:nvPr/>
          </p:nvSpPr>
          <p:spPr>
            <a:xfrm>
              <a:off x="1376405" y="2209800"/>
              <a:ext cx="509866"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0839" name="组合 18"/>
          <p:cNvGrpSpPr/>
          <p:nvPr/>
        </p:nvGrpSpPr>
        <p:grpSpPr>
          <a:xfrm>
            <a:off x="4646613" y="4972050"/>
            <a:ext cx="2898775" cy="676275"/>
            <a:chOff x="1300163" y="2133600"/>
            <a:chExt cx="2900362" cy="676274"/>
          </a:xfrm>
        </p:grpSpPr>
        <p:sp>
          <p:nvSpPr>
            <p:cNvPr id="20" name="圆角矩形 19"/>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1" name="五边形 20"/>
            <p:cNvSpPr/>
            <p:nvPr/>
          </p:nvSpPr>
          <p:spPr>
            <a:xfrm>
              <a:off x="1376405" y="2209800"/>
              <a:ext cx="509866"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0840" name="组合 21"/>
          <p:cNvGrpSpPr/>
          <p:nvPr/>
        </p:nvGrpSpPr>
        <p:grpSpPr>
          <a:xfrm>
            <a:off x="7991475" y="2381250"/>
            <a:ext cx="2900363" cy="676275"/>
            <a:chOff x="1300163" y="2133600"/>
            <a:chExt cx="2900362" cy="676274"/>
          </a:xfrm>
        </p:grpSpPr>
        <p:sp>
          <p:nvSpPr>
            <p:cNvPr id="23" name="圆角矩形 22"/>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4" name="五边形 23"/>
            <p:cNvSpPr/>
            <p:nvPr/>
          </p:nvSpPr>
          <p:spPr>
            <a:xfrm>
              <a:off x="1376363" y="2209800"/>
              <a:ext cx="509588"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0841" name="组合 24"/>
          <p:cNvGrpSpPr/>
          <p:nvPr/>
        </p:nvGrpSpPr>
        <p:grpSpPr>
          <a:xfrm>
            <a:off x="7991475" y="3676650"/>
            <a:ext cx="2900363" cy="676275"/>
            <a:chOff x="1300163" y="2133600"/>
            <a:chExt cx="2900362" cy="676274"/>
          </a:xfrm>
        </p:grpSpPr>
        <p:sp>
          <p:nvSpPr>
            <p:cNvPr id="26" name="圆角矩形 25"/>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7" name="五边形 26"/>
            <p:cNvSpPr/>
            <p:nvPr/>
          </p:nvSpPr>
          <p:spPr>
            <a:xfrm>
              <a:off x="1376363" y="2209800"/>
              <a:ext cx="509588"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0842" name="组合 27"/>
          <p:cNvGrpSpPr/>
          <p:nvPr/>
        </p:nvGrpSpPr>
        <p:grpSpPr>
          <a:xfrm>
            <a:off x="7991475" y="4972050"/>
            <a:ext cx="2900363" cy="676275"/>
            <a:chOff x="1300163" y="2133600"/>
            <a:chExt cx="2900362" cy="676274"/>
          </a:xfrm>
        </p:grpSpPr>
        <p:sp>
          <p:nvSpPr>
            <p:cNvPr id="29" name="圆角矩形 28"/>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0" name="五边形 29"/>
            <p:cNvSpPr/>
            <p:nvPr/>
          </p:nvSpPr>
          <p:spPr>
            <a:xfrm>
              <a:off x="1376363" y="2209800"/>
              <a:ext cx="509588"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sp>
        <p:nvSpPr>
          <p:cNvPr id="31" name="矩形 30"/>
          <p:cNvSpPr/>
          <p:nvPr/>
        </p:nvSpPr>
        <p:spPr>
          <a:xfrm>
            <a:off x="2098675" y="2489200"/>
            <a:ext cx="1724025"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决策层行为</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2" name="矩形 31"/>
          <p:cNvSpPr/>
          <p:nvPr/>
        </p:nvSpPr>
        <p:spPr>
          <a:xfrm>
            <a:off x="5405438" y="2473325"/>
            <a:ext cx="1724025"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管理层行为</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3" name="矩形 32"/>
          <p:cNvSpPr/>
          <p:nvPr/>
        </p:nvSpPr>
        <p:spPr>
          <a:xfrm>
            <a:off x="8751888" y="2457450"/>
            <a:ext cx="1722438"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员工层行为</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4" name="矩形 33"/>
          <p:cNvSpPr/>
          <p:nvPr/>
        </p:nvSpPr>
        <p:spPr>
          <a:xfrm>
            <a:off x="2214563" y="3784600"/>
            <a:ext cx="1414463"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企业承诺</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5" name="矩形 34"/>
          <p:cNvSpPr/>
          <p:nvPr/>
        </p:nvSpPr>
        <p:spPr>
          <a:xfrm>
            <a:off x="5546725" y="3768725"/>
            <a:ext cx="141605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作业环境</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6" name="矩形 35"/>
          <p:cNvSpPr/>
          <p:nvPr/>
        </p:nvSpPr>
        <p:spPr>
          <a:xfrm>
            <a:off x="8905875" y="3784600"/>
            <a:ext cx="1414463"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员工参入</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7" name="矩形 36"/>
          <p:cNvSpPr/>
          <p:nvPr/>
        </p:nvSpPr>
        <p:spPr>
          <a:xfrm>
            <a:off x="1962150" y="5089525"/>
            <a:ext cx="2032000"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安全监察效能</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8" name="矩形 37"/>
          <p:cNvSpPr/>
          <p:nvPr/>
        </p:nvSpPr>
        <p:spPr>
          <a:xfrm>
            <a:off x="5307013" y="5080000"/>
            <a:ext cx="203200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安全培训效能</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8653463" y="5080000"/>
            <a:ext cx="203200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激励机制效能</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0" name="文本框 39"/>
          <p:cNvSpPr txBox="1"/>
          <p:nvPr/>
        </p:nvSpPr>
        <p:spPr>
          <a:xfrm>
            <a:off x="1419225" y="2489200"/>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1</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1" name="文本框 40"/>
          <p:cNvSpPr txBox="1"/>
          <p:nvPr/>
        </p:nvSpPr>
        <p:spPr>
          <a:xfrm>
            <a:off x="4764088" y="2493963"/>
            <a:ext cx="338138" cy="461963"/>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2</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2" name="文本框 41"/>
          <p:cNvSpPr txBox="1"/>
          <p:nvPr/>
        </p:nvSpPr>
        <p:spPr>
          <a:xfrm>
            <a:off x="8116888" y="2489200"/>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3</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3" name="文本框 42"/>
          <p:cNvSpPr txBox="1"/>
          <p:nvPr/>
        </p:nvSpPr>
        <p:spPr>
          <a:xfrm>
            <a:off x="8112125" y="3768725"/>
            <a:ext cx="338138" cy="461963"/>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6</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4" name="文本框 43"/>
          <p:cNvSpPr txBox="1"/>
          <p:nvPr/>
        </p:nvSpPr>
        <p:spPr>
          <a:xfrm>
            <a:off x="4762500" y="3765550"/>
            <a:ext cx="338138" cy="461963"/>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5</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5" name="文本框 44"/>
          <p:cNvSpPr txBox="1"/>
          <p:nvPr/>
        </p:nvSpPr>
        <p:spPr>
          <a:xfrm>
            <a:off x="1419225" y="3784600"/>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4</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6" name="文本框 45"/>
          <p:cNvSpPr txBox="1"/>
          <p:nvPr/>
        </p:nvSpPr>
        <p:spPr>
          <a:xfrm>
            <a:off x="1416050" y="5089525"/>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7</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7" name="文本框 46"/>
          <p:cNvSpPr txBox="1"/>
          <p:nvPr/>
        </p:nvSpPr>
        <p:spPr>
          <a:xfrm>
            <a:off x="4762500" y="5089525"/>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8</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8" name="文本框 47"/>
          <p:cNvSpPr txBox="1"/>
          <p:nvPr/>
        </p:nvSpPr>
        <p:spPr>
          <a:xfrm>
            <a:off x="8118475" y="5080000"/>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9</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120861" name="Rectangle 5"/>
          <p:cNvSpPr/>
          <p:nvPr/>
        </p:nvSpPr>
        <p:spPr>
          <a:xfrm>
            <a:off x="1214438" y="300038"/>
            <a:ext cx="6707187" cy="719137"/>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9</a:t>
            </a:r>
            <a:r>
              <a:rPr lang="zh-CN" altLang="en-US" sz="3200" dirty="0">
                <a:latin typeface="华文中宋" pitchFamily="2" charset="-122"/>
                <a:ea typeface="华文中宋" pitchFamily="2" charset="-122"/>
              </a:rPr>
              <a:t>、九个评估指数</a:t>
            </a:r>
            <a:endParaRPr lang="zh-CN" altLang="en-US" sz="3200" dirty="0">
              <a:latin typeface="华文中宋" pitchFamily="2" charset="-122"/>
              <a:ea typeface="华文中宋"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 name="矩形 9"/>
          <p:cNvSpPr/>
          <p:nvPr/>
        </p:nvSpPr>
        <p:spPr>
          <a:xfrm>
            <a:off x="2433638" y="1363663"/>
            <a:ext cx="7324725" cy="515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2433638" y="3076575"/>
            <a:ext cx="7324725" cy="1276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45060" name="矩形 4"/>
          <p:cNvSpPr/>
          <p:nvPr/>
        </p:nvSpPr>
        <p:spPr>
          <a:xfrm>
            <a:off x="2765425" y="3186113"/>
            <a:ext cx="6416675" cy="962025"/>
          </a:xfrm>
          <a:prstGeom prst="rect">
            <a:avLst/>
          </a:prstGeom>
          <a:noFill/>
          <a:ln w="9525">
            <a:noFill/>
          </a:ln>
        </p:spPr>
        <p:txBody>
          <a:bodyPr>
            <a:spAutoFit/>
          </a:bodyPr>
          <a:p>
            <a:pPr eaLnBrk="1" hangingPunct="1">
              <a:lnSpc>
                <a:spcPct val="150000"/>
              </a:lnSpc>
            </a:pPr>
            <a:r>
              <a:rPr lang="en-US" altLang="zh-CN" sz="2000" dirty="0">
                <a:latin typeface="微软雅黑" panose="020B0503020204020204" charset="-122"/>
                <a:ea typeface="微软雅黑" panose="020B0503020204020204" charset="-122"/>
              </a:rPr>
              <a:t>60</a:t>
            </a:r>
            <a:r>
              <a:rPr lang="zh-CN" altLang="en-US" sz="2000" dirty="0">
                <a:latin typeface="微软雅黑" panose="020B0503020204020204" charset="-122"/>
                <a:ea typeface="微软雅黑" panose="020B0503020204020204" charset="-122"/>
              </a:rPr>
              <a:t>万抢险大军中，超过一半的人已经在过去</a:t>
            </a:r>
            <a:r>
              <a:rPr lang="en-US" altLang="zh-CN" sz="2000" dirty="0">
                <a:latin typeface="微软雅黑" panose="020B0503020204020204" charset="-122"/>
                <a:ea typeface="微软雅黑" panose="020B0503020204020204" charset="-122"/>
              </a:rPr>
              <a:t>20</a:t>
            </a:r>
            <a:r>
              <a:rPr lang="zh-CN" altLang="en-US" sz="2000" dirty="0">
                <a:latin typeface="微软雅黑" panose="020B0503020204020204" charset="-122"/>
                <a:ea typeface="微软雅黑" panose="020B0503020204020204" charset="-122"/>
              </a:rPr>
              <a:t>年里死去，剩下的人余生都将饱受病痛折磨</a:t>
            </a:r>
            <a:r>
              <a:rPr lang="en-US" altLang="zh-CN" sz="2000" dirty="0">
                <a:latin typeface="微软雅黑" panose="020B0503020204020204" charset="-122"/>
                <a:ea typeface="微软雅黑" panose="020B0503020204020204" charset="-122"/>
              </a:rPr>
              <a:t>.</a:t>
            </a:r>
            <a:endParaRPr lang="en-US" altLang="zh-CN" sz="2000" dirty="0">
              <a:latin typeface="微软雅黑" panose="020B0503020204020204" charset="-122"/>
              <a:ea typeface="微软雅黑" panose="020B0503020204020204" charset="-122"/>
            </a:endParaRPr>
          </a:p>
        </p:txBody>
      </p:sp>
      <p:pic>
        <p:nvPicPr>
          <p:cNvPr id="45061" name="Picture 23" descr="19">
            <a:hlinkClick r:id="rId1"/>
          </p:cNvPr>
          <p:cNvPicPr>
            <a:picLocks noChangeAspect="1"/>
          </p:cNvPicPr>
          <p:nvPr/>
        </p:nvPicPr>
        <p:blipFill>
          <a:blip r:embed="rId2"/>
          <a:stretch>
            <a:fillRect/>
          </a:stretch>
        </p:blipFill>
        <p:spPr>
          <a:xfrm>
            <a:off x="2638425" y="1363663"/>
            <a:ext cx="1989138" cy="1638300"/>
          </a:xfrm>
          <a:prstGeom prst="rect">
            <a:avLst/>
          </a:prstGeom>
          <a:noFill/>
          <a:ln w="9525">
            <a:noFill/>
          </a:ln>
        </p:spPr>
      </p:pic>
      <p:pic>
        <p:nvPicPr>
          <p:cNvPr id="45062" name="Picture 27" descr="chb_lp_012">
            <a:hlinkClick r:id="rId3"/>
          </p:cNvPr>
          <p:cNvPicPr>
            <a:picLocks noChangeAspect="1"/>
          </p:cNvPicPr>
          <p:nvPr/>
        </p:nvPicPr>
        <p:blipFill>
          <a:blip r:embed="rId4"/>
          <a:stretch>
            <a:fillRect/>
          </a:stretch>
        </p:blipFill>
        <p:spPr>
          <a:xfrm>
            <a:off x="2697163" y="4424363"/>
            <a:ext cx="6389687" cy="1949450"/>
          </a:xfrm>
          <a:prstGeom prst="rect">
            <a:avLst/>
          </a:prstGeom>
          <a:noFill/>
          <a:ln w="9525">
            <a:noFill/>
          </a:ln>
        </p:spPr>
      </p:pic>
      <p:pic>
        <p:nvPicPr>
          <p:cNvPr id="45063" name="Picture 25" descr="xin_480403241548156704127">
            <a:hlinkClick r:id="rId5"/>
          </p:cNvPr>
          <p:cNvPicPr>
            <a:picLocks noChangeAspect="1"/>
          </p:cNvPicPr>
          <p:nvPr/>
        </p:nvPicPr>
        <p:blipFill>
          <a:blip r:embed="rId6"/>
          <a:stretch>
            <a:fillRect/>
          </a:stretch>
        </p:blipFill>
        <p:spPr>
          <a:xfrm>
            <a:off x="7319963" y="1370013"/>
            <a:ext cx="1766887" cy="1631950"/>
          </a:xfrm>
          <a:prstGeom prst="rect">
            <a:avLst/>
          </a:prstGeom>
          <a:noFill/>
          <a:ln w="9525">
            <a:noFill/>
          </a:ln>
        </p:spPr>
      </p:pic>
      <p:pic>
        <p:nvPicPr>
          <p:cNvPr id="45064" name="Picture 20" descr="232903">
            <a:hlinkClick r:id="rId7"/>
          </p:cNvPr>
          <p:cNvPicPr>
            <a:picLocks noChangeAspect="1"/>
          </p:cNvPicPr>
          <p:nvPr/>
        </p:nvPicPr>
        <p:blipFill>
          <a:blip r:embed="rId8"/>
          <a:srcRect l="2345" t="-2" b="2959"/>
          <a:stretch>
            <a:fillRect/>
          </a:stretch>
        </p:blipFill>
        <p:spPr>
          <a:xfrm>
            <a:off x="4867275" y="1363663"/>
            <a:ext cx="2212975" cy="1638300"/>
          </a:xfrm>
          <a:prstGeom prst="rect">
            <a:avLst/>
          </a:prstGeom>
          <a:noFill/>
          <a:ln w="9525">
            <a:noFill/>
          </a:ln>
        </p:spPr>
      </p:pic>
      <p:sp>
        <p:nvSpPr>
          <p:cNvPr id="45065" name="Rectangle 5"/>
          <p:cNvSpPr/>
          <p:nvPr/>
        </p:nvSpPr>
        <p:spPr>
          <a:xfrm>
            <a:off x="1166813" y="307975"/>
            <a:ext cx="7021512"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切尔诺贝利核泄漏事故</a:t>
            </a:r>
            <a:endParaRPr lang="en-US" altLang="zh-CN" sz="3200" dirty="0">
              <a:latin typeface="华文中宋" pitchFamily="2" charset="-122"/>
              <a:ea typeface="华文中宋"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 name="五边形 54"/>
          <p:cNvSpPr/>
          <p:nvPr/>
        </p:nvSpPr>
        <p:spPr>
          <a:xfrm rot="16200000">
            <a:off x="5856288" y="5557838"/>
            <a:ext cx="479425" cy="523875"/>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3" name="圆角矩形 52"/>
          <p:cNvSpPr/>
          <p:nvPr/>
        </p:nvSpPr>
        <p:spPr>
          <a:xfrm>
            <a:off x="4646613" y="6062663"/>
            <a:ext cx="2898775" cy="67627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1" name="矩形 50"/>
          <p:cNvSpPr/>
          <p:nvPr/>
        </p:nvSpPr>
        <p:spPr>
          <a:xfrm>
            <a:off x="1009650" y="1800225"/>
            <a:ext cx="10182225" cy="37909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nvGrpSpPr>
          <p:cNvPr id="121861" name="组合 7"/>
          <p:cNvGrpSpPr/>
          <p:nvPr/>
        </p:nvGrpSpPr>
        <p:grpSpPr>
          <a:xfrm>
            <a:off x="1300163" y="2028825"/>
            <a:ext cx="2900362" cy="676275"/>
            <a:chOff x="1300163" y="2133600"/>
            <a:chExt cx="2900362" cy="676274"/>
          </a:xfrm>
        </p:grpSpPr>
        <p:sp>
          <p:nvSpPr>
            <p:cNvPr id="7" name="圆角矩形 6"/>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五边形 5"/>
            <p:cNvSpPr/>
            <p:nvPr/>
          </p:nvSpPr>
          <p:spPr>
            <a:xfrm>
              <a:off x="1376363" y="2209800"/>
              <a:ext cx="509587"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1862" name="组合 8"/>
          <p:cNvGrpSpPr/>
          <p:nvPr/>
        </p:nvGrpSpPr>
        <p:grpSpPr>
          <a:xfrm>
            <a:off x="1300163" y="3324225"/>
            <a:ext cx="2900362" cy="676275"/>
            <a:chOff x="1300163" y="2133600"/>
            <a:chExt cx="2900362" cy="676274"/>
          </a:xfrm>
        </p:grpSpPr>
        <p:sp>
          <p:nvSpPr>
            <p:cNvPr id="10" name="圆角矩形 9"/>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1" name="五边形 10"/>
            <p:cNvSpPr/>
            <p:nvPr/>
          </p:nvSpPr>
          <p:spPr>
            <a:xfrm>
              <a:off x="1376363" y="2209800"/>
              <a:ext cx="509587"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1863" name="组合 11"/>
          <p:cNvGrpSpPr/>
          <p:nvPr/>
        </p:nvGrpSpPr>
        <p:grpSpPr>
          <a:xfrm>
            <a:off x="1300163" y="4619625"/>
            <a:ext cx="2900362" cy="676275"/>
            <a:chOff x="1300163" y="2133600"/>
            <a:chExt cx="2900362" cy="676274"/>
          </a:xfrm>
        </p:grpSpPr>
        <p:sp>
          <p:nvSpPr>
            <p:cNvPr id="13" name="圆角矩形 12"/>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4" name="五边形 13"/>
            <p:cNvSpPr/>
            <p:nvPr/>
          </p:nvSpPr>
          <p:spPr>
            <a:xfrm>
              <a:off x="1376363" y="2209800"/>
              <a:ext cx="509587"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1864" name="组合 14"/>
          <p:cNvGrpSpPr/>
          <p:nvPr/>
        </p:nvGrpSpPr>
        <p:grpSpPr>
          <a:xfrm>
            <a:off x="4646613" y="2028825"/>
            <a:ext cx="2898775" cy="676275"/>
            <a:chOff x="1300163" y="2133600"/>
            <a:chExt cx="2900362" cy="676274"/>
          </a:xfrm>
        </p:grpSpPr>
        <p:sp>
          <p:nvSpPr>
            <p:cNvPr id="16" name="圆角矩形 15"/>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7" name="五边形 16"/>
            <p:cNvSpPr/>
            <p:nvPr/>
          </p:nvSpPr>
          <p:spPr>
            <a:xfrm>
              <a:off x="1376405" y="2209800"/>
              <a:ext cx="509866"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1865" name="组合 17"/>
          <p:cNvGrpSpPr/>
          <p:nvPr/>
        </p:nvGrpSpPr>
        <p:grpSpPr>
          <a:xfrm>
            <a:off x="4646613" y="3324225"/>
            <a:ext cx="2898775" cy="676275"/>
            <a:chOff x="1300163" y="2133600"/>
            <a:chExt cx="2900362" cy="676274"/>
          </a:xfrm>
        </p:grpSpPr>
        <p:sp>
          <p:nvSpPr>
            <p:cNvPr id="19" name="圆角矩形 18"/>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0" name="五边形 19"/>
            <p:cNvSpPr/>
            <p:nvPr/>
          </p:nvSpPr>
          <p:spPr>
            <a:xfrm>
              <a:off x="1376405" y="2209800"/>
              <a:ext cx="509866"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1866" name="组合 20"/>
          <p:cNvGrpSpPr/>
          <p:nvPr/>
        </p:nvGrpSpPr>
        <p:grpSpPr>
          <a:xfrm>
            <a:off x="4646613" y="4619625"/>
            <a:ext cx="2898775" cy="676275"/>
            <a:chOff x="1300163" y="2133600"/>
            <a:chExt cx="2900362" cy="676274"/>
          </a:xfrm>
        </p:grpSpPr>
        <p:sp>
          <p:nvSpPr>
            <p:cNvPr id="22" name="圆角矩形 21"/>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3" name="五边形 22"/>
            <p:cNvSpPr/>
            <p:nvPr/>
          </p:nvSpPr>
          <p:spPr>
            <a:xfrm>
              <a:off x="1376405" y="2209800"/>
              <a:ext cx="509866"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1867" name="组合 23"/>
          <p:cNvGrpSpPr/>
          <p:nvPr/>
        </p:nvGrpSpPr>
        <p:grpSpPr>
          <a:xfrm>
            <a:off x="7991475" y="2028825"/>
            <a:ext cx="2900363" cy="676275"/>
            <a:chOff x="1300163" y="2133600"/>
            <a:chExt cx="2900362" cy="676274"/>
          </a:xfrm>
        </p:grpSpPr>
        <p:sp>
          <p:nvSpPr>
            <p:cNvPr id="25" name="圆角矩形 24"/>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6" name="五边形 25"/>
            <p:cNvSpPr/>
            <p:nvPr/>
          </p:nvSpPr>
          <p:spPr>
            <a:xfrm>
              <a:off x="1376363" y="2209800"/>
              <a:ext cx="509588"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1868" name="组合 26"/>
          <p:cNvGrpSpPr/>
          <p:nvPr/>
        </p:nvGrpSpPr>
        <p:grpSpPr>
          <a:xfrm>
            <a:off x="7991475" y="3324225"/>
            <a:ext cx="2900363" cy="676275"/>
            <a:chOff x="1300163" y="2133600"/>
            <a:chExt cx="2900362" cy="676274"/>
          </a:xfrm>
        </p:grpSpPr>
        <p:sp>
          <p:nvSpPr>
            <p:cNvPr id="28" name="圆角矩形 27"/>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9" name="五边形 28"/>
            <p:cNvSpPr/>
            <p:nvPr/>
          </p:nvSpPr>
          <p:spPr>
            <a:xfrm>
              <a:off x="1376363" y="2209800"/>
              <a:ext cx="509588"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121869" name="组合 29"/>
          <p:cNvGrpSpPr/>
          <p:nvPr/>
        </p:nvGrpSpPr>
        <p:grpSpPr>
          <a:xfrm>
            <a:off x="7991475" y="4619625"/>
            <a:ext cx="2900363" cy="676275"/>
            <a:chOff x="1300163" y="2133600"/>
            <a:chExt cx="2900362" cy="676274"/>
          </a:xfrm>
        </p:grpSpPr>
        <p:sp>
          <p:nvSpPr>
            <p:cNvPr id="31" name="圆角矩形 30"/>
            <p:cNvSpPr/>
            <p:nvPr/>
          </p:nvSpPr>
          <p:spPr>
            <a:xfrm>
              <a:off x="1300163" y="2133600"/>
              <a:ext cx="2900362" cy="676274"/>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2" name="五边形 31"/>
            <p:cNvSpPr/>
            <p:nvPr/>
          </p:nvSpPr>
          <p:spPr>
            <a:xfrm>
              <a:off x="1376363" y="2209800"/>
              <a:ext cx="509588" cy="523874"/>
            </a:xfrm>
            <a:prstGeom prst="homePlate">
              <a:avLst>
                <a:gd name="adj" fmla="val 290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sp>
        <p:nvSpPr>
          <p:cNvPr id="33" name="矩形 32"/>
          <p:cNvSpPr/>
          <p:nvPr/>
        </p:nvSpPr>
        <p:spPr>
          <a:xfrm>
            <a:off x="2012950" y="2174875"/>
            <a:ext cx="1981200"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决策层行为指数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4" name="矩形 33"/>
          <p:cNvSpPr/>
          <p:nvPr/>
        </p:nvSpPr>
        <p:spPr>
          <a:xfrm>
            <a:off x="5399088" y="2147888"/>
            <a:ext cx="1979613"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管理层行为指数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5" name="矩形 34"/>
          <p:cNvSpPr/>
          <p:nvPr/>
        </p:nvSpPr>
        <p:spPr>
          <a:xfrm>
            <a:off x="8710613" y="2147888"/>
            <a:ext cx="1979613"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员工层行为指数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6" name="矩形 35"/>
          <p:cNvSpPr/>
          <p:nvPr/>
        </p:nvSpPr>
        <p:spPr>
          <a:xfrm>
            <a:off x="2051050" y="3459163"/>
            <a:ext cx="172402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企业承诺指数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7" name="矩形 36"/>
          <p:cNvSpPr/>
          <p:nvPr/>
        </p:nvSpPr>
        <p:spPr>
          <a:xfrm>
            <a:off x="5405438" y="3459163"/>
            <a:ext cx="172402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作业环境指数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8" name="矩形 37"/>
          <p:cNvSpPr/>
          <p:nvPr/>
        </p:nvSpPr>
        <p:spPr>
          <a:xfrm>
            <a:off x="8872538" y="3462338"/>
            <a:ext cx="172402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员工参入指数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1936750" y="4767263"/>
            <a:ext cx="2236788"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安全监察效能指数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0" name="矩形 39"/>
          <p:cNvSpPr/>
          <p:nvPr/>
        </p:nvSpPr>
        <p:spPr>
          <a:xfrm>
            <a:off x="5270500" y="4767263"/>
            <a:ext cx="2236788"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安全培训效能指数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1" name="矩形 40"/>
          <p:cNvSpPr/>
          <p:nvPr/>
        </p:nvSpPr>
        <p:spPr>
          <a:xfrm>
            <a:off x="8623300" y="4757738"/>
            <a:ext cx="2236788"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激励机制效能指数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2" name="文本框 41"/>
          <p:cNvSpPr txBox="1"/>
          <p:nvPr/>
        </p:nvSpPr>
        <p:spPr>
          <a:xfrm>
            <a:off x="1419225" y="2136775"/>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1</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3" name="文本框 42"/>
          <p:cNvSpPr txBox="1"/>
          <p:nvPr/>
        </p:nvSpPr>
        <p:spPr>
          <a:xfrm>
            <a:off x="4764088" y="2141538"/>
            <a:ext cx="338138" cy="461963"/>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2</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4" name="文本框 43"/>
          <p:cNvSpPr txBox="1"/>
          <p:nvPr/>
        </p:nvSpPr>
        <p:spPr>
          <a:xfrm>
            <a:off x="8116888" y="2136775"/>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3</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5" name="文本框 44"/>
          <p:cNvSpPr txBox="1"/>
          <p:nvPr/>
        </p:nvSpPr>
        <p:spPr>
          <a:xfrm>
            <a:off x="8112125" y="3416300"/>
            <a:ext cx="338138" cy="461963"/>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6</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6" name="文本框 45"/>
          <p:cNvSpPr txBox="1"/>
          <p:nvPr/>
        </p:nvSpPr>
        <p:spPr>
          <a:xfrm>
            <a:off x="4762500" y="3413125"/>
            <a:ext cx="338138" cy="461963"/>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5</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7" name="文本框 46"/>
          <p:cNvSpPr txBox="1"/>
          <p:nvPr/>
        </p:nvSpPr>
        <p:spPr>
          <a:xfrm>
            <a:off x="1419225" y="3432175"/>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4</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8" name="文本框 47"/>
          <p:cNvSpPr txBox="1"/>
          <p:nvPr/>
        </p:nvSpPr>
        <p:spPr>
          <a:xfrm>
            <a:off x="1416050" y="4737100"/>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7</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49" name="文本框 48"/>
          <p:cNvSpPr txBox="1"/>
          <p:nvPr/>
        </p:nvSpPr>
        <p:spPr>
          <a:xfrm>
            <a:off x="4762500" y="4737100"/>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8</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50" name="文本框 49"/>
          <p:cNvSpPr txBox="1"/>
          <p:nvPr/>
        </p:nvSpPr>
        <p:spPr>
          <a:xfrm>
            <a:off x="8118475" y="4727575"/>
            <a:ext cx="338138" cy="460375"/>
          </a:xfrm>
          <a:prstGeom prst="rect">
            <a:avLst/>
          </a:prstGeom>
          <a:noFill/>
        </p:spPr>
        <p:txBody>
          <a:bodyPr>
            <a:spAutoFit/>
          </a:bodyPr>
          <a:lstStyle/>
          <a:p>
            <a:pPr marR="0" algn="ctr" defTabSz="914400">
              <a:buClrTx/>
              <a:buSzTx/>
              <a:buFontTx/>
              <a:buNone/>
              <a:defRPr/>
            </a:pPr>
            <a:r>
              <a:rPr kumimoji="0" lang="en-US" altLang="zh-CN"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rPr>
              <a:t>9</a:t>
            </a:r>
            <a:endParaRPr kumimoji="0" lang="zh-CN" altLang="en-US" sz="2400" kern="1200" cap="none" spc="0" normalizeH="0" baseline="0" noProof="0" dirty="0">
              <a:solidFill>
                <a:schemeClr val="tx1">
                  <a:lumMod val="85000"/>
                  <a:lumOff val="15000"/>
                </a:schemeClr>
              </a:solidFill>
              <a:latin typeface="Arial" panose="020B0604020202020204" pitchFamily="34" charset="0"/>
              <a:ea typeface="文鼎霹雳体" pitchFamily="33" charset="-122"/>
              <a:cs typeface="+mn-cs"/>
            </a:endParaRPr>
          </a:p>
        </p:txBody>
      </p:sp>
      <p:sp>
        <p:nvSpPr>
          <p:cNvPr id="56" name="矩形 55"/>
          <p:cNvSpPr/>
          <p:nvPr/>
        </p:nvSpPr>
        <p:spPr>
          <a:xfrm>
            <a:off x="5491163" y="6200775"/>
            <a:ext cx="1209675" cy="4000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边界条件</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8" name="矩形 57"/>
          <p:cNvSpPr/>
          <p:nvPr/>
        </p:nvSpPr>
        <p:spPr>
          <a:xfrm>
            <a:off x="5697538" y="1219200"/>
            <a:ext cx="796925" cy="460375"/>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9+1</a:t>
            </a:r>
            <a:endParaRPr kumimoji="0" lang="zh-CN" altLang="en-US" sz="2400" b="1" i="0" u="none" strike="noStrike" kern="1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121890" name="Rectangle 5"/>
          <p:cNvSpPr/>
          <p:nvPr/>
        </p:nvSpPr>
        <p:spPr>
          <a:xfrm>
            <a:off x="1108075" y="298450"/>
            <a:ext cx="6707188"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10</a:t>
            </a:r>
            <a:r>
              <a:rPr lang="zh-CN" altLang="en-US" sz="3200" dirty="0">
                <a:latin typeface="华文中宋" pitchFamily="2" charset="-122"/>
                <a:ea typeface="华文中宋" pitchFamily="2" charset="-122"/>
              </a:rPr>
              <a:t>、十大评估指标体系</a:t>
            </a:r>
            <a:endParaRPr lang="zh-CN" altLang="en-US" sz="3200" dirty="0">
              <a:latin typeface="华文中宋" pitchFamily="2" charset="-122"/>
              <a:ea typeface="华文中宋"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 name="矩形 16"/>
          <p:cNvSpPr/>
          <p:nvPr/>
        </p:nvSpPr>
        <p:spPr>
          <a:xfrm>
            <a:off x="5570538" y="2097088"/>
            <a:ext cx="949325"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8107363" y="2097088"/>
            <a:ext cx="949325"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a:off x="8094663" y="3859213"/>
            <a:ext cx="950913"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5580063" y="3859213"/>
            <a:ext cx="949325"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3024188" y="3859213"/>
            <a:ext cx="949325"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2" name="矩形 21"/>
          <p:cNvSpPr/>
          <p:nvPr/>
        </p:nvSpPr>
        <p:spPr>
          <a:xfrm>
            <a:off x="3033713" y="5618163"/>
            <a:ext cx="949325"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3" name="矩形 22"/>
          <p:cNvSpPr/>
          <p:nvPr/>
        </p:nvSpPr>
        <p:spPr>
          <a:xfrm>
            <a:off x="5570538" y="5618163"/>
            <a:ext cx="949325"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3033713" y="2097088"/>
            <a:ext cx="949325"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1446213" y="1755775"/>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3983038" y="1755775"/>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6519863" y="1755775"/>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9056688" y="1755775"/>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1446213" y="3517900"/>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3983038" y="3517900"/>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6519863" y="3517900"/>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9056688" y="3517900"/>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1446213" y="5276850"/>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3983038" y="5276850"/>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6519863" y="5276850"/>
            <a:ext cx="1587500" cy="949325"/>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4" name="矩形 23"/>
          <p:cNvSpPr/>
          <p:nvPr/>
        </p:nvSpPr>
        <p:spPr>
          <a:xfrm rot="5400000">
            <a:off x="9445625" y="2976563"/>
            <a:ext cx="809625"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5" name="矩形 24"/>
          <p:cNvSpPr/>
          <p:nvPr/>
        </p:nvSpPr>
        <p:spPr>
          <a:xfrm rot="5400000">
            <a:off x="1835150" y="4738688"/>
            <a:ext cx="809625"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grpSp>
        <p:nvGrpSpPr>
          <p:cNvPr id="122903" name="组合 33"/>
          <p:cNvGrpSpPr/>
          <p:nvPr/>
        </p:nvGrpSpPr>
        <p:grpSpPr>
          <a:xfrm>
            <a:off x="3230563" y="2151063"/>
            <a:ext cx="368300" cy="161925"/>
            <a:chOff x="3226503" y="2138917"/>
            <a:chExt cx="433596" cy="190106"/>
          </a:xfrm>
        </p:grpSpPr>
        <p:sp>
          <p:nvSpPr>
            <p:cNvPr id="26" name="半闭框 25"/>
            <p:cNvSpPr/>
            <p:nvPr/>
          </p:nvSpPr>
          <p:spPr>
            <a:xfrm rot="8042452">
              <a:off x="3226756" y="2146119"/>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27" name="半闭框 26"/>
            <p:cNvSpPr/>
            <p:nvPr/>
          </p:nvSpPr>
          <p:spPr>
            <a:xfrm rot="8042452">
              <a:off x="3351975" y="2142392"/>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28" name="半闭框 27"/>
            <p:cNvSpPr/>
            <p:nvPr/>
          </p:nvSpPr>
          <p:spPr>
            <a:xfrm rot="8042452">
              <a:off x="3477195" y="2138664"/>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grpSp>
        <p:nvGrpSpPr>
          <p:cNvPr id="122904" name="组合 43"/>
          <p:cNvGrpSpPr/>
          <p:nvPr/>
        </p:nvGrpSpPr>
        <p:grpSpPr>
          <a:xfrm>
            <a:off x="5813425" y="2149475"/>
            <a:ext cx="366713" cy="161925"/>
            <a:chOff x="3226503" y="2138917"/>
            <a:chExt cx="433596" cy="190106"/>
          </a:xfrm>
        </p:grpSpPr>
        <p:sp>
          <p:nvSpPr>
            <p:cNvPr id="45" name="半闭框 44"/>
            <p:cNvSpPr/>
            <p:nvPr/>
          </p:nvSpPr>
          <p:spPr>
            <a:xfrm rot="8042452">
              <a:off x="3227153" y="2145723"/>
              <a:ext cx="182651" cy="183950"/>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46" name="半闭框 45"/>
            <p:cNvSpPr/>
            <p:nvPr/>
          </p:nvSpPr>
          <p:spPr>
            <a:xfrm rot="8042452">
              <a:off x="3351977" y="2142934"/>
              <a:ext cx="182651" cy="182072"/>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47" name="半闭框 46"/>
            <p:cNvSpPr/>
            <p:nvPr/>
          </p:nvSpPr>
          <p:spPr>
            <a:xfrm rot="8042452">
              <a:off x="3476800" y="2138268"/>
              <a:ext cx="182651" cy="183950"/>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grpSp>
        <p:nvGrpSpPr>
          <p:cNvPr id="122905" name="组合 57"/>
          <p:cNvGrpSpPr/>
          <p:nvPr/>
        </p:nvGrpSpPr>
        <p:grpSpPr>
          <a:xfrm>
            <a:off x="8350250" y="2147888"/>
            <a:ext cx="366713" cy="161925"/>
            <a:chOff x="3226503" y="2138917"/>
            <a:chExt cx="433596" cy="190106"/>
          </a:xfrm>
        </p:grpSpPr>
        <p:sp>
          <p:nvSpPr>
            <p:cNvPr id="59" name="半闭框 58"/>
            <p:cNvSpPr/>
            <p:nvPr/>
          </p:nvSpPr>
          <p:spPr>
            <a:xfrm rot="8042452">
              <a:off x="3227153" y="2145723"/>
              <a:ext cx="182651" cy="183950"/>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60" name="半闭框 59"/>
            <p:cNvSpPr/>
            <p:nvPr/>
          </p:nvSpPr>
          <p:spPr>
            <a:xfrm rot="8042452">
              <a:off x="3351977" y="2142934"/>
              <a:ext cx="182651" cy="182072"/>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61" name="半闭框 60"/>
            <p:cNvSpPr/>
            <p:nvPr/>
          </p:nvSpPr>
          <p:spPr>
            <a:xfrm rot="8042452">
              <a:off x="3476800" y="2138268"/>
              <a:ext cx="182651" cy="183950"/>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grpSp>
        <p:nvGrpSpPr>
          <p:cNvPr id="122906" name="组合 66"/>
          <p:cNvGrpSpPr/>
          <p:nvPr/>
        </p:nvGrpSpPr>
        <p:grpSpPr>
          <a:xfrm>
            <a:off x="5816600" y="5670550"/>
            <a:ext cx="368300" cy="161925"/>
            <a:chOff x="3226503" y="2138917"/>
            <a:chExt cx="433596" cy="190106"/>
          </a:xfrm>
        </p:grpSpPr>
        <p:sp>
          <p:nvSpPr>
            <p:cNvPr id="68" name="半闭框 67"/>
            <p:cNvSpPr/>
            <p:nvPr/>
          </p:nvSpPr>
          <p:spPr>
            <a:xfrm rot="8042452">
              <a:off x="3226756" y="2146119"/>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69" name="半闭框 68"/>
            <p:cNvSpPr/>
            <p:nvPr/>
          </p:nvSpPr>
          <p:spPr>
            <a:xfrm rot="8042452">
              <a:off x="3351976" y="2142392"/>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70" name="半闭框 69"/>
            <p:cNvSpPr/>
            <p:nvPr/>
          </p:nvSpPr>
          <p:spPr>
            <a:xfrm rot="8042452">
              <a:off x="3477195" y="2138664"/>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grpSp>
        <p:nvGrpSpPr>
          <p:cNvPr id="122907" name="组合 75"/>
          <p:cNvGrpSpPr/>
          <p:nvPr/>
        </p:nvGrpSpPr>
        <p:grpSpPr>
          <a:xfrm>
            <a:off x="3305175" y="5670550"/>
            <a:ext cx="368300" cy="161925"/>
            <a:chOff x="3226503" y="2138917"/>
            <a:chExt cx="433596" cy="190106"/>
          </a:xfrm>
        </p:grpSpPr>
        <p:sp>
          <p:nvSpPr>
            <p:cNvPr id="77" name="半闭框 76"/>
            <p:cNvSpPr/>
            <p:nvPr/>
          </p:nvSpPr>
          <p:spPr>
            <a:xfrm rot="8042452">
              <a:off x="3226756" y="2146119"/>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78" name="半闭框 77"/>
            <p:cNvSpPr/>
            <p:nvPr/>
          </p:nvSpPr>
          <p:spPr>
            <a:xfrm rot="8042452">
              <a:off x="3351976" y="2142392"/>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79" name="半闭框 78"/>
            <p:cNvSpPr/>
            <p:nvPr/>
          </p:nvSpPr>
          <p:spPr>
            <a:xfrm rot="8042452">
              <a:off x="3477195" y="2138664"/>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grpSp>
        <p:nvGrpSpPr>
          <p:cNvPr id="122908" name="组合 79"/>
          <p:cNvGrpSpPr/>
          <p:nvPr/>
        </p:nvGrpSpPr>
        <p:grpSpPr>
          <a:xfrm flipH="1">
            <a:off x="5894388" y="3910013"/>
            <a:ext cx="368300" cy="161925"/>
            <a:chOff x="3226503" y="2138917"/>
            <a:chExt cx="433596" cy="190106"/>
          </a:xfrm>
        </p:grpSpPr>
        <p:sp>
          <p:nvSpPr>
            <p:cNvPr id="81" name="半闭框 80"/>
            <p:cNvSpPr/>
            <p:nvPr/>
          </p:nvSpPr>
          <p:spPr>
            <a:xfrm rot="8042452">
              <a:off x="3226756" y="2146119"/>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82" name="半闭框 81"/>
            <p:cNvSpPr/>
            <p:nvPr/>
          </p:nvSpPr>
          <p:spPr>
            <a:xfrm rot="8042452">
              <a:off x="3351976" y="2142392"/>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83" name="半闭框 82"/>
            <p:cNvSpPr/>
            <p:nvPr/>
          </p:nvSpPr>
          <p:spPr>
            <a:xfrm rot="8042452">
              <a:off x="3477195" y="2138664"/>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grpSp>
        <p:nvGrpSpPr>
          <p:cNvPr id="122909" name="组合 88"/>
          <p:cNvGrpSpPr/>
          <p:nvPr/>
        </p:nvGrpSpPr>
        <p:grpSpPr>
          <a:xfrm flipH="1">
            <a:off x="3379788" y="3908425"/>
            <a:ext cx="366712" cy="160338"/>
            <a:chOff x="3226503" y="2138917"/>
            <a:chExt cx="433596" cy="190106"/>
          </a:xfrm>
        </p:grpSpPr>
        <p:sp>
          <p:nvSpPr>
            <p:cNvPr id="90" name="半闭框 89"/>
            <p:cNvSpPr/>
            <p:nvPr/>
          </p:nvSpPr>
          <p:spPr>
            <a:xfrm rot="8042452">
              <a:off x="3227190" y="2145759"/>
              <a:ext cx="182577" cy="183950"/>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91" name="半闭框 90"/>
            <p:cNvSpPr/>
            <p:nvPr/>
          </p:nvSpPr>
          <p:spPr>
            <a:xfrm rot="8042452">
              <a:off x="3352013" y="2142933"/>
              <a:ext cx="182577" cy="182074"/>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92" name="半闭框 91"/>
            <p:cNvSpPr/>
            <p:nvPr/>
          </p:nvSpPr>
          <p:spPr>
            <a:xfrm rot="8042452">
              <a:off x="3476836" y="2138230"/>
              <a:ext cx="182577" cy="183950"/>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grpSp>
        <p:nvGrpSpPr>
          <p:cNvPr id="122910" name="组合 92"/>
          <p:cNvGrpSpPr/>
          <p:nvPr/>
        </p:nvGrpSpPr>
        <p:grpSpPr>
          <a:xfrm flipH="1">
            <a:off x="8456613" y="3908425"/>
            <a:ext cx="366712" cy="160338"/>
            <a:chOff x="3226503" y="2138917"/>
            <a:chExt cx="433596" cy="190106"/>
          </a:xfrm>
        </p:grpSpPr>
        <p:sp>
          <p:nvSpPr>
            <p:cNvPr id="94" name="半闭框 93"/>
            <p:cNvSpPr/>
            <p:nvPr/>
          </p:nvSpPr>
          <p:spPr>
            <a:xfrm rot="8042452">
              <a:off x="3227190" y="2145759"/>
              <a:ext cx="182577" cy="183950"/>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95" name="半闭框 94"/>
            <p:cNvSpPr/>
            <p:nvPr/>
          </p:nvSpPr>
          <p:spPr>
            <a:xfrm rot="8042452">
              <a:off x="3352013" y="2142933"/>
              <a:ext cx="182577" cy="182074"/>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96" name="半闭框 95"/>
            <p:cNvSpPr/>
            <p:nvPr/>
          </p:nvSpPr>
          <p:spPr>
            <a:xfrm rot="8042452">
              <a:off x="3476836" y="2138230"/>
              <a:ext cx="182577" cy="183950"/>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grpSp>
        <p:nvGrpSpPr>
          <p:cNvPr id="122911" name="组合 96"/>
          <p:cNvGrpSpPr/>
          <p:nvPr/>
        </p:nvGrpSpPr>
        <p:grpSpPr>
          <a:xfrm rot="-5400000" flipH="1">
            <a:off x="9666288" y="2959100"/>
            <a:ext cx="366712" cy="161925"/>
            <a:chOff x="3226503" y="2138917"/>
            <a:chExt cx="433596" cy="190106"/>
          </a:xfrm>
        </p:grpSpPr>
        <p:sp>
          <p:nvSpPr>
            <p:cNvPr id="98" name="半闭框 97"/>
            <p:cNvSpPr/>
            <p:nvPr/>
          </p:nvSpPr>
          <p:spPr>
            <a:xfrm rot="8042452">
              <a:off x="3230907" y="2145723"/>
              <a:ext cx="182651" cy="183950"/>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99" name="半闭框 98"/>
            <p:cNvSpPr/>
            <p:nvPr/>
          </p:nvSpPr>
          <p:spPr>
            <a:xfrm rot="8042452">
              <a:off x="3351977" y="2142934"/>
              <a:ext cx="182651" cy="182072"/>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00" name="半闭框 99"/>
            <p:cNvSpPr/>
            <p:nvPr/>
          </p:nvSpPr>
          <p:spPr>
            <a:xfrm rot="8042452">
              <a:off x="3480554" y="2138268"/>
              <a:ext cx="182651" cy="183950"/>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grpSp>
        <p:nvGrpSpPr>
          <p:cNvPr id="122912" name="组合 100"/>
          <p:cNvGrpSpPr/>
          <p:nvPr/>
        </p:nvGrpSpPr>
        <p:grpSpPr>
          <a:xfrm rot="-5400000" flipH="1">
            <a:off x="2055813" y="4791075"/>
            <a:ext cx="368300" cy="161925"/>
            <a:chOff x="3226503" y="2138917"/>
            <a:chExt cx="433596" cy="190106"/>
          </a:xfrm>
        </p:grpSpPr>
        <p:sp>
          <p:nvSpPr>
            <p:cNvPr id="102" name="半闭框 101"/>
            <p:cNvSpPr/>
            <p:nvPr/>
          </p:nvSpPr>
          <p:spPr>
            <a:xfrm rot="8042452">
              <a:off x="3226757" y="2146119"/>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03" name="半闭框 102"/>
            <p:cNvSpPr/>
            <p:nvPr/>
          </p:nvSpPr>
          <p:spPr>
            <a:xfrm rot="8042452">
              <a:off x="3351976" y="2142391"/>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104" name="半闭框 103"/>
            <p:cNvSpPr/>
            <p:nvPr/>
          </p:nvSpPr>
          <p:spPr>
            <a:xfrm rot="8042452">
              <a:off x="3477196" y="2138663"/>
              <a:ext cx="182651" cy="183157"/>
            </a:xfrm>
            <a:prstGeom prst="halfFrame">
              <a:avLst>
                <a:gd name="adj1" fmla="val 8985"/>
                <a:gd name="adj2" fmla="val 9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grpSp>
      <p:sp>
        <p:nvSpPr>
          <p:cNvPr id="105" name="矩形 104"/>
          <p:cNvSpPr/>
          <p:nvPr/>
        </p:nvSpPr>
        <p:spPr>
          <a:xfrm>
            <a:off x="1311275" y="2097088"/>
            <a:ext cx="1803400" cy="352425"/>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达成共识</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6" name="矩形 105"/>
          <p:cNvSpPr/>
          <p:nvPr/>
        </p:nvSpPr>
        <p:spPr>
          <a:xfrm>
            <a:off x="3890963" y="2097088"/>
            <a:ext cx="1765300" cy="360363"/>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设立机构</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7" name="矩形 106"/>
          <p:cNvSpPr/>
          <p:nvPr/>
        </p:nvSpPr>
        <p:spPr>
          <a:xfrm>
            <a:off x="6337300" y="2090738"/>
            <a:ext cx="1946275" cy="358775"/>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现状评估</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8" name="矩形 107"/>
          <p:cNvSpPr/>
          <p:nvPr/>
        </p:nvSpPr>
        <p:spPr>
          <a:xfrm>
            <a:off x="9056688" y="2068513"/>
            <a:ext cx="1624013" cy="358775"/>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制定规划</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09" name="矩形 108"/>
          <p:cNvSpPr/>
          <p:nvPr/>
        </p:nvSpPr>
        <p:spPr>
          <a:xfrm>
            <a:off x="9139238" y="3846513"/>
            <a:ext cx="1417638" cy="360363"/>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设计方案</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0" name="矩形 109"/>
          <p:cNvSpPr/>
          <p:nvPr/>
        </p:nvSpPr>
        <p:spPr>
          <a:xfrm>
            <a:off x="6529388" y="3846513"/>
            <a:ext cx="1524000" cy="360363"/>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骨干培训</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1" name="矩形 110"/>
          <p:cNvSpPr/>
          <p:nvPr/>
        </p:nvSpPr>
        <p:spPr>
          <a:xfrm>
            <a:off x="4076700" y="3846513"/>
            <a:ext cx="1435100" cy="360363"/>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试点导入</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2" name="矩形 111"/>
          <p:cNvSpPr/>
          <p:nvPr/>
        </p:nvSpPr>
        <p:spPr>
          <a:xfrm>
            <a:off x="1497013" y="3859213"/>
            <a:ext cx="1423988" cy="360363"/>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修正方案</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3" name="矩形 112"/>
          <p:cNvSpPr/>
          <p:nvPr/>
        </p:nvSpPr>
        <p:spPr>
          <a:xfrm>
            <a:off x="1433513" y="5597525"/>
            <a:ext cx="1612900" cy="360363"/>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全面导入</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4" name="矩形 113"/>
          <p:cNvSpPr/>
          <p:nvPr/>
        </p:nvSpPr>
        <p:spPr>
          <a:xfrm>
            <a:off x="4019550" y="5618163"/>
            <a:ext cx="1528763" cy="360363"/>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阶段评估</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15" name="矩形 114"/>
          <p:cNvSpPr/>
          <p:nvPr/>
        </p:nvSpPr>
        <p:spPr>
          <a:xfrm>
            <a:off x="6518275" y="5597525"/>
            <a:ext cx="1546225" cy="360363"/>
          </a:xfrm>
          <a:prstGeom prst="rect">
            <a:avLst/>
          </a:prstGeom>
        </p:spPr>
        <p:txBody>
          <a:bodyPr>
            <a:spAutoFit/>
          </a:bodyPr>
          <a:lstStyle/>
          <a:p>
            <a:pPr marL="0" marR="0" lvl="0" indent="0" algn="ctr" defTabSz="914400" rtl="0" eaLnBrk="1" fontAlgn="base" latinLnBrk="0" hangingPunct="1">
              <a:lnSpc>
                <a:spcPct val="7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持续改进</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22924" name="Rectangle 5"/>
          <p:cNvSpPr/>
          <p:nvPr/>
        </p:nvSpPr>
        <p:spPr>
          <a:xfrm>
            <a:off x="1163638" y="293688"/>
            <a:ext cx="6707187" cy="719137"/>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11</a:t>
            </a:r>
            <a:r>
              <a:rPr lang="zh-CN" altLang="en-US" sz="3200" dirty="0">
                <a:latin typeface="华文中宋" pitchFamily="2" charset="-122"/>
                <a:ea typeface="华文中宋" pitchFamily="2" charset="-122"/>
              </a:rPr>
              <a:t>、十一个实施步骤</a:t>
            </a:r>
            <a:endParaRPr lang="zh-CN" altLang="en-US" sz="3200" dirty="0">
              <a:latin typeface="华文中宋" pitchFamily="2" charset="-122"/>
              <a:ea typeface="华文中宋"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圆角矩形 3"/>
          <p:cNvSpPr/>
          <p:nvPr/>
        </p:nvSpPr>
        <p:spPr>
          <a:xfrm>
            <a:off x="5151438" y="2095500"/>
            <a:ext cx="1889125" cy="811213"/>
          </a:xfrm>
          <a:prstGeom prst="roundRect">
            <a:avLst>
              <a:gd name="adj" fmla="val 12089"/>
            </a:avLst>
          </a:pr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5" name="圆角矩形 4"/>
          <p:cNvSpPr/>
          <p:nvPr/>
        </p:nvSpPr>
        <p:spPr>
          <a:xfrm>
            <a:off x="5151438" y="3429000"/>
            <a:ext cx="1889125" cy="811213"/>
          </a:xfrm>
          <a:prstGeom prst="roundRect">
            <a:avLst>
              <a:gd name="adj" fmla="val 12089"/>
            </a:avLst>
          </a:pr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5151438" y="4718050"/>
            <a:ext cx="1889125" cy="811213"/>
          </a:xfrm>
          <a:prstGeom prst="roundRect">
            <a:avLst>
              <a:gd name="adj" fmla="val 12089"/>
            </a:avLst>
          </a:pr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7" name="左中括号 6"/>
          <p:cNvSpPr/>
          <p:nvPr/>
        </p:nvSpPr>
        <p:spPr>
          <a:xfrm>
            <a:off x="7531100" y="1574800"/>
            <a:ext cx="439738" cy="1854200"/>
          </a:xfrm>
          <a:prstGeom prst="leftBracket">
            <a:avLst>
              <a:gd name="adj" fmla="val 72059"/>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cxnSp>
        <p:nvCxnSpPr>
          <p:cNvPr id="9" name="直接连接符 8"/>
          <p:cNvCxnSpPr>
            <a:stCxn id="4" idx="3"/>
            <a:endCxn id="7" idx="1"/>
          </p:cNvCxnSpPr>
          <p:nvPr/>
        </p:nvCxnSpPr>
        <p:spPr>
          <a:xfrm>
            <a:off x="7040563" y="2501900"/>
            <a:ext cx="490538" cy="0"/>
          </a:xfrm>
          <a:prstGeom prst="line">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7970838" y="1322388"/>
            <a:ext cx="2484438" cy="504825"/>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7970838" y="1939925"/>
            <a:ext cx="2484438" cy="504825"/>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7970838" y="3176588"/>
            <a:ext cx="2484438" cy="504825"/>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cxnSp>
        <p:nvCxnSpPr>
          <p:cNvPr id="16" name="直接连接符 15"/>
          <p:cNvCxnSpPr/>
          <p:nvPr/>
        </p:nvCxnSpPr>
        <p:spPr>
          <a:xfrm>
            <a:off x="7531100" y="2192338"/>
            <a:ext cx="439738" cy="0"/>
          </a:xfrm>
          <a:prstGeom prst="line">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531100" y="2811463"/>
            <a:ext cx="439738" cy="0"/>
          </a:xfrm>
          <a:prstGeom prst="line">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7970838" y="2559050"/>
            <a:ext cx="2484438" cy="504825"/>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2" name="左中括号 21"/>
          <p:cNvSpPr/>
          <p:nvPr/>
        </p:nvSpPr>
        <p:spPr>
          <a:xfrm flipH="1">
            <a:off x="4221163" y="2698750"/>
            <a:ext cx="439738" cy="2352675"/>
          </a:xfrm>
          <a:prstGeom prst="leftBracket">
            <a:avLst>
              <a:gd name="adj" fmla="val 72059"/>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cxnSp>
        <p:nvCxnSpPr>
          <p:cNvPr id="23" name="直接连接符 22"/>
          <p:cNvCxnSpPr/>
          <p:nvPr/>
        </p:nvCxnSpPr>
        <p:spPr>
          <a:xfrm>
            <a:off x="4235450" y="3833813"/>
            <a:ext cx="915988" cy="0"/>
          </a:xfrm>
          <a:prstGeom prst="line">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1722438" y="2492375"/>
            <a:ext cx="2484438" cy="504825"/>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5" name="圆角矩形 24"/>
          <p:cNvSpPr/>
          <p:nvPr/>
        </p:nvSpPr>
        <p:spPr>
          <a:xfrm>
            <a:off x="1722438" y="3063875"/>
            <a:ext cx="2484438" cy="503238"/>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6" name="圆角矩形 25"/>
          <p:cNvSpPr/>
          <p:nvPr/>
        </p:nvSpPr>
        <p:spPr>
          <a:xfrm>
            <a:off x="1736725" y="3633788"/>
            <a:ext cx="2484438" cy="503238"/>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7" name="圆角矩形 26"/>
          <p:cNvSpPr/>
          <p:nvPr/>
        </p:nvSpPr>
        <p:spPr>
          <a:xfrm>
            <a:off x="1736725" y="4213225"/>
            <a:ext cx="2484438" cy="504825"/>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28" name="圆角矩形 27"/>
          <p:cNvSpPr/>
          <p:nvPr/>
        </p:nvSpPr>
        <p:spPr>
          <a:xfrm>
            <a:off x="1722438" y="4799013"/>
            <a:ext cx="2484438" cy="503238"/>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cxnSp>
        <p:nvCxnSpPr>
          <p:cNvPr id="29" name="直接连接符 28"/>
          <p:cNvCxnSpPr/>
          <p:nvPr/>
        </p:nvCxnSpPr>
        <p:spPr>
          <a:xfrm>
            <a:off x="4206875" y="3314700"/>
            <a:ext cx="454025" cy="0"/>
          </a:xfrm>
          <a:prstGeom prst="line">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235450" y="4465638"/>
            <a:ext cx="454025" cy="0"/>
          </a:xfrm>
          <a:prstGeom prst="line">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左中括号 33"/>
          <p:cNvSpPr/>
          <p:nvPr/>
        </p:nvSpPr>
        <p:spPr>
          <a:xfrm>
            <a:off x="7531100" y="4411663"/>
            <a:ext cx="439738" cy="1438275"/>
          </a:xfrm>
          <a:prstGeom prst="leftBracket">
            <a:avLst>
              <a:gd name="adj" fmla="val 72059"/>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mn-lt"/>
              <a:ea typeface="+mn-ea"/>
              <a:cs typeface="+mn-cs"/>
            </a:endParaRPr>
          </a:p>
        </p:txBody>
      </p:sp>
      <p:sp>
        <p:nvSpPr>
          <p:cNvPr id="35" name="圆角矩形 34"/>
          <p:cNvSpPr/>
          <p:nvPr/>
        </p:nvSpPr>
        <p:spPr>
          <a:xfrm>
            <a:off x="7970838" y="4171950"/>
            <a:ext cx="2484438" cy="504825"/>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6" name="圆角矩形 35"/>
          <p:cNvSpPr/>
          <p:nvPr/>
        </p:nvSpPr>
        <p:spPr>
          <a:xfrm>
            <a:off x="7985125" y="4878388"/>
            <a:ext cx="2484438" cy="504825"/>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37" name="圆角矩形 36"/>
          <p:cNvSpPr/>
          <p:nvPr/>
        </p:nvSpPr>
        <p:spPr>
          <a:xfrm>
            <a:off x="7970838" y="5592763"/>
            <a:ext cx="2484438" cy="504825"/>
          </a:xfrm>
          <a:prstGeom prst="roundRect">
            <a:avLst>
              <a:gd name="adj" fmla="val 14667"/>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cxnSp>
        <p:nvCxnSpPr>
          <p:cNvPr id="38" name="直接连接符 37"/>
          <p:cNvCxnSpPr>
            <a:stCxn id="6" idx="3"/>
          </p:cNvCxnSpPr>
          <p:nvPr/>
        </p:nvCxnSpPr>
        <p:spPr>
          <a:xfrm>
            <a:off x="7040563" y="5124450"/>
            <a:ext cx="930275" cy="0"/>
          </a:xfrm>
          <a:prstGeom prst="line">
            <a:avLst/>
          </a:prstGeom>
          <a:ln w="222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3931" name="矩形 40"/>
          <p:cNvSpPr/>
          <p:nvPr/>
        </p:nvSpPr>
        <p:spPr>
          <a:xfrm>
            <a:off x="5375275" y="2066925"/>
            <a:ext cx="1466850" cy="852488"/>
          </a:xfrm>
          <a:prstGeom prst="rect">
            <a:avLst/>
          </a:prstGeom>
          <a:noFill/>
          <a:ln w="9525">
            <a:noFill/>
          </a:ln>
        </p:spPr>
        <p:txBody>
          <a:bodyPr wrap="none">
            <a:spAutoFit/>
          </a:bodyPr>
          <a:p>
            <a:pPr algn="ctr">
              <a:lnSpc>
                <a:spcPct val="130000"/>
              </a:lnSpc>
            </a:pPr>
            <a:r>
              <a:rPr lang="zh-CN" altLang="en-US" sz="2000" dirty="0">
                <a:latin typeface="微软雅黑" panose="020B0503020204020204" charset="-122"/>
                <a:ea typeface="微软雅黑" panose="020B0503020204020204" charset="-122"/>
              </a:rPr>
              <a:t>决策层责任</a:t>
            </a:r>
            <a:endParaRPr lang="en-US" altLang="zh-CN" sz="2000" dirty="0">
              <a:latin typeface="微软雅黑" panose="020B0503020204020204" charset="-122"/>
              <a:ea typeface="微软雅黑" panose="020B0503020204020204" charset="-122"/>
            </a:endParaRPr>
          </a:p>
          <a:p>
            <a:pPr algn="ctr">
              <a:lnSpc>
                <a:spcPct val="130000"/>
              </a:lnSpc>
            </a:pPr>
            <a:r>
              <a:rPr lang="zh-CN" altLang="en-US" sz="2000" dirty="0">
                <a:latin typeface="微软雅黑" panose="020B0503020204020204" charset="-122"/>
                <a:ea typeface="微软雅黑" panose="020B0503020204020204" charset="-122"/>
              </a:rPr>
              <a:t>的承诺</a:t>
            </a:r>
            <a:endParaRPr lang="zh-CN" altLang="en-US" sz="2000" dirty="0">
              <a:latin typeface="微软雅黑" panose="020B0503020204020204" charset="-122"/>
              <a:ea typeface="微软雅黑" panose="020B0503020204020204" charset="-122"/>
            </a:endParaRPr>
          </a:p>
        </p:txBody>
      </p:sp>
      <p:sp>
        <p:nvSpPr>
          <p:cNvPr id="123932" name="矩形 41"/>
          <p:cNvSpPr/>
          <p:nvPr/>
        </p:nvSpPr>
        <p:spPr>
          <a:xfrm>
            <a:off x="5375275" y="3394075"/>
            <a:ext cx="1466850" cy="854075"/>
          </a:xfrm>
          <a:prstGeom prst="rect">
            <a:avLst/>
          </a:prstGeom>
          <a:noFill/>
          <a:ln w="9525">
            <a:noFill/>
          </a:ln>
        </p:spPr>
        <p:txBody>
          <a:bodyPr wrap="none">
            <a:spAutoFit/>
          </a:bodyPr>
          <a:p>
            <a:pPr algn="ctr">
              <a:lnSpc>
                <a:spcPct val="130000"/>
              </a:lnSpc>
            </a:pPr>
            <a:r>
              <a:rPr lang="zh-CN" altLang="en-US" sz="2000" dirty="0">
                <a:latin typeface="微软雅黑" panose="020B0503020204020204" charset="-122"/>
                <a:ea typeface="微软雅黑" panose="020B0503020204020204" charset="-122"/>
              </a:rPr>
              <a:t>管理层责任</a:t>
            </a:r>
            <a:endParaRPr lang="en-US" altLang="zh-CN" sz="2000" dirty="0">
              <a:latin typeface="微软雅黑" panose="020B0503020204020204" charset="-122"/>
              <a:ea typeface="微软雅黑" panose="020B0503020204020204" charset="-122"/>
            </a:endParaRPr>
          </a:p>
          <a:p>
            <a:pPr algn="ctr">
              <a:lnSpc>
                <a:spcPct val="130000"/>
              </a:lnSpc>
            </a:pPr>
            <a:r>
              <a:rPr lang="zh-CN" altLang="en-US" sz="2000" dirty="0">
                <a:latin typeface="微软雅黑" panose="020B0503020204020204" charset="-122"/>
                <a:ea typeface="微软雅黑" panose="020B0503020204020204" charset="-122"/>
              </a:rPr>
              <a:t>的承诺</a:t>
            </a:r>
            <a:endParaRPr lang="zh-CN" altLang="en-US" sz="2000" dirty="0">
              <a:latin typeface="微软雅黑" panose="020B0503020204020204" charset="-122"/>
              <a:ea typeface="微软雅黑" panose="020B0503020204020204" charset="-122"/>
            </a:endParaRPr>
          </a:p>
        </p:txBody>
      </p:sp>
      <p:sp>
        <p:nvSpPr>
          <p:cNvPr id="123933" name="矩形 42"/>
          <p:cNvSpPr/>
          <p:nvPr/>
        </p:nvSpPr>
        <p:spPr>
          <a:xfrm>
            <a:off x="5491163" y="4703763"/>
            <a:ext cx="1209675" cy="854075"/>
          </a:xfrm>
          <a:prstGeom prst="rect">
            <a:avLst/>
          </a:prstGeom>
          <a:noFill/>
          <a:ln w="9525">
            <a:noFill/>
          </a:ln>
        </p:spPr>
        <p:txBody>
          <a:bodyPr wrap="none">
            <a:spAutoFit/>
          </a:bodyPr>
          <a:p>
            <a:pPr algn="ctr">
              <a:lnSpc>
                <a:spcPct val="130000"/>
              </a:lnSpc>
            </a:pPr>
            <a:r>
              <a:rPr lang="zh-CN" altLang="en-US" sz="2000" dirty="0">
                <a:latin typeface="微软雅黑" panose="020B0503020204020204" charset="-122"/>
                <a:ea typeface="微软雅黑" panose="020B0503020204020204" charset="-122"/>
              </a:rPr>
              <a:t>员工个人</a:t>
            </a:r>
            <a:endParaRPr lang="en-US" altLang="zh-CN" sz="2000" dirty="0">
              <a:latin typeface="微软雅黑" panose="020B0503020204020204" charset="-122"/>
              <a:ea typeface="微软雅黑" panose="020B0503020204020204" charset="-122"/>
            </a:endParaRPr>
          </a:p>
          <a:p>
            <a:pPr algn="ctr">
              <a:lnSpc>
                <a:spcPct val="130000"/>
              </a:lnSpc>
            </a:pPr>
            <a:r>
              <a:rPr lang="zh-CN" altLang="en-US" sz="2000" dirty="0">
                <a:latin typeface="微软雅黑" panose="020B0503020204020204" charset="-122"/>
                <a:ea typeface="微软雅黑" panose="020B0503020204020204" charset="-122"/>
              </a:rPr>
              <a:t>的承诺</a:t>
            </a:r>
            <a:endParaRPr lang="zh-CN" altLang="en-US" sz="2000" dirty="0">
              <a:latin typeface="微软雅黑" panose="020B0503020204020204" charset="-122"/>
              <a:ea typeface="微软雅黑" panose="020B0503020204020204" charset="-122"/>
            </a:endParaRPr>
          </a:p>
        </p:txBody>
      </p:sp>
      <p:sp>
        <p:nvSpPr>
          <p:cNvPr id="44" name="矩形 43"/>
          <p:cNvSpPr/>
          <p:nvPr/>
        </p:nvSpPr>
        <p:spPr>
          <a:xfrm>
            <a:off x="8351838" y="1368425"/>
            <a:ext cx="1722438"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公布安全政策</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5" name="矩形 44"/>
          <p:cNvSpPr/>
          <p:nvPr/>
        </p:nvSpPr>
        <p:spPr>
          <a:xfrm>
            <a:off x="8351838" y="1992313"/>
            <a:ext cx="1722438"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建立管理体制</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6" name="矩形 45"/>
          <p:cNvSpPr/>
          <p:nvPr/>
        </p:nvSpPr>
        <p:spPr>
          <a:xfrm>
            <a:off x="8351838" y="2624138"/>
            <a:ext cx="1722438"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人力物力支持</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7" name="矩形 46"/>
          <p:cNvSpPr/>
          <p:nvPr/>
        </p:nvSpPr>
        <p:spPr>
          <a:xfrm>
            <a:off x="8351838" y="3222625"/>
            <a:ext cx="1722438"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自我检查发展</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8" name="矩形 47"/>
          <p:cNvSpPr/>
          <p:nvPr/>
        </p:nvSpPr>
        <p:spPr>
          <a:xfrm>
            <a:off x="8237538" y="4240213"/>
            <a:ext cx="1979613"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探索性工作态度</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49" name="矩形 48"/>
          <p:cNvSpPr/>
          <p:nvPr/>
        </p:nvSpPr>
        <p:spPr>
          <a:xfrm>
            <a:off x="8255000" y="4945063"/>
            <a:ext cx="198120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严谨的工作方法</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0" name="矩形 49"/>
          <p:cNvSpPr/>
          <p:nvPr/>
        </p:nvSpPr>
        <p:spPr>
          <a:xfrm>
            <a:off x="7999413" y="5651500"/>
            <a:ext cx="2492375"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互相交流的工作习惯</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1" name="矩形 50"/>
          <p:cNvSpPr/>
          <p:nvPr/>
        </p:nvSpPr>
        <p:spPr>
          <a:xfrm>
            <a:off x="2036763" y="2538413"/>
            <a:ext cx="1724025" cy="400050"/>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明确责任分工</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2" name="矩形 51"/>
          <p:cNvSpPr/>
          <p:nvPr/>
        </p:nvSpPr>
        <p:spPr>
          <a:xfrm>
            <a:off x="1720850" y="3116263"/>
            <a:ext cx="2492375" cy="400050"/>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安全工作计划与管理</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3" name="矩形 52"/>
          <p:cNvSpPr/>
          <p:nvPr/>
        </p:nvSpPr>
        <p:spPr>
          <a:xfrm>
            <a:off x="1712913" y="3692525"/>
            <a:ext cx="2492375" cy="400050"/>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人员资格审定和培训</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4" name="矩形 53"/>
          <p:cNvSpPr/>
          <p:nvPr/>
        </p:nvSpPr>
        <p:spPr>
          <a:xfrm>
            <a:off x="2549525" y="4265613"/>
            <a:ext cx="698500" cy="400050"/>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奖惩</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55" name="矩形 54"/>
          <p:cNvSpPr/>
          <p:nvPr/>
        </p:nvSpPr>
        <p:spPr>
          <a:xfrm>
            <a:off x="1841500" y="4851400"/>
            <a:ext cx="2236788" cy="400050"/>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监查、审查和对比</a:t>
            </a:r>
            <a:endParaRPr kumimoji="0" lang="zh-CN" altLang="en-US" sz="2000" b="0"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123946" name="Rectangle 5"/>
          <p:cNvSpPr/>
          <p:nvPr/>
        </p:nvSpPr>
        <p:spPr>
          <a:xfrm>
            <a:off x="1109663" y="292100"/>
            <a:ext cx="6707187" cy="719138"/>
          </a:xfrm>
          <a:prstGeom prst="rect">
            <a:avLst/>
          </a:prstGeom>
          <a:solidFill>
            <a:srgbClr val="003366">
              <a:alpha val="0"/>
            </a:srgbClr>
          </a:solidFill>
          <a:ln w="9525">
            <a:noFill/>
          </a:ln>
        </p:spPr>
        <p:txBody>
          <a:bodyPr anchor="ctr" anchorCtr="0"/>
          <a:p>
            <a:pPr eaLnBrk="1" hangingPunct="1"/>
            <a:r>
              <a:rPr lang="en-US" altLang="zh-CN" sz="3200" dirty="0">
                <a:latin typeface="华文中宋" pitchFamily="2" charset="-122"/>
                <a:ea typeface="华文中宋" pitchFamily="2" charset="-122"/>
              </a:rPr>
              <a:t>12</a:t>
            </a:r>
            <a:r>
              <a:rPr lang="zh-CN" altLang="en-US" sz="3200" dirty="0">
                <a:latin typeface="华文中宋" pitchFamily="2" charset="-122"/>
                <a:ea typeface="华文中宋" pitchFamily="2" charset="-122"/>
              </a:rPr>
              <a:t>、十二个要求</a:t>
            </a:r>
            <a:endParaRPr lang="zh-CN" altLang="en-US" sz="3200" dirty="0">
              <a:latin typeface="华文中宋" pitchFamily="2" charset="-122"/>
              <a:ea typeface="华文中宋"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53045" y="4149090"/>
            <a:ext cx="391858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tx1"/>
                </a:solidFill>
                <a:latin typeface="宋体" panose="02010600030101010101" pitchFamily="2" charset="-122"/>
                <a:ea typeface="宋体" panose="02010600030101010101" pitchFamily="2" charset="-122"/>
              </a:rPr>
              <a:t>扫码关注我们</a:t>
            </a:r>
            <a:endParaRPr lang="zh-CN" altLang="en-US" sz="140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tx1"/>
                </a:solidFill>
                <a:latin typeface="微软雅黑" panose="020B0503020204020204" charset="-122"/>
                <a:ea typeface="微软雅黑" panose="020B0503020204020204" charset="-122"/>
              </a:rPr>
              <a:t>获取第一手安全资讯</a:t>
            </a:r>
            <a:endParaRPr lang="zh-CN" altLang="en-US" sz="140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solidFill>
                  <a:schemeClr val="tx1"/>
                </a:solidFill>
              </a:rPr>
              <a:t>微信公众号</a:t>
            </a:r>
            <a:endParaRPr lang="zh-CN" altLang="en-US" sz="1100" dirty="0">
              <a:solidFill>
                <a:schemeClr val="tx1"/>
              </a:solidFill>
            </a:endParaRPr>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solidFill>
                  <a:schemeClr val="tx1"/>
                </a:solidFill>
              </a:rPr>
              <a:t>抖音</a:t>
            </a:r>
            <a:endParaRPr lang="zh-CN" altLang="en-US" sz="1100"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6082" name="图片 5"/>
          <p:cNvPicPr>
            <a:picLocks noChangeAspect="1"/>
          </p:cNvPicPr>
          <p:nvPr/>
        </p:nvPicPr>
        <p:blipFill>
          <a:blip r:embed="rId1"/>
          <a:srcRect t="15697" b="11687"/>
          <a:stretch>
            <a:fillRect/>
          </a:stretch>
        </p:blipFill>
        <p:spPr>
          <a:xfrm>
            <a:off x="1682750" y="2200275"/>
            <a:ext cx="2682875" cy="1771650"/>
          </a:xfrm>
          <a:prstGeom prst="rect">
            <a:avLst/>
          </a:prstGeom>
          <a:noFill/>
          <a:ln w="9525">
            <a:noFill/>
          </a:ln>
        </p:spPr>
      </p:pic>
      <p:pic>
        <p:nvPicPr>
          <p:cNvPr id="46083" name="Picture 22" descr="29216_0">
            <a:hlinkClick r:id="rId2"/>
          </p:cNvPr>
          <p:cNvPicPr>
            <a:picLocks noChangeAspect="1"/>
          </p:cNvPicPr>
          <p:nvPr/>
        </p:nvPicPr>
        <p:blipFill>
          <a:blip r:embed="rId3"/>
          <a:srcRect r="5962"/>
          <a:stretch>
            <a:fillRect/>
          </a:stretch>
        </p:blipFill>
        <p:spPr>
          <a:xfrm>
            <a:off x="1682750" y="4048125"/>
            <a:ext cx="2670175" cy="1822450"/>
          </a:xfrm>
          <a:prstGeom prst="rect">
            <a:avLst/>
          </a:prstGeom>
          <a:noFill/>
          <a:ln w="9525">
            <a:noFill/>
          </a:ln>
        </p:spPr>
      </p:pic>
      <p:pic>
        <p:nvPicPr>
          <p:cNvPr id="46084" name="Picture 24" descr="Img243013873">
            <a:hlinkClick r:id="rId4"/>
          </p:cNvPr>
          <p:cNvPicPr>
            <a:picLocks noChangeAspect="1"/>
          </p:cNvPicPr>
          <p:nvPr/>
        </p:nvPicPr>
        <p:blipFill>
          <a:blip r:embed="rId5"/>
          <a:stretch>
            <a:fillRect/>
          </a:stretch>
        </p:blipFill>
        <p:spPr>
          <a:xfrm>
            <a:off x="4457700" y="2200275"/>
            <a:ext cx="2990850" cy="1771650"/>
          </a:xfrm>
          <a:prstGeom prst="rect">
            <a:avLst/>
          </a:prstGeom>
          <a:noFill/>
          <a:ln w="9525">
            <a:noFill/>
          </a:ln>
        </p:spPr>
      </p:pic>
      <p:pic>
        <p:nvPicPr>
          <p:cNvPr id="46085" name="Picture 20" descr="auto_xinhua_3204072700433431885">
            <a:hlinkClick r:id="rId6"/>
          </p:cNvPr>
          <p:cNvPicPr>
            <a:picLocks noChangeAspect="1"/>
          </p:cNvPicPr>
          <p:nvPr/>
        </p:nvPicPr>
        <p:blipFill>
          <a:blip r:embed="rId7"/>
          <a:srcRect t="4225" b="49702"/>
          <a:stretch>
            <a:fillRect/>
          </a:stretch>
        </p:blipFill>
        <p:spPr>
          <a:xfrm>
            <a:off x="4457700" y="4048125"/>
            <a:ext cx="2990850" cy="1822450"/>
          </a:xfrm>
          <a:prstGeom prst="rect">
            <a:avLst/>
          </a:prstGeom>
          <a:noFill/>
          <a:ln w="9525">
            <a:noFill/>
          </a:ln>
        </p:spPr>
      </p:pic>
      <p:sp>
        <p:nvSpPr>
          <p:cNvPr id="10" name="矩形 9"/>
          <p:cNvSpPr/>
          <p:nvPr/>
        </p:nvSpPr>
        <p:spPr>
          <a:xfrm>
            <a:off x="7581900" y="2200275"/>
            <a:ext cx="3276600" cy="36703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
        <p:nvSpPr>
          <p:cNvPr id="46087" name="矩形 10"/>
          <p:cNvSpPr/>
          <p:nvPr/>
        </p:nvSpPr>
        <p:spPr>
          <a:xfrm>
            <a:off x="7872413" y="2722563"/>
            <a:ext cx="2695575" cy="2309812"/>
          </a:xfrm>
          <a:prstGeom prst="rect">
            <a:avLst/>
          </a:prstGeom>
          <a:noFill/>
          <a:ln w="9525">
            <a:noFill/>
          </a:ln>
        </p:spPr>
        <p:txBody>
          <a:bodyPr>
            <a:spAutoFit/>
          </a:bodyPr>
          <a:p>
            <a:pPr eaLnBrk="1" hangingPunct="1">
              <a:lnSpc>
                <a:spcPct val="150000"/>
              </a:lnSpc>
            </a:pPr>
            <a:r>
              <a:rPr lang="zh-CN" altLang="en-US" sz="2400" dirty="0">
                <a:latin typeface="微软雅黑" panose="020B0503020204020204" charset="-122"/>
                <a:ea typeface="微软雅黑" panose="020B0503020204020204" charset="-122"/>
              </a:rPr>
              <a:t>事故的善后费用，每一年都非常庞大，成为了乌克兰政府沉重的财政包袱。</a:t>
            </a:r>
            <a:endParaRPr lang="zh-CN" altLang="en-US" sz="2400" dirty="0">
              <a:latin typeface="微软雅黑" panose="020B0503020204020204" charset="-122"/>
              <a:ea typeface="微软雅黑" panose="020B0503020204020204" charset="-122"/>
            </a:endParaRPr>
          </a:p>
        </p:txBody>
      </p:sp>
      <p:sp>
        <p:nvSpPr>
          <p:cNvPr id="46088" name="Rectangle 5"/>
          <p:cNvSpPr/>
          <p:nvPr/>
        </p:nvSpPr>
        <p:spPr>
          <a:xfrm>
            <a:off x="1166813" y="307975"/>
            <a:ext cx="7021512"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切尔诺贝利核泄漏事故</a:t>
            </a:r>
            <a:endParaRPr lang="en-US" altLang="zh-CN" sz="3200" dirty="0">
              <a:latin typeface="华文中宋" pitchFamily="2" charset="-122"/>
              <a:ea typeface="华文中宋"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47106" name="图片 1"/>
          <p:cNvPicPr>
            <a:picLocks noChangeAspect="1"/>
          </p:cNvPicPr>
          <p:nvPr/>
        </p:nvPicPr>
        <p:blipFill>
          <a:blip r:embed="rId1"/>
          <a:srcRect t="9824" b="18956"/>
          <a:stretch>
            <a:fillRect/>
          </a:stretch>
        </p:blipFill>
        <p:spPr>
          <a:xfrm>
            <a:off x="0" y="1046163"/>
            <a:ext cx="12192000" cy="5783262"/>
          </a:xfrm>
          <a:prstGeom prst="rect">
            <a:avLst/>
          </a:prstGeom>
          <a:noFill/>
          <a:ln w="9525">
            <a:noFill/>
          </a:ln>
        </p:spPr>
      </p:pic>
      <p:sp>
        <p:nvSpPr>
          <p:cNvPr id="47107" name="Rectangle 5"/>
          <p:cNvSpPr/>
          <p:nvPr/>
        </p:nvSpPr>
        <p:spPr>
          <a:xfrm>
            <a:off x="1187450" y="301625"/>
            <a:ext cx="7021513"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事故调查</a:t>
            </a:r>
            <a:endParaRPr lang="en-US" altLang="zh-CN" sz="3200" dirty="0">
              <a:latin typeface="华文中宋" pitchFamily="2" charset="-122"/>
              <a:ea typeface="华文中宋" pitchFamily="2" charset="-122"/>
            </a:endParaRPr>
          </a:p>
        </p:txBody>
      </p:sp>
      <p:sp>
        <p:nvSpPr>
          <p:cNvPr id="47108" name="矩形 2"/>
          <p:cNvSpPr/>
          <p:nvPr/>
        </p:nvSpPr>
        <p:spPr>
          <a:xfrm>
            <a:off x="8050213" y="2535238"/>
            <a:ext cx="3438525" cy="2797175"/>
          </a:xfrm>
          <a:prstGeom prst="rect">
            <a:avLst/>
          </a:prstGeom>
          <a:noFill/>
          <a:ln w="9525">
            <a:noFill/>
          </a:ln>
        </p:spPr>
        <p:txBody>
          <a:bodyPr>
            <a:spAutoFit/>
          </a:bodyPr>
          <a:p>
            <a:pPr eaLnBrk="1" hangingPunct="1">
              <a:lnSpc>
                <a:spcPct val="150000"/>
              </a:lnSpc>
            </a:pPr>
            <a:r>
              <a:rPr lang="zh-CN" altLang="en-US" sz="2400" dirty="0">
                <a:latin typeface="微软雅黑" panose="020B0503020204020204" charset="-122"/>
                <a:ea typeface="微软雅黑" panose="020B0503020204020204" charset="-122"/>
              </a:rPr>
              <a:t>文化与安全的关系第一次引起人们的高度重视！</a:t>
            </a:r>
            <a:endParaRPr lang="zh-CN" altLang="en-US" sz="2400" dirty="0">
              <a:latin typeface="微软雅黑" panose="020B0503020204020204" charset="-122"/>
              <a:ea typeface="微软雅黑" panose="020B0503020204020204" charset="-122"/>
            </a:endParaRPr>
          </a:p>
          <a:p>
            <a:pPr eaLnBrk="1" hangingPunct="1">
              <a:lnSpc>
                <a:spcPct val="150000"/>
              </a:lnSpc>
            </a:pPr>
            <a:endParaRPr lang="en-US" altLang="zh-CN" sz="2400" dirty="0">
              <a:latin typeface="微软雅黑" panose="020B0503020204020204" charset="-122"/>
              <a:ea typeface="微软雅黑" panose="020B0503020204020204" charset="-122"/>
            </a:endParaRPr>
          </a:p>
          <a:p>
            <a:pPr eaLnBrk="1" hangingPunct="1">
              <a:lnSpc>
                <a:spcPct val="150000"/>
              </a:lnSpc>
            </a:pPr>
            <a:r>
              <a:rPr lang="zh-CN" altLang="en-US" sz="2400" dirty="0">
                <a:latin typeface="微软雅黑" panose="020B0503020204020204" charset="-122"/>
                <a:ea typeface="微软雅黑" panose="020B0503020204020204" charset="-122"/>
              </a:rPr>
              <a:t>“安全文化”的概念由此产生！</a:t>
            </a:r>
            <a:endParaRPr lang="zh-CN" altLang="en-US" sz="2400" dirty="0">
              <a:latin typeface="微软雅黑" panose="020B0503020204020204" charset="-122"/>
              <a:ea typeface="微软雅黑" panose="020B0503020204020204" charset="-122"/>
            </a:endParaRPr>
          </a:p>
        </p:txBody>
      </p:sp>
      <p:sp>
        <p:nvSpPr>
          <p:cNvPr id="4" name="矩形 3"/>
          <p:cNvSpPr/>
          <p:nvPr/>
        </p:nvSpPr>
        <p:spPr>
          <a:xfrm>
            <a:off x="7924800" y="1765300"/>
            <a:ext cx="3563938" cy="4244975"/>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9154" name="Rectangle 5"/>
          <p:cNvSpPr/>
          <p:nvPr/>
        </p:nvSpPr>
        <p:spPr>
          <a:xfrm>
            <a:off x="1196975" y="288925"/>
            <a:ext cx="6594475" cy="719138"/>
          </a:xfrm>
          <a:prstGeom prst="rect">
            <a:avLst/>
          </a:prstGeom>
          <a:solidFill>
            <a:srgbClr val="003366">
              <a:alpha val="0"/>
            </a:srgbClr>
          </a:solidFill>
          <a:ln w="9525">
            <a:noFill/>
          </a:ln>
        </p:spPr>
        <p:txBody>
          <a:bodyPr anchor="ctr" anchorCtr="0"/>
          <a:p>
            <a:pPr eaLnBrk="1" hangingPunct="1"/>
            <a:r>
              <a:rPr lang="zh-CN" altLang="en-US" sz="3200" dirty="0">
                <a:latin typeface="华文中宋" pitchFamily="2" charset="-122"/>
                <a:ea typeface="华文中宋" pitchFamily="2" charset="-122"/>
              </a:rPr>
              <a:t>英国核设施安全咨询委员会的定义</a:t>
            </a:r>
            <a:endParaRPr lang="en-US" altLang="zh-CN" sz="3200" dirty="0">
              <a:latin typeface="华文中宋" pitchFamily="2" charset="-122"/>
              <a:ea typeface="华文中宋" pitchFamily="2" charset="-122"/>
            </a:endParaRPr>
          </a:p>
        </p:txBody>
      </p:sp>
      <p:sp>
        <p:nvSpPr>
          <p:cNvPr id="49155" name="Text Box 16"/>
          <p:cNvSpPr txBox="1"/>
          <p:nvPr/>
        </p:nvSpPr>
        <p:spPr>
          <a:xfrm>
            <a:off x="4573588" y="6550025"/>
            <a:ext cx="3873500" cy="396875"/>
          </a:xfrm>
          <a:prstGeom prst="rect">
            <a:avLst/>
          </a:prstGeom>
          <a:noFill/>
          <a:ln w="9525">
            <a:noFill/>
          </a:ln>
        </p:spPr>
        <p:txBody>
          <a:bodyPr>
            <a:spAutoFit/>
          </a:bodyPr>
          <a:p>
            <a:pPr eaLnBrk="1" hangingPunct="1">
              <a:spcBef>
                <a:spcPct val="50000"/>
              </a:spcBef>
            </a:pPr>
            <a:r>
              <a:rPr lang="en-US" altLang="zh-CN" sz="2000" b="0" dirty="0">
                <a:latin typeface="Arial Black" panose="020B0A04020102020204" pitchFamily="34" charset="0"/>
              </a:rPr>
              <a:t>www.anquan123.com</a:t>
            </a:r>
            <a:endParaRPr lang="en-US" altLang="zh-CN" sz="2000" b="0" dirty="0">
              <a:latin typeface="Arial Black" panose="020B0A04020102020204" pitchFamily="34" charset="0"/>
            </a:endParaRPr>
          </a:p>
        </p:txBody>
      </p:sp>
      <p:sp>
        <p:nvSpPr>
          <p:cNvPr id="2" name="矩形 1"/>
          <p:cNvSpPr/>
          <p:nvPr/>
        </p:nvSpPr>
        <p:spPr>
          <a:xfrm>
            <a:off x="714375" y="2417763"/>
            <a:ext cx="4127500" cy="2770188"/>
          </a:xfrm>
          <a:prstGeom prst="rect">
            <a:avLst/>
          </a:prstGeom>
        </p:spPr>
        <p:txBody>
          <a:bodyPr>
            <a:spAutoFit/>
          </a:bodyPr>
          <a:lstStyle/>
          <a:p>
            <a:pPr marL="0" marR="0" lvl="0" indent="0" algn="l" defTabSz="914400" rtl="0" eaLnBrk="1" fontAlgn="base" latinLnBrk="0" hangingPunct="1">
              <a:lnSpc>
                <a:spcPct val="145000"/>
              </a:lnSpc>
              <a:spcBef>
                <a:spcPct val="10000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一个单位的安全文化是个人和集体的价值观、态度、能力和行为方式</a:t>
            </a:r>
            <a:r>
              <a:rPr kumimoji="0" lang="zh-CN" altLang="en-US" sz="2400" b="1" i="0" u="none" strike="noStrike" kern="1200" cap="none" spc="0" normalizeH="0" baseline="0" noProof="0" dirty="0">
                <a:ln>
                  <a:noFill/>
                </a:ln>
                <a:solidFill>
                  <a:schemeClr val="tx1">
                    <a:lumMod val="85000"/>
                    <a:lumOff val="15000"/>
                  </a:schemeClr>
                </a:solidFill>
                <a:effectLst>
                  <a:outerShdw blurRad="38100" dist="38100" dir="2700000" algn="tl">
                    <a:srgbClr val="000000"/>
                  </a:outerShdw>
                </a:effectLst>
                <a:uLnTx/>
                <a:uFillTx/>
                <a:latin typeface="微软雅黑" panose="020B0503020204020204" charset="-122"/>
                <a:ea typeface="微软雅黑" panose="020B0503020204020204" charset="-122"/>
                <a:cs typeface="+mn-cs"/>
              </a:rPr>
              <a:t>  </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的综合产物，它决定于安全健康管理上的承诺、工作作风和精通程度！</a:t>
            </a:r>
            <a:endPar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pic>
        <p:nvPicPr>
          <p:cNvPr id="49157" name="图片 6"/>
          <p:cNvPicPr>
            <a:picLocks noChangeAspect="1"/>
          </p:cNvPicPr>
          <p:nvPr/>
        </p:nvPicPr>
        <p:blipFill>
          <a:blip r:embed="rId1"/>
          <a:srcRect t="7866"/>
          <a:stretch>
            <a:fillRect/>
          </a:stretch>
        </p:blipFill>
        <p:spPr>
          <a:xfrm>
            <a:off x="2844800" y="1055688"/>
            <a:ext cx="9347200" cy="5735637"/>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3_Slit">
  <a:themeElements>
    <a:clrScheme name="3_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3_Slit">
      <a:majorFont>
        <a:latin typeface="Tahoma"/>
        <a:ea typeface="PMingLiU"/>
        <a:cs typeface=""/>
      </a:majorFont>
      <a:minorFont>
        <a:latin typeface="Tahoma"/>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50000"/>
          </a:spcBef>
          <a:spcAft>
            <a:spcPct val="0"/>
          </a:spcAft>
          <a:buClrTx/>
          <a:buSzTx/>
          <a:buFontTx/>
          <a:buNone/>
          <a:defRPr kumimoji="0" lang="zh-TW" alt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文鼎霹雳体" pitchFamily="33" charset="-122"/>
          </a:defRPr>
        </a:defPPr>
      </a:lstStyle>
    </a:spDef>
    <a:lnDef>
      <a:spPr bwMode="auto">
        <a:xfrm>
          <a:off x="0" y="0"/>
          <a:ext cx="1" cy="1"/>
        </a:xfrm>
        <a:custGeom>
          <a:avLst/>
          <a:gdLst/>
          <a:ahLst/>
          <a:cxnLst/>
          <a:rect l="0" t="0" r="0" b="0"/>
          <a:pathLst/>
        </a:custGeom>
        <a:solidFill>
          <a:schemeClr val="accent1"/>
        </a:solidFill>
        <a:ln>
          <a:noFill/>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50000"/>
          </a:spcBef>
          <a:spcAft>
            <a:spcPct val="0"/>
          </a:spcAft>
          <a:buClrTx/>
          <a:buSzTx/>
          <a:buFontTx/>
          <a:buNone/>
          <a:defRPr kumimoji="0" lang="zh-TW" alt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文鼎霹雳体" pitchFamily="33" charset="-122"/>
          </a:defRPr>
        </a:defPPr>
      </a:lstStyle>
    </a:lnDef>
  </a:objectDefaults>
  <a:extraClrSchemeLst>
    <a:extraClrScheme>
      <a:clrScheme name="3_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3_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3_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3_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3_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3_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3_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3_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3_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50000"/>
          </a:spcBef>
          <a:spcAft>
            <a:spcPct val="0"/>
          </a:spcAft>
          <a:buClrTx/>
          <a:buSzTx/>
          <a:buFontTx/>
          <a:buNone/>
          <a:defRPr kumimoji="0" lang="zh-TW" alt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文鼎霹雳体" pitchFamily="33" charset="-122"/>
          </a:defRPr>
        </a:defPPr>
      </a:lstStyle>
    </a:spDef>
    <a:lnDef>
      <a:spPr bwMode="auto">
        <a:xfrm>
          <a:off x="0" y="0"/>
          <a:ext cx="1" cy="1"/>
        </a:xfrm>
        <a:custGeom>
          <a:avLst/>
          <a:gdLst/>
          <a:ahLst/>
          <a:cxnLst/>
          <a:rect l="0" t="0" r="0" b="0"/>
          <a:pathLst/>
        </a:custGeom>
        <a:solidFill>
          <a:schemeClr val="accent1"/>
        </a:solidFill>
        <a:ln>
          <a:noFill/>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50000"/>
          </a:spcBef>
          <a:spcAft>
            <a:spcPct val="0"/>
          </a:spcAft>
          <a:buClrTx/>
          <a:buSzTx/>
          <a:buFontTx/>
          <a:buNone/>
          <a:defRPr kumimoji="0" lang="zh-TW" alt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panose="020B0604020202020204" pitchFamily="34" charset="0"/>
            <a:ea typeface="文鼎霹雳体" pitchFamily="33"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lit">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6065</Words>
  <Application>WPS 演示</Application>
  <PresentationFormat>宽屏</PresentationFormat>
  <Paragraphs>887</Paragraphs>
  <Slides>63</Slides>
  <Notes>22</Notes>
  <HiddenSlides>0</HiddenSlides>
  <MMClips>0</MMClips>
  <ScaleCrop>false</ScaleCrop>
  <HeadingPairs>
    <vt:vector size="6" baseType="variant">
      <vt:variant>
        <vt:lpstr>已用的字体</vt:lpstr>
      </vt:variant>
      <vt:variant>
        <vt:i4>23</vt:i4>
      </vt:variant>
      <vt:variant>
        <vt:lpstr>主题</vt:lpstr>
      </vt:variant>
      <vt:variant>
        <vt:i4>4</vt:i4>
      </vt:variant>
      <vt:variant>
        <vt:lpstr>幻灯片标题</vt:lpstr>
      </vt:variant>
      <vt:variant>
        <vt:i4>63</vt:i4>
      </vt:variant>
    </vt:vector>
  </HeadingPairs>
  <TitlesOfParts>
    <vt:vector size="90" baseType="lpstr">
      <vt:lpstr>Arial</vt:lpstr>
      <vt:lpstr>宋体</vt:lpstr>
      <vt:lpstr>Wingdings</vt:lpstr>
      <vt:lpstr>文鼎霹雳体</vt:lpstr>
      <vt:lpstr>Tahoma</vt:lpstr>
      <vt:lpstr>PMingLiU</vt:lpstr>
      <vt:lpstr>Calibri Light</vt:lpstr>
      <vt:lpstr>Calibri</vt:lpstr>
      <vt:lpstr>草檀斋毛泽东字体</vt:lpstr>
      <vt:lpstr>黑体</vt:lpstr>
      <vt:lpstr>方正小标宋简体</vt:lpstr>
      <vt:lpstr>微软雅黑</vt:lpstr>
      <vt:lpstr>华文中宋</vt:lpstr>
      <vt:lpstr>Arial Black</vt:lpstr>
      <vt:lpstr>Meiryo</vt:lpstr>
      <vt:lpstr>Verdana</vt:lpstr>
      <vt:lpstr>Times New Roman</vt:lpstr>
      <vt:lpstr>楷体_GB2312</vt:lpstr>
      <vt:lpstr>新宋体</vt:lpstr>
      <vt:lpstr>方正清刻本悦宋简体</vt:lpstr>
      <vt:lpstr>Arial Unicode MS</vt:lpstr>
      <vt:lpstr>楷体</vt:lpstr>
      <vt:lpstr>汉仪旗黑-85S</vt:lpstr>
      <vt:lpstr>3_Slit</vt:lpstr>
      <vt:lpstr>自定义设计方案</vt:lpstr>
      <vt:lpstr>2_Slit</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cp:revision>
  <dcterms:created xsi:type="dcterms:W3CDTF">2024-05-16T07:38:45Z</dcterms:created>
  <dcterms:modified xsi:type="dcterms:W3CDTF">2024-05-16T07:38:46Z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1F3BD97B557E43668780F23F894FD536_13</vt:lpwstr>
  </property>
  <property fmtid="{D5CDD505-2E9C-101B-9397-08002B2CF9AE}" pid="3" name="KSOProductBuildVer">
    <vt:lpwstr>2052-12.1.0.16929</vt:lpwstr>
  </property>
</Properties>
</file>