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9144000" cy="6858000"/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 userDrawn="1"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 userDrawn="1"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 userDrawn="1"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0"/>
                </a:lnTo>
                <a:lnTo>
                  <a:pt x="304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 userDrawn="1"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 userDrawn="1"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259" y="460222"/>
            <a:ext cx="84394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4375" y="1824037"/>
            <a:ext cx="5460365" cy="218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7.jpeg"/><Relationship Id="rId4" Type="http://schemas.openxmlformats.org/officeDocument/2006/relationships/tags" Target="../tags/tag19.xml"/><Relationship Id="rId3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069335"/>
            <a:ext cx="8286115" cy="784860"/>
          </a:xfrm>
          <a:custGeom>
            <a:avLst/>
            <a:gdLst/>
            <a:ahLst/>
            <a:cxnLst/>
            <a:rect l="l" t="t" r="r" b="b"/>
            <a:pathLst>
              <a:path w="8286115" h="784860">
                <a:moveTo>
                  <a:pt x="8154924" y="784860"/>
                </a:moveTo>
                <a:lnTo>
                  <a:pt x="131064" y="784860"/>
                </a:lnTo>
                <a:lnTo>
                  <a:pt x="89316" y="778304"/>
                </a:lnTo>
                <a:lnTo>
                  <a:pt x="53183" y="759767"/>
                </a:lnTo>
                <a:lnTo>
                  <a:pt x="24818" y="731402"/>
                </a:lnTo>
                <a:lnTo>
                  <a:pt x="6372" y="695360"/>
                </a:lnTo>
                <a:lnTo>
                  <a:pt x="0" y="653796"/>
                </a:lnTo>
                <a:lnTo>
                  <a:pt x="0" y="129539"/>
                </a:lnTo>
                <a:lnTo>
                  <a:pt x="9936" y="78993"/>
                </a:lnTo>
                <a:lnTo>
                  <a:pt x="37895" y="37657"/>
                </a:lnTo>
                <a:lnTo>
                  <a:pt x="79672" y="9876"/>
                </a:lnTo>
                <a:lnTo>
                  <a:pt x="131064" y="0"/>
                </a:lnTo>
                <a:lnTo>
                  <a:pt x="8154924" y="0"/>
                </a:lnTo>
                <a:lnTo>
                  <a:pt x="8206029" y="9876"/>
                </a:lnTo>
                <a:lnTo>
                  <a:pt x="8247711" y="37657"/>
                </a:lnTo>
                <a:lnTo>
                  <a:pt x="8275765" y="78993"/>
                </a:lnTo>
                <a:lnTo>
                  <a:pt x="8285988" y="129539"/>
                </a:lnTo>
                <a:lnTo>
                  <a:pt x="8285988" y="653796"/>
                </a:lnTo>
                <a:lnTo>
                  <a:pt x="8275765" y="704973"/>
                </a:lnTo>
                <a:lnTo>
                  <a:pt x="8247711" y="746679"/>
                </a:lnTo>
                <a:lnTo>
                  <a:pt x="8206029" y="774709"/>
                </a:lnTo>
                <a:lnTo>
                  <a:pt x="8154924" y="784860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8125" y="3055937"/>
            <a:ext cx="8312150" cy="810260"/>
          </a:xfrm>
          <a:custGeom>
            <a:avLst/>
            <a:gdLst/>
            <a:ahLst/>
            <a:cxnLst/>
            <a:rect l="l" t="t" r="r" b="b"/>
            <a:pathLst>
              <a:path w="8312150" h="810260">
                <a:moveTo>
                  <a:pt x="8224113" y="10160"/>
                </a:moveTo>
                <a:lnTo>
                  <a:pt x="88036" y="10160"/>
                </a:lnTo>
                <a:lnTo>
                  <a:pt x="93979" y="7619"/>
                </a:lnTo>
                <a:lnTo>
                  <a:pt x="100660" y="6350"/>
                </a:lnTo>
                <a:lnTo>
                  <a:pt x="108089" y="3810"/>
                </a:lnTo>
                <a:lnTo>
                  <a:pt x="114414" y="2539"/>
                </a:lnTo>
                <a:lnTo>
                  <a:pt x="128676" y="0"/>
                </a:lnTo>
                <a:lnTo>
                  <a:pt x="8183473" y="0"/>
                </a:lnTo>
                <a:lnTo>
                  <a:pt x="8190661" y="1269"/>
                </a:lnTo>
                <a:lnTo>
                  <a:pt x="8197100" y="2539"/>
                </a:lnTo>
                <a:lnTo>
                  <a:pt x="8197723" y="2539"/>
                </a:lnTo>
                <a:lnTo>
                  <a:pt x="8204060" y="3810"/>
                </a:lnTo>
                <a:lnTo>
                  <a:pt x="8211489" y="6350"/>
                </a:lnTo>
                <a:lnTo>
                  <a:pt x="8218170" y="7619"/>
                </a:lnTo>
                <a:lnTo>
                  <a:pt x="8224113" y="10160"/>
                </a:lnTo>
                <a:close/>
              </a:path>
              <a:path w="8312150" h="810260">
                <a:moveTo>
                  <a:pt x="8248561" y="24130"/>
                </a:moveTo>
                <a:lnTo>
                  <a:pt x="63588" y="24130"/>
                </a:lnTo>
                <a:lnTo>
                  <a:pt x="68897" y="20319"/>
                </a:lnTo>
                <a:lnTo>
                  <a:pt x="75450" y="16510"/>
                </a:lnTo>
                <a:lnTo>
                  <a:pt x="81102" y="13969"/>
                </a:lnTo>
                <a:lnTo>
                  <a:pt x="87464" y="10160"/>
                </a:lnTo>
                <a:lnTo>
                  <a:pt x="8224685" y="10160"/>
                </a:lnTo>
                <a:lnTo>
                  <a:pt x="8231047" y="13969"/>
                </a:lnTo>
                <a:lnTo>
                  <a:pt x="8236699" y="16510"/>
                </a:lnTo>
                <a:lnTo>
                  <a:pt x="8242719" y="20319"/>
                </a:lnTo>
                <a:lnTo>
                  <a:pt x="8248561" y="24130"/>
                </a:lnTo>
                <a:close/>
              </a:path>
              <a:path w="8312150" h="810260">
                <a:moveTo>
                  <a:pt x="8249069" y="786129"/>
                </a:moveTo>
                <a:lnTo>
                  <a:pt x="63080" y="786129"/>
                </a:lnTo>
                <a:lnTo>
                  <a:pt x="57950" y="782320"/>
                </a:lnTo>
                <a:lnTo>
                  <a:pt x="52044" y="777239"/>
                </a:lnTo>
                <a:lnTo>
                  <a:pt x="47294" y="773429"/>
                </a:lnTo>
                <a:lnTo>
                  <a:pt x="42290" y="768350"/>
                </a:lnTo>
                <a:lnTo>
                  <a:pt x="37122" y="763270"/>
                </a:lnTo>
                <a:lnTo>
                  <a:pt x="33007" y="758189"/>
                </a:lnTo>
                <a:lnTo>
                  <a:pt x="28727" y="753110"/>
                </a:lnTo>
                <a:lnTo>
                  <a:pt x="24714" y="748029"/>
                </a:lnTo>
                <a:lnTo>
                  <a:pt x="24371" y="746760"/>
                </a:lnTo>
                <a:lnTo>
                  <a:pt x="20650" y="741679"/>
                </a:lnTo>
                <a:lnTo>
                  <a:pt x="17208" y="735329"/>
                </a:lnTo>
                <a:lnTo>
                  <a:pt x="11417" y="722629"/>
                </a:lnTo>
                <a:lnTo>
                  <a:pt x="11175" y="722629"/>
                </a:lnTo>
                <a:lnTo>
                  <a:pt x="774" y="681989"/>
                </a:lnTo>
                <a:lnTo>
                  <a:pt x="711" y="680720"/>
                </a:lnTo>
                <a:lnTo>
                  <a:pt x="203" y="674370"/>
                </a:lnTo>
                <a:lnTo>
                  <a:pt x="0" y="666750"/>
                </a:lnTo>
                <a:lnTo>
                  <a:pt x="0" y="142239"/>
                </a:lnTo>
                <a:lnTo>
                  <a:pt x="177" y="135889"/>
                </a:lnTo>
                <a:lnTo>
                  <a:pt x="711" y="128269"/>
                </a:lnTo>
                <a:lnTo>
                  <a:pt x="1701" y="120650"/>
                </a:lnTo>
                <a:lnTo>
                  <a:pt x="2984" y="114300"/>
                </a:lnTo>
                <a:lnTo>
                  <a:pt x="4445" y="107950"/>
                </a:lnTo>
                <a:lnTo>
                  <a:pt x="6553" y="100330"/>
                </a:lnTo>
                <a:lnTo>
                  <a:pt x="8826" y="93980"/>
                </a:lnTo>
                <a:lnTo>
                  <a:pt x="11175" y="87630"/>
                </a:lnTo>
                <a:lnTo>
                  <a:pt x="11417" y="86360"/>
                </a:lnTo>
                <a:lnTo>
                  <a:pt x="14312" y="80010"/>
                </a:lnTo>
                <a:lnTo>
                  <a:pt x="17208" y="74930"/>
                </a:lnTo>
                <a:lnTo>
                  <a:pt x="20967" y="68580"/>
                </a:lnTo>
                <a:lnTo>
                  <a:pt x="24371" y="63500"/>
                </a:lnTo>
                <a:lnTo>
                  <a:pt x="24714" y="62230"/>
                </a:lnTo>
                <a:lnTo>
                  <a:pt x="28727" y="57150"/>
                </a:lnTo>
                <a:lnTo>
                  <a:pt x="33007" y="50800"/>
                </a:lnTo>
                <a:lnTo>
                  <a:pt x="37122" y="46989"/>
                </a:lnTo>
                <a:lnTo>
                  <a:pt x="41871" y="41910"/>
                </a:lnTo>
                <a:lnTo>
                  <a:pt x="42290" y="40639"/>
                </a:lnTo>
                <a:lnTo>
                  <a:pt x="47294" y="36830"/>
                </a:lnTo>
                <a:lnTo>
                  <a:pt x="52044" y="31750"/>
                </a:lnTo>
                <a:lnTo>
                  <a:pt x="57467" y="27939"/>
                </a:lnTo>
                <a:lnTo>
                  <a:pt x="63080" y="24130"/>
                </a:lnTo>
                <a:lnTo>
                  <a:pt x="8249069" y="24130"/>
                </a:lnTo>
                <a:lnTo>
                  <a:pt x="8250940" y="25400"/>
                </a:lnTo>
                <a:lnTo>
                  <a:pt x="131876" y="25400"/>
                </a:lnTo>
                <a:lnTo>
                  <a:pt x="125323" y="26669"/>
                </a:lnTo>
                <a:lnTo>
                  <a:pt x="120129" y="26669"/>
                </a:lnTo>
                <a:lnTo>
                  <a:pt x="113792" y="27939"/>
                </a:lnTo>
                <a:lnTo>
                  <a:pt x="114414" y="27939"/>
                </a:lnTo>
                <a:lnTo>
                  <a:pt x="108191" y="30480"/>
                </a:lnTo>
                <a:lnTo>
                  <a:pt x="108800" y="30480"/>
                </a:lnTo>
                <a:lnTo>
                  <a:pt x="102704" y="31750"/>
                </a:lnTo>
                <a:lnTo>
                  <a:pt x="103301" y="31750"/>
                </a:lnTo>
                <a:lnTo>
                  <a:pt x="97345" y="34289"/>
                </a:lnTo>
                <a:lnTo>
                  <a:pt x="97917" y="34289"/>
                </a:lnTo>
                <a:lnTo>
                  <a:pt x="92125" y="36830"/>
                </a:lnTo>
                <a:lnTo>
                  <a:pt x="92684" y="36830"/>
                </a:lnTo>
                <a:lnTo>
                  <a:pt x="87033" y="39369"/>
                </a:lnTo>
                <a:lnTo>
                  <a:pt x="87579" y="39369"/>
                </a:lnTo>
                <a:lnTo>
                  <a:pt x="82092" y="41910"/>
                </a:lnTo>
                <a:lnTo>
                  <a:pt x="82613" y="41910"/>
                </a:lnTo>
                <a:lnTo>
                  <a:pt x="79065" y="44450"/>
                </a:lnTo>
                <a:lnTo>
                  <a:pt x="77800" y="44450"/>
                </a:lnTo>
                <a:lnTo>
                  <a:pt x="72669" y="48260"/>
                </a:lnTo>
                <a:lnTo>
                  <a:pt x="73152" y="48260"/>
                </a:lnTo>
                <a:lnTo>
                  <a:pt x="68211" y="52069"/>
                </a:lnTo>
                <a:lnTo>
                  <a:pt x="68681" y="52069"/>
                </a:lnTo>
                <a:lnTo>
                  <a:pt x="63919" y="55880"/>
                </a:lnTo>
                <a:lnTo>
                  <a:pt x="64376" y="55880"/>
                </a:lnTo>
                <a:lnTo>
                  <a:pt x="59829" y="59689"/>
                </a:lnTo>
                <a:lnTo>
                  <a:pt x="60248" y="59689"/>
                </a:lnTo>
                <a:lnTo>
                  <a:pt x="55918" y="63500"/>
                </a:lnTo>
                <a:lnTo>
                  <a:pt x="56324" y="63500"/>
                </a:lnTo>
                <a:lnTo>
                  <a:pt x="53238" y="67310"/>
                </a:lnTo>
                <a:lnTo>
                  <a:pt x="52590" y="67310"/>
                </a:lnTo>
                <a:lnTo>
                  <a:pt x="48704" y="72389"/>
                </a:lnTo>
                <a:lnTo>
                  <a:pt x="49072" y="72389"/>
                </a:lnTo>
                <a:lnTo>
                  <a:pt x="46329" y="76200"/>
                </a:lnTo>
                <a:lnTo>
                  <a:pt x="45758" y="76200"/>
                </a:lnTo>
                <a:lnTo>
                  <a:pt x="43035" y="81280"/>
                </a:lnTo>
                <a:lnTo>
                  <a:pt x="42671" y="81280"/>
                </a:lnTo>
                <a:lnTo>
                  <a:pt x="39522" y="86360"/>
                </a:lnTo>
                <a:lnTo>
                  <a:pt x="39814" y="86360"/>
                </a:lnTo>
                <a:lnTo>
                  <a:pt x="36918" y="91439"/>
                </a:lnTo>
                <a:lnTo>
                  <a:pt x="37185" y="91439"/>
                </a:lnTo>
                <a:lnTo>
                  <a:pt x="35092" y="96519"/>
                </a:lnTo>
                <a:lnTo>
                  <a:pt x="34810" y="96519"/>
                </a:lnTo>
                <a:lnTo>
                  <a:pt x="32931" y="101600"/>
                </a:lnTo>
                <a:lnTo>
                  <a:pt x="32677" y="101600"/>
                </a:lnTo>
                <a:lnTo>
                  <a:pt x="30619" y="107950"/>
                </a:lnTo>
                <a:lnTo>
                  <a:pt x="30810" y="107950"/>
                </a:lnTo>
                <a:lnTo>
                  <a:pt x="29397" y="113030"/>
                </a:lnTo>
                <a:lnTo>
                  <a:pt x="29197" y="113030"/>
                </a:lnTo>
                <a:lnTo>
                  <a:pt x="27736" y="119380"/>
                </a:lnTo>
                <a:lnTo>
                  <a:pt x="26939" y="124460"/>
                </a:lnTo>
                <a:lnTo>
                  <a:pt x="26809" y="124460"/>
                </a:lnTo>
                <a:lnTo>
                  <a:pt x="25971" y="130810"/>
                </a:lnTo>
                <a:lnTo>
                  <a:pt x="25638" y="135889"/>
                </a:lnTo>
                <a:lnTo>
                  <a:pt x="25565" y="137160"/>
                </a:lnTo>
                <a:lnTo>
                  <a:pt x="25433" y="142239"/>
                </a:lnTo>
                <a:lnTo>
                  <a:pt x="25400" y="666750"/>
                </a:lnTo>
                <a:lnTo>
                  <a:pt x="25565" y="673100"/>
                </a:lnTo>
                <a:lnTo>
                  <a:pt x="26035" y="679450"/>
                </a:lnTo>
                <a:lnTo>
                  <a:pt x="26809" y="685800"/>
                </a:lnTo>
                <a:lnTo>
                  <a:pt x="26939" y="685800"/>
                </a:lnTo>
                <a:lnTo>
                  <a:pt x="27863" y="690879"/>
                </a:lnTo>
                <a:lnTo>
                  <a:pt x="29197" y="697229"/>
                </a:lnTo>
                <a:lnTo>
                  <a:pt x="29397" y="697229"/>
                </a:lnTo>
                <a:lnTo>
                  <a:pt x="30810" y="702310"/>
                </a:lnTo>
                <a:lnTo>
                  <a:pt x="30619" y="702310"/>
                </a:lnTo>
                <a:lnTo>
                  <a:pt x="32677" y="707389"/>
                </a:lnTo>
                <a:lnTo>
                  <a:pt x="32461" y="707389"/>
                </a:lnTo>
                <a:lnTo>
                  <a:pt x="34810" y="713739"/>
                </a:lnTo>
                <a:lnTo>
                  <a:pt x="35092" y="713739"/>
                </a:lnTo>
                <a:lnTo>
                  <a:pt x="37185" y="718820"/>
                </a:lnTo>
                <a:lnTo>
                  <a:pt x="37498" y="718820"/>
                </a:lnTo>
                <a:lnTo>
                  <a:pt x="39814" y="723900"/>
                </a:lnTo>
                <a:lnTo>
                  <a:pt x="40152" y="723900"/>
                </a:lnTo>
                <a:lnTo>
                  <a:pt x="42671" y="728979"/>
                </a:lnTo>
                <a:lnTo>
                  <a:pt x="43205" y="728979"/>
                </a:lnTo>
                <a:lnTo>
                  <a:pt x="45758" y="732789"/>
                </a:lnTo>
                <a:lnTo>
                  <a:pt x="45415" y="732789"/>
                </a:lnTo>
                <a:lnTo>
                  <a:pt x="49072" y="737870"/>
                </a:lnTo>
                <a:lnTo>
                  <a:pt x="48704" y="737870"/>
                </a:lnTo>
                <a:lnTo>
                  <a:pt x="52590" y="742950"/>
                </a:lnTo>
                <a:lnTo>
                  <a:pt x="53238" y="742950"/>
                </a:lnTo>
                <a:lnTo>
                  <a:pt x="56324" y="746760"/>
                </a:lnTo>
                <a:lnTo>
                  <a:pt x="55918" y="746760"/>
                </a:lnTo>
                <a:lnTo>
                  <a:pt x="60248" y="750570"/>
                </a:lnTo>
                <a:lnTo>
                  <a:pt x="59829" y="750570"/>
                </a:lnTo>
                <a:lnTo>
                  <a:pt x="64376" y="754379"/>
                </a:lnTo>
                <a:lnTo>
                  <a:pt x="63919" y="754379"/>
                </a:lnTo>
                <a:lnTo>
                  <a:pt x="68681" y="758189"/>
                </a:lnTo>
                <a:lnTo>
                  <a:pt x="68211" y="758189"/>
                </a:lnTo>
                <a:lnTo>
                  <a:pt x="73152" y="762000"/>
                </a:lnTo>
                <a:lnTo>
                  <a:pt x="72669" y="762000"/>
                </a:lnTo>
                <a:lnTo>
                  <a:pt x="77800" y="764539"/>
                </a:lnTo>
                <a:lnTo>
                  <a:pt x="77292" y="764539"/>
                </a:lnTo>
                <a:lnTo>
                  <a:pt x="82613" y="768350"/>
                </a:lnTo>
                <a:lnTo>
                  <a:pt x="82092" y="768350"/>
                </a:lnTo>
                <a:lnTo>
                  <a:pt x="87579" y="770889"/>
                </a:lnTo>
                <a:lnTo>
                  <a:pt x="87033" y="770889"/>
                </a:lnTo>
                <a:lnTo>
                  <a:pt x="92684" y="773429"/>
                </a:lnTo>
                <a:lnTo>
                  <a:pt x="92125" y="773429"/>
                </a:lnTo>
                <a:lnTo>
                  <a:pt x="97917" y="775970"/>
                </a:lnTo>
                <a:lnTo>
                  <a:pt x="97345" y="775970"/>
                </a:lnTo>
                <a:lnTo>
                  <a:pt x="103301" y="778510"/>
                </a:lnTo>
                <a:lnTo>
                  <a:pt x="102704" y="778510"/>
                </a:lnTo>
                <a:lnTo>
                  <a:pt x="108800" y="779779"/>
                </a:lnTo>
                <a:lnTo>
                  <a:pt x="108191" y="779779"/>
                </a:lnTo>
                <a:lnTo>
                  <a:pt x="114414" y="781050"/>
                </a:lnTo>
                <a:lnTo>
                  <a:pt x="113792" y="781050"/>
                </a:lnTo>
                <a:lnTo>
                  <a:pt x="120129" y="782320"/>
                </a:lnTo>
                <a:lnTo>
                  <a:pt x="119507" y="782320"/>
                </a:lnTo>
                <a:lnTo>
                  <a:pt x="125958" y="783589"/>
                </a:lnTo>
                <a:lnTo>
                  <a:pt x="125323" y="783589"/>
                </a:lnTo>
                <a:lnTo>
                  <a:pt x="131876" y="784860"/>
                </a:lnTo>
                <a:lnTo>
                  <a:pt x="8250779" y="784860"/>
                </a:lnTo>
                <a:lnTo>
                  <a:pt x="8249069" y="786129"/>
                </a:lnTo>
                <a:close/>
              </a:path>
              <a:path w="8312150" h="810260">
                <a:moveTo>
                  <a:pt x="8234857" y="45719"/>
                </a:moveTo>
                <a:lnTo>
                  <a:pt x="8229536" y="41910"/>
                </a:lnTo>
                <a:lnTo>
                  <a:pt x="8230057" y="41910"/>
                </a:lnTo>
                <a:lnTo>
                  <a:pt x="8224570" y="39369"/>
                </a:lnTo>
                <a:lnTo>
                  <a:pt x="8225116" y="39369"/>
                </a:lnTo>
                <a:lnTo>
                  <a:pt x="8219465" y="36830"/>
                </a:lnTo>
                <a:lnTo>
                  <a:pt x="8220024" y="36830"/>
                </a:lnTo>
                <a:lnTo>
                  <a:pt x="8214220" y="34289"/>
                </a:lnTo>
                <a:lnTo>
                  <a:pt x="8214804" y="34289"/>
                </a:lnTo>
                <a:lnTo>
                  <a:pt x="8208848" y="31750"/>
                </a:lnTo>
                <a:lnTo>
                  <a:pt x="8209445" y="31750"/>
                </a:lnTo>
                <a:lnTo>
                  <a:pt x="8203349" y="30480"/>
                </a:lnTo>
                <a:lnTo>
                  <a:pt x="8203958" y="30480"/>
                </a:lnTo>
                <a:lnTo>
                  <a:pt x="8197735" y="27939"/>
                </a:lnTo>
                <a:lnTo>
                  <a:pt x="8198358" y="27939"/>
                </a:lnTo>
                <a:lnTo>
                  <a:pt x="8192020" y="26669"/>
                </a:lnTo>
                <a:lnTo>
                  <a:pt x="8186826" y="26669"/>
                </a:lnTo>
                <a:lnTo>
                  <a:pt x="8180273" y="25400"/>
                </a:lnTo>
                <a:lnTo>
                  <a:pt x="8250940" y="25400"/>
                </a:lnTo>
                <a:lnTo>
                  <a:pt x="8254682" y="27939"/>
                </a:lnTo>
                <a:lnTo>
                  <a:pt x="8260105" y="31750"/>
                </a:lnTo>
                <a:lnTo>
                  <a:pt x="8264855" y="36830"/>
                </a:lnTo>
                <a:lnTo>
                  <a:pt x="8270278" y="41910"/>
                </a:lnTo>
                <a:lnTo>
                  <a:pt x="8272653" y="44450"/>
                </a:lnTo>
                <a:lnTo>
                  <a:pt x="8234349" y="44450"/>
                </a:lnTo>
                <a:lnTo>
                  <a:pt x="8234857" y="45719"/>
                </a:lnTo>
                <a:close/>
              </a:path>
              <a:path w="8312150" h="810260">
                <a:moveTo>
                  <a:pt x="77292" y="45719"/>
                </a:moveTo>
                <a:lnTo>
                  <a:pt x="77800" y="44450"/>
                </a:lnTo>
                <a:lnTo>
                  <a:pt x="79065" y="44450"/>
                </a:lnTo>
                <a:lnTo>
                  <a:pt x="77292" y="45719"/>
                </a:lnTo>
                <a:close/>
              </a:path>
              <a:path w="8312150" h="810260">
                <a:moveTo>
                  <a:pt x="8259940" y="68580"/>
                </a:moveTo>
                <a:lnTo>
                  <a:pt x="8255825" y="63500"/>
                </a:lnTo>
                <a:lnTo>
                  <a:pt x="8256231" y="63500"/>
                </a:lnTo>
                <a:lnTo>
                  <a:pt x="8251901" y="59689"/>
                </a:lnTo>
                <a:lnTo>
                  <a:pt x="8252320" y="59689"/>
                </a:lnTo>
                <a:lnTo>
                  <a:pt x="8247773" y="55880"/>
                </a:lnTo>
                <a:lnTo>
                  <a:pt x="8248230" y="55880"/>
                </a:lnTo>
                <a:lnTo>
                  <a:pt x="8243468" y="52069"/>
                </a:lnTo>
                <a:lnTo>
                  <a:pt x="8243938" y="52069"/>
                </a:lnTo>
                <a:lnTo>
                  <a:pt x="8238998" y="48260"/>
                </a:lnTo>
                <a:lnTo>
                  <a:pt x="8239480" y="48260"/>
                </a:lnTo>
                <a:lnTo>
                  <a:pt x="8234349" y="44450"/>
                </a:lnTo>
                <a:lnTo>
                  <a:pt x="8272653" y="44450"/>
                </a:lnTo>
                <a:lnTo>
                  <a:pt x="8275027" y="46989"/>
                </a:lnTo>
                <a:lnTo>
                  <a:pt x="8279142" y="50800"/>
                </a:lnTo>
                <a:lnTo>
                  <a:pt x="8283778" y="57150"/>
                </a:lnTo>
                <a:lnTo>
                  <a:pt x="8287435" y="62230"/>
                </a:lnTo>
                <a:lnTo>
                  <a:pt x="8287778" y="63500"/>
                </a:lnTo>
                <a:lnTo>
                  <a:pt x="8290331" y="67310"/>
                </a:lnTo>
                <a:lnTo>
                  <a:pt x="8259559" y="67310"/>
                </a:lnTo>
                <a:lnTo>
                  <a:pt x="8259940" y="68580"/>
                </a:lnTo>
                <a:close/>
              </a:path>
              <a:path w="8312150" h="810260">
                <a:moveTo>
                  <a:pt x="52209" y="68580"/>
                </a:moveTo>
                <a:lnTo>
                  <a:pt x="52590" y="67310"/>
                </a:lnTo>
                <a:lnTo>
                  <a:pt x="53238" y="67310"/>
                </a:lnTo>
                <a:lnTo>
                  <a:pt x="52209" y="68580"/>
                </a:lnTo>
                <a:close/>
              </a:path>
              <a:path w="8312150" h="810260">
                <a:moveTo>
                  <a:pt x="8266734" y="77469"/>
                </a:moveTo>
                <a:lnTo>
                  <a:pt x="8263077" y="72389"/>
                </a:lnTo>
                <a:lnTo>
                  <a:pt x="8263445" y="72389"/>
                </a:lnTo>
                <a:lnTo>
                  <a:pt x="8259559" y="67310"/>
                </a:lnTo>
                <a:lnTo>
                  <a:pt x="8290331" y="67310"/>
                </a:lnTo>
                <a:lnTo>
                  <a:pt x="8291182" y="68580"/>
                </a:lnTo>
                <a:lnTo>
                  <a:pt x="8294941" y="74930"/>
                </a:lnTo>
                <a:lnTo>
                  <a:pt x="8295665" y="76200"/>
                </a:lnTo>
                <a:lnTo>
                  <a:pt x="8266391" y="76200"/>
                </a:lnTo>
                <a:lnTo>
                  <a:pt x="8266734" y="77469"/>
                </a:lnTo>
                <a:close/>
              </a:path>
              <a:path w="8312150" h="810260">
                <a:moveTo>
                  <a:pt x="45415" y="77469"/>
                </a:moveTo>
                <a:lnTo>
                  <a:pt x="45758" y="76200"/>
                </a:lnTo>
                <a:lnTo>
                  <a:pt x="46329" y="76200"/>
                </a:lnTo>
                <a:lnTo>
                  <a:pt x="45415" y="77469"/>
                </a:lnTo>
                <a:close/>
              </a:path>
              <a:path w="8312150" h="810260">
                <a:moveTo>
                  <a:pt x="8269795" y="82550"/>
                </a:moveTo>
                <a:lnTo>
                  <a:pt x="8266391" y="76200"/>
                </a:lnTo>
                <a:lnTo>
                  <a:pt x="8295665" y="76200"/>
                </a:lnTo>
                <a:lnTo>
                  <a:pt x="8297837" y="80010"/>
                </a:lnTo>
                <a:lnTo>
                  <a:pt x="8298416" y="81280"/>
                </a:lnTo>
                <a:lnTo>
                  <a:pt x="8269478" y="81280"/>
                </a:lnTo>
                <a:lnTo>
                  <a:pt x="8269795" y="82550"/>
                </a:lnTo>
                <a:close/>
              </a:path>
              <a:path w="8312150" h="810260">
                <a:moveTo>
                  <a:pt x="42354" y="82550"/>
                </a:moveTo>
                <a:lnTo>
                  <a:pt x="42671" y="81280"/>
                </a:lnTo>
                <a:lnTo>
                  <a:pt x="43035" y="81280"/>
                </a:lnTo>
                <a:lnTo>
                  <a:pt x="42354" y="82550"/>
                </a:lnTo>
                <a:close/>
              </a:path>
              <a:path w="8312150" h="810260">
                <a:moveTo>
                  <a:pt x="8277580" y="97789"/>
                </a:moveTo>
                <a:lnTo>
                  <a:pt x="8274964" y="91439"/>
                </a:lnTo>
                <a:lnTo>
                  <a:pt x="8275231" y="91439"/>
                </a:lnTo>
                <a:lnTo>
                  <a:pt x="8272335" y="86360"/>
                </a:lnTo>
                <a:lnTo>
                  <a:pt x="8272627" y="86360"/>
                </a:lnTo>
                <a:lnTo>
                  <a:pt x="8269478" y="81280"/>
                </a:lnTo>
                <a:lnTo>
                  <a:pt x="8298416" y="81280"/>
                </a:lnTo>
                <a:lnTo>
                  <a:pt x="8300732" y="86360"/>
                </a:lnTo>
                <a:lnTo>
                  <a:pt x="8300974" y="87630"/>
                </a:lnTo>
                <a:lnTo>
                  <a:pt x="8303323" y="93980"/>
                </a:lnTo>
                <a:lnTo>
                  <a:pt x="8304232" y="96519"/>
                </a:lnTo>
                <a:lnTo>
                  <a:pt x="8277339" y="96519"/>
                </a:lnTo>
                <a:lnTo>
                  <a:pt x="8277580" y="97789"/>
                </a:lnTo>
                <a:close/>
              </a:path>
              <a:path w="8312150" h="810260">
                <a:moveTo>
                  <a:pt x="34569" y="97789"/>
                </a:moveTo>
                <a:lnTo>
                  <a:pt x="34810" y="96519"/>
                </a:lnTo>
                <a:lnTo>
                  <a:pt x="35092" y="96519"/>
                </a:lnTo>
                <a:lnTo>
                  <a:pt x="34569" y="97789"/>
                </a:lnTo>
                <a:close/>
              </a:path>
              <a:path w="8312150" h="810260">
                <a:moveTo>
                  <a:pt x="8279688" y="102869"/>
                </a:moveTo>
                <a:lnTo>
                  <a:pt x="8277339" y="96519"/>
                </a:lnTo>
                <a:lnTo>
                  <a:pt x="8304232" y="96519"/>
                </a:lnTo>
                <a:lnTo>
                  <a:pt x="8305596" y="100330"/>
                </a:lnTo>
                <a:lnTo>
                  <a:pt x="8305948" y="101600"/>
                </a:lnTo>
                <a:lnTo>
                  <a:pt x="8279472" y="101600"/>
                </a:lnTo>
                <a:lnTo>
                  <a:pt x="8279688" y="102869"/>
                </a:lnTo>
                <a:close/>
              </a:path>
              <a:path w="8312150" h="810260">
                <a:moveTo>
                  <a:pt x="32461" y="102869"/>
                </a:moveTo>
                <a:lnTo>
                  <a:pt x="32677" y="101600"/>
                </a:lnTo>
                <a:lnTo>
                  <a:pt x="32931" y="101600"/>
                </a:lnTo>
                <a:lnTo>
                  <a:pt x="32461" y="102869"/>
                </a:lnTo>
                <a:close/>
              </a:path>
              <a:path w="8312150" h="810260">
                <a:moveTo>
                  <a:pt x="8283105" y="114300"/>
                </a:moveTo>
                <a:lnTo>
                  <a:pt x="8281339" y="107950"/>
                </a:lnTo>
                <a:lnTo>
                  <a:pt x="8281530" y="107950"/>
                </a:lnTo>
                <a:lnTo>
                  <a:pt x="8279472" y="101600"/>
                </a:lnTo>
                <a:lnTo>
                  <a:pt x="8305948" y="101600"/>
                </a:lnTo>
                <a:lnTo>
                  <a:pt x="8307705" y="107950"/>
                </a:lnTo>
                <a:lnTo>
                  <a:pt x="8308873" y="113030"/>
                </a:lnTo>
                <a:lnTo>
                  <a:pt x="8282952" y="113030"/>
                </a:lnTo>
                <a:lnTo>
                  <a:pt x="8283105" y="114300"/>
                </a:lnTo>
                <a:close/>
              </a:path>
              <a:path w="8312150" h="810260">
                <a:moveTo>
                  <a:pt x="29044" y="114300"/>
                </a:moveTo>
                <a:lnTo>
                  <a:pt x="29197" y="113030"/>
                </a:lnTo>
                <a:lnTo>
                  <a:pt x="29397" y="113030"/>
                </a:lnTo>
                <a:lnTo>
                  <a:pt x="29044" y="114300"/>
                </a:lnTo>
                <a:close/>
              </a:path>
              <a:path w="8312150" h="810260">
                <a:moveTo>
                  <a:pt x="8285441" y="125730"/>
                </a:moveTo>
                <a:lnTo>
                  <a:pt x="8284286" y="119380"/>
                </a:lnTo>
                <a:lnTo>
                  <a:pt x="8282952" y="113030"/>
                </a:lnTo>
                <a:lnTo>
                  <a:pt x="8308873" y="113030"/>
                </a:lnTo>
                <a:lnTo>
                  <a:pt x="8309165" y="114300"/>
                </a:lnTo>
                <a:lnTo>
                  <a:pt x="8310448" y="120650"/>
                </a:lnTo>
                <a:lnTo>
                  <a:pt x="8310911" y="124460"/>
                </a:lnTo>
                <a:lnTo>
                  <a:pt x="8285340" y="124460"/>
                </a:lnTo>
                <a:lnTo>
                  <a:pt x="8285441" y="125730"/>
                </a:lnTo>
                <a:close/>
              </a:path>
              <a:path w="8312150" h="810260">
                <a:moveTo>
                  <a:pt x="26708" y="125730"/>
                </a:moveTo>
                <a:lnTo>
                  <a:pt x="26809" y="124460"/>
                </a:lnTo>
                <a:lnTo>
                  <a:pt x="26939" y="124460"/>
                </a:lnTo>
                <a:lnTo>
                  <a:pt x="26708" y="125730"/>
                </a:lnTo>
                <a:close/>
              </a:path>
              <a:path w="8312150" h="810260">
                <a:moveTo>
                  <a:pt x="8311540" y="679450"/>
                </a:moveTo>
                <a:lnTo>
                  <a:pt x="8286115" y="679450"/>
                </a:lnTo>
                <a:lnTo>
                  <a:pt x="8286610" y="673100"/>
                </a:lnTo>
                <a:lnTo>
                  <a:pt x="8286750" y="666750"/>
                </a:lnTo>
                <a:lnTo>
                  <a:pt x="8286716" y="142239"/>
                </a:lnTo>
                <a:lnTo>
                  <a:pt x="8286584" y="137160"/>
                </a:lnTo>
                <a:lnTo>
                  <a:pt x="8286511" y="135889"/>
                </a:lnTo>
                <a:lnTo>
                  <a:pt x="8286115" y="130810"/>
                </a:lnTo>
                <a:lnTo>
                  <a:pt x="8285340" y="124460"/>
                </a:lnTo>
                <a:lnTo>
                  <a:pt x="8310911" y="124460"/>
                </a:lnTo>
                <a:lnTo>
                  <a:pt x="8311375" y="128269"/>
                </a:lnTo>
                <a:lnTo>
                  <a:pt x="8311946" y="135889"/>
                </a:lnTo>
                <a:lnTo>
                  <a:pt x="8312150" y="142239"/>
                </a:lnTo>
                <a:lnTo>
                  <a:pt x="8312150" y="666750"/>
                </a:lnTo>
                <a:lnTo>
                  <a:pt x="8311946" y="674370"/>
                </a:lnTo>
                <a:lnTo>
                  <a:pt x="8311540" y="679450"/>
                </a:lnTo>
                <a:close/>
              </a:path>
              <a:path w="8312150" h="810260">
                <a:moveTo>
                  <a:pt x="26111" y="679450"/>
                </a:moveTo>
                <a:lnTo>
                  <a:pt x="25971" y="678179"/>
                </a:lnTo>
                <a:lnTo>
                  <a:pt x="26111" y="679450"/>
                </a:lnTo>
                <a:close/>
              </a:path>
              <a:path w="8312150" h="810260">
                <a:moveTo>
                  <a:pt x="8310911" y="685800"/>
                </a:moveTo>
                <a:lnTo>
                  <a:pt x="8285340" y="685800"/>
                </a:lnTo>
                <a:lnTo>
                  <a:pt x="8286178" y="678179"/>
                </a:lnTo>
                <a:lnTo>
                  <a:pt x="8286115" y="679450"/>
                </a:lnTo>
                <a:lnTo>
                  <a:pt x="8311540" y="679450"/>
                </a:lnTo>
                <a:lnTo>
                  <a:pt x="8311438" y="680720"/>
                </a:lnTo>
                <a:lnTo>
                  <a:pt x="8311375" y="681989"/>
                </a:lnTo>
                <a:lnTo>
                  <a:pt x="8310911" y="685800"/>
                </a:lnTo>
                <a:close/>
              </a:path>
              <a:path w="8312150" h="810260">
                <a:moveTo>
                  <a:pt x="26939" y="685800"/>
                </a:moveTo>
                <a:lnTo>
                  <a:pt x="26809" y="685800"/>
                </a:lnTo>
                <a:lnTo>
                  <a:pt x="26708" y="684529"/>
                </a:lnTo>
                <a:lnTo>
                  <a:pt x="26939" y="685800"/>
                </a:lnTo>
                <a:close/>
              </a:path>
              <a:path w="8312150" h="810260">
                <a:moveTo>
                  <a:pt x="8308873" y="697229"/>
                </a:moveTo>
                <a:lnTo>
                  <a:pt x="8282952" y="697229"/>
                </a:lnTo>
                <a:lnTo>
                  <a:pt x="8284413" y="690879"/>
                </a:lnTo>
                <a:lnTo>
                  <a:pt x="8285441" y="684529"/>
                </a:lnTo>
                <a:lnTo>
                  <a:pt x="8285340" y="685800"/>
                </a:lnTo>
                <a:lnTo>
                  <a:pt x="8310911" y="685800"/>
                </a:lnTo>
                <a:lnTo>
                  <a:pt x="8310448" y="689610"/>
                </a:lnTo>
                <a:lnTo>
                  <a:pt x="8309165" y="695960"/>
                </a:lnTo>
                <a:lnTo>
                  <a:pt x="8308873" y="697229"/>
                </a:lnTo>
                <a:close/>
              </a:path>
              <a:path w="8312150" h="810260">
                <a:moveTo>
                  <a:pt x="29397" y="697229"/>
                </a:moveTo>
                <a:lnTo>
                  <a:pt x="29197" y="697229"/>
                </a:lnTo>
                <a:lnTo>
                  <a:pt x="29044" y="695960"/>
                </a:lnTo>
                <a:lnTo>
                  <a:pt x="29397" y="697229"/>
                </a:lnTo>
                <a:close/>
              </a:path>
              <a:path w="8312150" h="810260">
                <a:moveTo>
                  <a:pt x="8304232" y="713739"/>
                </a:moveTo>
                <a:lnTo>
                  <a:pt x="8277339" y="713739"/>
                </a:lnTo>
                <a:lnTo>
                  <a:pt x="8279688" y="707389"/>
                </a:lnTo>
                <a:lnTo>
                  <a:pt x="8279472" y="707389"/>
                </a:lnTo>
                <a:lnTo>
                  <a:pt x="8281530" y="702310"/>
                </a:lnTo>
                <a:lnTo>
                  <a:pt x="8281339" y="702310"/>
                </a:lnTo>
                <a:lnTo>
                  <a:pt x="8283105" y="695960"/>
                </a:lnTo>
                <a:lnTo>
                  <a:pt x="8282952" y="697229"/>
                </a:lnTo>
                <a:lnTo>
                  <a:pt x="8308873" y="697229"/>
                </a:lnTo>
                <a:lnTo>
                  <a:pt x="8307705" y="702310"/>
                </a:lnTo>
                <a:lnTo>
                  <a:pt x="8305596" y="709929"/>
                </a:lnTo>
                <a:lnTo>
                  <a:pt x="8304232" y="713739"/>
                </a:lnTo>
                <a:close/>
              </a:path>
              <a:path w="8312150" h="810260">
                <a:moveTo>
                  <a:pt x="35092" y="713739"/>
                </a:moveTo>
                <a:lnTo>
                  <a:pt x="34810" y="713739"/>
                </a:lnTo>
                <a:lnTo>
                  <a:pt x="34569" y="712470"/>
                </a:lnTo>
                <a:lnTo>
                  <a:pt x="35092" y="713739"/>
                </a:lnTo>
                <a:close/>
              </a:path>
              <a:path w="8312150" h="810260">
                <a:moveTo>
                  <a:pt x="8302383" y="718820"/>
                </a:moveTo>
                <a:lnTo>
                  <a:pt x="8274964" y="718820"/>
                </a:lnTo>
                <a:lnTo>
                  <a:pt x="8277580" y="712470"/>
                </a:lnTo>
                <a:lnTo>
                  <a:pt x="8277339" y="713739"/>
                </a:lnTo>
                <a:lnTo>
                  <a:pt x="8304232" y="713739"/>
                </a:lnTo>
                <a:lnTo>
                  <a:pt x="8303323" y="716279"/>
                </a:lnTo>
                <a:lnTo>
                  <a:pt x="8302383" y="718820"/>
                </a:lnTo>
                <a:close/>
              </a:path>
              <a:path w="8312150" h="810260">
                <a:moveTo>
                  <a:pt x="37498" y="718820"/>
                </a:moveTo>
                <a:lnTo>
                  <a:pt x="37185" y="718820"/>
                </a:lnTo>
                <a:lnTo>
                  <a:pt x="36918" y="717550"/>
                </a:lnTo>
                <a:lnTo>
                  <a:pt x="37498" y="718820"/>
                </a:lnTo>
                <a:close/>
              </a:path>
              <a:path w="8312150" h="810260">
                <a:moveTo>
                  <a:pt x="8300153" y="723900"/>
                </a:moveTo>
                <a:lnTo>
                  <a:pt x="8272335" y="723900"/>
                </a:lnTo>
                <a:lnTo>
                  <a:pt x="8275231" y="717550"/>
                </a:lnTo>
                <a:lnTo>
                  <a:pt x="8274964" y="718820"/>
                </a:lnTo>
                <a:lnTo>
                  <a:pt x="8302383" y="718820"/>
                </a:lnTo>
                <a:lnTo>
                  <a:pt x="8300974" y="722629"/>
                </a:lnTo>
                <a:lnTo>
                  <a:pt x="8300732" y="722629"/>
                </a:lnTo>
                <a:lnTo>
                  <a:pt x="8300153" y="723900"/>
                </a:lnTo>
                <a:close/>
              </a:path>
              <a:path w="8312150" h="810260">
                <a:moveTo>
                  <a:pt x="40152" y="723900"/>
                </a:moveTo>
                <a:lnTo>
                  <a:pt x="39814" y="723900"/>
                </a:lnTo>
                <a:lnTo>
                  <a:pt x="39522" y="722629"/>
                </a:lnTo>
                <a:lnTo>
                  <a:pt x="40152" y="723900"/>
                </a:lnTo>
                <a:close/>
              </a:path>
              <a:path w="8312150" h="810260">
                <a:moveTo>
                  <a:pt x="8297837" y="728979"/>
                </a:moveTo>
                <a:lnTo>
                  <a:pt x="8269478" y="728979"/>
                </a:lnTo>
                <a:lnTo>
                  <a:pt x="8272627" y="722629"/>
                </a:lnTo>
                <a:lnTo>
                  <a:pt x="8272335" y="723900"/>
                </a:lnTo>
                <a:lnTo>
                  <a:pt x="8300153" y="723900"/>
                </a:lnTo>
                <a:lnTo>
                  <a:pt x="8297837" y="728979"/>
                </a:lnTo>
                <a:close/>
              </a:path>
              <a:path w="8312150" h="810260">
                <a:moveTo>
                  <a:pt x="43205" y="728979"/>
                </a:moveTo>
                <a:lnTo>
                  <a:pt x="42671" y="728979"/>
                </a:lnTo>
                <a:lnTo>
                  <a:pt x="42354" y="727710"/>
                </a:lnTo>
                <a:lnTo>
                  <a:pt x="43205" y="728979"/>
                </a:lnTo>
                <a:close/>
              </a:path>
              <a:path w="8312150" h="810260">
                <a:moveTo>
                  <a:pt x="8290569" y="742950"/>
                </a:moveTo>
                <a:lnTo>
                  <a:pt x="8259559" y="742950"/>
                </a:lnTo>
                <a:lnTo>
                  <a:pt x="8263445" y="737870"/>
                </a:lnTo>
                <a:lnTo>
                  <a:pt x="8263077" y="737870"/>
                </a:lnTo>
                <a:lnTo>
                  <a:pt x="8266734" y="732789"/>
                </a:lnTo>
                <a:lnTo>
                  <a:pt x="8266391" y="732789"/>
                </a:lnTo>
                <a:lnTo>
                  <a:pt x="8269795" y="727710"/>
                </a:lnTo>
                <a:lnTo>
                  <a:pt x="8269478" y="728979"/>
                </a:lnTo>
                <a:lnTo>
                  <a:pt x="8297837" y="728979"/>
                </a:lnTo>
                <a:lnTo>
                  <a:pt x="8294941" y="735329"/>
                </a:lnTo>
                <a:lnTo>
                  <a:pt x="8291499" y="741679"/>
                </a:lnTo>
                <a:lnTo>
                  <a:pt x="8290569" y="742950"/>
                </a:lnTo>
                <a:close/>
              </a:path>
              <a:path w="8312150" h="810260">
                <a:moveTo>
                  <a:pt x="53238" y="742950"/>
                </a:moveTo>
                <a:lnTo>
                  <a:pt x="52590" y="742950"/>
                </a:lnTo>
                <a:lnTo>
                  <a:pt x="52209" y="741679"/>
                </a:lnTo>
                <a:lnTo>
                  <a:pt x="53238" y="742950"/>
                </a:lnTo>
                <a:close/>
              </a:path>
              <a:path w="8312150" h="810260">
                <a:moveTo>
                  <a:pt x="8270278" y="768350"/>
                </a:moveTo>
                <a:lnTo>
                  <a:pt x="8229536" y="768350"/>
                </a:lnTo>
                <a:lnTo>
                  <a:pt x="8234857" y="764539"/>
                </a:lnTo>
                <a:lnTo>
                  <a:pt x="8234349" y="764539"/>
                </a:lnTo>
                <a:lnTo>
                  <a:pt x="8239480" y="762000"/>
                </a:lnTo>
                <a:lnTo>
                  <a:pt x="8238998" y="762000"/>
                </a:lnTo>
                <a:lnTo>
                  <a:pt x="8243938" y="758189"/>
                </a:lnTo>
                <a:lnTo>
                  <a:pt x="8243468" y="758189"/>
                </a:lnTo>
                <a:lnTo>
                  <a:pt x="8248230" y="754379"/>
                </a:lnTo>
                <a:lnTo>
                  <a:pt x="8247773" y="754379"/>
                </a:lnTo>
                <a:lnTo>
                  <a:pt x="8252320" y="750570"/>
                </a:lnTo>
                <a:lnTo>
                  <a:pt x="8251901" y="750570"/>
                </a:lnTo>
                <a:lnTo>
                  <a:pt x="8256231" y="746760"/>
                </a:lnTo>
                <a:lnTo>
                  <a:pt x="8255825" y="746760"/>
                </a:lnTo>
                <a:lnTo>
                  <a:pt x="8259940" y="741679"/>
                </a:lnTo>
                <a:lnTo>
                  <a:pt x="8259559" y="742950"/>
                </a:lnTo>
                <a:lnTo>
                  <a:pt x="8290569" y="742950"/>
                </a:lnTo>
                <a:lnTo>
                  <a:pt x="8287778" y="746760"/>
                </a:lnTo>
                <a:lnTo>
                  <a:pt x="8287435" y="748029"/>
                </a:lnTo>
                <a:lnTo>
                  <a:pt x="8283778" y="753110"/>
                </a:lnTo>
                <a:lnTo>
                  <a:pt x="8279142" y="758189"/>
                </a:lnTo>
                <a:lnTo>
                  <a:pt x="8275027" y="763270"/>
                </a:lnTo>
                <a:lnTo>
                  <a:pt x="8270278" y="768350"/>
                </a:lnTo>
                <a:close/>
              </a:path>
              <a:path w="8312150" h="810260">
                <a:moveTo>
                  <a:pt x="8250779" y="784860"/>
                </a:moveTo>
                <a:lnTo>
                  <a:pt x="8180273" y="784860"/>
                </a:lnTo>
                <a:lnTo>
                  <a:pt x="8186826" y="783589"/>
                </a:lnTo>
                <a:lnTo>
                  <a:pt x="8186191" y="783589"/>
                </a:lnTo>
                <a:lnTo>
                  <a:pt x="8192643" y="782320"/>
                </a:lnTo>
                <a:lnTo>
                  <a:pt x="8192020" y="782320"/>
                </a:lnTo>
                <a:lnTo>
                  <a:pt x="8198358" y="781050"/>
                </a:lnTo>
                <a:lnTo>
                  <a:pt x="8197735" y="781050"/>
                </a:lnTo>
                <a:lnTo>
                  <a:pt x="8203958" y="779779"/>
                </a:lnTo>
                <a:lnTo>
                  <a:pt x="8203349" y="779779"/>
                </a:lnTo>
                <a:lnTo>
                  <a:pt x="8209445" y="778510"/>
                </a:lnTo>
                <a:lnTo>
                  <a:pt x="8208848" y="778510"/>
                </a:lnTo>
                <a:lnTo>
                  <a:pt x="8214804" y="775970"/>
                </a:lnTo>
                <a:lnTo>
                  <a:pt x="8214220" y="775970"/>
                </a:lnTo>
                <a:lnTo>
                  <a:pt x="8220024" y="773429"/>
                </a:lnTo>
                <a:lnTo>
                  <a:pt x="8219465" y="773429"/>
                </a:lnTo>
                <a:lnTo>
                  <a:pt x="8225116" y="770889"/>
                </a:lnTo>
                <a:lnTo>
                  <a:pt x="8224570" y="770889"/>
                </a:lnTo>
                <a:lnTo>
                  <a:pt x="8230057" y="768350"/>
                </a:lnTo>
                <a:lnTo>
                  <a:pt x="8269846" y="768350"/>
                </a:lnTo>
                <a:lnTo>
                  <a:pt x="8264855" y="773429"/>
                </a:lnTo>
                <a:lnTo>
                  <a:pt x="8260105" y="777239"/>
                </a:lnTo>
                <a:lnTo>
                  <a:pt x="8254199" y="782320"/>
                </a:lnTo>
                <a:lnTo>
                  <a:pt x="8250779" y="784860"/>
                </a:lnTo>
                <a:close/>
              </a:path>
              <a:path w="8312150" h="810260">
                <a:moveTo>
                  <a:pt x="8224685" y="798829"/>
                </a:moveTo>
                <a:lnTo>
                  <a:pt x="87464" y="798829"/>
                </a:lnTo>
                <a:lnTo>
                  <a:pt x="81102" y="796289"/>
                </a:lnTo>
                <a:lnTo>
                  <a:pt x="75450" y="793750"/>
                </a:lnTo>
                <a:lnTo>
                  <a:pt x="68897" y="789939"/>
                </a:lnTo>
                <a:lnTo>
                  <a:pt x="63588" y="786129"/>
                </a:lnTo>
                <a:lnTo>
                  <a:pt x="8248561" y="786129"/>
                </a:lnTo>
                <a:lnTo>
                  <a:pt x="8242719" y="789939"/>
                </a:lnTo>
                <a:lnTo>
                  <a:pt x="8236699" y="793750"/>
                </a:lnTo>
                <a:lnTo>
                  <a:pt x="8231047" y="796289"/>
                </a:lnTo>
                <a:lnTo>
                  <a:pt x="8224685" y="798829"/>
                </a:lnTo>
                <a:close/>
              </a:path>
              <a:path w="8312150" h="810260">
                <a:moveTo>
                  <a:pt x="8183473" y="810260"/>
                </a:moveTo>
                <a:lnTo>
                  <a:pt x="128676" y="810260"/>
                </a:lnTo>
                <a:lnTo>
                  <a:pt x="114414" y="807720"/>
                </a:lnTo>
                <a:lnTo>
                  <a:pt x="108089" y="806450"/>
                </a:lnTo>
                <a:lnTo>
                  <a:pt x="100660" y="803910"/>
                </a:lnTo>
                <a:lnTo>
                  <a:pt x="93979" y="801370"/>
                </a:lnTo>
                <a:lnTo>
                  <a:pt x="88036" y="798829"/>
                </a:lnTo>
                <a:lnTo>
                  <a:pt x="8224113" y="798829"/>
                </a:lnTo>
                <a:lnTo>
                  <a:pt x="8197100" y="807720"/>
                </a:lnTo>
                <a:lnTo>
                  <a:pt x="8190661" y="808989"/>
                </a:lnTo>
                <a:lnTo>
                  <a:pt x="8183473" y="81026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2983" y="3181286"/>
            <a:ext cx="5740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起重吊装及指挥安全风险告知</a:t>
            </a:r>
            <a:r>
              <a:rPr sz="3200" spc="-10" dirty="0"/>
              <a:t>书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2191" y="0"/>
            <a:ext cx="9131808" cy="24216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7023" y="0"/>
            <a:ext cx="3236976" cy="24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2628" y="5715000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5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59737" y="5702300"/>
            <a:ext cx="635000" cy="546100"/>
          </a:xfrm>
          <a:custGeom>
            <a:avLst/>
            <a:gdLst/>
            <a:ahLst/>
            <a:cxnLst/>
            <a:rect l="l" t="t" r="r" b="b"/>
            <a:pathLst>
              <a:path w="635000" h="546100">
                <a:moveTo>
                  <a:pt x="622300" y="546100"/>
                </a:moveTo>
                <a:lnTo>
                  <a:pt x="12700" y="546100"/>
                </a:lnTo>
                <a:lnTo>
                  <a:pt x="10223" y="545858"/>
                </a:ln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lnTo>
                  <a:pt x="635000" y="533400"/>
                </a:lnTo>
                <a:lnTo>
                  <a:pt x="634758" y="535876"/>
                </a:lnTo>
                <a:lnTo>
                  <a:pt x="624776" y="545858"/>
                </a:lnTo>
                <a:lnTo>
                  <a:pt x="622300" y="546100"/>
                </a:lnTo>
                <a:close/>
              </a:path>
              <a:path w="635000" h="5461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461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461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72628" y="5837554"/>
            <a:ext cx="609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文本框 10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4800759" y="43431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4463259" y="52790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5395595" y="52795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6327931" y="52790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371727"/>
            <a:ext cx="8194675" cy="1930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二、起重吊装安全措施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（4）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25145" marR="5080" indent="-513080">
              <a:lnSpc>
                <a:spcPct val="125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11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起重吊装人员必须有可靠的立足点并有相应的安全防护措施。作业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平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台应坚实、牢固，且单独设置。临边防护符合要求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25145" marR="5080" indent="-513080">
              <a:lnSpc>
                <a:spcPct val="125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12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构件堆放应整齐、稳固。堆放场地应符合堆载要求。在建筑物结构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上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堆放材料，不得超过设计允许的荷载规定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4320"/>
            <a:ext cx="9144000" cy="940435"/>
          </a:xfrm>
          <a:custGeom>
            <a:avLst/>
            <a:gdLst/>
            <a:ahLst/>
            <a:cxnLst/>
            <a:rect l="l" t="t" r="r" b="b"/>
            <a:pathLst>
              <a:path w="9144000" h="940435">
                <a:moveTo>
                  <a:pt x="8987028" y="940307"/>
                </a:moveTo>
                <a:lnTo>
                  <a:pt x="156972" y="940307"/>
                </a:lnTo>
                <a:lnTo>
                  <a:pt x="107299" y="932228"/>
                </a:lnTo>
                <a:lnTo>
                  <a:pt x="64201" y="909927"/>
                </a:lnTo>
                <a:lnTo>
                  <a:pt x="30243" y="875968"/>
                </a:lnTo>
                <a:lnTo>
                  <a:pt x="7988" y="832917"/>
                </a:lnTo>
                <a:lnTo>
                  <a:pt x="0" y="783335"/>
                </a:lnTo>
                <a:lnTo>
                  <a:pt x="0" y="156971"/>
                </a:lnTo>
                <a:lnTo>
                  <a:pt x="7988" y="107451"/>
                </a:lnTo>
                <a:lnTo>
                  <a:pt x="30243" y="64430"/>
                </a:lnTo>
                <a:lnTo>
                  <a:pt x="64201" y="30472"/>
                </a:lnTo>
                <a:lnTo>
                  <a:pt x="107299" y="8140"/>
                </a:lnTo>
                <a:lnTo>
                  <a:pt x="156972" y="0"/>
                </a:lnTo>
                <a:lnTo>
                  <a:pt x="8987028" y="0"/>
                </a:lnTo>
                <a:lnTo>
                  <a:pt x="9036700" y="8140"/>
                </a:lnTo>
                <a:lnTo>
                  <a:pt x="9079798" y="30472"/>
                </a:lnTo>
                <a:lnTo>
                  <a:pt x="9113756" y="64430"/>
                </a:lnTo>
                <a:lnTo>
                  <a:pt x="9136011" y="107451"/>
                </a:lnTo>
                <a:lnTo>
                  <a:pt x="9144000" y="156971"/>
                </a:lnTo>
                <a:lnTo>
                  <a:pt x="9144000" y="783335"/>
                </a:lnTo>
                <a:lnTo>
                  <a:pt x="9136011" y="832917"/>
                </a:lnTo>
                <a:lnTo>
                  <a:pt x="9113756" y="875968"/>
                </a:lnTo>
                <a:lnTo>
                  <a:pt x="9079798" y="909927"/>
                </a:lnTo>
                <a:lnTo>
                  <a:pt x="9036700" y="932228"/>
                </a:lnTo>
                <a:lnTo>
                  <a:pt x="8987028" y="940307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1937"/>
            <a:ext cx="9144000" cy="965200"/>
          </a:xfrm>
          <a:custGeom>
            <a:avLst/>
            <a:gdLst/>
            <a:ahLst/>
            <a:cxnLst/>
            <a:rect l="l" t="t" r="r" b="b"/>
            <a:pathLst>
              <a:path w="9144000" h="965200">
                <a:moveTo>
                  <a:pt x="9021165" y="2539"/>
                </a:moveTo>
                <a:lnTo>
                  <a:pt x="122834" y="2539"/>
                </a:lnTo>
                <a:lnTo>
                  <a:pt x="139014" y="0"/>
                </a:lnTo>
                <a:lnTo>
                  <a:pt x="9004973" y="0"/>
                </a:lnTo>
                <a:lnTo>
                  <a:pt x="9021165" y="2539"/>
                </a:lnTo>
                <a:close/>
              </a:path>
              <a:path w="9144000" h="965200">
                <a:moveTo>
                  <a:pt x="9052991" y="12700"/>
                </a:moveTo>
                <a:lnTo>
                  <a:pt x="91008" y="12700"/>
                </a:lnTo>
                <a:lnTo>
                  <a:pt x="98704" y="10160"/>
                </a:lnTo>
                <a:lnTo>
                  <a:pt x="105981" y="7620"/>
                </a:lnTo>
                <a:lnTo>
                  <a:pt x="122212" y="2539"/>
                </a:lnTo>
                <a:lnTo>
                  <a:pt x="9021787" y="2539"/>
                </a:lnTo>
                <a:lnTo>
                  <a:pt x="9038005" y="7620"/>
                </a:lnTo>
                <a:lnTo>
                  <a:pt x="9045295" y="10160"/>
                </a:lnTo>
                <a:lnTo>
                  <a:pt x="9052991" y="12700"/>
                </a:lnTo>
                <a:close/>
              </a:path>
              <a:path w="9144000" h="965200">
                <a:moveTo>
                  <a:pt x="9053563" y="951230"/>
                </a:moveTo>
                <a:lnTo>
                  <a:pt x="90436" y="951230"/>
                </a:lnTo>
                <a:lnTo>
                  <a:pt x="82943" y="947419"/>
                </a:lnTo>
                <a:lnTo>
                  <a:pt x="49149" y="925830"/>
                </a:lnTo>
                <a:lnTo>
                  <a:pt x="43002" y="920750"/>
                </a:lnTo>
                <a:lnTo>
                  <a:pt x="37109" y="915669"/>
                </a:lnTo>
                <a:lnTo>
                  <a:pt x="36690" y="914400"/>
                </a:lnTo>
                <a:lnTo>
                  <a:pt x="31089" y="909319"/>
                </a:lnTo>
                <a:lnTo>
                  <a:pt x="25780" y="902969"/>
                </a:lnTo>
                <a:lnTo>
                  <a:pt x="21132" y="896619"/>
                </a:lnTo>
                <a:lnTo>
                  <a:pt x="16395" y="890269"/>
                </a:lnTo>
                <a:lnTo>
                  <a:pt x="11988" y="883919"/>
                </a:lnTo>
                <a:lnTo>
                  <a:pt x="7899" y="876300"/>
                </a:lnTo>
                <a:lnTo>
                  <a:pt x="4140" y="868680"/>
                </a:lnTo>
                <a:lnTo>
                  <a:pt x="736" y="861060"/>
                </a:lnTo>
                <a:lnTo>
                  <a:pt x="0" y="859790"/>
                </a:lnTo>
                <a:lnTo>
                  <a:pt x="0" y="104139"/>
                </a:lnTo>
                <a:lnTo>
                  <a:pt x="736" y="102870"/>
                </a:lnTo>
                <a:lnTo>
                  <a:pt x="4140" y="95250"/>
                </a:lnTo>
                <a:lnTo>
                  <a:pt x="7899" y="87629"/>
                </a:lnTo>
                <a:lnTo>
                  <a:pt x="11988" y="80010"/>
                </a:lnTo>
                <a:lnTo>
                  <a:pt x="16395" y="73660"/>
                </a:lnTo>
                <a:lnTo>
                  <a:pt x="21132" y="67310"/>
                </a:lnTo>
                <a:lnTo>
                  <a:pt x="25780" y="60960"/>
                </a:lnTo>
                <a:lnTo>
                  <a:pt x="31089" y="54610"/>
                </a:lnTo>
                <a:lnTo>
                  <a:pt x="36690" y="49529"/>
                </a:lnTo>
                <a:lnTo>
                  <a:pt x="37109" y="48260"/>
                </a:lnTo>
                <a:lnTo>
                  <a:pt x="43002" y="43179"/>
                </a:lnTo>
                <a:lnTo>
                  <a:pt x="49149" y="38100"/>
                </a:lnTo>
                <a:lnTo>
                  <a:pt x="55067" y="33020"/>
                </a:lnTo>
                <a:lnTo>
                  <a:pt x="90436" y="12700"/>
                </a:lnTo>
                <a:lnTo>
                  <a:pt x="9053563" y="12700"/>
                </a:lnTo>
                <a:lnTo>
                  <a:pt x="9061056" y="16510"/>
                </a:lnTo>
                <a:lnTo>
                  <a:pt x="9068358" y="20320"/>
                </a:lnTo>
                <a:lnTo>
                  <a:pt x="9075445" y="24129"/>
                </a:lnTo>
                <a:lnTo>
                  <a:pt x="9077731" y="25400"/>
                </a:lnTo>
                <a:lnTo>
                  <a:pt x="142227" y="25400"/>
                </a:lnTo>
                <a:lnTo>
                  <a:pt x="134378" y="26670"/>
                </a:lnTo>
                <a:lnTo>
                  <a:pt x="135013" y="26670"/>
                </a:lnTo>
                <a:lnTo>
                  <a:pt x="127304" y="27939"/>
                </a:lnTo>
                <a:lnTo>
                  <a:pt x="127927" y="27939"/>
                </a:lnTo>
                <a:lnTo>
                  <a:pt x="120345" y="29210"/>
                </a:lnTo>
                <a:lnTo>
                  <a:pt x="120954" y="29210"/>
                </a:lnTo>
                <a:lnTo>
                  <a:pt x="113525" y="31750"/>
                </a:lnTo>
                <a:lnTo>
                  <a:pt x="114122" y="31750"/>
                </a:lnTo>
                <a:lnTo>
                  <a:pt x="106845" y="33020"/>
                </a:lnTo>
                <a:lnTo>
                  <a:pt x="107442" y="33020"/>
                </a:lnTo>
                <a:lnTo>
                  <a:pt x="100330" y="35560"/>
                </a:lnTo>
                <a:lnTo>
                  <a:pt x="100901" y="35560"/>
                </a:lnTo>
                <a:lnTo>
                  <a:pt x="93954" y="39370"/>
                </a:lnTo>
                <a:lnTo>
                  <a:pt x="94513" y="39370"/>
                </a:lnTo>
                <a:lnTo>
                  <a:pt x="87769" y="41910"/>
                </a:lnTo>
                <a:lnTo>
                  <a:pt x="88303" y="41910"/>
                </a:lnTo>
                <a:lnTo>
                  <a:pt x="81749" y="45720"/>
                </a:lnTo>
                <a:lnTo>
                  <a:pt x="82270" y="45720"/>
                </a:lnTo>
                <a:lnTo>
                  <a:pt x="75907" y="49529"/>
                </a:lnTo>
                <a:lnTo>
                  <a:pt x="76415" y="49529"/>
                </a:lnTo>
                <a:lnTo>
                  <a:pt x="70281" y="53339"/>
                </a:lnTo>
                <a:lnTo>
                  <a:pt x="70764" y="53339"/>
                </a:lnTo>
                <a:lnTo>
                  <a:pt x="66325" y="57150"/>
                </a:lnTo>
                <a:lnTo>
                  <a:pt x="65316" y="57150"/>
                </a:lnTo>
                <a:lnTo>
                  <a:pt x="59626" y="62229"/>
                </a:lnTo>
                <a:lnTo>
                  <a:pt x="60083" y="62229"/>
                </a:lnTo>
                <a:lnTo>
                  <a:pt x="54635" y="67310"/>
                </a:lnTo>
                <a:lnTo>
                  <a:pt x="55067" y="67310"/>
                </a:lnTo>
                <a:lnTo>
                  <a:pt x="51180" y="71120"/>
                </a:lnTo>
                <a:lnTo>
                  <a:pt x="50292" y="71120"/>
                </a:lnTo>
                <a:lnTo>
                  <a:pt x="45364" y="77470"/>
                </a:lnTo>
                <a:lnTo>
                  <a:pt x="45758" y="77470"/>
                </a:lnTo>
                <a:lnTo>
                  <a:pt x="41109" y="82550"/>
                </a:lnTo>
                <a:lnTo>
                  <a:pt x="41465" y="82550"/>
                </a:lnTo>
                <a:lnTo>
                  <a:pt x="37970" y="87629"/>
                </a:lnTo>
                <a:lnTo>
                  <a:pt x="37439" y="87629"/>
                </a:lnTo>
                <a:lnTo>
                  <a:pt x="33362" y="93979"/>
                </a:lnTo>
                <a:lnTo>
                  <a:pt x="33680" y="93979"/>
                </a:lnTo>
                <a:lnTo>
                  <a:pt x="29921" y="100329"/>
                </a:lnTo>
                <a:lnTo>
                  <a:pt x="30213" y="100329"/>
                </a:lnTo>
                <a:lnTo>
                  <a:pt x="27439" y="105410"/>
                </a:lnTo>
                <a:lnTo>
                  <a:pt x="27012" y="105410"/>
                </a:lnTo>
                <a:lnTo>
                  <a:pt x="24398" y="111760"/>
                </a:lnTo>
                <a:lnTo>
                  <a:pt x="24130" y="111760"/>
                </a:lnTo>
                <a:lnTo>
                  <a:pt x="21323" y="119379"/>
                </a:lnTo>
                <a:lnTo>
                  <a:pt x="21539" y="119379"/>
                </a:lnTo>
                <a:lnTo>
                  <a:pt x="19075" y="125729"/>
                </a:lnTo>
                <a:lnTo>
                  <a:pt x="19253" y="125729"/>
                </a:lnTo>
                <a:lnTo>
                  <a:pt x="17496" y="132079"/>
                </a:lnTo>
                <a:lnTo>
                  <a:pt x="17310" y="132079"/>
                </a:lnTo>
                <a:lnTo>
                  <a:pt x="15557" y="139700"/>
                </a:lnTo>
                <a:lnTo>
                  <a:pt x="14541" y="146050"/>
                </a:lnTo>
                <a:lnTo>
                  <a:pt x="14401" y="146050"/>
                </a:lnTo>
                <a:lnTo>
                  <a:pt x="13411" y="153670"/>
                </a:lnTo>
                <a:lnTo>
                  <a:pt x="12865" y="161290"/>
                </a:lnTo>
                <a:lnTo>
                  <a:pt x="12700" y="168909"/>
                </a:lnTo>
                <a:lnTo>
                  <a:pt x="12700" y="795019"/>
                </a:lnTo>
                <a:lnTo>
                  <a:pt x="12903" y="802640"/>
                </a:lnTo>
                <a:lnTo>
                  <a:pt x="13474" y="810260"/>
                </a:lnTo>
                <a:lnTo>
                  <a:pt x="14401" y="817880"/>
                </a:lnTo>
                <a:lnTo>
                  <a:pt x="14541" y="817880"/>
                </a:lnTo>
                <a:lnTo>
                  <a:pt x="15684" y="824230"/>
                </a:lnTo>
                <a:lnTo>
                  <a:pt x="17310" y="831850"/>
                </a:lnTo>
                <a:lnTo>
                  <a:pt x="17496" y="831850"/>
                </a:lnTo>
                <a:lnTo>
                  <a:pt x="19253" y="838200"/>
                </a:lnTo>
                <a:lnTo>
                  <a:pt x="19075" y="838200"/>
                </a:lnTo>
                <a:lnTo>
                  <a:pt x="21539" y="844550"/>
                </a:lnTo>
                <a:lnTo>
                  <a:pt x="21323" y="844550"/>
                </a:lnTo>
                <a:lnTo>
                  <a:pt x="24130" y="852169"/>
                </a:lnTo>
                <a:lnTo>
                  <a:pt x="24398" y="852169"/>
                </a:lnTo>
                <a:lnTo>
                  <a:pt x="27012" y="858519"/>
                </a:lnTo>
                <a:lnTo>
                  <a:pt x="27439" y="858519"/>
                </a:lnTo>
                <a:lnTo>
                  <a:pt x="30213" y="863600"/>
                </a:lnTo>
                <a:lnTo>
                  <a:pt x="29921" y="863600"/>
                </a:lnTo>
                <a:lnTo>
                  <a:pt x="33680" y="869950"/>
                </a:lnTo>
                <a:lnTo>
                  <a:pt x="33362" y="869950"/>
                </a:lnTo>
                <a:lnTo>
                  <a:pt x="37439" y="876300"/>
                </a:lnTo>
                <a:lnTo>
                  <a:pt x="37970" y="876300"/>
                </a:lnTo>
                <a:lnTo>
                  <a:pt x="41465" y="881380"/>
                </a:lnTo>
                <a:lnTo>
                  <a:pt x="41109" y="881380"/>
                </a:lnTo>
                <a:lnTo>
                  <a:pt x="45758" y="886460"/>
                </a:lnTo>
                <a:lnTo>
                  <a:pt x="45364" y="886460"/>
                </a:lnTo>
                <a:lnTo>
                  <a:pt x="50292" y="892810"/>
                </a:lnTo>
                <a:lnTo>
                  <a:pt x="51180" y="892810"/>
                </a:lnTo>
                <a:lnTo>
                  <a:pt x="55067" y="896619"/>
                </a:lnTo>
                <a:lnTo>
                  <a:pt x="54635" y="896619"/>
                </a:lnTo>
                <a:lnTo>
                  <a:pt x="60083" y="901700"/>
                </a:lnTo>
                <a:lnTo>
                  <a:pt x="59626" y="901700"/>
                </a:lnTo>
                <a:lnTo>
                  <a:pt x="65316" y="906780"/>
                </a:lnTo>
                <a:lnTo>
                  <a:pt x="66325" y="906780"/>
                </a:lnTo>
                <a:lnTo>
                  <a:pt x="70764" y="910590"/>
                </a:lnTo>
                <a:lnTo>
                  <a:pt x="70281" y="910590"/>
                </a:lnTo>
                <a:lnTo>
                  <a:pt x="76415" y="914400"/>
                </a:lnTo>
                <a:lnTo>
                  <a:pt x="75907" y="914400"/>
                </a:lnTo>
                <a:lnTo>
                  <a:pt x="82270" y="918210"/>
                </a:lnTo>
                <a:lnTo>
                  <a:pt x="81749" y="918210"/>
                </a:lnTo>
                <a:lnTo>
                  <a:pt x="88303" y="922019"/>
                </a:lnTo>
                <a:lnTo>
                  <a:pt x="87769" y="922019"/>
                </a:lnTo>
                <a:lnTo>
                  <a:pt x="94513" y="924560"/>
                </a:lnTo>
                <a:lnTo>
                  <a:pt x="93954" y="924560"/>
                </a:lnTo>
                <a:lnTo>
                  <a:pt x="100901" y="928369"/>
                </a:lnTo>
                <a:lnTo>
                  <a:pt x="100330" y="928369"/>
                </a:lnTo>
                <a:lnTo>
                  <a:pt x="107442" y="930910"/>
                </a:lnTo>
                <a:lnTo>
                  <a:pt x="106845" y="930910"/>
                </a:lnTo>
                <a:lnTo>
                  <a:pt x="114122" y="932180"/>
                </a:lnTo>
                <a:lnTo>
                  <a:pt x="113525" y="932180"/>
                </a:lnTo>
                <a:lnTo>
                  <a:pt x="120954" y="934719"/>
                </a:lnTo>
                <a:lnTo>
                  <a:pt x="120345" y="934719"/>
                </a:lnTo>
                <a:lnTo>
                  <a:pt x="127927" y="935990"/>
                </a:lnTo>
                <a:lnTo>
                  <a:pt x="127304" y="935990"/>
                </a:lnTo>
                <a:lnTo>
                  <a:pt x="135013" y="937260"/>
                </a:lnTo>
                <a:lnTo>
                  <a:pt x="134378" y="937260"/>
                </a:lnTo>
                <a:lnTo>
                  <a:pt x="142227" y="938530"/>
                </a:lnTo>
                <a:lnTo>
                  <a:pt x="148894" y="938530"/>
                </a:lnTo>
                <a:lnTo>
                  <a:pt x="156959" y="939800"/>
                </a:lnTo>
                <a:lnTo>
                  <a:pt x="9075445" y="939800"/>
                </a:lnTo>
                <a:lnTo>
                  <a:pt x="9068358" y="943610"/>
                </a:lnTo>
                <a:lnTo>
                  <a:pt x="9061056" y="947419"/>
                </a:lnTo>
                <a:lnTo>
                  <a:pt x="9053563" y="951230"/>
                </a:lnTo>
                <a:close/>
              </a:path>
              <a:path w="9144000" h="965200">
                <a:moveTo>
                  <a:pt x="9079153" y="58420"/>
                </a:moveTo>
                <a:lnTo>
                  <a:pt x="9073235" y="53339"/>
                </a:lnTo>
                <a:lnTo>
                  <a:pt x="9073718" y="53339"/>
                </a:lnTo>
                <a:lnTo>
                  <a:pt x="9067584" y="49529"/>
                </a:lnTo>
                <a:lnTo>
                  <a:pt x="9068092" y="49529"/>
                </a:lnTo>
                <a:lnTo>
                  <a:pt x="9061729" y="45720"/>
                </a:lnTo>
                <a:lnTo>
                  <a:pt x="9062250" y="45720"/>
                </a:lnTo>
                <a:lnTo>
                  <a:pt x="9055696" y="41910"/>
                </a:lnTo>
                <a:lnTo>
                  <a:pt x="9056230" y="41910"/>
                </a:lnTo>
                <a:lnTo>
                  <a:pt x="9049486" y="39370"/>
                </a:lnTo>
                <a:lnTo>
                  <a:pt x="9050045" y="39370"/>
                </a:lnTo>
                <a:lnTo>
                  <a:pt x="9043098" y="35560"/>
                </a:lnTo>
                <a:lnTo>
                  <a:pt x="9043670" y="35560"/>
                </a:lnTo>
                <a:lnTo>
                  <a:pt x="9036558" y="33020"/>
                </a:lnTo>
                <a:lnTo>
                  <a:pt x="9037154" y="33020"/>
                </a:lnTo>
                <a:lnTo>
                  <a:pt x="9029865" y="31750"/>
                </a:lnTo>
                <a:lnTo>
                  <a:pt x="9030474" y="31750"/>
                </a:lnTo>
                <a:lnTo>
                  <a:pt x="9023045" y="29210"/>
                </a:lnTo>
                <a:lnTo>
                  <a:pt x="9023654" y="29210"/>
                </a:lnTo>
                <a:lnTo>
                  <a:pt x="9016072" y="27939"/>
                </a:lnTo>
                <a:lnTo>
                  <a:pt x="9016695" y="27939"/>
                </a:lnTo>
                <a:lnTo>
                  <a:pt x="9008986" y="26670"/>
                </a:lnTo>
                <a:lnTo>
                  <a:pt x="9009621" y="26670"/>
                </a:lnTo>
                <a:lnTo>
                  <a:pt x="9001772" y="25400"/>
                </a:lnTo>
                <a:lnTo>
                  <a:pt x="9077731" y="25400"/>
                </a:lnTo>
                <a:lnTo>
                  <a:pt x="9082303" y="27939"/>
                </a:lnTo>
                <a:lnTo>
                  <a:pt x="9088932" y="33020"/>
                </a:lnTo>
                <a:lnTo>
                  <a:pt x="9094851" y="38100"/>
                </a:lnTo>
                <a:lnTo>
                  <a:pt x="9100997" y="43179"/>
                </a:lnTo>
                <a:lnTo>
                  <a:pt x="9106890" y="48260"/>
                </a:lnTo>
                <a:lnTo>
                  <a:pt x="9107309" y="49529"/>
                </a:lnTo>
                <a:lnTo>
                  <a:pt x="9112910" y="54610"/>
                </a:lnTo>
                <a:lnTo>
                  <a:pt x="9115033" y="57150"/>
                </a:lnTo>
                <a:lnTo>
                  <a:pt x="9078683" y="57150"/>
                </a:lnTo>
                <a:lnTo>
                  <a:pt x="9079153" y="58420"/>
                </a:lnTo>
                <a:close/>
              </a:path>
              <a:path w="9144000" h="965200">
                <a:moveTo>
                  <a:pt x="64846" y="58420"/>
                </a:moveTo>
                <a:lnTo>
                  <a:pt x="65316" y="57150"/>
                </a:lnTo>
                <a:lnTo>
                  <a:pt x="66325" y="57150"/>
                </a:lnTo>
                <a:lnTo>
                  <a:pt x="64846" y="58420"/>
                </a:lnTo>
                <a:close/>
              </a:path>
              <a:path w="9144000" h="965200">
                <a:moveTo>
                  <a:pt x="9094114" y="72389"/>
                </a:moveTo>
                <a:lnTo>
                  <a:pt x="9088932" y="67310"/>
                </a:lnTo>
                <a:lnTo>
                  <a:pt x="9089351" y="67310"/>
                </a:lnTo>
                <a:lnTo>
                  <a:pt x="9083916" y="62229"/>
                </a:lnTo>
                <a:lnTo>
                  <a:pt x="9084360" y="62229"/>
                </a:lnTo>
                <a:lnTo>
                  <a:pt x="9078683" y="57150"/>
                </a:lnTo>
                <a:lnTo>
                  <a:pt x="9115033" y="57150"/>
                </a:lnTo>
                <a:lnTo>
                  <a:pt x="9118219" y="60960"/>
                </a:lnTo>
                <a:lnTo>
                  <a:pt x="9122867" y="67310"/>
                </a:lnTo>
                <a:lnTo>
                  <a:pt x="9125709" y="71120"/>
                </a:lnTo>
                <a:lnTo>
                  <a:pt x="9093708" y="71120"/>
                </a:lnTo>
                <a:lnTo>
                  <a:pt x="9094114" y="72389"/>
                </a:lnTo>
                <a:close/>
              </a:path>
              <a:path w="9144000" h="965200">
                <a:moveTo>
                  <a:pt x="49885" y="72389"/>
                </a:moveTo>
                <a:lnTo>
                  <a:pt x="50292" y="71120"/>
                </a:lnTo>
                <a:lnTo>
                  <a:pt x="51180" y="71120"/>
                </a:lnTo>
                <a:lnTo>
                  <a:pt x="49885" y="72389"/>
                </a:lnTo>
                <a:close/>
              </a:path>
              <a:path w="9144000" h="965200">
                <a:moveTo>
                  <a:pt x="9106903" y="88900"/>
                </a:moveTo>
                <a:lnTo>
                  <a:pt x="9102534" y="82550"/>
                </a:lnTo>
                <a:lnTo>
                  <a:pt x="9102890" y="82550"/>
                </a:lnTo>
                <a:lnTo>
                  <a:pt x="9098241" y="77470"/>
                </a:lnTo>
                <a:lnTo>
                  <a:pt x="9098635" y="77470"/>
                </a:lnTo>
                <a:lnTo>
                  <a:pt x="9093708" y="71120"/>
                </a:lnTo>
                <a:lnTo>
                  <a:pt x="9125709" y="71120"/>
                </a:lnTo>
                <a:lnTo>
                  <a:pt x="9127604" y="73660"/>
                </a:lnTo>
                <a:lnTo>
                  <a:pt x="9132011" y="80010"/>
                </a:lnTo>
                <a:lnTo>
                  <a:pt x="9136100" y="87629"/>
                </a:lnTo>
                <a:lnTo>
                  <a:pt x="9106560" y="87629"/>
                </a:lnTo>
                <a:lnTo>
                  <a:pt x="9106903" y="88900"/>
                </a:lnTo>
                <a:close/>
              </a:path>
              <a:path w="9144000" h="965200">
                <a:moveTo>
                  <a:pt x="37096" y="88900"/>
                </a:moveTo>
                <a:lnTo>
                  <a:pt x="37439" y="87629"/>
                </a:lnTo>
                <a:lnTo>
                  <a:pt x="37970" y="87629"/>
                </a:lnTo>
                <a:lnTo>
                  <a:pt x="37096" y="88900"/>
                </a:lnTo>
                <a:close/>
              </a:path>
              <a:path w="9144000" h="965200">
                <a:moveTo>
                  <a:pt x="9117253" y="106679"/>
                </a:moveTo>
                <a:lnTo>
                  <a:pt x="9113786" y="100329"/>
                </a:lnTo>
                <a:lnTo>
                  <a:pt x="9114078" y="100329"/>
                </a:lnTo>
                <a:lnTo>
                  <a:pt x="9110306" y="93979"/>
                </a:lnTo>
                <a:lnTo>
                  <a:pt x="9110624" y="93979"/>
                </a:lnTo>
                <a:lnTo>
                  <a:pt x="9106560" y="87629"/>
                </a:lnTo>
                <a:lnTo>
                  <a:pt x="9136100" y="87629"/>
                </a:lnTo>
                <a:lnTo>
                  <a:pt x="9139859" y="95250"/>
                </a:lnTo>
                <a:lnTo>
                  <a:pt x="9143263" y="102870"/>
                </a:lnTo>
                <a:lnTo>
                  <a:pt x="9144000" y="104139"/>
                </a:lnTo>
                <a:lnTo>
                  <a:pt x="9144000" y="105410"/>
                </a:lnTo>
                <a:lnTo>
                  <a:pt x="9116974" y="105410"/>
                </a:lnTo>
                <a:lnTo>
                  <a:pt x="9117253" y="106679"/>
                </a:lnTo>
                <a:close/>
              </a:path>
              <a:path w="9144000" h="965200">
                <a:moveTo>
                  <a:pt x="26746" y="106679"/>
                </a:moveTo>
                <a:lnTo>
                  <a:pt x="27012" y="105410"/>
                </a:lnTo>
                <a:lnTo>
                  <a:pt x="27439" y="105410"/>
                </a:lnTo>
                <a:lnTo>
                  <a:pt x="26746" y="106679"/>
                </a:lnTo>
                <a:close/>
              </a:path>
              <a:path w="9144000" h="965200">
                <a:moveTo>
                  <a:pt x="9120124" y="113029"/>
                </a:moveTo>
                <a:lnTo>
                  <a:pt x="9116974" y="105410"/>
                </a:lnTo>
                <a:lnTo>
                  <a:pt x="9144000" y="105410"/>
                </a:lnTo>
                <a:lnTo>
                  <a:pt x="9144000" y="111760"/>
                </a:lnTo>
                <a:lnTo>
                  <a:pt x="9119870" y="111760"/>
                </a:lnTo>
                <a:lnTo>
                  <a:pt x="9120124" y="113029"/>
                </a:lnTo>
                <a:close/>
              </a:path>
              <a:path w="9144000" h="965200">
                <a:moveTo>
                  <a:pt x="23876" y="113029"/>
                </a:moveTo>
                <a:lnTo>
                  <a:pt x="24130" y="111760"/>
                </a:lnTo>
                <a:lnTo>
                  <a:pt x="24398" y="111760"/>
                </a:lnTo>
                <a:lnTo>
                  <a:pt x="23876" y="113029"/>
                </a:lnTo>
                <a:close/>
              </a:path>
              <a:path w="9144000" h="965200">
                <a:moveTo>
                  <a:pt x="9126855" y="133350"/>
                </a:moveTo>
                <a:lnTo>
                  <a:pt x="9124746" y="125729"/>
                </a:lnTo>
                <a:lnTo>
                  <a:pt x="9124924" y="125729"/>
                </a:lnTo>
                <a:lnTo>
                  <a:pt x="9122460" y="119379"/>
                </a:lnTo>
                <a:lnTo>
                  <a:pt x="9122676" y="119379"/>
                </a:lnTo>
                <a:lnTo>
                  <a:pt x="9119870" y="111760"/>
                </a:lnTo>
                <a:lnTo>
                  <a:pt x="9144000" y="111760"/>
                </a:lnTo>
                <a:lnTo>
                  <a:pt x="9144000" y="132079"/>
                </a:lnTo>
                <a:lnTo>
                  <a:pt x="9126689" y="132079"/>
                </a:lnTo>
                <a:lnTo>
                  <a:pt x="9126855" y="133350"/>
                </a:lnTo>
                <a:close/>
              </a:path>
              <a:path w="9144000" h="965200">
                <a:moveTo>
                  <a:pt x="17145" y="133350"/>
                </a:moveTo>
                <a:lnTo>
                  <a:pt x="17310" y="132079"/>
                </a:lnTo>
                <a:lnTo>
                  <a:pt x="17496" y="132079"/>
                </a:lnTo>
                <a:lnTo>
                  <a:pt x="17145" y="133350"/>
                </a:lnTo>
                <a:close/>
              </a:path>
              <a:path w="9144000" h="965200">
                <a:moveTo>
                  <a:pt x="9129687" y="147320"/>
                </a:moveTo>
                <a:lnTo>
                  <a:pt x="9128315" y="139700"/>
                </a:lnTo>
                <a:lnTo>
                  <a:pt x="9126689" y="132079"/>
                </a:lnTo>
                <a:lnTo>
                  <a:pt x="9144000" y="132079"/>
                </a:lnTo>
                <a:lnTo>
                  <a:pt x="9144000" y="146050"/>
                </a:lnTo>
                <a:lnTo>
                  <a:pt x="9129598" y="146050"/>
                </a:lnTo>
                <a:lnTo>
                  <a:pt x="9129687" y="147320"/>
                </a:lnTo>
                <a:close/>
              </a:path>
              <a:path w="9144000" h="965200">
                <a:moveTo>
                  <a:pt x="14312" y="147320"/>
                </a:moveTo>
                <a:lnTo>
                  <a:pt x="14401" y="146050"/>
                </a:lnTo>
                <a:lnTo>
                  <a:pt x="14541" y="146050"/>
                </a:lnTo>
                <a:lnTo>
                  <a:pt x="14312" y="147320"/>
                </a:lnTo>
                <a:close/>
              </a:path>
              <a:path w="9144000" h="965200">
                <a:moveTo>
                  <a:pt x="9144000" y="817879"/>
                </a:moveTo>
                <a:lnTo>
                  <a:pt x="9129598" y="817880"/>
                </a:lnTo>
                <a:lnTo>
                  <a:pt x="9130588" y="810260"/>
                </a:lnTo>
                <a:lnTo>
                  <a:pt x="9131134" y="802640"/>
                </a:lnTo>
                <a:lnTo>
                  <a:pt x="9131300" y="795019"/>
                </a:lnTo>
                <a:lnTo>
                  <a:pt x="9131300" y="168909"/>
                </a:lnTo>
                <a:lnTo>
                  <a:pt x="9131096" y="161290"/>
                </a:lnTo>
                <a:lnTo>
                  <a:pt x="9130525" y="153670"/>
                </a:lnTo>
                <a:lnTo>
                  <a:pt x="9129598" y="146050"/>
                </a:lnTo>
                <a:lnTo>
                  <a:pt x="9144000" y="146050"/>
                </a:lnTo>
                <a:lnTo>
                  <a:pt x="9144000" y="817879"/>
                </a:lnTo>
                <a:close/>
              </a:path>
              <a:path w="9144000" h="965200">
                <a:moveTo>
                  <a:pt x="14541" y="817880"/>
                </a:moveTo>
                <a:lnTo>
                  <a:pt x="14401" y="817880"/>
                </a:lnTo>
                <a:lnTo>
                  <a:pt x="14312" y="816610"/>
                </a:lnTo>
                <a:lnTo>
                  <a:pt x="14541" y="817880"/>
                </a:lnTo>
                <a:close/>
              </a:path>
              <a:path w="9144000" h="965200">
                <a:moveTo>
                  <a:pt x="9144000" y="831850"/>
                </a:moveTo>
                <a:lnTo>
                  <a:pt x="9126689" y="831850"/>
                </a:lnTo>
                <a:lnTo>
                  <a:pt x="9128442" y="824230"/>
                </a:lnTo>
                <a:lnTo>
                  <a:pt x="9129687" y="816610"/>
                </a:lnTo>
                <a:lnTo>
                  <a:pt x="9129598" y="817880"/>
                </a:lnTo>
                <a:lnTo>
                  <a:pt x="9144000" y="817879"/>
                </a:lnTo>
                <a:lnTo>
                  <a:pt x="9144000" y="831850"/>
                </a:lnTo>
                <a:close/>
              </a:path>
              <a:path w="9144000" h="965200">
                <a:moveTo>
                  <a:pt x="17496" y="831850"/>
                </a:moveTo>
                <a:lnTo>
                  <a:pt x="17310" y="831850"/>
                </a:lnTo>
                <a:lnTo>
                  <a:pt x="17145" y="830580"/>
                </a:lnTo>
                <a:lnTo>
                  <a:pt x="17496" y="831850"/>
                </a:lnTo>
                <a:close/>
              </a:path>
              <a:path w="9144000" h="965200">
                <a:moveTo>
                  <a:pt x="9144000" y="852169"/>
                </a:moveTo>
                <a:lnTo>
                  <a:pt x="9119870" y="852169"/>
                </a:lnTo>
                <a:lnTo>
                  <a:pt x="9122676" y="844550"/>
                </a:lnTo>
                <a:lnTo>
                  <a:pt x="9122460" y="844550"/>
                </a:lnTo>
                <a:lnTo>
                  <a:pt x="9124924" y="838200"/>
                </a:lnTo>
                <a:lnTo>
                  <a:pt x="9124746" y="838200"/>
                </a:lnTo>
                <a:lnTo>
                  <a:pt x="9126855" y="830580"/>
                </a:lnTo>
                <a:lnTo>
                  <a:pt x="9126689" y="831850"/>
                </a:lnTo>
                <a:lnTo>
                  <a:pt x="9144000" y="831850"/>
                </a:lnTo>
                <a:lnTo>
                  <a:pt x="9144000" y="852169"/>
                </a:lnTo>
                <a:close/>
              </a:path>
              <a:path w="9144000" h="965200">
                <a:moveTo>
                  <a:pt x="24398" y="852169"/>
                </a:moveTo>
                <a:lnTo>
                  <a:pt x="24130" y="852169"/>
                </a:lnTo>
                <a:lnTo>
                  <a:pt x="23876" y="850900"/>
                </a:lnTo>
                <a:lnTo>
                  <a:pt x="24398" y="852169"/>
                </a:lnTo>
                <a:close/>
              </a:path>
              <a:path w="9144000" h="965200">
                <a:moveTo>
                  <a:pt x="9144000" y="858519"/>
                </a:moveTo>
                <a:lnTo>
                  <a:pt x="9116974" y="858519"/>
                </a:lnTo>
                <a:lnTo>
                  <a:pt x="9120124" y="850900"/>
                </a:lnTo>
                <a:lnTo>
                  <a:pt x="9119870" y="852169"/>
                </a:lnTo>
                <a:lnTo>
                  <a:pt x="9144000" y="852169"/>
                </a:lnTo>
                <a:lnTo>
                  <a:pt x="9144000" y="858519"/>
                </a:lnTo>
                <a:close/>
              </a:path>
              <a:path w="9144000" h="965200">
                <a:moveTo>
                  <a:pt x="27439" y="858519"/>
                </a:moveTo>
                <a:lnTo>
                  <a:pt x="27012" y="858519"/>
                </a:lnTo>
                <a:lnTo>
                  <a:pt x="26746" y="857250"/>
                </a:lnTo>
                <a:lnTo>
                  <a:pt x="27439" y="858519"/>
                </a:lnTo>
                <a:close/>
              </a:path>
              <a:path w="9144000" h="965200">
                <a:moveTo>
                  <a:pt x="9136100" y="876300"/>
                </a:moveTo>
                <a:lnTo>
                  <a:pt x="9106560" y="876300"/>
                </a:lnTo>
                <a:lnTo>
                  <a:pt x="9110624" y="869950"/>
                </a:lnTo>
                <a:lnTo>
                  <a:pt x="9110306" y="869950"/>
                </a:lnTo>
                <a:lnTo>
                  <a:pt x="9114078" y="863600"/>
                </a:lnTo>
                <a:lnTo>
                  <a:pt x="9113786" y="863600"/>
                </a:lnTo>
                <a:lnTo>
                  <a:pt x="9117253" y="857250"/>
                </a:lnTo>
                <a:lnTo>
                  <a:pt x="9116974" y="858519"/>
                </a:lnTo>
                <a:lnTo>
                  <a:pt x="9144000" y="858519"/>
                </a:lnTo>
                <a:lnTo>
                  <a:pt x="9144000" y="859790"/>
                </a:lnTo>
                <a:lnTo>
                  <a:pt x="9143263" y="861060"/>
                </a:lnTo>
                <a:lnTo>
                  <a:pt x="9139859" y="868680"/>
                </a:lnTo>
                <a:lnTo>
                  <a:pt x="9136100" y="876300"/>
                </a:lnTo>
                <a:close/>
              </a:path>
              <a:path w="9144000" h="965200">
                <a:moveTo>
                  <a:pt x="37970" y="876300"/>
                </a:moveTo>
                <a:lnTo>
                  <a:pt x="37439" y="876300"/>
                </a:lnTo>
                <a:lnTo>
                  <a:pt x="37096" y="875030"/>
                </a:lnTo>
                <a:lnTo>
                  <a:pt x="37970" y="876300"/>
                </a:lnTo>
                <a:close/>
              </a:path>
              <a:path w="9144000" h="965200">
                <a:moveTo>
                  <a:pt x="9125709" y="892810"/>
                </a:moveTo>
                <a:lnTo>
                  <a:pt x="9093708" y="892810"/>
                </a:lnTo>
                <a:lnTo>
                  <a:pt x="9098635" y="886460"/>
                </a:lnTo>
                <a:lnTo>
                  <a:pt x="9098241" y="886460"/>
                </a:lnTo>
                <a:lnTo>
                  <a:pt x="9102890" y="881380"/>
                </a:lnTo>
                <a:lnTo>
                  <a:pt x="9102534" y="881380"/>
                </a:lnTo>
                <a:lnTo>
                  <a:pt x="9106903" y="875030"/>
                </a:lnTo>
                <a:lnTo>
                  <a:pt x="9106560" y="876300"/>
                </a:lnTo>
                <a:lnTo>
                  <a:pt x="9136100" y="876300"/>
                </a:lnTo>
                <a:lnTo>
                  <a:pt x="9132011" y="883919"/>
                </a:lnTo>
                <a:lnTo>
                  <a:pt x="9127604" y="890269"/>
                </a:lnTo>
                <a:lnTo>
                  <a:pt x="9125709" y="892810"/>
                </a:lnTo>
                <a:close/>
              </a:path>
              <a:path w="9144000" h="965200">
                <a:moveTo>
                  <a:pt x="51180" y="892810"/>
                </a:moveTo>
                <a:lnTo>
                  <a:pt x="50292" y="892810"/>
                </a:lnTo>
                <a:lnTo>
                  <a:pt x="49885" y="891540"/>
                </a:lnTo>
                <a:lnTo>
                  <a:pt x="51180" y="892810"/>
                </a:lnTo>
                <a:close/>
              </a:path>
              <a:path w="9144000" h="965200">
                <a:moveTo>
                  <a:pt x="9115033" y="906780"/>
                </a:moveTo>
                <a:lnTo>
                  <a:pt x="9078683" y="906780"/>
                </a:lnTo>
                <a:lnTo>
                  <a:pt x="9084360" y="901700"/>
                </a:lnTo>
                <a:lnTo>
                  <a:pt x="9083916" y="901700"/>
                </a:lnTo>
                <a:lnTo>
                  <a:pt x="9089351" y="896619"/>
                </a:lnTo>
                <a:lnTo>
                  <a:pt x="9088932" y="896619"/>
                </a:lnTo>
                <a:lnTo>
                  <a:pt x="9094114" y="891540"/>
                </a:lnTo>
                <a:lnTo>
                  <a:pt x="9093708" y="892810"/>
                </a:lnTo>
                <a:lnTo>
                  <a:pt x="9125709" y="892810"/>
                </a:lnTo>
                <a:lnTo>
                  <a:pt x="9122867" y="896619"/>
                </a:lnTo>
                <a:lnTo>
                  <a:pt x="9118219" y="902969"/>
                </a:lnTo>
                <a:lnTo>
                  <a:pt x="9115033" y="906780"/>
                </a:lnTo>
                <a:close/>
              </a:path>
              <a:path w="9144000" h="965200">
                <a:moveTo>
                  <a:pt x="66325" y="906780"/>
                </a:moveTo>
                <a:lnTo>
                  <a:pt x="65316" y="906780"/>
                </a:lnTo>
                <a:lnTo>
                  <a:pt x="64846" y="905510"/>
                </a:lnTo>
                <a:lnTo>
                  <a:pt x="66325" y="906780"/>
                </a:lnTo>
                <a:close/>
              </a:path>
              <a:path w="9144000" h="965200">
                <a:moveTo>
                  <a:pt x="9075445" y="939800"/>
                </a:moveTo>
                <a:lnTo>
                  <a:pt x="8987040" y="939800"/>
                </a:lnTo>
                <a:lnTo>
                  <a:pt x="8995105" y="938530"/>
                </a:lnTo>
                <a:lnTo>
                  <a:pt x="9001772" y="938530"/>
                </a:lnTo>
                <a:lnTo>
                  <a:pt x="9009621" y="937260"/>
                </a:lnTo>
                <a:lnTo>
                  <a:pt x="9008986" y="937260"/>
                </a:lnTo>
                <a:lnTo>
                  <a:pt x="9016695" y="935990"/>
                </a:lnTo>
                <a:lnTo>
                  <a:pt x="9016072" y="935990"/>
                </a:lnTo>
                <a:lnTo>
                  <a:pt x="9023654" y="934719"/>
                </a:lnTo>
                <a:lnTo>
                  <a:pt x="9023045" y="934719"/>
                </a:lnTo>
                <a:lnTo>
                  <a:pt x="9030474" y="932180"/>
                </a:lnTo>
                <a:lnTo>
                  <a:pt x="9029865" y="932180"/>
                </a:lnTo>
                <a:lnTo>
                  <a:pt x="9037154" y="930910"/>
                </a:lnTo>
                <a:lnTo>
                  <a:pt x="9036558" y="930910"/>
                </a:lnTo>
                <a:lnTo>
                  <a:pt x="9043670" y="928369"/>
                </a:lnTo>
                <a:lnTo>
                  <a:pt x="9043098" y="928369"/>
                </a:lnTo>
                <a:lnTo>
                  <a:pt x="9050045" y="924560"/>
                </a:lnTo>
                <a:lnTo>
                  <a:pt x="9049486" y="924560"/>
                </a:lnTo>
                <a:lnTo>
                  <a:pt x="9056230" y="922019"/>
                </a:lnTo>
                <a:lnTo>
                  <a:pt x="9055696" y="922019"/>
                </a:lnTo>
                <a:lnTo>
                  <a:pt x="9062250" y="918210"/>
                </a:lnTo>
                <a:lnTo>
                  <a:pt x="9061729" y="918210"/>
                </a:lnTo>
                <a:lnTo>
                  <a:pt x="9068092" y="914400"/>
                </a:lnTo>
                <a:lnTo>
                  <a:pt x="9067584" y="914400"/>
                </a:lnTo>
                <a:lnTo>
                  <a:pt x="9073718" y="910590"/>
                </a:lnTo>
                <a:lnTo>
                  <a:pt x="9073235" y="910590"/>
                </a:lnTo>
                <a:lnTo>
                  <a:pt x="9079153" y="905510"/>
                </a:lnTo>
                <a:lnTo>
                  <a:pt x="9078683" y="906780"/>
                </a:lnTo>
                <a:lnTo>
                  <a:pt x="9115033" y="906780"/>
                </a:lnTo>
                <a:lnTo>
                  <a:pt x="9112910" y="909319"/>
                </a:lnTo>
                <a:lnTo>
                  <a:pt x="9107309" y="914400"/>
                </a:lnTo>
                <a:lnTo>
                  <a:pt x="9106890" y="915669"/>
                </a:lnTo>
                <a:lnTo>
                  <a:pt x="9100997" y="920750"/>
                </a:lnTo>
                <a:lnTo>
                  <a:pt x="9094851" y="925830"/>
                </a:lnTo>
                <a:lnTo>
                  <a:pt x="9088932" y="930910"/>
                </a:lnTo>
                <a:lnTo>
                  <a:pt x="9082303" y="935990"/>
                </a:lnTo>
                <a:lnTo>
                  <a:pt x="9075445" y="939800"/>
                </a:lnTo>
                <a:close/>
              </a:path>
              <a:path w="9144000" h="965200">
                <a:moveTo>
                  <a:pt x="9021787" y="961390"/>
                </a:moveTo>
                <a:lnTo>
                  <a:pt x="122212" y="961390"/>
                </a:lnTo>
                <a:lnTo>
                  <a:pt x="105981" y="956310"/>
                </a:lnTo>
                <a:lnTo>
                  <a:pt x="98704" y="953769"/>
                </a:lnTo>
                <a:lnTo>
                  <a:pt x="91008" y="951230"/>
                </a:lnTo>
                <a:lnTo>
                  <a:pt x="9052991" y="951230"/>
                </a:lnTo>
                <a:lnTo>
                  <a:pt x="9045295" y="953769"/>
                </a:lnTo>
                <a:lnTo>
                  <a:pt x="9038005" y="956310"/>
                </a:lnTo>
                <a:lnTo>
                  <a:pt x="9021787" y="961390"/>
                </a:lnTo>
                <a:close/>
              </a:path>
              <a:path w="9144000" h="965200">
                <a:moveTo>
                  <a:pt x="9004973" y="963930"/>
                </a:moveTo>
                <a:lnTo>
                  <a:pt x="139014" y="963930"/>
                </a:lnTo>
                <a:lnTo>
                  <a:pt x="122834" y="961390"/>
                </a:lnTo>
                <a:lnTo>
                  <a:pt x="9021165" y="961390"/>
                </a:lnTo>
                <a:lnTo>
                  <a:pt x="9004973" y="963930"/>
                </a:lnTo>
                <a:close/>
              </a:path>
              <a:path w="9144000" h="965200">
                <a:moveTo>
                  <a:pt x="8987688" y="965200"/>
                </a:moveTo>
                <a:lnTo>
                  <a:pt x="156311" y="965200"/>
                </a:lnTo>
                <a:lnTo>
                  <a:pt x="148259" y="963930"/>
                </a:lnTo>
                <a:lnTo>
                  <a:pt x="8995740" y="963930"/>
                </a:lnTo>
                <a:lnTo>
                  <a:pt x="8987688" y="96520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872" y="531329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8072628" y="5715000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5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59737" y="5702300"/>
            <a:ext cx="635000" cy="546100"/>
          </a:xfrm>
          <a:custGeom>
            <a:avLst/>
            <a:gdLst/>
            <a:ahLst/>
            <a:cxnLst/>
            <a:rect l="l" t="t" r="r" b="b"/>
            <a:pathLst>
              <a:path w="635000" h="546100">
                <a:moveTo>
                  <a:pt x="622300" y="546100"/>
                </a:moveTo>
                <a:lnTo>
                  <a:pt x="12700" y="546100"/>
                </a:lnTo>
                <a:lnTo>
                  <a:pt x="10223" y="545858"/>
                </a:ln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lnTo>
                  <a:pt x="635000" y="533400"/>
                </a:lnTo>
                <a:lnTo>
                  <a:pt x="634758" y="535876"/>
                </a:lnTo>
                <a:lnTo>
                  <a:pt x="624776" y="545858"/>
                </a:lnTo>
                <a:lnTo>
                  <a:pt x="622300" y="546100"/>
                </a:lnTo>
                <a:close/>
              </a:path>
              <a:path w="635000" h="5461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461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461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72628" y="5837554"/>
            <a:ext cx="609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9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52" y="1155382"/>
            <a:ext cx="8644890" cy="44450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三、项目部重点控制内</a:t>
            </a:r>
            <a:r>
              <a:rPr sz="1800" b="1" spc="-10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容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加强项目内部管理和外部监督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359410" marR="5080" indent="-346710">
              <a:lnSpc>
                <a:spcPct val="134000"/>
              </a:lnSpc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2、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建立和健全工程施工组织设计、危险性较大的分部分项工程专项施工方案的编制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审核和审批规定，并严格按规定实施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359410" marR="233680" indent="-346710" algn="just">
              <a:lnSpc>
                <a:spcPct val="134000"/>
              </a:lnSpc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3、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加强经常性检查和定期检查。项目部应严格按专项施工方案组织施工，起重吊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装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过程中，应有技术人员进行现场指导，设专人负责安全检查，加强经常性检查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和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定期检查，认真落实企业和项目部技术负责人对危险性较大的分部分项工程定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期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巡查制度。对不符合方案要求和规范规定的，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1800" b="1" spc="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时提出整改意见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359410" marR="234950" indent="-346710">
              <a:lnSpc>
                <a:spcPct val="134000"/>
              </a:lnSpc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4、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加强施工过程的动态监控。落实起重吊装旁站式监管，对危险性较大的分部分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项 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工程加强检查，及时发现隐患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5、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施工现场应按规定设置吊装区域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6、</a:t>
            </a: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加强起重吊装令管理。起重吊装作业前，由项目负责人组织相关人员对施工现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场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62" y="5668962"/>
            <a:ext cx="278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黑体" panose="02010609060101010101" charset="-122"/>
                <a:cs typeface="黑体" panose="02010609060101010101" charset="-122"/>
              </a:rPr>
              <a:t>进行验收、并签发吊装令</a:t>
            </a:r>
            <a:r>
              <a:rPr sz="18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20"/>
            <a:ext cx="9144000" cy="725805"/>
          </a:xfrm>
          <a:custGeom>
            <a:avLst/>
            <a:gdLst/>
            <a:ahLst/>
            <a:cxnLst/>
            <a:rect l="l" t="t" r="r" b="b"/>
            <a:pathLst>
              <a:path w="9144000" h="725805">
                <a:moveTo>
                  <a:pt x="9023604" y="725423"/>
                </a:moveTo>
                <a:lnTo>
                  <a:pt x="120396" y="725423"/>
                </a:lnTo>
                <a:lnTo>
                  <a:pt x="73632" y="716143"/>
                </a:lnTo>
                <a:lnTo>
                  <a:pt x="35352" y="690357"/>
                </a:lnTo>
                <a:lnTo>
                  <a:pt x="9494" y="652005"/>
                </a:lnTo>
                <a:lnTo>
                  <a:pt x="0" y="605027"/>
                </a:lnTo>
                <a:lnTo>
                  <a:pt x="0" y="121919"/>
                </a:lnTo>
                <a:lnTo>
                  <a:pt x="9494" y="74453"/>
                </a:lnTo>
                <a:lnTo>
                  <a:pt x="35352" y="35780"/>
                </a:lnTo>
                <a:lnTo>
                  <a:pt x="73632" y="9697"/>
                </a:lnTo>
                <a:lnTo>
                  <a:pt x="120396" y="0"/>
                </a:lnTo>
                <a:lnTo>
                  <a:pt x="9023604" y="0"/>
                </a:lnTo>
                <a:lnTo>
                  <a:pt x="9070367" y="9697"/>
                </a:lnTo>
                <a:lnTo>
                  <a:pt x="9108647" y="35780"/>
                </a:lnTo>
                <a:lnTo>
                  <a:pt x="9134505" y="74453"/>
                </a:lnTo>
                <a:lnTo>
                  <a:pt x="9144000" y="121919"/>
                </a:lnTo>
                <a:lnTo>
                  <a:pt x="9144000" y="605027"/>
                </a:lnTo>
                <a:lnTo>
                  <a:pt x="9134505" y="652005"/>
                </a:lnTo>
                <a:lnTo>
                  <a:pt x="9108647" y="690357"/>
                </a:lnTo>
                <a:lnTo>
                  <a:pt x="9070367" y="716143"/>
                </a:lnTo>
                <a:lnTo>
                  <a:pt x="9023604" y="725423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61937"/>
            <a:ext cx="9144000" cy="750570"/>
          </a:xfrm>
          <a:custGeom>
            <a:avLst/>
            <a:gdLst/>
            <a:ahLst/>
            <a:cxnLst/>
            <a:rect l="l" t="t" r="r" b="b"/>
            <a:pathLst>
              <a:path w="9144000" h="750569">
                <a:moveTo>
                  <a:pt x="9049689" y="2539"/>
                </a:moveTo>
                <a:lnTo>
                  <a:pt x="94310" y="2539"/>
                </a:lnTo>
                <a:lnTo>
                  <a:pt x="100266" y="1270"/>
                </a:lnTo>
                <a:lnTo>
                  <a:pt x="106946" y="0"/>
                </a:lnTo>
                <a:lnTo>
                  <a:pt x="9037040" y="0"/>
                </a:lnTo>
                <a:lnTo>
                  <a:pt x="9043733" y="1270"/>
                </a:lnTo>
                <a:lnTo>
                  <a:pt x="9049689" y="2539"/>
                </a:lnTo>
                <a:close/>
              </a:path>
              <a:path w="9144000" h="750569">
                <a:moveTo>
                  <a:pt x="9062504" y="5079"/>
                </a:moveTo>
                <a:lnTo>
                  <a:pt x="81495" y="5079"/>
                </a:lnTo>
                <a:lnTo>
                  <a:pt x="87845" y="3810"/>
                </a:lnTo>
                <a:lnTo>
                  <a:pt x="93687" y="2539"/>
                </a:lnTo>
                <a:lnTo>
                  <a:pt x="9050312" y="2539"/>
                </a:lnTo>
                <a:lnTo>
                  <a:pt x="9056154" y="3810"/>
                </a:lnTo>
                <a:lnTo>
                  <a:pt x="9062504" y="5079"/>
                </a:lnTo>
                <a:close/>
              </a:path>
              <a:path w="9144000" h="750569">
                <a:moveTo>
                  <a:pt x="9074810" y="10160"/>
                </a:moveTo>
                <a:lnTo>
                  <a:pt x="69189" y="10160"/>
                </a:lnTo>
                <a:lnTo>
                  <a:pt x="75272" y="7620"/>
                </a:lnTo>
                <a:lnTo>
                  <a:pt x="80886" y="5079"/>
                </a:lnTo>
                <a:lnTo>
                  <a:pt x="9063113" y="5079"/>
                </a:lnTo>
                <a:lnTo>
                  <a:pt x="9068727" y="7620"/>
                </a:lnTo>
                <a:lnTo>
                  <a:pt x="9074810" y="10160"/>
                </a:lnTo>
                <a:close/>
              </a:path>
              <a:path w="9144000" h="750569">
                <a:moveTo>
                  <a:pt x="69075" y="38100"/>
                </a:moveTo>
                <a:lnTo>
                  <a:pt x="26657" y="38100"/>
                </a:lnTo>
                <a:lnTo>
                  <a:pt x="30848" y="34289"/>
                </a:lnTo>
                <a:lnTo>
                  <a:pt x="35687" y="30479"/>
                </a:lnTo>
                <a:lnTo>
                  <a:pt x="40728" y="26670"/>
                </a:lnTo>
                <a:lnTo>
                  <a:pt x="45948" y="22860"/>
                </a:lnTo>
                <a:lnTo>
                  <a:pt x="46456" y="21589"/>
                </a:lnTo>
                <a:lnTo>
                  <a:pt x="51892" y="19050"/>
                </a:lnTo>
                <a:lnTo>
                  <a:pt x="56946" y="15239"/>
                </a:lnTo>
                <a:lnTo>
                  <a:pt x="62699" y="12700"/>
                </a:lnTo>
                <a:lnTo>
                  <a:pt x="68618" y="10160"/>
                </a:lnTo>
                <a:lnTo>
                  <a:pt x="9075381" y="10160"/>
                </a:lnTo>
                <a:lnTo>
                  <a:pt x="9081300" y="12700"/>
                </a:lnTo>
                <a:lnTo>
                  <a:pt x="9087053" y="15239"/>
                </a:lnTo>
                <a:lnTo>
                  <a:pt x="9092107" y="19050"/>
                </a:lnTo>
                <a:lnTo>
                  <a:pt x="9097543" y="21589"/>
                </a:lnTo>
                <a:lnTo>
                  <a:pt x="9098051" y="22860"/>
                </a:lnTo>
                <a:lnTo>
                  <a:pt x="9101531" y="25400"/>
                </a:lnTo>
                <a:lnTo>
                  <a:pt x="104736" y="25400"/>
                </a:lnTo>
                <a:lnTo>
                  <a:pt x="98780" y="26670"/>
                </a:lnTo>
                <a:lnTo>
                  <a:pt x="99402" y="26670"/>
                </a:lnTo>
                <a:lnTo>
                  <a:pt x="93548" y="27939"/>
                </a:lnTo>
                <a:lnTo>
                  <a:pt x="94170" y="27939"/>
                </a:lnTo>
                <a:lnTo>
                  <a:pt x="88430" y="29210"/>
                </a:lnTo>
                <a:lnTo>
                  <a:pt x="89027" y="29210"/>
                </a:lnTo>
                <a:lnTo>
                  <a:pt x="83413" y="31750"/>
                </a:lnTo>
                <a:lnTo>
                  <a:pt x="83997" y="31750"/>
                </a:lnTo>
                <a:lnTo>
                  <a:pt x="78511" y="33020"/>
                </a:lnTo>
                <a:lnTo>
                  <a:pt x="79082" y="33020"/>
                </a:lnTo>
                <a:lnTo>
                  <a:pt x="73723" y="35560"/>
                </a:lnTo>
                <a:lnTo>
                  <a:pt x="74282" y="35560"/>
                </a:lnTo>
                <a:lnTo>
                  <a:pt x="69075" y="38100"/>
                </a:lnTo>
                <a:close/>
              </a:path>
              <a:path w="9144000" h="750569">
                <a:moveTo>
                  <a:pt x="104101" y="26670"/>
                </a:moveTo>
                <a:lnTo>
                  <a:pt x="104736" y="25400"/>
                </a:lnTo>
                <a:lnTo>
                  <a:pt x="110159" y="25400"/>
                </a:lnTo>
                <a:lnTo>
                  <a:pt x="104101" y="26670"/>
                </a:lnTo>
                <a:close/>
              </a:path>
              <a:path w="9144000" h="750569">
                <a:moveTo>
                  <a:pt x="9039898" y="26670"/>
                </a:moveTo>
                <a:lnTo>
                  <a:pt x="9033840" y="25400"/>
                </a:lnTo>
                <a:lnTo>
                  <a:pt x="9039263" y="25400"/>
                </a:lnTo>
                <a:lnTo>
                  <a:pt x="9039898" y="26670"/>
                </a:lnTo>
                <a:close/>
              </a:path>
              <a:path w="9144000" h="750569">
                <a:moveTo>
                  <a:pt x="9117342" y="38100"/>
                </a:moveTo>
                <a:lnTo>
                  <a:pt x="9074924" y="38100"/>
                </a:lnTo>
                <a:lnTo>
                  <a:pt x="9069717" y="35560"/>
                </a:lnTo>
                <a:lnTo>
                  <a:pt x="9070276" y="35560"/>
                </a:lnTo>
                <a:lnTo>
                  <a:pt x="9064917" y="33020"/>
                </a:lnTo>
                <a:lnTo>
                  <a:pt x="9065488" y="33020"/>
                </a:lnTo>
                <a:lnTo>
                  <a:pt x="9060002" y="31750"/>
                </a:lnTo>
                <a:lnTo>
                  <a:pt x="9060586" y="31750"/>
                </a:lnTo>
                <a:lnTo>
                  <a:pt x="9054973" y="29210"/>
                </a:lnTo>
                <a:lnTo>
                  <a:pt x="9055569" y="29210"/>
                </a:lnTo>
                <a:lnTo>
                  <a:pt x="9049829" y="27939"/>
                </a:lnTo>
                <a:lnTo>
                  <a:pt x="9050439" y="27939"/>
                </a:lnTo>
                <a:lnTo>
                  <a:pt x="9044597" y="26670"/>
                </a:lnTo>
                <a:lnTo>
                  <a:pt x="9045219" y="26670"/>
                </a:lnTo>
                <a:lnTo>
                  <a:pt x="9039263" y="25400"/>
                </a:lnTo>
                <a:lnTo>
                  <a:pt x="9101531" y="25400"/>
                </a:lnTo>
                <a:lnTo>
                  <a:pt x="9103271" y="26670"/>
                </a:lnTo>
                <a:lnTo>
                  <a:pt x="9108313" y="30479"/>
                </a:lnTo>
                <a:lnTo>
                  <a:pt x="9113151" y="34289"/>
                </a:lnTo>
                <a:lnTo>
                  <a:pt x="9117342" y="38100"/>
                </a:lnTo>
                <a:close/>
              </a:path>
              <a:path w="9144000" h="750569">
                <a:moveTo>
                  <a:pt x="9098051" y="727710"/>
                </a:moveTo>
                <a:lnTo>
                  <a:pt x="45948" y="727710"/>
                </a:lnTo>
                <a:lnTo>
                  <a:pt x="40728" y="723900"/>
                </a:lnTo>
                <a:lnTo>
                  <a:pt x="35687" y="720090"/>
                </a:lnTo>
                <a:lnTo>
                  <a:pt x="30848" y="715010"/>
                </a:lnTo>
                <a:lnTo>
                  <a:pt x="26657" y="711200"/>
                </a:lnTo>
                <a:lnTo>
                  <a:pt x="26225" y="711200"/>
                </a:lnTo>
                <a:lnTo>
                  <a:pt x="22225" y="706119"/>
                </a:lnTo>
                <a:lnTo>
                  <a:pt x="18008" y="702310"/>
                </a:lnTo>
                <a:lnTo>
                  <a:pt x="14033" y="697230"/>
                </a:lnTo>
                <a:lnTo>
                  <a:pt x="10299" y="692150"/>
                </a:lnTo>
                <a:lnTo>
                  <a:pt x="9956" y="690880"/>
                </a:lnTo>
                <a:lnTo>
                  <a:pt x="6489" y="685800"/>
                </a:lnTo>
                <a:lnTo>
                  <a:pt x="3581" y="680719"/>
                </a:lnTo>
                <a:lnTo>
                  <a:pt x="622" y="674369"/>
                </a:lnTo>
                <a:lnTo>
                  <a:pt x="0" y="673100"/>
                </a:lnTo>
                <a:lnTo>
                  <a:pt x="0" y="76200"/>
                </a:lnTo>
                <a:lnTo>
                  <a:pt x="622" y="74929"/>
                </a:lnTo>
                <a:lnTo>
                  <a:pt x="3581" y="68579"/>
                </a:lnTo>
                <a:lnTo>
                  <a:pt x="6489" y="63500"/>
                </a:lnTo>
                <a:lnTo>
                  <a:pt x="9956" y="58420"/>
                </a:lnTo>
                <a:lnTo>
                  <a:pt x="10299" y="58420"/>
                </a:lnTo>
                <a:lnTo>
                  <a:pt x="14033" y="53339"/>
                </a:lnTo>
                <a:lnTo>
                  <a:pt x="18008" y="48260"/>
                </a:lnTo>
                <a:lnTo>
                  <a:pt x="22225" y="43179"/>
                </a:lnTo>
                <a:lnTo>
                  <a:pt x="26225" y="38100"/>
                </a:lnTo>
                <a:lnTo>
                  <a:pt x="69608" y="38100"/>
                </a:lnTo>
                <a:lnTo>
                  <a:pt x="64541" y="40639"/>
                </a:lnTo>
                <a:lnTo>
                  <a:pt x="65074" y="40639"/>
                </a:lnTo>
                <a:lnTo>
                  <a:pt x="60159" y="43179"/>
                </a:lnTo>
                <a:lnTo>
                  <a:pt x="60667" y="43179"/>
                </a:lnTo>
                <a:lnTo>
                  <a:pt x="57509" y="45720"/>
                </a:lnTo>
                <a:lnTo>
                  <a:pt x="56413" y="45720"/>
                </a:lnTo>
                <a:lnTo>
                  <a:pt x="51854" y="49529"/>
                </a:lnTo>
                <a:lnTo>
                  <a:pt x="52324" y="49529"/>
                </a:lnTo>
                <a:lnTo>
                  <a:pt x="49394" y="52070"/>
                </a:lnTo>
                <a:lnTo>
                  <a:pt x="48374" y="52070"/>
                </a:lnTo>
                <a:lnTo>
                  <a:pt x="45231" y="55879"/>
                </a:lnTo>
                <a:lnTo>
                  <a:pt x="44602" y="55879"/>
                </a:lnTo>
                <a:lnTo>
                  <a:pt x="41602" y="59689"/>
                </a:lnTo>
                <a:lnTo>
                  <a:pt x="41008" y="59689"/>
                </a:lnTo>
                <a:lnTo>
                  <a:pt x="38160" y="63500"/>
                </a:lnTo>
                <a:lnTo>
                  <a:pt x="37592" y="63500"/>
                </a:lnTo>
                <a:lnTo>
                  <a:pt x="34010" y="68579"/>
                </a:lnTo>
                <a:lnTo>
                  <a:pt x="34366" y="68579"/>
                </a:lnTo>
                <a:lnTo>
                  <a:pt x="31000" y="72389"/>
                </a:lnTo>
                <a:lnTo>
                  <a:pt x="31343" y="72389"/>
                </a:lnTo>
                <a:lnTo>
                  <a:pt x="28981" y="76200"/>
                </a:lnTo>
                <a:lnTo>
                  <a:pt x="28511" y="76200"/>
                </a:lnTo>
                <a:lnTo>
                  <a:pt x="25603" y="81279"/>
                </a:lnTo>
                <a:lnTo>
                  <a:pt x="25895" y="81279"/>
                </a:lnTo>
                <a:lnTo>
                  <a:pt x="23228" y="86360"/>
                </a:lnTo>
                <a:lnTo>
                  <a:pt x="23495" y="86360"/>
                </a:lnTo>
                <a:lnTo>
                  <a:pt x="21675" y="90170"/>
                </a:lnTo>
                <a:lnTo>
                  <a:pt x="21323" y="90170"/>
                </a:lnTo>
                <a:lnTo>
                  <a:pt x="19585" y="95250"/>
                </a:lnTo>
                <a:lnTo>
                  <a:pt x="19367" y="95250"/>
                </a:lnTo>
                <a:lnTo>
                  <a:pt x="17843" y="100329"/>
                </a:lnTo>
                <a:lnTo>
                  <a:pt x="17653" y="100329"/>
                </a:lnTo>
                <a:lnTo>
                  <a:pt x="16352" y="105410"/>
                </a:lnTo>
                <a:lnTo>
                  <a:pt x="16179" y="105410"/>
                </a:lnTo>
                <a:lnTo>
                  <a:pt x="15102" y="110489"/>
                </a:lnTo>
                <a:lnTo>
                  <a:pt x="14960" y="110489"/>
                </a:lnTo>
                <a:lnTo>
                  <a:pt x="14107" y="115570"/>
                </a:lnTo>
                <a:lnTo>
                  <a:pt x="13220" y="121920"/>
                </a:lnTo>
                <a:lnTo>
                  <a:pt x="12918" y="127000"/>
                </a:lnTo>
                <a:lnTo>
                  <a:pt x="12821" y="128270"/>
                </a:lnTo>
                <a:lnTo>
                  <a:pt x="12730" y="617219"/>
                </a:lnTo>
                <a:lnTo>
                  <a:pt x="12827" y="622300"/>
                </a:lnTo>
                <a:lnTo>
                  <a:pt x="13284" y="628650"/>
                </a:lnTo>
                <a:lnTo>
                  <a:pt x="13995" y="633730"/>
                </a:lnTo>
                <a:lnTo>
                  <a:pt x="14960" y="638810"/>
                </a:lnTo>
                <a:lnTo>
                  <a:pt x="15102" y="638810"/>
                </a:lnTo>
                <a:lnTo>
                  <a:pt x="16179" y="643890"/>
                </a:lnTo>
                <a:lnTo>
                  <a:pt x="16027" y="643890"/>
                </a:lnTo>
                <a:lnTo>
                  <a:pt x="17653" y="648969"/>
                </a:lnTo>
                <a:lnTo>
                  <a:pt x="17462" y="648969"/>
                </a:lnTo>
                <a:lnTo>
                  <a:pt x="19367" y="654050"/>
                </a:lnTo>
                <a:lnTo>
                  <a:pt x="19151" y="654050"/>
                </a:lnTo>
                <a:lnTo>
                  <a:pt x="21323" y="659130"/>
                </a:lnTo>
                <a:lnTo>
                  <a:pt x="21554" y="659130"/>
                </a:lnTo>
                <a:lnTo>
                  <a:pt x="23495" y="664210"/>
                </a:lnTo>
                <a:lnTo>
                  <a:pt x="23895" y="664210"/>
                </a:lnTo>
                <a:lnTo>
                  <a:pt x="25895" y="668019"/>
                </a:lnTo>
                <a:lnTo>
                  <a:pt x="25603" y="668019"/>
                </a:lnTo>
                <a:lnTo>
                  <a:pt x="28511" y="673100"/>
                </a:lnTo>
                <a:lnTo>
                  <a:pt x="28194" y="673100"/>
                </a:lnTo>
                <a:lnTo>
                  <a:pt x="31343" y="676910"/>
                </a:lnTo>
                <a:lnTo>
                  <a:pt x="31000" y="676910"/>
                </a:lnTo>
                <a:lnTo>
                  <a:pt x="34366" y="681990"/>
                </a:lnTo>
                <a:lnTo>
                  <a:pt x="34905" y="681990"/>
                </a:lnTo>
                <a:lnTo>
                  <a:pt x="37592" y="685800"/>
                </a:lnTo>
                <a:lnTo>
                  <a:pt x="37211" y="685800"/>
                </a:lnTo>
                <a:lnTo>
                  <a:pt x="41008" y="689610"/>
                </a:lnTo>
                <a:lnTo>
                  <a:pt x="40601" y="689610"/>
                </a:lnTo>
                <a:lnTo>
                  <a:pt x="44602" y="693419"/>
                </a:lnTo>
                <a:lnTo>
                  <a:pt x="44183" y="693419"/>
                </a:lnTo>
                <a:lnTo>
                  <a:pt x="48374" y="697230"/>
                </a:lnTo>
                <a:lnTo>
                  <a:pt x="49394" y="697230"/>
                </a:lnTo>
                <a:lnTo>
                  <a:pt x="52324" y="699769"/>
                </a:lnTo>
                <a:lnTo>
                  <a:pt x="51854" y="699769"/>
                </a:lnTo>
                <a:lnTo>
                  <a:pt x="56413" y="703580"/>
                </a:lnTo>
                <a:lnTo>
                  <a:pt x="55930" y="703580"/>
                </a:lnTo>
                <a:lnTo>
                  <a:pt x="60667" y="706119"/>
                </a:lnTo>
                <a:lnTo>
                  <a:pt x="60159" y="706119"/>
                </a:lnTo>
                <a:lnTo>
                  <a:pt x="65074" y="709930"/>
                </a:lnTo>
                <a:lnTo>
                  <a:pt x="66230" y="709930"/>
                </a:lnTo>
                <a:lnTo>
                  <a:pt x="69608" y="712469"/>
                </a:lnTo>
                <a:lnTo>
                  <a:pt x="71678" y="712469"/>
                </a:lnTo>
                <a:lnTo>
                  <a:pt x="74282" y="713740"/>
                </a:lnTo>
                <a:lnTo>
                  <a:pt x="73723" y="713740"/>
                </a:lnTo>
                <a:lnTo>
                  <a:pt x="79082" y="716280"/>
                </a:lnTo>
                <a:lnTo>
                  <a:pt x="78511" y="716280"/>
                </a:lnTo>
                <a:lnTo>
                  <a:pt x="83997" y="718819"/>
                </a:lnTo>
                <a:lnTo>
                  <a:pt x="83413" y="718819"/>
                </a:lnTo>
                <a:lnTo>
                  <a:pt x="89027" y="720090"/>
                </a:lnTo>
                <a:lnTo>
                  <a:pt x="88430" y="720090"/>
                </a:lnTo>
                <a:lnTo>
                  <a:pt x="94170" y="721360"/>
                </a:lnTo>
                <a:lnTo>
                  <a:pt x="93548" y="721360"/>
                </a:lnTo>
                <a:lnTo>
                  <a:pt x="99402" y="722630"/>
                </a:lnTo>
                <a:lnTo>
                  <a:pt x="98780" y="722630"/>
                </a:lnTo>
                <a:lnTo>
                  <a:pt x="104736" y="723900"/>
                </a:lnTo>
                <a:lnTo>
                  <a:pt x="109512" y="723900"/>
                </a:lnTo>
                <a:lnTo>
                  <a:pt x="115658" y="725169"/>
                </a:lnTo>
                <a:lnTo>
                  <a:pt x="9101531" y="725169"/>
                </a:lnTo>
                <a:lnTo>
                  <a:pt x="9098051" y="727710"/>
                </a:lnTo>
                <a:close/>
              </a:path>
              <a:path w="9144000" h="750569">
                <a:moveTo>
                  <a:pt x="9088069" y="46989"/>
                </a:moveTo>
                <a:lnTo>
                  <a:pt x="9083332" y="43179"/>
                </a:lnTo>
                <a:lnTo>
                  <a:pt x="9083840" y="43179"/>
                </a:lnTo>
                <a:lnTo>
                  <a:pt x="9078925" y="40639"/>
                </a:lnTo>
                <a:lnTo>
                  <a:pt x="9079445" y="40639"/>
                </a:lnTo>
                <a:lnTo>
                  <a:pt x="9074391" y="38100"/>
                </a:lnTo>
                <a:lnTo>
                  <a:pt x="9117774" y="38100"/>
                </a:lnTo>
                <a:lnTo>
                  <a:pt x="9121775" y="43179"/>
                </a:lnTo>
                <a:lnTo>
                  <a:pt x="9123883" y="45720"/>
                </a:lnTo>
                <a:lnTo>
                  <a:pt x="9087586" y="45720"/>
                </a:lnTo>
                <a:lnTo>
                  <a:pt x="9088069" y="46989"/>
                </a:lnTo>
                <a:close/>
              </a:path>
              <a:path w="9144000" h="750569">
                <a:moveTo>
                  <a:pt x="55930" y="46989"/>
                </a:moveTo>
                <a:lnTo>
                  <a:pt x="56413" y="45720"/>
                </a:lnTo>
                <a:lnTo>
                  <a:pt x="57509" y="45720"/>
                </a:lnTo>
                <a:lnTo>
                  <a:pt x="55930" y="46989"/>
                </a:lnTo>
                <a:close/>
              </a:path>
              <a:path w="9144000" h="750569">
                <a:moveTo>
                  <a:pt x="9096070" y="53339"/>
                </a:moveTo>
                <a:lnTo>
                  <a:pt x="9091676" y="49529"/>
                </a:lnTo>
                <a:lnTo>
                  <a:pt x="9092145" y="49529"/>
                </a:lnTo>
                <a:lnTo>
                  <a:pt x="9087586" y="45720"/>
                </a:lnTo>
                <a:lnTo>
                  <a:pt x="9123883" y="45720"/>
                </a:lnTo>
                <a:lnTo>
                  <a:pt x="9125991" y="48260"/>
                </a:lnTo>
                <a:lnTo>
                  <a:pt x="9128972" y="52070"/>
                </a:lnTo>
                <a:lnTo>
                  <a:pt x="9095625" y="52070"/>
                </a:lnTo>
                <a:lnTo>
                  <a:pt x="9096070" y="53339"/>
                </a:lnTo>
                <a:close/>
              </a:path>
              <a:path w="9144000" h="750569">
                <a:moveTo>
                  <a:pt x="47929" y="53339"/>
                </a:moveTo>
                <a:lnTo>
                  <a:pt x="48374" y="52070"/>
                </a:lnTo>
                <a:lnTo>
                  <a:pt x="49394" y="52070"/>
                </a:lnTo>
                <a:lnTo>
                  <a:pt x="47929" y="53339"/>
                </a:lnTo>
                <a:close/>
              </a:path>
              <a:path w="9144000" h="750569">
                <a:moveTo>
                  <a:pt x="9099816" y="57150"/>
                </a:moveTo>
                <a:lnTo>
                  <a:pt x="9095625" y="52070"/>
                </a:lnTo>
                <a:lnTo>
                  <a:pt x="9128972" y="52070"/>
                </a:lnTo>
                <a:lnTo>
                  <a:pt x="9129966" y="53339"/>
                </a:lnTo>
                <a:lnTo>
                  <a:pt x="9131833" y="55879"/>
                </a:lnTo>
                <a:lnTo>
                  <a:pt x="9099397" y="55879"/>
                </a:lnTo>
                <a:lnTo>
                  <a:pt x="9099816" y="57150"/>
                </a:lnTo>
                <a:close/>
              </a:path>
              <a:path w="9144000" h="750569">
                <a:moveTo>
                  <a:pt x="44183" y="57150"/>
                </a:moveTo>
                <a:lnTo>
                  <a:pt x="44602" y="55879"/>
                </a:lnTo>
                <a:lnTo>
                  <a:pt x="45231" y="55879"/>
                </a:lnTo>
                <a:lnTo>
                  <a:pt x="44183" y="57150"/>
                </a:lnTo>
                <a:close/>
              </a:path>
              <a:path w="9144000" h="750569">
                <a:moveTo>
                  <a:pt x="9103398" y="60960"/>
                </a:moveTo>
                <a:lnTo>
                  <a:pt x="9099397" y="55879"/>
                </a:lnTo>
                <a:lnTo>
                  <a:pt x="9131833" y="55879"/>
                </a:lnTo>
                <a:lnTo>
                  <a:pt x="9133700" y="58420"/>
                </a:lnTo>
                <a:lnTo>
                  <a:pt x="9134043" y="58420"/>
                </a:lnTo>
                <a:lnTo>
                  <a:pt x="9134827" y="59689"/>
                </a:lnTo>
                <a:lnTo>
                  <a:pt x="9102991" y="59689"/>
                </a:lnTo>
                <a:lnTo>
                  <a:pt x="9103398" y="60960"/>
                </a:lnTo>
                <a:close/>
              </a:path>
              <a:path w="9144000" h="750569">
                <a:moveTo>
                  <a:pt x="40601" y="60960"/>
                </a:moveTo>
                <a:lnTo>
                  <a:pt x="41008" y="59689"/>
                </a:lnTo>
                <a:lnTo>
                  <a:pt x="41602" y="59689"/>
                </a:lnTo>
                <a:lnTo>
                  <a:pt x="40601" y="60960"/>
                </a:lnTo>
                <a:close/>
              </a:path>
              <a:path w="9144000" h="750569">
                <a:moveTo>
                  <a:pt x="9106789" y="64770"/>
                </a:moveTo>
                <a:lnTo>
                  <a:pt x="9102991" y="59689"/>
                </a:lnTo>
                <a:lnTo>
                  <a:pt x="9134827" y="59689"/>
                </a:lnTo>
                <a:lnTo>
                  <a:pt x="9137180" y="63500"/>
                </a:lnTo>
                <a:lnTo>
                  <a:pt x="9106408" y="63500"/>
                </a:lnTo>
                <a:lnTo>
                  <a:pt x="9106789" y="64770"/>
                </a:lnTo>
                <a:close/>
              </a:path>
              <a:path w="9144000" h="750569">
                <a:moveTo>
                  <a:pt x="37211" y="64770"/>
                </a:moveTo>
                <a:lnTo>
                  <a:pt x="37592" y="63500"/>
                </a:lnTo>
                <a:lnTo>
                  <a:pt x="38160" y="63500"/>
                </a:lnTo>
                <a:lnTo>
                  <a:pt x="37211" y="64770"/>
                </a:lnTo>
                <a:close/>
              </a:path>
              <a:path w="9144000" h="750569">
                <a:moveTo>
                  <a:pt x="9115806" y="77470"/>
                </a:moveTo>
                <a:lnTo>
                  <a:pt x="9112656" y="72389"/>
                </a:lnTo>
                <a:lnTo>
                  <a:pt x="9112999" y="72389"/>
                </a:lnTo>
                <a:lnTo>
                  <a:pt x="9109633" y="68579"/>
                </a:lnTo>
                <a:lnTo>
                  <a:pt x="9109989" y="68579"/>
                </a:lnTo>
                <a:lnTo>
                  <a:pt x="9106408" y="63500"/>
                </a:lnTo>
                <a:lnTo>
                  <a:pt x="9137180" y="63500"/>
                </a:lnTo>
                <a:lnTo>
                  <a:pt x="9140418" y="68579"/>
                </a:lnTo>
                <a:lnTo>
                  <a:pt x="9143377" y="74929"/>
                </a:lnTo>
                <a:lnTo>
                  <a:pt x="9144000" y="76200"/>
                </a:lnTo>
                <a:lnTo>
                  <a:pt x="9115488" y="76200"/>
                </a:lnTo>
                <a:lnTo>
                  <a:pt x="9115806" y="77470"/>
                </a:lnTo>
                <a:close/>
              </a:path>
              <a:path w="9144000" h="750569">
                <a:moveTo>
                  <a:pt x="28194" y="77470"/>
                </a:moveTo>
                <a:lnTo>
                  <a:pt x="28511" y="76200"/>
                </a:lnTo>
                <a:lnTo>
                  <a:pt x="28981" y="76200"/>
                </a:lnTo>
                <a:lnTo>
                  <a:pt x="28194" y="77470"/>
                </a:lnTo>
                <a:close/>
              </a:path>
              <a:path w="9144000" h="750569">
                <a:moveTo>
                  <a:pt x="9122930" y="91439"/>
                </a:moveTo>
                <a:lnTo>
                  <a:pt x="9120505" y="86360"/>
                </a:lnTo>
                <a:lnTo>
                  <a:pt x="9120771" y="86360"/>
                </a:lnTo>
                <a:lnTo>
                  <a:pt x="9118104" y="81279"/>
                </a:lnTo>
                <a:lnTo>
                  <a:pt x="9118396" y="81279"/>
                </a:lnTo>
                <a:lnTo>
                  <a:pt x="9115488" y="76200"/>
                </a:lnTo>
                <a:lnTo>
                  <a:pt x="9144000" y="76200"/>
                </a:lnTo>
                <a:lnTo>
                  <a:pt x="9144000" y="90170"/>
                </a:lnTo>
                <a:lnTo>
                  <a:pt x="9122676" y="90170"/>
                </a:lnTo>
                <a:lnTo>
                  <a:pt x="9122930" y="91439"/>
                </a:lnTo>
                <a:close/>
              </a:path>
              <a:path w="9144000" h="750569">
                <a:moveTo>
                  <a:pt x="21069" y="91439"/>
                </a:moveTo>
                <a:lnTo>
                  <a:pt x="21323" y="90170"/>
                </a:lnTo>
                <a:lnTo>
                  <a:pt x="21675" y="90170"/>
                </a:lnTo>
                <a:lnTo>
                  <a:pt x="21069" y="91439"/>
                </a:lnTo>
                <a:close/>
              </a:path>
              <a:path w="9144000" h="750569">
                <a:moveTo>
                  <a:pt x="9124848" y="96520"/>
                </a:moveTo>
                <a:lnTo>
                  <a:pt x="9122676" y="90170"/>
                </a:lnTo>
                <a:lnTo>
                  <a:pt x="9144000" y="90170"/>
                </a:lnTo>
                <a:lnTo>
                  <a:pt x="9144000" y="95250"/>
                </a:lnTo>
                <a:lnTo>
                  <a:pt x="9124632" y="95250"/>
                </a:lnTo>
                <a:lnTo>
                  <a:pt x="9124848" y="96520"/>
                </a:lnTo>
                <a:close/>
              </a:path>
              <a:path w="9144000" h="750569">
                <a:moveTo>
                  <a:pt x="19151" y="96520"/>
                </a:moveTo>
                <a:lnTo>
                  <a:pt x="19367" y="95250"/>
                </a:lnTo>
                <a:lnTo>
                  <a:pt x="19585" y="95250"/>
                </a:lnTo>
                <a:lnTo>
                  <a:pt x="19151" y="96520"/>
                </a:lnTo>
                <a:close/>
              </a:path>
              <a:path w="9144000" h="750569">
                <a:moveTo>
                  <a:pt x="9126537" y="101600"/>
                </a:moveTo>
                <a:lnTo>
                  <a:pt x="9124632" y="95250"/>
                </a:lnTo>
                <a:lnTo>
                  <a:pt x="9144000" y="95250"/>
                </a:lnTo>
                <a:lnTo>
                  <a:pt x="9144000" y="100329"/>
                </a:lnTo>
                <a:lnTo>
                  <a:pt x="9126347" y="100329"/>
                </a:lnTo>
                <a:lnTo>
                  <a:pt x="9126537" y="101600"/>
                </a:lnTo>
                <a:close/>
              </a:path>
              <a:path w="9144000" h="750569">
                <a:moveTo>
                  <a:pt x="17462" y="101600"/>
                </a:moveTo>
                <a:lnTo>
                  <a:pt x="17653" y="100329"/>
                </a:lnTo>
                <a:lnTo>
                  <a:pt x="17843" y="100329"/>
                </a:lnTo>
                <a:lnTo>
                  <a:pt x="17462" y="101600"/>
                </a:lnTo>
                <a:close/>
              </a:path>
              <a:path w="9144000" h="750569">
                <a:moveTo>
                  <a:pt x="9127972" y="106679"/>
                </a:moveTo>
                <a:lnTo>
                  <a:pt x="9126347" y="100329"/>
                </a:lnTo>
                <a:lnTo>
                  <a:pt x="9144000" y="100329"/>
                </a:lnTo>
                <a:lnTo>
                  <a:pt x="9144000" y="105410"/>
                </a:lnTo>
                <a:lnTo>
                  <a:pt x="9127820" y="105410"/>
                </a:lnTo>
                <a:lnTo>
                  <a:pt x="9127972" y="106679"/>
                </a:lnTo>
                <a:close/>
              </a:path>
              <a:path w="9144000" h="750569">
                <a:moveTo>
                  <a:pt x="16027" y="106679"/>
                </a:moveTo>
                <a:lnTo>
                  <a:pt x="16179" y="105410"/>
                </a:lnTo>
                <a:lnTo>
                  <a:pt x="16352" y="105410"/>
                </a:lnTo>
                <a:lnTo>
                  <a:pt x="16027" y="106679"/>
                </a:lnTo>
                <a:close/>
              </a:path>
              <a:path w="9144000" h="750569">
                <a:moveTo>
                  <a:pt x="9129166" y="111760"/>
                </a:moveTo>
                <a:lnTo>
                  <a:pt x="9127820" y="105410"/>
                </a:lnTo>
                <a:lnTo>
                  <a:pt x="9144000" y="105410"/>
                </a:lnTo>
                <a:lnTo>
                  <a:pt x="9144000" y="110489"/>
                </a:lnTo>
                <a:lnTo>
                  <a:pt x="9129039" y="110489"/>
                </a:lnTo>
                <a:lnTo>
                  <a:pt x="9129166" y="111760"/>
                </a:lnTo>
                <a:close/>
              </a:path>
              <a:path w="9144000" h="750569">
                <a:moveTo>
                  <a:pt x="14833" y="111760"/>
                </a:moveTo>
                <a:lnTo>
                  <a:pt x="14960" y="110489"/>
                </a:lnTo>
                <a:lnTo>
                  <a:pt x="15102" y="110489"/>
                </a:lnTo>
                <a:lnTo>
                  <a:pt x="14833" y="111760"/>
                </a:lnTo>
                <a:close/>
              </a:path>
              <a:path w="9144000" h="750569">
                <a:moveTo>
                  <a:pt x="9144000" y="617219"/>
                </a:moveTo>
                <a:lnTo>
                  <a:pt x="9131300" y="617219"/>
                </a:lnTo>
                <a:lnTo>
                  <a:pt x="9131178" y="128270"/>
                </a:lnTo>
                <a:lnTo>
                  <a:pt x="9131147" y="127000"/>
                </a:lnTo>
                <a:lnTo>
                  <a:pt x="9130715" y="121920"/>
                </a:lnTo>
                <a:lnTo>
                  <a:pt x="9130004" y="115570"/>
                </a:lnTo>
                <a:lnTo>
                  <a:pt x="9129039" y="110489"/>
                </a:lnTo>
                <a:lnTo>
                  <a:pt x="9144000" y="110489"/>
                </a:lnTo>
                <a:lnTo>
                  <a:pt x="9144000" y="617219"/>
                </a:lnTo>
                <a:close/>
              </a:path>
              <a:path w="9144000" h="750569">
                <a:moveTo>
                  <a:pt x="13893" y="116839"/>
                </a:moveTo>
                <a:lnTo>
                  <a:pt x="13995" y="115570"/>
                </a:lnTo>
                <a:lnTo>
                  <a:pt x="13893" y="116839"/>
                </a:lnTo>
                <a:close/>
              </a:path>
              <a:path w="9144000" h="750569">
                <a:moveTo>
                  <a:pt x="9130106" y="116839"/>
                </a:moveTo>
                <a:lnTo>
                  <a:pt x="9129892" y="115570"/>
                </a:lnTo>
                <a:lnTo>
                  <a:pt x="9130106" y="116839"/>
                </a:lnTo>
                <a:close/>
              </a:path>
              <a:path w="9144000" h="750569">
                <a:moveTo>
                  <a:pt x="12827" y="128270"/>
                </a:moveTo>
                <a:lnTo>
                  <a:pt x="12852" y="127000"/>
                </a:lnTo>
                <a:lnTo>
                  <a:pt x="12827" y="128270"/>
                </a:lnTo>
                <a:close/>
              </a:path>
              <a:path w="9144000" h="750569">
                <a:moveTo>
                  <a:pt x="9131173" y="128270"/>
                </a:moveTo>
                <a:lnTo>
                  <a:pt x="9131081" y="127000"/>
                </a:lnTo>
                <a:lnTo>
                  <a:pt x="9131173" y="128270"/>
                </a:lnTo>
                <a:close/>
              </a:path>
              <a:path w="9144000" h="750569">
                <a:moveTo>
                  <a:pt x="12730" y="617219"/>
                </a:moveTo>
                <a:lnTo>
                  <a:pt x="12700" y="615950"/>
                </a:lnTo>
                <a:lnTo>
                  <a:pt x="12730" y="617219"/>
                </a:lnTo>
                <a:close/>
              </a:path>
              <a:path w="9144000" h="750569">
                <a:moveTo>
                  <a:pt x="9144000" y="628650"/>
                </a:moveTo>
                <a:lnTo>
                  <a:pt x="9130715" y="628650"/>
                </a:lnTo>
                <a:lnTo>
                  <a:pt x="9131173" y="622300"/>
                </a:lnTo>
                <a:lnTo>
                  <a:pt x="9131300" y="615950"/>
                </a:lnTo>
                <a:lnTo>
                  <a:pt x="9131300" y="617219"/>
                </a:lnTo>
                <a:lnTo>
                  <a:pt x="9144000" y="617219"/>
                </a:lnTo>
                <a:lnTo>
                  <a:pt x="9144000" y="628650"/>
                </a:lnTo>
                <a:close/>
              </a:path>
              <a:path w="9144000" h="750569">
                <a:moveTo>
                  <a:pt x="13375" y="628650"/>
                </a:moveTo>
                <a:lnTo>
                  <a:pt x="13220" y="627380"/>
                </a:lnTo>
                <a:lnTo>
                  <a:pt x="13375" y="628650"/>
                </a:lnTo>
                <a:close/>
              </a:path>
              <a:path w="9144000" h="750569">
                <a:moveTo>
                  <a:pt x="9144000" y="633730"/>
                </a:moveTo>
                <a:lnTo>
                  <a:pt x="9130004" y="633730"/>
                </a:lnTo>
                <a:lnTo>
                  <a:pt x="9130779" y="627380"/>
                </a:lnTo>
                <a:lnTo>
                  <a:pt x="9130715" y="628650"/>
                </a:lnTo>
                <a:lnTo>
                  <a:pt x="9144000" y="628650"/>
                </a:lnTo>
                <a:lnTo>
                  <a:pt x="9144000" y="633730"/>
                </a:lnTo>
                <a:close/>
              </a:path>
              <a:path w="9144000" h="750569">
                <a:moveTo>
                  <a:pt x="14107" y="633730"/>
                </a:moveTo>
                <a:lnTo>
                  <a:pt x="13893" y="632460"/>
                </a:lnTo>
                <a:lnTo>
                  <a:pt x="14107" y="633730"/>
                </a:lnTo>
                <a:close/>
              </a:path>
              <a:path w="9144000" h="750569">
                <a:moveTo>
                  <a:pt x="9144000" y="638810"/>
                </a:moveTo>
                <a:lnTo>
                  <a:pt x="9129039" y="638810"/>
                </a:lnTo>
                <a:lnTo>
                  <a:pt x="9130106" y="632460"/>
                </a:lnTo>
                <a:lnTo>
                  <a:pt x="9130004" y="633730"/>
                </a:lnTo>
                <a:lnTo>
                  <a:pt x="9144000" y="633730"/>
                </a:lnTo>
                <a:lnTo>
                  <a:pt x="9144000" y="638810"/>
                </a:lnTo>
                <a:close/>
              </a:path>
              <a:path w="9144000" h="750569">
                <a:moveTo>
                  <a:pt x="15102" y="638810"/>
                </a:moveTo>
                <a:lnTo>
                  <a:pt x="14960" y="638810"/>
                </a:lnTo>
                <a:lnTo>
                  <a:pt x="14833" y="637540"/>
                </a:lnTo>
                <a:lnTo>
                  <a:pt x="15102" y="638810"/>
                </a:lnTo>
                <a:close/>
              </a:path>
              <a:path w="9144000" h="750569">
                <a:moveTo>
                  <a:pt x="9144000" y="659130"/>
                </a:moveTo>
                <a:lnTo>
                  <a:pt x="9122676" y="659130"/>
                </a:lnTo>
                <a:lnTo>
                  <a:pt x="9124848" y="654050"/>
                </a:lnTo>
                <a:lnTo>
                  <a:pt x="9124632" y="654050"/>
                </a:lnTo>
                <a:lnTo>
                  <a:pt x="9126537" y="648969"/>
                </a:lnTo>
                <a:lnTo>
                  <a:pt x="9126347" y="648969"/>
                </a:lnTo>
                <a:lnTo>
                  <a:pt x="9127972" y="643890"/>
                </a:lnTo>
                <a:lnTo>
                  <a:pt x="9127820" y="643890"/>
                </a:lnTo>
                <a:lnTo>
                  <a:pt x="9129166" y="637540"/>
                </a:lnTo>
                <a:lnTo>
                  <a:pt x="9129039" y="638810"/>
                </a:lnTo>
                <a:lnTo>
                  <a:pt x="9144000" y="638810"/>
                </a:lnTo>
                <a:lnTo>
                  <a:pt x="9144000" y="659130"/>
                </a:lnTo>
                <a:close/>
              </a:path>
              <a:path w="9144000" h="750569">
                <a:moveTo>
                  <a:pt x="21554" y="659130"/>
                </a:moveTo>
                <a:lnTo>
                  <a:pt x="21323" y="659130"/>
                </a:lnTo>
                <a:lnTo>
                  <a:pt x="21069" y="657860"/>
                </a:lnTo>
                <a:lnTo>
                  <a:pt x="21554" y="659130"/>
                </a:lnTo>
                <a:close/>
              </a:path>
              <a:path w="9144000" h="750569">
                <a:moveTo>
                  <a:pt x="9144000" y="664210"/>
                </a:moveTo>
                <a:lnTo>
                  <a:pt x="9120505" y="664210"/>
                </a:lnTo>
                <a:lnTo>
                  <a:pt x="9122930" y="657860"/>
                </a:lnTo>
                <a:lnTo>
                  <a:pt x="9122676" y="659130"/>
                </a:lnTo>
                <a:lnTo>
                  <a:pt x="9144000" y="659130"/>
                </a:lnTo>
                <a:lnTo>
                  <a:pt x="9144000" y="664210"/>
                </a:lnTo>
                <a:close/>
              </a:path>
              <a:path w="9144000" h="750569">
                <a:moveTo>
                  <a:pt x="23895" y="664210"/>
                </a:moveTo>
                <a:lnTo>
                  <a:pt x="23495" y="664210"/>
                </a:lnTo>
                <a:lnTo>
                  <a:pt x="23228" y="662940"/>
                </a:lnTo>
                <a:lnTo>
                  <a:pt x="23895" y="664210"/>
                </a:lnTo>
                <a:close/>
              </a:path>
              <a:path w="9144000" h="750569">
                <a:moveTo>
                  <a:pt x="9139608" y="681990"/>
                </a:moveTo>
                <a:lnTo>
                  <a:pt x="9109633" y="681990"/>
                </a:lnTo>
                <a:lnTo>
                  <a:pt x="9112999" y="676910"/>
                </a:lnTo>
                <a:lnTo>
                  <a:pt x="9112656" y="676910"/>
                </a:lnTo>
                <a:lnTo>
                  <a:pt x="9115806" y="673100"/>
                </a:lnTo>
                <a:lnTo>
                  <a:pt x="9115488" y="673100"/>
                </a:lnTo>
                <a:lnTo>
                  <a:pt x="9118396" y="668019"/>
                </a:lnTo>
                <a:lnTo>
                  <a:pt x="9118104" y="668019"/>
                </a:lnTo>
                <a:lnTo>
                  <a:pt x="9120771" y="662940"/>
                </a:lnTo>
                <a:lnTo>
                  <a:pt x="9120505" y="664210"/>
                </a:lnTo>
                <a:lnTo>
                  <a:pt x="9144000" y="664210"/>
                </a:lnTo>
                <a:lnTo>
                  <a:pt x="9144000" y="673100"/>
                </a:lnTo>
                <a:lnTo>
                  <a:pt x="9143377" y="674369"/>
                </a:lnTo>
                <a:lnTo>
                  <a:pt x="9140418" y="680719"/>
                </a:lnTo>
                <a:lnTo>
                  <a:pt x="9139608" y="681990"/>
                </a:lnTo>
                <a:close/>
              </a:path>
              <a:path w="9144000" h="750569">
                <a:moveTo>
                  <a:pt x="34905" y="681990"/>
                </a:moveTo>
                <a:lnTo>
                  <a:pt x="34366" y="681990"/>
                </a:lnTo>
                <a:lnTo>
                  <a:pt x="34010" y="680719"/>
                </a:lnTo>
                <a:lnTo>
                  <a:pt x="34905" y="681990"/>
                </a:lnTo>
                <a:close/>
              </a:path>
              <a:path w="9144000" h="750569">
                <a:moveTo>
                  <a:pt x="9129966" y="697230"/>
                </a:moveTo>
                <a:lnTo>
                  <a:pt x="9095625" y="697230"/>
                </a:lnTo>
                <a:lnTo>
                  <a:pt x="9099816" y="693419"/>
                </a:lnTo>
                <a:lnTo>
                  <a:pt x="9099397" y="693419"/>
                </a:lnTo>
                <a:lnTo>
                  <a:pt x="9103398" y="689610"/>
                </a:lnTo>
                <a:lnTo>
                  <a:pt x="9102991" y="689610"/>
                </a:lnTo>
                <a:lnTo>
                  <a:pt x="9106789" y="685800"/>
                </a:lnTo>
                <a:lnTo>
                  <a:pt x="9106408" y="685800"/>
                </a:lnTo>
                <a:lnTo>
                  <a:pt x="9109989" y="680719"/>
                </a:lnTo>
                <a:lnTo>
                  <a:pt x="9109633" y="681990"/>
                </a:lnTo>
                <a:lnTo>
                  <a:pt x="9139608" y="681990"/>
                </a:lnTo>
                <a:lnTo>
                  <a:pt x="9137180" y="685800"/>
                </a:lnTo>
                <a:lnTo>
                  <a:pt x="9134043" y="690880"/>
                </a:lnTo>
                <a:lnTo>
                  <a:pt x="9133700" y="692150"/>
                </a:lnTo>
                <a:lnTo>
                  <a:pt x="9129966" y="697230"/>
                </a:lnTo>
                <a:close/>
              </a:path>
              <a:path w="9144000" h="750569">
                <a:moveTo>
                  <a:pt x="49394" y="697230"/>
                </a:moveTo>
                <a:lnTo>
                  <a:pt x="48374" y="697230"/>
                </a:lnTo>
                <a:lnTo>
                  <a:pt x="47929" y="695960"/>
                </a:lnTo>
                <a:lnTo>
                  <a:pt x="49394" y="697230"/>
                </a:lnTo>
                <a:close/>
              </a:path>
              <a:path w="9144000" h="750569">
                <a:moveTo>
                  <a:pt x="9118774" y="709930"/>
                </a:moveTo>
                <a:lnTo>
                  <a:pt x="9078925" y="709930"/>
                </a:lnTo>
                <a:lnTo>
                  <a:pt x="9083840" y="706119"/>
                </a:lnTo>
                <a:lnTo>
                  <a:pt x="9083332" y="706119"/>
                </a:lnTo>
                <a:lnTo>
                  <a:pt x="9088069" y="703580"/>
                </a:lnTo>
                <a:lnTo>
                  <a:pt x="9087586" y="703580"/>
                </a:lnTo>
                <a:lnTo>
                  <a:pt x="9092145" y="699769"/>
                </a:lnTo>
                <a:lnTo>
                  <a:pt x="9091676" y="699769"/>
                </a:lnTo>
                <a:lnTo>
                  <a:pt x="9096070" y="695960"/>
                </a:lnTo>
                <a:lnTo>
                  <a:pt x="9095625" y="697230"/>
                </a:lnTo>
                <a:lnTo>
                  <a:pt x="9129966" y="697230"/>
                </a:lnTo>
                <a:lnTo>
                  <a:pt x="9125991" y="702310"/>
                </a:lnTo>
                <a:lnTo>
                  <a:pt x="9121775" y="706119"/>
                </a:lnTo>
                <a:lnTo>
                  <a:pt x="9118774" y="709930"/>
                </a:lnTo>
                <a:close/>
              </a:path>
              <a:path w="9144000" h="750569">
                <a:moveTo>
                  <a:pt x="66230" y="709930"/>
                </a:moveTo>
                <a:lnTo>
                  <a:pt x="65074" y="709930"/>
                </a:lnTo>
                <a:lnTo>
                  <a:pt x="64541" y="708660"/>
                </a:lnTo>
                <a:lnTo>
                  <a:pt x="66230" y="709930"/>
                </a:lnTo>
                <a:close/>
              </a:path>
              <a:path w="9144000" h="750569">
                <a:moveTo>
                  <a:pt x="9115945" y="712469"/>
                </a:moveTo>
                <a:lnTo>
                  <a:pt x="9074391" y="712469"/>
                </a:lnTo>
                <a:lnTo>
                  <a:pt x="9079445" y="708660"/>
                </a:lnTo>
                <a:lnTo>
                  <a:pt x="9078925" y="709930"/>
                </a:lnTo>
                <a:lnTo>
                  <a:pt x="9118774" y="709930"/>
                </a:lnTo>
                <a:lnTo>
                  <a:pt x="9117774" y="711200"/>
                </a:lnTo>
                <a:lnTo>
                  <a:pt x="9117342" y="711200"/>
                </a:lnTo>
                <a:lnTo>
                  <a:pt x="9115945" y="712469"/>
                </a:lnTo>
                <a:close/>
              </a:path>
              <a:path w="9144000" h="750569">
                <a:moveTo>
                  <a:pt x="71678" y="712469"/>
                </a:moveTo>
                <a:lnTo>
                  <a:pt x="69608" y="712469"/>
                </a:lnTo>
                <a:lnTo>
                  <a:pt x="69075" y="711200"/>
                </a:lnTo>
                <a:lnTo>
                  <a:pt x="71678" y="712469"/>
                </a:lnTo>
                <a:close/>
              </a:path>
              <a:path w="9144000" h="750569">
                <a:moveTo>
                  <a:pt x="9101531" y="725169"/>
                </a:moveTo>
                <a:lnTo>
                  <a:pt x="9028341" y="725169"/>
                </a:lnTo>
                <a:lnTo>
                  <a:pt x="9034487" y="723900"/>
                </a:lnTo>
                <a:lnTo>
                  <a:pt x="9039263" y="723900"/>
                </a:lnTo>
                <a:lnTo>
                  <a:pt x="9045219" y="722630"/>
                </a:lnTo>
                <a:lnTo>
                  <a:pt x="9044597" y="722630"/>
                </a:lnTo>
                <a:lnTo>
                  <a:pt x="9050439" y="721360"/>
                </a:lnTo>
                <a:lnTo>
                  <a:pt x="9049829" y="721360"/>
                </a:lnTo>
                <a:lnTo>
                  <a:pt x="9055569" y="720090"/>
                </a:lnTo>
                <a:lnTo>
                  <a:pt x="9054973" y="720090"/>
                </a:lnTo>
                <a:lnTo>
                  <a:pt x="9060586" y="718819"/>
                </a:lnTo>
                <a:lnTo>
                  <a:pt x="9060002" y="718819"/>
                </a:lnTo>
                <a:lnTo>
                  <a:pt x="9065488" y="716280"/>
                </a:lnTo>
                <a:lnTo>
                  <a:pt x="9064917" y="716280"/>
                </a:lnTo>
                <a:lnTo>
                  <a:pt x="9070276" y="713740"/>
                </a:lnTo>
                <a:lnTo>
                  <a:pt x="9069717" y="713740"/>
                </a:lnTo>
                <a:lnTo>
                  <a:pt x="9074924" y="711200"/>
                </a:lnTo>
                <a:lnTo>
                  <a:pt x="9074391" y="712469"/>
                </a:lnTo>
                <a:lnTo>
                  <a:pt x="9115945" y="712469"/>
                </a:lnTo>
                <a:lnTo>
                  <a:pt x="9113151" y="715010"/>
                </a:lnTo>
                <a:lnTo>
                  <a:pt x="9108313" y="720090"/>
                </a:lnTo>
                <a:lnTo>
                  <a:pt x="9103271" y="723900"/>
                </a:lnTo>
                <a:lnTo>
                  <a:pt x="9101531" y="725169"/>
                </a:lnTo>
                <a:close/>
              </a:path>
              <a:path w="9144000" h="750569">
                <a:moveTo>
                  <a:pt x="9063113" y="744219"/>
                </a:moveTo>
                <a:lnTo>
                  <a:pt x="80886" y="744219"/>
                </a:lnTo>
                <a:lnTo>
                  <a:pt x="75272" y="741680"/>
                </a:lnTo>
                <a:lnTo>
                  <a:pt x="69189" y="740410"/>
                </a:lnTo>
                <a:lnTo>
                  <a:pt x="68618" y="739140"/>
                </a:lnTo>
                <a:lnTo>
                  <a:pt x="62699" y="736600"/>
                </a:lnTo>
                <a:lnTo>
                  <a:pt x="56946" y="734060"/>
                </a:lnTo>
                <a:lnTo>
                  <a:pt x="51892" y="731519"/>
                </a:lnTo>
                <a:lnTo>
                  <a:pt x="46456" y="727710"/>
                </a:lnTo>
                <a:lnTo>
                  <a:pt x="9097543" y="727710"/>
                </a:lnTo>
                <a:lnTo>
                  <a:pt x="9092107" y="731519"/>
                </a:lnTo>
                <a:lnTo>
                  <a:pt x="9087053" y="734060"/>
                </a:lnTo>
                <a:lnTo>
                  <a:pt x="9081300" y="736600"/>
                </a:lnTo>
                <a:lnTo>
                  <a:pt x="9075381" y="739140"/>
                </a:lnTo>
                <a:lnTo>
                  <a:pt x="9074810" y="740410"/>
                </a:lnTo>
                <a:lnTo>
                  <a:pt x="9068727" y="741680"/>
                </a:lnTo>
                <a:lnTo>
                  <a:pt x="9063113" y="744219"/>
                </a:lnTo>
                <a:close/>
              </a:path>
              <a:path w="9144000" h="750569">
                <a:moveTo>
                  <a:pt x="9050312" y="748030"/>
                </a:moveTo>
                <a:lnTo>
                  <a:pt x="93687" y="748030"/>
                </a:lnTo>
                <a:lnTo>
                  <a:pt x="87845" y="746760"/>
                </a:lnTo>
                <a:lnTo>
                  <a:pt x="81495" y="744219"/>
                </a:lnTo>
                <a:lnTo>
                  <a:pt x="9062504" y="744219"/>
                </a:lnTo>
                <a:lnTo>
                  <a:pt x="9056154" y="746760"/>
                </a:lnTo>
                <a:lnTo>
                  <a:pt x="9050312" y="748030"/>
                </a:lnTo>
                <a:close/>
              </a:path>
              <a:path w="9144000" h="750569">
                <a:moveTo>
                  <a:pt x="9043733" y="749300"/>
                </a:moveTo>
                <a:lnTo>
                  <a:pt x="100266" y="749300"/>
                </a:lnTo>
                <a:lnTo>
                  <a:pt x="94310" y="748030"/>
                </a:lnTo>
                <a:lnTo>
                  <a:pt x="9049689" y="748030"/>
                </a:lnTo>
                <a:lnTo>
                  <a:pt x="9043733" y="749300"/>
                </a:lnTo>
                <a:close/>
              </a:path>
              <a:path w="9144000" h="750569">
                <a:moveTo>
                  <a:pt x="9030271" y="750569"/>
                </a:moveTo>
                <a:lnTo>
                  <a:pt x="113728" y="750569"/>
                </a:lnTo>
                <a:lnTo>
                  <a:pt x="106946" y="749300"/>
                </a:lnTo>
                <a:lnTo>
                  <a:pt x="9036405" y="749300"/>
                </a:lnTo>
                <a:lnTo>
                  <a:pt x="9030271" y="750569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215" y="424357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7" name="object 7"/>
          <p:cNvSpPr/>
          <p:nvPr/>
        </p:nvSpPr>
        <p:spPr>
          <a:xfrm>
            <a:off x="8072628" y="5715000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5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59737" y="5702300"/>
            <a:ext cx="635000" cy="546100"/>
          </a:xfrm>
          <a:custGeom>
            <a:avLst/>
            <a:gdLst/>
            <a:ahLst/>
            <a:cxnLst/>
            <a:rect l="l" t="t" r="r" b="b"/>
            <a:pathLst>
              <a:path w="635000" h="546100">
                <a:moveTo>
                  <a:pt x="622300" y="546100"/>
                </a:moveTo>
                <a:lnTo>
                  <a:pt x="12700" y="546100"/>
                </a:lnTo>
                <a:lnTo>
                  <a:pt x="10223" y="545858"/>
                </a:ln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lnTo>
                  <a:pt x="635000" y="533400"/>
                </a:lnTo>
                <a:lnTo>
                  <a:pt x="634758" y="535876"/>
                </a:lnTo>
                <a:lnTo>
                  <a:pt x="624776" y="545858"/>
                </a:lnTo>
                <a:lnTo>
                  <a:pt x="622300" y="546100"/>
                </a:lnTo>
                <a:close/>
              </a:path>
              <a:path w="635000" h="5461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461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461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72628" y="5837554"/>
            <a:ext cx="609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10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1571625"/>
          </a:xfrm>
          <a:custGeom>
            <a:avLst/>
            <a:gdLst/>
            <a:ahLst/>
            <a:cxnLst/>
            <a:rect l="l" t="t" r="r" b="b"/>
            <a:pathLst>
              <a:path w="304800" h="1571625">
                <a:moveTo>
                  <a:pt x="0" y="1571244"/>
                </a:moveTo>
                <a:lnTo>
                  <a:pt x="304800" y="1571244"/>
                </a:lnTo>
                <a:lnTo>
                  <a:pt x="304800" y="0"/>
                </a:lnTo>
                <a:lnTo>
                  <a:pt x="0" y="0"/>
                </a:lnTo>
                <a:lnTo>
                  <a:pt x="0" y="1571244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06752" y="5846042"/>
            <a:ext cx="255904" cy="2698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571244"/>
            <a:ext cx="571500" cy="210185"/>
          </a:xfrm>
          <a:custGeom>
            <a:avLst/>
            <a:gdLst/>
            <a:ahLst/>
            <a:cxnLst/>
            <a:rect l="l" t="t" r="r" b="b"/>
            <a:pathLst>
              <a:path w="571500" h="210185">
                <a:moveTo>
                  <a:pt x="0" y="209930"/>
                </a:moveTo>
                <a:lnTo>
                  <a:pt x="571500" y="209930"/>
                </a:lnTo>
                <a:lnTo>
                  <a:pt x="571500" y="0"/>
                </a:lnTo>
                <a:lnTo>
                  <a:pt x="0" y="0"/>
                </a:lnTo>
                <a:lnTo>
                  <a:pt x="0" y="20993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1500" y="1571244"/>
            <a:ext cx="1264920" cy="210185"/>
          </a:xfrm>
          <a:custGeom>
            <a:avLst/>
            <a:gdLst/>
            <a:ahLst/>
            <a:cxnLst/>
            <a:rect l="l" t="t" r="r" b="b"/>
            <a:pathLst>
              <a:path w="1264920" h="210185">
                <a:moveTo>
                  <a:pt x="0" y="209930"/>
                </a:moveTo>
                <a:lnTo>
                  <a:pt x="1264920" y="209930"/>
                </a:lnTo>
                <a:lnTo>
                  <a:pt x="1264920" y="0"/>
                </a:lnTo>
                <a:lnTo>
                  <a:pt x="0" y="0"/>
                </a:lnTo>
                <a:lnTo>
                  <a:pt x="0" y="20993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36420" y="1571244"/>
            <a:ext cx="5521960" cy="210185"/>
          </a:xfrm>
          <a:custGeom>
            <a:avLst/>
            <a:gdLst/>
            <a:ahLst/>
            <a:cxnLst/>
            <a:rect l="l" t="t" r="r" b="b"/>
            <a:pathLst>
              <a:path w="5521959" h="210185">
                <a:moveTo>
                  <a:pt x="0" y="209930"/>
                </a:moveTo>
                <a:lnTo>
                  <a:pt x="5521452" y="209930"/>
                </a:lnTo>
                <a:lnTo>
                  <a:pt x="5521452" y="0"/>
                </a:lnTo>
                <a:lnTo>
                  <a:pt x="0" y="0"/>
                </a:lnTo>
                <a:lnTo>
                  <a:pt x="0" y="20993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57871" y="1571244"/>
            <a:ext cx="1786255" cy="210185"/>
          </a:xfrm>
          <a:custGeom>
            <a:avLst/>
            <a:gdLst/>
            <a:ahLst/>
            <a:cxnLst/>
            <a:rect l="l" t="t" r="r" b="b"/>
            <a:pathLst>
              <a:path w="1786254" h="210185">
                <a:moveTo>
                  <a:pt x="0" y="209930"/>
                </a:moveTo>
                <a:lnTo>
                  <a:pt x="1786127" y="209930"/>
                </a:lnTo>
                <a:lnTo>
                  <a:pt x="1786127" y="0"/>
                </a:lnTo>
                <a:lnTo>
                  <a:pt x="0" y="0"/>
                </a:lnTo>
                <a:lnTo>
                  <a:pt x="0" y="20993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819275"/>
            <a:ext cx="571500" cy="3138805"/>
          </a:xfrm>
          <a:custGeom>
            <a:avLst/>
            <a:gdLst/>
            <a:ahLst/>
            <a:cxnLst/>
            <a:rect l="l" t="t" r="r" b="b"/>
            <a:pathLst>
              <a:path w="571500" h="3138804">
                <a:moveTo>
                  <a:pt x="0" y="3138297"/>
                </a:moveTo>
                <a:lnTo>
                  <a:pt x="571500" y="3138297"/>
                </a:lnTo>
                <a:lnTo>
                  <a:pt x="571500" y="0"/>
                </a:lnTo>
                <a:lnTo>
                  <a:pt x="0" y="0"/>
                </a:lnTo>
                <a:lnTo>
                  <a:pt x="0" y="31382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1500" y="1819275"/>
            <a:ext cx="1264920" cy="3138805"/>
          </a:xfrm>
          <a:custGeom>
            <a:avLst/>
            <a:gdLst/>
            <a:ahLst/>
            <a:cxnLst/>
            <a:rect l="l" t="t" r="r" b="b"/>
            <a:pathLst>
              <a:path w="1264920" h="3138804">
                <a:moveTo>
                  <a:pt x="0" y="3138297"/>
                </a:moveTo>
                <a:lnTo>
                  <a:pt x="1264920" y="3138297"/>
                </a:lnTo>
                <a:lnTo>
                  <a:pt x="1264920" y="0"/>
                </a:lnTo>
                <a:lnTo>
                  <a:pt x="0" y="0"/>
                </a:lnTo>
                <a:lnTo>
                  <a:pt x="0" y="31382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36420" y="1819275"/>
            <a:ext cx="5521960" cy="3138805"/>
          </a:xfrm>
          <a:custGeom>
            <a:avLst/>
            <a:gdLst/>
            <a:ahLst/>
            <a:cxnLst/>
            <a:rect l="l" t="t" r="r" b="b"/>
            <a:pathLst>
              <a:path w="5521959" h="3138804">
                <a:moveTo>
                  <a:pt x="0" y="3138297"/>
                </a:moveTo>
                <a:lnTo>
                  <a:pt x="5521452" y="3138297"/>
                </a:lnTo>
                <a:lnTo>
                  <a:pt x="5521452" y="0"/>
                </a:lnTo>
                <a:lnTo>
                  <a:pt x="0" y="0"/>
                </a:lnTo>
                <a:lnTo>
                  <a:pt x="0" y="31382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57871" y="1819275"/>
            <a:ext cx="1786255" cy="3138805"/>
          </a:xfrm>
          <a:custGeom>
            <a:avLst/>
            <a:gdLst/>
            <a:ahLst/>
            <a:cxnLst/>
            <a:rect l="l" t="t" r="r" b="b"/>
            <a:pathLst>
              <a:path w="1786254" h="3138804">
                <a:moveTo>
                  <a:pt x="0" y="3138297"/>
                </a:moveTo>
                <a:lnTo>
                  <a:pt x="1786127" y="3138297"/>
                </a:lnTo>
                <a:lnTo>
                  <a:pt x="1786127" y="0"/>
                </a:lnTo>
                <a:lnTo>
                  <a:pt x="0" y="0"/>
                </a:lnTo>
                <a:lnTo>
                  <a:pt x="0" y="313829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4957571"/>
            <a:ext cx="571500" cy="1900555"/>
          </a:xfrm>
          <a:custGeom>
            <a:avLst/>
            <a:gdLst/>
            <a:ahLst/>
            <a:cxnLst/>
            <a:rect l="l" t="t" r="r" b="b"/>
            <a:pathLst>
              <a:path w="571500" h="1900554">
                <a:moveTo>
                  <a:pt x="0" y="0"/>
                </a:moveTo>
                <a:lnTo>
                  <a:pt x="571500" y="0"/>
                </a:lnTo>
                <a:lnTo>
                  <a:pt x="571500" y="1900427"/>
                </a:lnTo>
                <a:lnTo>
                  <a:pt x="0" y="190042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1500" y="4957571"/>
            <a:ext cx="1264920" cy="1900555"/>
          </a:xfrm>
          <a:custGeom>
            <a:avLst/>
            <a:gdLst/>
            <a:ahLst/>
            <a:cxnLst/>
            <a:rect l="l" t="t" r="r" b="b"/>
            <a:pathLst>
              <a:path w="1264920" h="1900554">
                <a:moveTo>
                  <a:pt x="0" y="0"/>
                </a:moveTo>
                <a:lnTo>
                  <a:pt x="1264920" y="0"/>
                </a:lnTo>
                <a:lnTo>
                  <a:pt x="1264920" y="1900427"/>
                </a:lnTo>
                <a:lnTo>
                  <a:pt x="0" y="190042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36420" y="4957571"/>
            <a:ext cx="5521960" cy="1900555"/>
          </a:xfrm>
          <a:custGeom>
            <a:avLst/>
            <a:gdLst/>
            <a:ahLst/>
            <a:cxnLst/>
            <a:rect l="l" t="t" r="r" b="b"/>
            <a:pathLst>
              <a:path w="5521959" h="1900554">
                <a:moveTo>
                  <a:pt x="0" y="0"/>
                </a:moveTo>
                <a:lnTo>
                  <a:pt x="5521452" y="0"/>
                </a:lnTo>
                <a:lnTo>
                  <a:pt x="5521452" y="1900427"/>
                </a:lnTo>
                <a:lnTo>
                  <a:pt x="0" y="190042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57871" y="4957571"/>
            <a:ext cx="1786255" cy="1900555"/>
          </a:xfrm>
          <a:custGeom>
            <a:avLst/>
            <a:gdLst/>
            <a:ahLst/>
            <a:cxnLst/>
            <a:rect l="l" t="t" r="r" b="b"/>
            <a:pathLst>
              <a:path w="1786254" h="1900554">
                <a:moveTo>
                  <a:pt x="0" y="0"/>
                </a:moveTo>
                <a:lnTo>
                  <a:pt x="1786127" y="0"/>
                </a:lnTo>
                <a:lnTo>
                  <a:pt x="1786127" y="1900427"/>
                </a:lnTo>
                <a:lnTo>
                  <a:pt x="0" y="190042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15716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7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1500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3578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58380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14082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495680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3980" y="1090612"/>
            <a:ext cx="4872990" cy="709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四、潜在突发安全事故及应急措</a:t>
            </a:r>
            <a:r>
              <a:rPr sz="22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571500" algn="l"/>
                <a:tab pos="414401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号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安全事故描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应急措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0350" y="1560830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常备物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7965" y="3261995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85" y="3261995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1664" y="1972310"/>
            <a:ext cx="5410200" cy="2475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发现人员应大声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呼叫，并拨打现场负责人的电话，再迅速查看人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员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受伤情况，首先确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保呼吸顺畅，不能随意搬动伤者，等待救援。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如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伤者有明显出血，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应用手压住出血部位，或用布条、绳扎紧出血部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位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上端，耳朵等部位出血不得使用棉花等物品堵塞。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如伤者停止呼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吸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应用口对口的人工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呼吸法来维持气体交换（将伤者头侧向一边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清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理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口腔阻塞物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将伤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者仰卧、松开衣物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将头后仰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使下颌角与耳垂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连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线垂直于地面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捏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住鼻孔、贴嘴吹气一次）。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如心脏停止跳动，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应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用体外人工心脏挤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压法来维持血液循环（跪在伤者一侧或骑跪在其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腰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部两侧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两手相迭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，手掌根部放在伤者胸口凹膛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掌根用力垂直向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下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缓慢挤压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→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然后迅速松开，每秒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1次）。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立即拨打120向当地急救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中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心取得联系（医院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在附近的直接送往医院），应详细说明事故地点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严重程度、本部门的联系电话，并派人到路口接应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4259" y="2737485"/>
            <a:ext cx="1636395" cy="1256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84150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小夹板、担架或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床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ts val="1600"/>
              </a:lnSpc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（木）板、止血带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氧气袋等物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资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965" y="5848350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2485" y="5848350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91664" y="5181727"/>
            <a:ext cx="541020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发现人员应大声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呼叫，并拨打现场负责人的电话。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应及时通知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有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关部门到达现场，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请求外部救援。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当有人员被压埋在倾倒龙门吊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下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面时，应先切断电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源。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及时抢救伤员，可采取千斤顶、起吊设备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切割等措施，将被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压人员救出，必要时应肢解起重设备。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必须指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定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14259" y="5173472"/>
            <a:ext cx="145732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小夹板、担架或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床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286511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40">
                <a:moveTo>
                  <a:pt x="9025128" y="713232"/>
                </a:moveTo>
                <a:lnTo>
                  <a:pt x="118872" y="713232"/>
                </a:lnTo>
                <a:lnTo>
                  <a:pt x="72635" y="704093"/>
                </a:lnTo>
                <a:lnTo>
                  <a:pt x="34847" y="678670"/>
                </a:lnTo>
                <a:lnTo>
                  <a:pt x="9352" y="640810"/>
                </a:lnTo>
                <a:lnTo>
                  <a:pt x="0" y="594360"/>
                </a:lnTo>
                <a:lnTo>
                  <a:pt x="0" y="118872"/>
                </a:lnTo>
                <a:lnTo>
                  <a:pt x="9352" y="72207"/>
                </a:lnTo>
                <a:lnTo>
                  <a:pt x="34847" y="34275"/>
                </a:lnTo>
                <a:lnTo>
                  <a:pt x="72635" y="8924"/>
                </a:lnTo>
                <a:lnTo>
                  <a:pt x="118872" y="0"/>
                </a:lnTo>
                <a:lnTo>
                  <a:pt x="9025128" y="0"/>
                </a:lnTo>
                <a:lnTo>
                  <a:pt x="9071364" y="8924"/>
                </a:lnTo>
                <a:lnTo>
                  <a:pt x="9109152" y="34275"/>
                </a:lnTo>
                <a:lnTo>
                  <a:pt x="9134647" y="72207"/>
                </a:lnTo>
                <a:lnTo>
                  <a:pt x="9144000" y="118872"/>
                </a:lnTo>
                <a:lnTo>
                  <a:pt x="9144000" y="594360"/>
                </a:lnTo>
                <a:lnTo>
                  <a:pt x="9134647" y="640810"/>
                </a:lnTo>
                <a:lnTo>
                  <a:pt x="9109152" y="678670"/>
                </a:lnTo>
                <a:lnTo>
                  <a:pt x="9071364" y="704093"/>
                </a:lnTo>
                <a:lnTo>
                  <a:pt x="9025128" y="713232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273050"/>
            <a:ext cx="9144000" cy="739140"/>
          </a:xfrm>
          <a:custGeom>
            <a:avLst/>
            <a:gdLst/>
            <a:ahLst/>
            <a:cxnLst/>
            <a:rect l="l" t="t" r="r" b="b"/>
            <a:pathLst>
              <a:path w="9144000" h="739140">
                <a:moveTo>
                  <a:pt x="9051163" y="2539"/>
                </a:moveTo>
                <a:lnTo>
                  <a:pt x="92837" y="2539"/>
                </a:lnTo>
                <a:lnTo>
                  <a:pt x="99326" y="1270"/>
                </a:lnTo>
                <a:lnTo>
                  <a:pt x="105295" y="0"/>
                </a:lnTo>
                <a:lnTo>
                  <a:pt x="9038704" y="0"/>
                </a:lnTo>
                <a:lnTo>
                  <a:pt x="9044673" y="1270"/>
                </a:lnTo>
                <a:lnTo>
                  <a:pt x="9051163" y="2539"/>
                </a:lnTo>
                <a:close/>
              </a:path>
              <a:path w="9144000" h="739140">
                <a:moveTo>
                  <a:pt x="9098356" y="21589"/>
                </a:moveTo>
                <a:lnTo>
                  <a:pt x="45643" y="21589"/>
                </a:lnTo>
                <a:lnTo>
                  <a:pt x="50469" y="19050"/>
                </a:lnTo>
                <a:lnTo>
                  <a:pt x="50990" y="17779"/>
                </a:lnTo>
                <a:lnTo>
                  <a:pt x="56527" y="15239"/>
                </a:lnTo>
                <a:lnTo>
                  <a:pt x="61658" y="12700"/>
                </a:lnTo>
                <a:lnTo>
                  <a:pt x="68059" y="10160"/>
                </a:lnTo>
                <a:lnTo>
                  <a:pt x="74053" y="7620"/>
                </a:lnTo>
                <a:lnTo>
                  <a:pt x="79590" y="5079"/>
                </a:lnTo>
                <a:lnTo>
                  <a:pt x="92214" y="2539"/>
                </a:lnTo>
                <a:lnTo>
                  <a:pt x="9051785" y="2539"/>
                </a:lnTo>
                <a:lnTo>
                  <a:pt x="9064409" y="5079"/>
                </a:lnTo>
                <a:lnTo>
                  <a:pt x="9069946" y="7620"/>
                </a:lnTo>
                <a:lnTo>
                  <a:pt x="9075940" y="10160"/>
                </a:lnTo>
                <a:lnTo>
                  <a:pt x="9082341" y="12700"/>
                </a:lnTo>
                <a:lnTo>
                  <a:pt x="9087472" y="15239"/>
                </a:lnTo>
                <a:lnTo>
                  <a:pt x="9093009" y="17779"/>
                </a:lnTo>
                <a:lnTo>
                  <a:pt x="9093530" y="19050"/>
                </a:lnTo>
                <a:lnTo>
                  <a:pt x="9098356" y="21589"/>
                </a:lnTo>
                <a:close/>
              </a:path>
              <a:path w="9144000" h="739140">
                <a:moveTo>
                  <a:pt x="37172" y="675640"/>
                </a:moveTo>
                <a:lnTo>
                  <a:pt x="6223" y="675640"/>
                </a:lnTo>
                <a:lnTo>
                  <a:pt x="3060" y="669290"/>
                </a:lnTo>
                <a:lnTo>
                  <a:pt x="431" y="664210"/>
                </a:lnTo>
                <a:lnTo>
                  <a:pt x="0" y="664210"/>
                </a:lnTo>
                <a:lnTo>
                  <a:pt x="0" y="74929"/>
                </a:lnTo>
                <a:lnTo>
                  <a:pt x="431" y="73660"/>
                </a:lnTo>
                <a:lnTo>
                  <a:pt x="3060" y="68579"/>
                </a:lnTo>
                <a:lnTo>
                  <a:pt x="6223" y="63500"/>
                </a:lnTo>
                <a:lnTo>
                  <a:pt x="6540" y="62229"/>
                </a:lnTo>
                <a:lnTo>
                  <a:pt x="9639" y="57150"/>
                </a:lnTo>
                <a:lnTo>
                  <a:pt x="9982" y="57150"/>
                </a:lnTo>
                <a:lnTo>
                  <a:pt x="13665" y="52070"/>
                </a:lnTo>
                <a:lnTo>
                  <a:pt x="17589" y="46989"/>
                </a:lnTo>
                <a:lnTo>
                  <a:pt x="21742" y="41910"/>
                </a:lnTo>
                <a:lnTo>
                  <a:pt x="25679" y="38100"/>
                </a:lnTo>
                <a:lnTo>
                  <a:pt x="26111" y="38100"/>
                </a:lnTo>
                <a:lnTo>
                  <a:pt x="30238" y="34289"/>
                </a:lnTo>
                <a:lnTo>
                  <a:pt x="35013" y="29210"/>
                </a:lnTo>
                <a:lnTo>
                  <a:pt x="39979" y="25400"/>
                </a:lnTo>
                <a:lnTo>
                  <a:pt x="45135" y="21589"/>
                </a:lnTo>
                <a:lnTo>
                  <a:pt x="9098864" y="21589"/>
                </a:lnTo>
                <a:lnTo>
                  <a:pt x="9104020" y="25400"/>
                </a:lnTo>
                <a:lnTo>
                  <a:pt x="103162" y="25400"/>
                </a:lnTo>
                <a:lnTo>
                  <a:pt x="97307" y="26670"/>
                </a:lnTo>
                <a:lnTo>
                  <a:pt x="97929" y="26670"/>
                </a:lnTo>
                <a:lnTo>
                  <a:pt x="92163" y="27939"/>
                </a:lnTo>
                <a:lnTo>
                  <a:pt x="92773" y="27939"/>
                </a:lnTo>
                <a:lnTo>
                  <a:pt x="87122" y="29210"/>
                </a:lnTo>
                <a:lnTo>
                  <a:pt x="87731" y="29210"/>
                </a:lnTo>
                <a:lnTo>
                  <a:pt x="84963" y="30479"/>
                </a:lnTo>
                <a:lnTo>
                  <a:pt x="82778" y="30479"/>
                </a:lnTo>
                <a:lnTo>
                  <a:pt x="77381" y="33020"/>
                </a:lnTo>
                <a:lnTo>
                  <a:pt x="77952" y="33020"/>
                </a:lnTo>
                <a:lnTo>
                  <a:pt x="72682" y="35560"/>
                </a:lnTo>
                <a:lnTo>
                  <a:pt x="73240" y="35560"/>
                </a:lnTo>
                <a:lnTo>
                  <a:pt x="70669" y="36829"/>
                </a:lnTo>
                <a:lnTo>
                  <a:pt x="68643" y="36829"/>
                </a:lnTo>
                <a:lnTo>
                  <a:pt x="65316" y="39370"/>
                </a:lnTo>
                <a:lnTo>
                  <a:pt x="64185" y="39370"/>
                </a:lnTo>
                <a:lnTo>
                  <a:pt x="59347" y="43179"/>
                </a:lnTo>
                <a:lnTo>
                  <a:pt x="59855" y="43179"/>
                </a:lnTo>
                <a:lnTo>
                  <a:pt x="55181" y="45720"/>
                </a:lnTo>
                <a:lnTo>
                  <a:pt x="55676" y="45720"/>
                </a:lnTo>
                <a:lnTo>
                  <a:pt x="52679" y="48260"/>
                </a:lnTo>
                <a:lnTo>
                  <a:pt x="51638" y="48260"/>
                </a:lnTo>
                <a:lnTo>
                  <a:pt x="47320" y="52070"/>
                </a:lnTo>
                <a:lnTo>
                  <a:pt x="47777" y="52070"/>
                </a:lnTo>
                <a:lnTo>
                  <a:pt x="43637" y="55879"/>
                </a:lnTo>
                <a:lnTo>
                  <a:pt x="44069" y="55879"/>
                </a:lnTo>
                <a:lnTo>
                  <a:pt x="40119" y="59689"/>
                </a:lnTo>
                <a:lnTo>
                  <a:pt x="40525" y="59689"/>
                </a:lnTo>
                <a:lnTo>
                  <a:pt x="36791" y="63500"/>
                </a:lnTo>
                <a:lnTo>
                  <a:pt x="37172" y="63500"/>
                </a:lnTo>
                <a:lnTo>
                  <a:pt x="33642" y="67310"/>
                </a:lnTo>
                <a:lnTo>
                  <a:pt x="33997" y="67310"/>
                </a:lnTo>
                <a:lnTo>
                  <a:pt x="31511" y="71120"/>
                </a:lnTo>
                <a:lnTo>
                  <a:pt x="31026" y="71120"/>
                </a:lnTo>
                <a:lnTo>
                  <a:pt x="27927" y="76200"/>
                </a:lnTo>
                <a:lnTo>
                  <a:pt x="28244" y="76200"/>
                </a:lnTo>
                <a:lnTo>
                  <a:pt x="26092" y="80010"/>
                </a:lnTo>
                <a:lnTo>
                  <a:pt x="25679" y="80010"/>
                </a:lnTo>
                <a:lnTo>
                  <a:pt x="23050" y="85089"/>
                </a:lnTo>
                <a:lnTo>
                  <a:pt x="23317" y="85089"/>
                </a:lnTo>
                <a:lnTo>
                  <a:pt x="21526" y="88900"/>
                </a:lnTo>
                <a:lnTo>
                  <a:pt x="21170" y="88900"/>
                </a:lnTo>
                <a:lnTo>
                  <a:pt x="19464" y="93979"/>
                </a:lnTo>
                <a:lnTo>
                  <a:pt x="19253" y="93979"/>
                </a:lnTo>
                <a:lnTo>
                  <a:pt x="17759" y="99060"/>
                </a:lnTo>
                <a:lnTo>
                  <a:pt x="17564" y="99060"/>
                </a:lnTo>
                <a:lnTo>
                  <a:pt x="16283" y="104139"/>
                </a:lnTo>
                <a:lnTo>
                  <a:pt x="16129" y="104139"/>
                </a:lnTo>
                <a:lnTo>
                  <a:pt x="15062" y="109220"/>
                </a:lnTo>
                <a:lnTo>
                  <a:pt x="14922" y="109220"/>
                </a:lnTo>
                <a:lnTo>
                  <a:pt x="14079" y="114300"/>
                </a:lnTo>
                <a:lnTo>
                  <a:pt x="13360" y="119379"/>
                </a:lnTo>
                <a:lnTo>
                  <a:pt x="12814" y="125729"/>
                </a:lnTo>
                <a:lnTo>
                  <a:pt x="12700" y="130810"/>
                </a:lnTo>
                <a:lnTo>
                  <a:pt x="12814" y="612140"/>
                </a:lnTo>
                <a:lnTo>
                  <a:pt x="13284" y="618490"/>
                </a:lnTo>
                <a:lnTo>
                  <a:pt x="13970" y="623569"/>
                </a:lnTo>
                <a:lnTo>
                  <a:pt x="14922" y="628650"/>
                </a:lnTo>
                <a:lnTo>
                  <a:pt x="14795" y="628650"/>
                </a:lnTo>
                <a:lnTo>
                  <a:pt x="16129" y="633730"/>
                </a:lnTo>
                <a:lnTo>
                  <a:pt x="15963" y="633730"/>
                </a:lnTo>
                <a:lnTo>
                  <a:pt x="17564" y="638810"/>
                </a:lnTo>
                <a:lnTo>
                  <a:pt x="17386" y="638810"/>
                </a:lnTo>
                <a:lnTo>
                  <a:pt x="19253" y="643890"/>
                </a:lnTo>
                <a:lnTo>
                  <a:pt x="19037" y="643890"/>
                </a:lnTo>
                <a:lnTo>
                  <a:pt x="21170" y="648969"/>
                </a:lnTo>
                <a:lnTo>
                  <a:pt x="20929" y="648969"/>
                </a:lnTo>
                <a:lnTo>
                  <a:pt x="23317" y="654050"/>
                </a:lnTo>
                <a:lnTo>
                  <a:pt x="23707" y="654050"/>
                </a:lnTo>
                <a:lnTo>
                  <a:pt x="25679" y="657860"/>
                </a:lnTo>
                <a:lnTo>
                  <a:pt x="25374" y="657860"/>
                </a:lnTo>
                <a:lnTo>
                  <a:pt x="28244" y="662940"/>
                </a:lnTo>
                <a:lnTo>
                  <a:pt x="28702" y="662940"/>
                </a:lnTo>
                <a:lnTo>
                  <a:pt x="31026" y="666750"/>
                </a:lnTo>
                <a:lnTo>
                  <a:pt x="30683" y="666750"/>
                </a:lnTo>
                <a:lnTo>
                  <a:pt x="33997" y="671830"/>
                </a:lnTo>
                <a:lnTo>
                  <a:pt x="34524" y="671830"/>
                </a:lnTo>
                <a:lnTo>
                  <a:pt x="37172" y="675640"/>
                </a:lnTo>
                <a:close/>
              </a:path>
              <a:path w="9144000" h="739140">
                <a:moveTo>
                  <a:pt x="102527" y="26670"/>
                </a:moveTo>
                <a:lnTo>
                  <a:pt x="103162" y="25400"/>
                </a:lnTo>
                <a:lnTo>
                  <a:pt x="108496" y="25400"/>
                </a:lnTo>
                <a:lnTo>
                  <a:pt x="102527" y="26670"/>
                </a:lnTo>
                <a:close/>
              </a:path>
              <a:path w="9144000" h="739140">
                <a:moveTo>
                  <a:pt x="9041460" y="26670"/>
                </a:moveTo>
                <a:lnTo>
                  <a:pt x="9035503" y="25400"/>
                </a:lnTo>
                <a:lnTo>
                  <a:pt x="9040837" y="25400"/>
                </a:lnTo>
                <a:lnTo>
                  <a:pt x="9041460" y="26670"/>
                </a:lnTo>
                <a:close/>
              </a:path>
              <a:path w="9144000" h="739140">
                <a:moveTo>
                  <a:pt x="9061805" y="31750"/>
                </a:moveTo>
                <a:lnTo>
                  <a:pt x="9056268" y="29210"/>
                </a:lnTo>
                <a:lnTo>
                  <a:pt x="9056878" y="29210"/>
                </a:lnTo>
                <a:lnTo>
                  <a:pt x="9051226" y="27939"/>
                </a:lnTo>
                <a:lnTo>
                  <a:pt x="9051836" y="27939"/>
                </a:lnTo>
                <a:lnTo>
                  <a:pt x="9046070" y="26670"/>
                </a:lnTo>
                <a:lnTo>
                  <a:pt x="9046692" y="26670"/>
                </a:lnTo>
                <a:lnTo>
                  <a:pt x="9040837" y="25400"/>
                </a:lnTo>
                <a:lnTo>
                  <a:pt x="9104020" y="25400"/>
                </a:lnTo>
                <a:lnTo>
                  <a:pt x="9108986" y="29210"/>
                </a:lnTo>
                <a:lnTo>
                  <a:pt x="9110425" y="30479"/>
                </a:lnTo>
                <a:lnTo>
                  <a:pt x="9061208" y="30479"/>
                </a:lnTo>
                <a:lnTo>
                  <a:pt x="9061805" y="31750"/>
                </a:lnTo>
                <a:close/>
              </a:path>
              <a:path w="9144000" h="739140">
                <a:moveTo>
                  <a:pt x="82194" y="31750"/>
                </a:moveTo>
                <a:lnTo>
                  <a:pt x="82778" y="30479"/>
                </a:lnTo>
                <a:lnTo>
                  <a:pt x="84963" y="30479"/>
                </a:lnTo>
                <a:lnTo>
                  <a:pt x="82194" y="31750"/>
                </a:lnTo>
                <a:close/>
              </a:path>
              <a:path w="9144000" h="739140">
                <a:moveTo>
                  <a:pt x="9075902" y="38100"/>
                </a:moveTo>
                <a:lnTo>
                  <a:pt x="9070759" y="35560"/>
                </a:lnTo>
                <a:lnTo>
                  <a:pt x="9071317" y="35560"/>
                </a:lnTo>
                <a:lnTo>
                  <a:pt x="9066047" y="33020"/>
                </a:lnTo>
                <a:lnTo>
                  <a:pt x="9066618" y="33020"/>
                </a:lnTo>
                <a:lnTo>
                  <a:pt x="9061208" y="30479"/>
                </a:lnTo>
                <a:lnTo>
                  <a:pt x="9110425" y="30479"/>
                </a:lnTo>
                <a:lnTo>
                  <a:pt x="9113304" y="33020"/>
                </a:lnTo>
                <a:lnTo>
                  <a:pt x="9116742" y="36829"/>
                </a:lnTo>
                <a:lnTo>
                  <a:pt x="9075356" y="36829"/>
                </a:lnTo>
                <a:lnTo>
                  <a:pt x="9075902" y="38100"/>
                </a:lnTo>
                <a:close/>
              </a:path>
              <a:path w="9144000" h="739140">
                <a:moveTo>
                  <a:pt x="68097" y="38100"/>
                </a:moveTo>
                <a:lnTo>
                  <a:pt x="68643" y="36829"/>
                </a:lnTo>
                <a:lnTo>
                  <a:pt x="70669" y="36829"/>
                </a:lnTo>
                <a:lnTo>
                  <a:pt x="68097" y="38100"/>
                </a:lnTo>
                <a:close/>
              </a:path>
              <a:path w="9144000" h="739140">
                <a:moveTo>
                  <a:pt x="9080347" y="40639"/>
                </a:moveTo>
                <a:lnTo>
                  <a:pt x="9075356" y="36829"/>
                </a:lnTo>
                <a:lnTo>
                  <a:pt x="9116742" y="36829"/>
                </a:lnTo>
                <a:lnTo>
                  <a:pt x="9117888" y="38100"/>
                </a:lnTo>
                <a:lnTo>
                  <a:pt x="9118320" y="38100"/>
                </a:lnTo>
                <a:lnTo>
                  <a:pt x="9119632" y="39370"/>
                </a:lnTo>
                <a:lnTo>
                  <a:pt x="9079814" y="39370"/>
                </a:lnTo>
                <a:lnTo>
                  <a:pt x="9080347" y="40639"/>
                </a:lnTo>
                <a:close/>
              </a:path>
              <a:path w="9144000" h="739140">
                <a:moveTo>
                  <a:pt x="63652" y="40639"/>
                </a:moveTo>
                <a:lnTo>
                  <a:pt x="64185" y="39370"/>
                </a:lnTo>
                <a:lnTo>
                  <a:pt x="65316" y="39370"/>
                </a:lnTo>
                <a:lnTo>
                  <a:pt x="63652" y="40639"/>
                </a:lnTo>
                <a:close/>
              </a:path>
              <a:path w="9144000" h="739140">
                <a:moveTo>
                  <a:pt x="9092819" y="49529"/>
                </a:moveTo>
                <a:lnTo>
                  <a:pt x="9088323" y="45720"/>
                </a:lnTo>
                <a:lnTo>
                  <a:pt x="9088818" y="45720"/>
                </a:lnTo>
                <a:lnTo>
                  <a:pt x="9084144" y="43179"/>
                </a:lnTo>
                <a:lnTo>
                  <a:pt x="9084652" y="43179"/>
                </a:lnTo>
                <a:lnTo>
                  <a:pt x="9079814" y="39370"/>
                </a:lnTo>
                <a:lnTo>
                  <a:pt x="9119632" y="39370"/>
                </a:lnTo>
                <a:lnTo>
                  <a:pt x="9122257" y="41910"/>
                </a:lnTo>
                <a:lnTo>
                  <a:pt x="9126410" y="46989"/>
                </a:lnTo>
                <a:lnTo>
                  <a:pt x="9127391" y="48260"/>
                </a:lnTo>
                <a:lnTo>
                  <a:pt x="9092361" y="48260"/>
                </a:lnTo>
                <a:lnTo>
                  <a:pt x="9092819" y="49529"/>
                </a:lnTo>
                <a:close/>
              </a:path>
              <a:path w="9144000" h="739140">
                <a:moveTo>
                  <a:pt x="51181" y="49529"/>
                </a:moveTo>
                <a:lnTo>
                  <a:pt x="51638" y="48260"/>
                </a:lnTo>
                <a:lnTo>
                  <a:pt x="52679" y="48260"/>
                </a:lnTo>
                <a:lnTo>
                  <a:pt x="51181" y="49529"/>
                </a:lnTo>
                <a:close/>
              </a:path>
              <a:path w="9144000" h="739140">
                <a:moveTo>
                  <a:pt x="9113316" y="72389"/>
                </a:moveTo>
                <a:lnTo>
                  <a:pt x="9109989" y="67310"/>
                </a:lnTo>
                <a:lnTo>
                  <a:pt x="9110357" y="67310"/>
                </a:lnTo>
                <a:lnTo>
                  <a:pt x="9106827" y="63500"/>
                </a:lnTo>
                <a:lnTo>
                  <a:pt x="9107208" y="63500"/>
                </a:lnTo>
                <a:lnTo>
                  <a:pt x="9103474" y="59689"/>
                </a:lnTo>
                <a:lnTo>
                  <a:pt x="9103880" y="59689"/>
                </a:lnTo>
                <a:lnTo>
                  <a:pt x="9099931" y="55879"/>
                </a:lnTo>
                <a:lnTo>
                  <a:pt x="9100362" y="55879"/>
                </a:lnTo>
                <a:lnTo>
                  <a:pt x="9096222" y="52070"/>
                </a:lnTo>
                <a:lnTo>
                  <a:pt x="9096679" y="52070"/>
                </a:lnTo>
                <a:lnTo>
                  <a:pt x="9092361" y="48260"/>
                </a:lnTo>
                <a:lnTo>
                  <a:pt x="9127391" y="48260"/>
                </a:lnTo>
                <a:lnTo>
                  <a:pt x="9130334" y="52070"/>
                </a:lnTo>
                <a:lnTo>
                  <a:pt x="9134017" y="57150"/>
                </a:lnTo>
                <a:lnTo>
                  <a:pt x="9134360" y="57150"/>
                </a:lnTo>
                <a:lnTo>
                  <a:pt x="9137777" y="63500"/>
                </a:lnTo>
                <a:lnTo>
                  <a:pt x="9140634" y="68579"/>
                </a:lnTo>
                <a:lnTo>
                  <a:pt x="9142101" y="71120"/>
                </a:lnTo>
                <a:lnTo>
                  <a:pt x="9112973" y="71120"/>
                </a:lnTo>
                <a:lnTo>
                  <a:pt x="9113316" y="72389"/>
                </a:lnTo>
                <a:close/>
              </a:path>
              <a:path w="9144000" h="739140">
                <a:moveTo>
                  <a:pt x="30683" y="72389"/>
                </a:moveTo>
                <a:lnTo>
                  <a:pt x="31026" y="71120"/>
                </a:lnTo>
                <a:lnTo>
                  <a:pt x="31511" y="71120"/>
                </a:lnTo>
                <a:lnTo>
                  <a:pt x="30683" y="72389"/>
                </a:lnTo>
                <a:close/>
              </a:path>
              <a:path w="9144000" h="739140">
                <a:moveTo>
                  <a:pt x="9118625" y="81279"/>
                </a:moveTo>
                <a:lnTo>
                  <a:pt x="9115755" y="76200"/>
                </a:lnTo>
                <a:lnTo>
                  <a:pt x="9116072" y="76200"/>
                </a:lnTo>
                <a:lnTo>
                  <a:pt x="9112973" y="71120"/>
                </a:lnTo>
                <a:lnTo>
                  <a:pt x="9142101" y="71120"/>
                </a:lnTo>
                <a:lnTo>
                  <a:pt x="9143568" y="73660"/>
                </a:lnTo>
                <a:lnTo>
                  <a:pt x="9144000" y="74929"/>
                </a:lnTo>
                <a:lnTo>
                  <a:pt x="9144000" y="80010"/>
                </a:lnTo>
                <a:lnTo>
                  <a:pt x="9118320" y="80010"/>
                </a:lnTo>
                <a:lnTo>
                  <a:pt x="9118625" y="81279"/>
                </a:lnTo>
                <a:close/>
              </a:path>
              <a:path w="9144000" h="739140">
                <a:moveTo>
                  <a:pt x="25374" y="81279"/>
                </a:moveTo>
                <a:lnTo>
                  <a:pt x="25679" y="80010"/>
                </a:lnTo>
                <a:lnTo>
                  <a:pt x="26092" y="80010"/>
                </a:lnTo>
                <a:lnTo>
                  <a:pt x="25374" y="81279"/>
                </a:lnTo>
                <a:close/>
              </a:path>
              <a:path w="9144000" h="739140">
                <a:moveTo>
                  <a:pt x="9123070" y="90170"/>
                </a:moveTo>
                <a:lnTo>
                  <a:pt x="9120682" y="85089"/>
                </a:lnTo>
                <a:lnTo>
                  <a:pt x="9120949" y="85089"/>
                </a:lnTo>
                <a:lnTo>
                  <a:pt x="9118320" y="80010"/>
                </a:lnTo>
                <a:lnTo>
                  <a:pt x="9144000" y="80010"/>
                </a:lnTo>
                <a:lnTo>
                  <a:pt x="9144000" y="88900"/>
                </a:lnTo>
                <a:lnTo>
                  <a:pt x="9122829" y="88900"/>
                </a:lnTo>
                <a:lnTo>
                  <a:pt x="9123070" y="90170"/>
                </a:lnTo>
                <a:close/>
              </a:path>
              <a:path w="9144000" h="739140">
                <a:moveTo>
                  <a:pt x="20929" y="90170"/>
                </a:moveTo>
                <a:lnTo>
                  <a:pt x="21170" y="88900"/>
                </a:lnTo>
                <a:lnTo>
                  <a:pt x="21526" y="88900"/>
                </a:lnTo>
                <a:lnTo>
                  <a:pt x="20929" y="90170"/>
                </a:lnTo>
                <a:close/>
              </a:path>
              <a:path w="9144000" h="739140">
                <a:moveTo>
                  <a:pt x="9124962" y="95250"/>
                </a:moveTo>
                <a:lnTo>
                  <a:pt x="9122829" y="88900"/>
                </a:lnTo>
                <a:lnTo>
                  <a:pt x="9144000" y="88900"/>
                </a:lnTo>
                <a:lnTo>
                  <a:pt x="9144000" y="93979"/>
                </a:lnTo>
                <a:lnTo>
                  <a:pt x="9124746" y="93979"/>
                </a:lnTo>
                <a:lnTo>
                  <a:pt x="9124962" y="95250"/>
                </a:lnTo>
                <a:close/>
              </a:path>
              <a:path w="9144000" h="739140">
                <a:moveTo>
                  <a:pt x="19037" y="95250"/>
                </a:moveTo>
                <a:lnTo>
                  <a:pt x="19253" y="93979"/>
                </a:lnTo>
                <a:lnTo>
                  <a:pt x="19464" y="93979"/>
                </a:lnTo>
                <a:lnTo>
                  <a:pt x="19037" y="95250"/>
                </a:lnTo>
                <a:close/>
              </a:path>
              <a:path w="9144000" h="739140">
                <a:moveTo>
                  <a:pt x="9126613" y="100329"/>
                </a:moveTo>
                <a:lnTo>
                  <a:pt x="9124746" y="93979"/>
                </a:lnTo>
                <a:lnTo>
                  <a:pt x="9144000" y="93979"/>
                </a:lnTo>
                <a:lnTo>
                  <a:pt x="9144000" y="99060"/>
                </a:lnTo>
                <a:lnTo>
                  <a:pt x="9126435" y="99060"/>
                </a:lnTo>
                <a:lnTo>
                  <a:pt x="9126613" y="100329"/>
                </a:lnTo>
                <a:close/>
              </a:path>
              <a:path w="9144000" h="739140">
                <a:moveTo>
                  <a:pt x="17386" y="100329"/>
                </a:moveTo>
                <a:lnTo>
                  <a:pt x="17564" y="99060"/>
                </a:lnTo>
                <a:lnTo>
                  <a:pt x="17759" y="99060"/>
                </a:lnTo>
                <a:lnTo>
                  <a:pt x="17386" y="100329"/>
                </a:lnTo>
                <a:close/>
              </a:path>
              <a:path w="9144000" h="739140">
                <a:moveTo>
                  <a:pt x="9128036" y="105410"/>
                </a:moveTo>
                <a:lnTo>
                  <a:pt x="9126435" y="99060"/>
                </a:lnTo>
                <a:lnTo>
                  <a:pt x="9144000" y="99060"/>
                </a:lnTo>
                <a:lnTo>
                  <a:pt x="9144000" y="104139"/>
                </a:lnTo>
                <a:lnTo>
                  <a:pt x="9127871" y="104139"/>
                </a:lnTo>
                <a:lnTo>
                  <a:pt x="9128036" y="105410"/>
                </a:lnTo>
                <a:close/>
              </a:path>
              <a:path w="9144000" h="739140">
                <a:moveTo>
                  <a:pt x="15963" y="105410"/>
                </a:moveTo>
                <a:lnTo>
                  <a:pt x="16129" y="104139"/>
                </a:lnTo>
                <a:lnTo>
                  <a:pt x="16283" y="104139"/>
                </a:lnTo>
                <a:lnTo>
                  <a:pt x="15963" y="105410"/>
                </a:lnTo>
                <a:close/>
              </a:path>
              <a:path w="9144000" h="739140">
                <a:moveTo>
                  <a:pt x="9129204" y="110489"/>
                </a:moveTo>
                <a:lnTo>
                  <a:pt x="9127871" y="104139"/>
                </a:lnTo>
                <a:lnTo>
                  <a:pt x="9144000" y="104139"/>
                </a:lnTo>
                <a:lnTo>
                  <a:pt x="9144000" y="109220"/>
                </a:lnTo>
                <a:lnTo>
                  <a:pt x="9129077" y="109220"/>
                </a:lnTo>
                <a:lnTo>
                  <a:pt x="9129204" y="110489"/>
                </a:lnTo>
                <a:close/>
              </a:path>
              <a:path w="9144000" h="739140">
                <a:moveTo>
                  <a:pt x="14795" y="110489"/>
                </a:moveTo>
                <a:lnTo>
                  <a:pt x="14922" y="109220"/>
                </a:lnTo>
                <a:lnTo>
                  <a:pt x="15062" y="109220"/>
                </a:lnTo>
                <a:lnTo>
                  <a:pt x="14795" y="110489"/>
                </a:lnTo>
                <a:close/>
              </a:path>
              <a:path w="9144000" h="739140">
                <a:moveTo>
                  <a:pt x="9144000" y="613409"/>
                </a:moveTo>
                <a:lnTo>
                  <a:pt x="9131147" y="613410"/>
                </a:lnTo>
                <a:lnTo>
                  <a:pt x="9131185" y="612140"/>
                </a:lnTo>
                <a:lnTo>
                  <a:pt x="9131300" y="130810"/>
                </a:lnTo>
                <a:lnTo>
                  <a:pt x="9131147" y="125729"/>
                </a:lnTo>
                <a:lnTo>
                  <a:pt x="9130715" y="119379"/>
                </a:lnTo>
                <a:lnTo>
                  <a:pt x="9130030" y="114300"/>
                </a:lnTo>
                <a:lnTo>
                  <a:pt x="9129077" y="109220"/>
                </a:lnTo>
                <a:lnTo>
                  <a:pt x="9144000" y="109220"/>
                </a:lnTo>
                <a:lnTo>
                  <a:pt x="9144000" y="613409"/>
                </a:lnTo>
                <a:close/>
              </a:path>
              <a:path w="9144000" h="739140">
                <a:moveTo>
                  <a:pt x="13868" y="115570"/>
                </a:moveTo>
                <a:lnTo>
                  <a:pt x="13970" y="114300"/>
                </a:lnTo>
                <a:lnTo>
                  <a:pt x="13868" y="115570"/>
                </a:lnTo>
                <a:close/>
              </a:path>
              <a:path w="9144000" h="739140">
                <a:moveTo>
                  <a:pt x="9130131" y="115570"/>
                </a:moveTo>
                <a:lnTo>
                  <a:pt x="9129920" y="114300"/>
                </a:lnTo>
                <a:lnTo>
                  <a:pt x="9130131" y="115570"/>
                </a:lnTo>
                <a:close/>
              </a:path>
              <a:path w="9144000" h="739140">
                <a:moveTo>
                  <a:pt x="13208" y="120650"/>
                </a:moveTo>
                <a:lnTo>
                  <a:pt x="13284" y="119379"/>
                </a:lnTo>
                <a:lnTo>
                  <a:pt x="13208" y="120650"/>
                </a:lnTo>
                <a:close/>
              </a:path>
              <a:path w="9144000" h="739140">
                <a:moveTo>
                  <a:pt x="9130792" y="120650"/>
                </a:moveTo>
                <a:lnTo>
                  <a:pt x="9130639" y="119379"/>
                </a:lnTo>
                <a:lnTo>
                  <a:pt x="9130792" y="120650"/>
                </a:lnTo>
                <a:close/>
              </a:path>
              <a:path w="9144000" h="739140">
                <a:moveTo>
                  <a:pt x="9131174" y="612292"/>
                </a:moveTo>
                <a:lnTo>
                  <a:pt x="9131178" y="612140"/>
                </a:lnTo>
                <a:lnTo>
                  <a:pt x="9131174" y="612292"/>
                </a:lnTo>
                <a:close/>
              </a:path>
              <a:path w="9144000" h="739140">
                <a:moveTo>
                  <a:pt x="12908" y="613410"/>
                </a:moveTo>
                <a:lnTo>
                  <a:pt x="12825" y="612292"/>
                </a:lnTo>
                <a:lnTo>
                  <a:pt x="12908" y="613410"/>
                </a:lnTo>
                <a:close/>
              </a:path>
              <a:path w="9144000" h="739140">
                <a:moveTo>
                  <a:pt x="9144000" y="654050"/>
                </a:moveTo>
                <a:lnTo>
                  <a:pt x="9120682" y="654050"/>
                </a:lnTo>
                <a:lnTo>
                  <a:pt x="9123070" y="648969"/>
                </a:lnTo>
                <a:lnTo>
                  <a:pt x="9122829" y="648969"/>
                </a:lnTo>
                <a:lnTo>
                  <a:pt x="9124962" y="643890"/>
                </a:lnTo>
                <a:lnTo>
                  <a:pt x="9124746" y="643890"/>
                </a:lnTo>
                <a:lnTo>
                  <a:pt x="9126613" y="638810"/>
                </a:lnTo>
                <a:lnTo>
                  <a:pt x="9126435" y="638810"/>
                </a:lnTo>
                <a:lnTo>
                  <a:pt x="9128036" y="633730"/>
                </a:lnTo>
                <a:lnTo>
                  <a:pt x="9127871" y="633730"/>
                </a:lnTo>
                <a:lnTo>
                  <a:pt x="9129204" y="628650"/>
                </a:lnTo>
                <a:lnTo>
                  <a:pt x="9130131" y="623569"/>
                </a:lnTo>
                <a:lnTo>
                  <a:pt x="9130792" y="618490"/>
                </a:lnTo>
                <a:lnTo>
                  <a:pt x="9131174" y="612292"/>
                </a:lnTo>
                <a:lnTo>
                  <a:pt x="9131147" y="613410"/>
                </a:lnTo>
                <a:lnTo>
                  <a:pt x="9144000" y="613409"/>
                </a:lnTo>
                <a:lnTo>
                  <a:pt x="9144000" y="654050"/>
                </a:lnTo>
                <a:close/>
              </a:path>
              <a:path w="9144000" h="739140">
                <a:moveTo>
                  <a:pt x="23707" y="654050"/>
                </a:moveTo>
                <a:lnTo>
                  <a:pt x="23317" y="654050"/>
                </a:lnTo>
                <a:lnTo>
                  <a:pt x="23050" y="652780"/>
                </a:lnTo>
                <a:lnTo>
                  <a:pt x="23707" y="654050"/>
                </a:lnTo>
                <a:close/>
              </a:path>
              <a:path w="9144000" h="739140">
                <a:moveTo>
                  <a:pt x="9144000" y="662940"/>
                </a:moveTo>
                <a:lnTo>
                  <a:pt x="9115755" y="662940"/>
                </a:lnTo>
                <a:lnTo>
                  <a:pt x="9118625" y="657860"/>
                </a:lnTo>
                <a:lnTo>
                  <a:pt x="9118320" y="657860"/>
                </a:lnTo>
                <a:lnTo>
                  <a:pt x="9120949" y="652780"/>
                </a:lnTo>
                <a:lnTo>
                  <a:pt x="9120682" y="654050"/>
                </a:lnTo>
                <a:lnTo>
                  <a:pt x="9144000" y="654050"/>
                </a:lnTo>
                <a:lnTo>
                  <a:pt x="9144000" y="662940"/>
                </a:lnTo>
                <a:close/>
              </a:path>
              <a:path w="9144000" h="739140">
                <a:moveTo>
                  <a:pt x="28702" y="662940"/>
                </a:moveTo>
                <a:lnTo>
                  <a:pt x="28244" y="662940"/>
                </a:lnTo>
                <a:lnTo>
                  <a:pt x="27927" y="661669"/>
                </a:lnTo>
                <a:lnTo>
                  <a:pt x="28702" y="662940"/>
                </a:lnTo>
                <a:close/>
              </a:path>
              <a:path w="9144000" h="739140">
                <a:moveTo>
                  <a:pt x="9139920" y="671830"/>
                </a:moveTo>
                <a:lnTo>
                  <a:pt x="9109989" y="671830"/>
                </a:lnTo>
                <a:lnTo>
                  <a:pt x="9113316" y="666750"/>
                </a:lnTo>
                <a:lnTo>
                  <a:pt x="9112973" y="666750"/>
                </a:lnTo>
                <a:lnTo>
                  <a:pt x="9116072" y="661669"/>
                </a:lnTo>
                <a:lnTo>
                  <a:pt x="9115755" y="662940"/>
                </a:lnTo>
                <a:lnTo>
                  <a:pt x="9144000" y="662940"/>
                </a:lnTo>
                <a:lnTo>
                  <a:pt x="9144000" y="664210"/>
                </a:lnTo>
                <a:lnTo>
                  <a:pt x="9143568" y="664210"/>
                </a:lnTo>
                <a:lnTo>
                  <a:pt x="9140634" y="670560"/>
                </a:lnTo>
                <a:lnTo>
                  <a:pt x="9139920" y="671830"/>
                </a:lnTo>
                <a:close/>
              </a:path>
              <a:path w="9144000" h="739140">
                <a:moveTo>
                  <a:pt x="34524" y="671830"/>
                </a:moveTo>
                <a:lnTo>
                  <a:pt x="33997" y="671830"/>
                </a:lnTo>
                <a:lnTo>
                  <a:pt x="33642" y="670560"/>
                </a:lnTo>
                <a:lnTo>
                  <a:pt x="34524" y="671830"/>
                </a:lnTo>
                <a:close/>
              </a:path>
              <a:path w="9144000" h="739140">
                <a:moveTo>
                  <a:pt x="9137777" y="675640"/>
                </a:moveTo>
                <a:lnTo>
                  <a:pt x="9106827" y="675640"/>
                </a:lnTo>
                <a:lnTo>
                  <a:pt x="9110357" y="670560"/>
                </a:lnTo>
                <a:lnTo>
                  <a:pt x="9109989" y="671830"/>
                </a:lnTo>
                <a:lnTo>
                  <a:pt x="9139920" y="671830"/>
                </a:lnTo>
                <a:lnTo>
                  <a:pt x="9137777" y="675640"/>
                </a:lnTo>
                <a:close/>
              </a:path>
              <a:path w="9144000" h="739140">
                <a:moveTo>
                  <a:pt x="9098864" y="716280"/>
                </a:moveTo>
                <a:lnTo>
                  <a:pt x="45135" y="716280"/>
                </a:lnTo>
                <a:lnTo>
                  <a:pt x="39979" y="712469"/>
                </a:lnTo>
                <a:lnTo>
                  <a:pt x="35013" y="708660"/>
                </a:lnTo>
                <a:lnTo>
                  <a:pt x="30238" y="704850"/>
                </a:lnTo>
                <a:lnTo>
                  <a:pt x="26111" y="701040"/>
                </a:lnTo>
                <a:lnTo>
                  <a:pt x="25679" y="699769"/>
                </a:lnTo>
                <a:lnTo>
                  <a:pt x="21742" y="695960"/>
                </a:lnTo>
                <a:lnTo>
                  <a:pt x="17589" y="690880"/>
                </a:lnTo>
                <a:lnTo>
                  <a:pt x="13665" y="687069"/>
                </a:lnTo>
                <a:lnTo>
                  <a:pt x="9982" y="680719"/>
                </a:lnTo>
                <a:lnTo>
                  <a:pt x="9639" y="680719"/>
                </a:lnTo>
                <a:lnTo>
                  <a:pt x="6540" y="675640"/>
                </a:lnTo>
                <a:lnTo>
                  <a:pt x="37172" y="675640"/>
                </a:lnTo>
                <a:lnTo>
                  <a:pt x="36791" y="674369"/>
                </a:lnTo>
                <a:lnTo>
                  <a:pt x="40525" y="679450"/>
                </a:lnTo>
                <a:lnTo>
                  <a:pt x="41106" y="679450"/>
                </a:lnTo>
                <a:lnTo>
                  <a:pt x="44069" y="683260"/>
                </a:lnTo>
                <a:lnTo>
                  <a:pt x="45017" y="683260"/>
                </a:lnTo>
                <a:lnTo>
                  <a:pt x="47777" y="685800"/>
                </a:lnTo>
                <a:lnTo>
                  <a:pt x="47320" y="685800"/>
                </a:lnTo>
                <a:lnTo>
                  <a:pt x="51638" y="689610"/>
                </a:lnTo>
                <a:lnTo>
                  <a:pt x="51181" y="689610"/>
                </a:lnTo>
                <a:lnTo>
                  <a:pt x="55676" y="693419"/>
                </a:lnTo>
                <a:lnTo>
                  <a:pt x="56739" y="693419"/>
                </a:lnTo>
                <a:lnTo>
                  <a:pt x="59855" y="695960"/>
                </a:lnTo>
                <a:lnTo>
                  <a:pt x="59347" y="695960"/>
                </a:lnTo>
                <a:lnTo>
                  <a:pt x="64185" y="698500"/>
                </a:lnTo>
                <a:lnTo>
                  <a:pt x="63652" y="698500"/>
                </a:lnTo>
                <a:lnTo>
                  <a:pt x="68643" y="701040"/>
                </a:lnTo>
                <a:lnTo>
                  <a:pt x="68097" y="701040"/>
                </a:lnTo>
                <a:lnTo>
                  <a:pt x="73240" y="703580"/>
                </a:lnTo>
                <a:lnTo>
                  <a:pt x="72682" y="703580"/>
                </a:lnTo>
                <a:lnTo>
                  <a:pt x="77952" y="706119"/>
                </a:lnTo>
                <a:lnTo>
                  <a:pt x="80079" y="706119"/>
                </a:lnTo>
                <a:lnTo>
                  <a:pt x="82778" y="707390"/>
                </a:lnTo>
                <a:lnTo>
                  <a:pt x="82194" y="707390"/>
                </a:lnTo>
                <a:lnTo>
                  <a:pt x="87731" y="708660"/>
                </a:lnTo>
                <a:lnTo>
                  <a:pt x="87122" y="708660"/>
                </a:lnTo>
                <a:lnTo>
                  <a:pt x="92773" y="709930"/>
                </a:lnTo>
                <a:lnTo>
                  <a:pt x="92163" y="709930"/>
                </a:lnTo>
                <a:lnTo>
                  <a:pt x="97929" y="711200"/>
                </a:lnTo>
                <a:lnTo>
                  <a:pt x="97307" y="711200"/>
                </a:lnTo>
                <a:lnTo>
                  <a:pt x="103162" y="712469"/>
                </a:lnTo>
                <a:lnTo>
                  <a:pt x="102527" y="712469"/>
                </a:lnTo>
                <a:lnTo>
                  <a:pt x="108496" y="713740"/>
                </a:lnTo>
                <a:lnTo>
                  <a:pt x="9102301" y="713740"/>
                </a:lnTo>
                <a:lnTo>
                  <a:pt x="9098864" y="716280"/>
                </a:lnTo>
                <a:close/>
              </a:path>
              <a:path w="9144000" h="739140">
                <a:moveTo>
                  <a:pt x="9135214" y="679450"/>
                </a:moveTo>
                <a:lnTo>
                  <a:pt x="9103474" y="679450"/>
                </a:lnTo>
                <a:lnTo>
                  <a:pt x="9107208" y="674369"/>
                </a:lnTo>
                <a:lnTo>
                  <a:pt x="9106827" y="675640"/>
                </a:lnTo>
                <a:lnTo>
                  <a:pt x="9137777" y="675640"/>
                </a:lnTo>
                <a:lnTo>
                  <a:pt x="9135214" y="679450"/>
                </a:lnTo>
                <a:close/>
              </a:path>
              <a:path w="9144000" h="739140">
                <a:moveTo>
                  <a:pt x="41106" y="679450"/>
                </a:moveTo>
                <a:lnTo>
                  <a:pt x="40525" y="679450"/>
                </a:lnTo>
                <a:lnTo>
                  <a:pt x="40119" y="678180"/>
                </a:lnTo>
                <a:lnTo>
                  <a:pt x="41106" y="679450"/>
                </a:lnTo>
                <a:close/>
              </a:path>
              <a:path w="9144000" h="739140">
                <a:moveTo>
                  <a:pt x="9132544" y="683260"/>
                </a:moveTo>
                <a:lnTo>
                  <a:pt x="9099931" y="683260"/>
                </a:lnTo>
                <a:lnTo>
                  <a:pt x="9103880" y="678180"/>
                </a:lnTo>
                <a:lnTo>
                  <a:pt x="9103474" y="679450"/>
                </a:lnTo>
                <a:lnTo>
                  <a:pt x="9135214" y="679450"/>
                </a:lnTo>
                <a:lnTo>
                  <a:pt x="9134360" y="680719"/>
                </a:lnTo>
                <a:lnTo>
                  <a:pt x="9134017" y="680719"/>
                </a:lnTo>
                <a:lnTo>
                  <a:pt x="9132544" y="683260"/>
                </a:lnTo>
                <a:close/>
              </a:path>
              <a:path w="9144000" h="739140">
                <a:moveTo>
                  <a:pt x="45017" y="683260"/>
                </a:moveTo>
                <a:lnTo>
                  <a:pt x="44069" y="683260"/>
                </a:lnTo>
                <a:lnTo>
                  <a:pt x="43637" y="681990"/>
                </a:lnTo>
                <a:lnTo>
                  <a:pt x="45017" y="683260"/>
                </a:lnTo>
                <a:close/>
              </a:path>
              <a:path w="9144000" h="739140">
                <a:moveTo>
                  <a:pt x="9124334" y="693419"/>
                </a:moveTo>
                <a:lnTo>
                  <a:pt x="9088323" y="693419"/>
                </a:lnTo>
                <a:lnTo>
                  <a:pt x="9092819" y="689610"/>
                </a:lnTo>
                <a:lnTo>
                  <a:pt x="9092361" y="689610"/>
                </a:lnTo>
                <a:lnTo>
                  <a:pt x="9096679" y="685800"/>
                </a:lnTo>
                <a:lnTo>
                  <a:pt x="9096222" y="685800"/>
                </a:lnTo>
                <a:lnTo>
                  <a:pt x="9100362" y="681990"/>
                </a:lnTo>
                <a:lnTo>
                  <a:pt x="9099931" y="683260"/>
                </a:lnTo>
                <a:lnTo>
                  <a:pt x="9132544" y="683260"/>
                </a:lnTo>
                <a:lnTo>
                  <a:pt x="9130334" y="687069"/>
                </a:lnTo>
                <a:lnTo>
                  <a:pt x="9126410" y="690880"/>
                </a:lnTo>
                <a:lnTo>
                  <a:pt x="9124334" y="693419"/>
                </a:lnTo>
                <a:close/>
              </a:path>
              <a:path w="9144000" h="739140">
                <a:moveTo>
                  <a:pt x="56739" y="693419"/>
                </a:moveTo>
                <a:lnTo>
                  <a:pt x="55676" y="693419"/>
                </a:lnTo>
                <a:lnTo>
                  <a:pt x="55181" y="692150"/>
                </a:lnTo>
                <a:lnTo>
                  <a:pt x="56739" y="693419"/>
                </a:lnTo>
                <a:close/>
              </a:path>
              <a:path w="9144000" h="739140">
                <a:moveTo>
                  <a:pt x="9111864" y="706119"/>
                </a:moveTo>
                <a:lnTo>
                  <a:pt x="9066047" y="706119"/>
                </a:lnTo>
                <a:lnTo>
                  <a:pt x="9071317" y="703580"/>
                </a:lnTo>
                <a:lnTo>
                  <a:pt x="9070759" y="703580"/>
                </a:lnTo>
                <a:lnTo>
                  <a:pt x="9075902" y="701040"/>
                </a:lnTo>
                <a:lnTo>
                  <a:pt x="9075356" y="701040"/>
                </a:lnTo>
                <a:lnTo>
                  <a:pt x="9080347" y="698500"/>
                </a:lnTo>
                <a:lnTo>
                  <a:pt x="9079814" y="698500"/>
                </a:lnTo>
                <a:lnTo>
                  <a:pt x="9084652" y="695960"/>
                </a:lnTo>
                <a:lnTo>
                  <a:pt x="9084144" y="695960"/>
                </a:lnTo>
                <a:lnTo>
                  <a:pt x="9088818" y="692150"/>
                </a:lnTo>
                <a:lnTo>
                  <a:pt x="9088323" y="693419"/>
                </a:lnTo>
                <a:lnTo>
                  <a:pt x="9124334" y="693419"/>
                </a:lnTo>
                <a:lnTo>
                  <a:pt x="9122257" y="695960"/>
                </a:lnTo>
                <a:lnTo>
                  <a:pt x="9118320" y="699769"/>
                </a:lnTo>
                <a:lnTo>
                  <a:pt x="9117888" y="701040"/>
                </a:lnTo>
                <a:lnTo>
                  <a:pt x="9113304" y="704850"/>
                </a:lnTo>
                <a:lnTo>
                  <a:pt x="9111864" y="706119"/>
                </a:lnTo>
                <a:close/>
              </a:path>
              <a:path w="9144000" h="739140">
                <a:moveTo>
                  <a:pt x="80079" y="706119"/>
                </a:moveTo>
                <a:lnTo>
                  <a:pt x="77952" y="706119"/>
                </a:lnTo>
                <a:lnTo>
                  <a:pt x="77381" y="704850"/>
                </a:lnTo>
                <a:lnTo>
                  <a:pt x="80079" y="706119"/>
                </a:lnTo>
                <a:close/>
              </a:path>
              <a:path w="9144000" h="739140">
                <a:moveTo>
                  <a:pt x="9102301" y="713740"/>
                </a:moveTo>
                <a:lnTo>
                  <a:pt x="9035503" y="713740"/>
                </a:lnTo>
                <a:lnTo>
                  <a:pt x="9041460" y="712469"/>
                </a:lnTo>
                <a:lnTo>
                  <a:pt x="9040837" y="712469"/>
                </a:lnTo>
                <a:lnTo>
                  <a:pt x="9046692" y="711200"/>
                </a:lnTo>
                <a:lnTo>
                  <a:pt x="9046070" y="711200"/>
                </a:lnTo>
                <a:lnTo>
                  <a:pt x="9051836" y="709930"/>
                </a:lnTo>
                <a:lnTo>
                  <a:pt x="9051226" y="709930"/>
                </a:lnTo>
                <a:lnTo>
                  <a:pt x="9056878" y="708660"/>
                </a:lnTo>
                <a:lnTo>
                  <a:pt x="9056268" y="708660"/>
                </a:lnTo>
                <a:lnTo>
                  <a:pt x="9061805" y="707390"/>
                </a:lnTo>
                <a:lnTo>
                  <a:pt x="9061208" y="707390"/>
                </a:lnTo>
                <a:lnTo>
                  <a:pt x="9066618" y="704850"/>
                </a:lnTo>
                <a:lnTo>
                  <a:pt x="9066047" y="706119"/>
                </a:lnTo>
                <a:lnTo>
                  <a:pt x="9111864" y="706119"/>
                </a:lnTo>
                <a:lnTo>
                  <a:pt x="9108986" y="708660"/>
                </a:lnTo>
                <a:lnTo>
                  <a:pt x="9104020" y="712469"/>
                </a:lnTo>
                <a:lnTo>
                  <a:pt x="9102301" y="713740"/>
                </a:lnTo>
                <a:close/>
              </a:path>
              <a:path w="9144000" h="739140">
                <a:moveTo>
                  <a:pt x="9093530" y="720090"/>
                </a:moveTo>
                <a:lnTo>
                  <a:pt x="50469" y="720090"/>
                </a:lnTo>
                <a:lnTo>
                  <a:pt x="45643" y="716280"/>
                </a:lnTo>
                <a:lnTo>
                  <a:pt x="9098356" y="716280"/>
                </a:lnTo>
                <a:lnTo>
                  <a:pt x="9093530" y="720090"/>
                </a:lnTo>
                <a:close/>
              </a:path>
              <a:path w="9144000" h="739140">
                <a:moveTo>
                  <a:pt x="9051785" y="736600"/>
                </a:moveTo>
                <a:lnTo>
                  <a:pt x="92214" y="736600"/>
                </a:lnTo>
                <a:lnTo>
                  <a:pt x="85839" y="735330"/>
                </a:lnTo>
                <a:lnTo>
                  <a:pt x="79590" y="732790"/>
                </a:lnTo>
                <a:lnTo>
                  <a:pt x="74053" y="731519"/>
                </a:lnTo>
                <a:lnTo>
                  <a:pt x="68059" y="728980"/>
                </a:lnTo>
                <a:lnTo>
                  <a:pt x="61658" y="726440"/>
                </a:lnTo>
                <a:lnTo>
                  <a:pt x="56527" y="723900"/>
                </a:lnTo>
                <a:lnTo>
                  <a:pt x="50990" y="720090"/>
                </a:lnTo>
                <a:lnTo>
                  <a:pt x="9093009" y="720090"/>
                </a:lnTo>
                <a:lnTo>
                  <a:pt x="9087472" y="723900"/>
                </a:lnTo>
                <a:lnTo>
                  <a:pt x="9082341" y="726440"/>
                </a:lnTo>
                <a:lnTo>
                  <a:pt x="9075940" y="728980"/>
                </a:lnTo>
                <a:lnTo>
                  <a:pt x="9069946" y="731519"/>
                </a:lnTo>
                <a:lnTo>
                  <a:pt x="9064409" y="732790"/>
                </a:lnTo>
                <a:lnTo>
                  <a:pt x="9058160" y="735330"/>
                </a:lnTo>
                <a:lnTo>
                  <a:pt x="9051785" y="736600"/>
                </a:lnTo>
                <a:close/>
              </a:path>
              <a:path w="9144000" h="739140">
                <a:moveTo>
                  <a:pt x="9044673" y="737869"/>
                </a:moveTo>
                <a:lnTo>
                  <a:pt x="99326" y="737869"/>
                </a:lnTo>
                <a:lnTo>
                  <a:pt x="92837" y="736600"/>
                </a:lnTo>
                <a:lnTo>
                  <a:pt x="9051163" y="736600"/>
                </a:lnTo>
                <a:lnTo>
                  <a:pt x="9044673" y="737869"/>
                </a:lnTo>
                <a:close/>
              </a:path>
              <a:path w="9144000" h="739140">
                <a:moveTo>
                  <a:pt x="9032024" y="739140"/>
                </a:moveTo>
                <a:lnTo>
                  <a:pt x="111975" y="739140"/>
                </a:lnTo>
                <a:lnTo>
                  <a:pt x="105930" y="737869"/>
                </a:lnTo>
                <a:lnTo>
                  <a:pt x="9038069" y="737869"/>
                </a:lnTo>
                <a:lnTo>
                  <a:pt x="9032024" y="73914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27304" y="429844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41" name="object 41"/>
          <p:cNvSpPr/>
          <p:nvPr/>
        </p:nvSpPr>
        <p:spPr>
          <a:xfrm>
            <a:off x="4427220" y="6597395"/>
            <a:ext cx="609600" cy="260985"/>
          </a:xfrm>
          <a:custGeom>
            <a:avLst/>
            <a:gdLst/>
            <a:ahLst/>
            <a:cxnLst/>
            <a:rect l="l" t="t" r="r" b="b"/>
            <a:pathLst>
              <a:path w="609600" h="260984">
                <a:moveTo>
                  <a:pt x="0" y="0"/>
                </a:moveTo>
                <a:lnTo>
                  <a:pt x="609600" y="0"/>
                </a:lnTo>
                <a:lnTo>
                  <a:pt x="609600" y="260603"/>
                </a:lnTo>
                <a:lnTo>
                  <a:pt x="0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14837" y="6584950"/>
            <a:ext cx="635000" cy="273050"/>
          </a:xfrm>
          <a:custGeom>
            <a:avLst/>
            <a:gdLst/>
            <a:ahLst/>
            <a:cxnLst/>
            <a:rect l="l" t="t" r="r" b="b"/>
            <a:pathLst>
              <a:path w="635000" h="273050">
                <a:moveTo>
                  <a:pt x="25400" y="273050"/>
                </a:moveTo>
                <a:lnTo>
                  <a:pt x="0" y="27305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73050"/>
                </a:lnTo>
                <a:close/>
              </a:path>
              <a:path w="635000" h="27305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27305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273050">
                <a:moveTo>
                  <a:pt x="635000" y="273050"/>
                </a:moveTo>
                <a:lnTo>
                  <a:pt x="609600" y="273050"/>
                </a:ln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273050"/>
                </a:lnTo>
                <a:close/>
              </a:path>
              <a:path w="635000" h="27305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91664" y="6197727"/>
            <a:ext cx="697992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  <a:tabLst>
                <a:tab pos="553466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1名有经验的人员进行现场指挥，并采取警戒措施，防止起重机倒塌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400" b="1" spc="-16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100" b="1" baseline="2000" dirty="0">
                <a:latin typeface="黑体" panose="02010609060101010101" charset="-122"/>
                <a:cs typeface="黑体" panose="02010609060101010101" charset="-122"/>
              </a:rPr>
              <a:t>（木）板、止血</a:t>
            </a:r>
            <a:r>
              <a:rPr sz="2100" b="1" spc="-7" baseline="2000" dirty="0">
                <a:latin typeface="黑体" panose="02010609060101010101" charset="-122"/>
                <a:cs typeface="黑体" panose="02010609060101010101" charset="-122"/>
              </a:rPr>
              <a:t>带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挤压事故的再次发生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	</a:t>
            </a:r>
            <a:r>
              <a:rPr sz="2100" b="1" baseline="2000" dirty="0">
                <a:latin typeface="黑体" panose="02010609060101010101" charset="-122"/>
                <a:cs typeface="黑体" panose="02010609060101010101" charset="-122"/>
              </a:rPr>
              <a:t>、氧气</a:t>
            </a:r>
            <a:r>
              <a:rPr sz="2100" b="1" spc="-7" baseline="2000" dirty="0">
                <a:latin typeface="黑体" panose="02010609060101010101" charset="-122"/>
                <a:cs typeface="黑体" panose="02010609060101010101" charset="-122"/>
              </a:rPr>
              <a:t>袋</a:t>
            </a:r>
            <a:endParaRPr sz="2100" baseline="2000">
              <a:latin typeface="黑体" panose="02010609060101010101" charset="-122"/>
              <a:cs typeface="黑体" panose="02010609060101010101" charset="-122"/>
            </a:endParaRPr>
          </a:p>
          <a:p>
            <a:pPr marR="1290320" algn="ctr">
              <a:lnSpc>
                <a:spcPct val="100000"/>
              </a:lnSpc>
              <a:spcBef>
                <a:spcPts val="120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11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39" y="681228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3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30" y="681228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1499870"/>
          </a:xfrm>
          <a:custGeom>
            <a:avLst/>
            <a:gdLst/>
            <a:ahLst/>
            <a:cxnLst/>
            <a:rect l="l" t="t" r="r" b="b"/>
            <a:pathLst>
              <a:path w="304800" h="1499870">
                <a:moveTo>
                  <a:pt x="0" y="1499615"/>
                </a:moveTo>
                <a:lnTo>
                  <a:pt x="304800" y="1499615"/>
                </a:lnTo>
                <a:lnTo>
                  <a:pt x="304800" y="0"/>
                </a:lnTo>
                <a:lnTo>
                  <a:pt x="0" y="0"/>
                </a:lnTo>
                <a:lnTo>
                  <a:pt x="0" y="1499615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499616"/>
            <a:ext cx="715010" cy="326390"/>
          </a:xfrm>
          <a:custGeom>
            <a:avLst/>
            <a:gdLst/>
            <a:ahLst/>
            <a:cxnLst/>
            <a:rect l="l" t="t" r="r" b="b"/>
            <a:pathLst>
              <a:path w="715010" h="326389">
                <a:moveTo>
                  <a:pt x="0" y="326326"/>
                </a:moveTo>
                <a:lnTo>
                  <a:pt x="714756" y="326326"/>
                </a:lnTo>
                <a:lnTo>
                  <a:pt x="714756" y="0"/>
                </a:lnTo>
                <a:lnTo>
                  <a:pt x="0" y="0"/>
                </a:lnTo>
                <a:lnTo>
                  <a:pt x="0" y="3263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4755" y="1499616"/>
            <a:ext cx="1213485" cy="326390"/>
          </a:xfrm>
          <a:custGeom>
            <a:avLst/>
            <a:gdLst/>
            <a:ahLst/>
            <a:cxnLst/>
            <a:rect l="l" t="t" r="r" b="b"/>
            <a:pathLst>
              <a:path w="1213485" h="326389">
                <a:moveTo>
                  <a:pt x="0" y="326326"/>
                </a:moveTo>
                <a:lnTo>
                  <a:pt x="1213104" y="326326"/>
                </a:lnTo>
                <a:lnTo>
                  <a:pt x="1213104" y="0"/>
                </a:lnTo>
                <a:lnTo>
                  <a:pt x="0" y="0"/>
                </a:lnTo>
                <a:lnTo>
                  <a:pt x="0" y="3263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27860" y="1499616"/>
            <a:ext cx="5573395" cy="326390"/>
          </a:xfrm>
          <a:custGeom>
            <a:avLst/>
            <a:gdLst/>
            <a:ahLst/>
            <a:cxnLst/>
            <a:rect l="l" t="t" r="r" b="b"/>
            <a:pathLst>
              <a:path w="5573395" h="326389">
                <a:moveTo>
                  <a:pt x="0" y="326326"/>
                </a:moveTo>
                <a:lnTo>
                  <a:pt x="5573268" y="326326"/>
                </a:lnTo>
                <a:lnTo>
                  <a:pt x="5573268" y="0"/>
                </a:lnTo>
                <a:lnTo>
                  <a:pt x="0" y="0"/>
                </a:lnTo>
                <a:lnTo>
                  <a:pt x="0" y="3263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01128" y="1499616"/>
            <a:ext cx="1643380" cy="326390"/>
          </a:xfrm>
          <a:custGeom>
            <a:avLst/>
            <a:gdLst/>
            <a:ahLst/>
            <a:cxnLst/>
            <a:rect l="l" t="t" r="r" b="b"/>
            <a:pathLst>
              <a:path w="1643379" h="326389">
                <a:moveTo>
                  <a:pt x="0" y="326326"/>
                </a:moveTo>
                <a:lnTo>
                  <a:pt x="1642872" y="326326"/>
                </a:lnTo>
                <a:lnTo>
                  <a:pt x="1642872" y="0"/>
                </a:lnTo>
                <a:lnTo>
                  <a:pt x="0" y="0"/>
                </a:lnTo>
                <a:lnTo>
                  <a:pt x="0" y="32632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1845564"/>
            <a:ext cx="715010" cy="2807335"/>
          </a:xfrm>
          <a:custGeom>
            <a:avLst/>
            <a:gdLst/>
            <a:ahLst/>
            <a:cxnLst/>
            <a:rect l="l" t="t" r="r" b="b"/>
            <a:pathLst>
              <a:path w="715010" h="2807335">
                <a:moveTo>
                  <a:pt x="0" y="0"/>
                </a:moveTo>
                <a:lnTo>
                  <a:pt x="714756" y="0"/>
                </a:lnTo>
                <a:lnTo>
                  <a:pt x="714756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4755" y="1845564"/>
            <a:ext cx="1213485" cy="2807335"/>
          </a:xfrm>
          <a:custGeom>
            <a:avLst/>
            <a:gdLst/>
            <a:ahLst/>
            <a:cxnLst/>
            <a:rect l="l" t="t" r="r" b="b"/>
            <a:pathLst>
              <a:path w="1213485" h="2807335">
                <a:moveTo>
                  <a:pt x="0" y="0"/>
                </a:moveTo>
                <a:lnTo>
                  <a:pt x="1213104" y="0"/>
                </a:lnTo>
                <a:lnTo>
                  <a:pt x="1213104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7860" y="1845564"/>
            <a:ext cx="5573395" cy="2807335"/>
          </a:xfrm>
          <a:custGeom>
            <a:avLst/>
            <a:gdLst/>
            <a:ahLst/>
            <a:cxnLst/>
            <a:rect l="l" t="t" r="r" b="b"/>
            <a:pathLst>
              <a:path w="5573395" h="2807335">
                <a:moveTo>
                  <a:pt x="0" y="0"/>
                </a:moveTo>
                <a:lnTo>
                  <a:pt x="5573268" y="0"/>
                </a:lnTo>
                <a:lnTo>
                  <a:pt x="5573268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01128" y="1845564"/>
            <a:ext cx="1643380" cy="2807335"/>
          </a:xfrm>
          <a:custGeom>
            <a:avLst/>
            <a:gdLst/>
            <a:ahLst/>
            <a:cxnLst/>
            <a:rect l="l" t="t" r="r" b="b"/>
            <a:pathLst>
              <a:path w="1643379" h="2807335">
                <a:moveTo>
                  <a:pt x="0" y="0"/>
                </a:moveTo>
                <a:lnTo>
                  <a:pt x="1642872" y="0"/>
                </a:lnTo>
                <a:lnTo>
                  <a:pt x="1642872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4652771"/>
            <a:ext cx="715010" cy="2159635"/>
          </a:xfrm>
          <a:custGeom>
            <a:avLst/>
            <a:gdLst/>
            <a:ahLst/>
            <a:cxnLst/>
            <a:rect l="l" t="t" r="r" b="b"/>
            <a:pathLst>
              <a:path w="715010" h="2159634">
                <a:moveTo>
                  <a:pt x="0" y="0"/>
                </a:moveTo>
                <a:lnTo>
                  <a:pt x="714756" y="0"/>
                </a:lnTo>
                <a:lnTo>
                  <a:pt x="714756" y="2159507"/>
                </a:lnTo>
                <a:lnTo>
                  <a:pt x="0" y="215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4755" y="4652771"/>
            <a:ext cx="1213485" cy="2159635"/>
          </a:xfrm>
          <a:custGeom>
            <a:avLst/>
            <a:gdLst/>
            <a:ahLst/>
            <a:cxnLst/>
            <a:rect l="l" t="t" r="r" b="b"/>
            <a:pathLst>
              <a:path w="1213485" h="2159634">
                <a:moveTo>
                  <a:pt x="0" y="0"/>
                </a:moveTo>
                <a:lnTo>
                  <a:pt x="1213104" y="0"/>
                </a:lnTo>
                <a:lnTo>
                  <a:pt x="1213104" y="2159507"/>
                </a:lnTo>
                <a:lnTo>
                  <a:pt x="0" y="215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7860" y="4652771"/>
            <a:ext cx="5573395" cy="2159635"/>
          </a:xfrm>
          <a:custGeom>
            <a:avLst/>
            <a:gdLst/>
            <a:ahLst/>
            <a:cxnLst/>
            <a:rect l="l" t="t" r="r" b="b"/>
            <a:pathLst>
              <a:path w="5573395" h="2159634">
                <a:moveTo>
                  <a:pt x="0" y="0"/>
                </a:moveTo>
                <a:lnTo>
                  <a:pt x="5573268" y="0"/>
                </a:lnTo>
                <a:lnTo>
                  <a:pt x="5573268" y="2159507"/>
                </a:lnTo>
                <a:lnTo>
                  <a:pt x="0" y="215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01128" y="4652771"/>
            <a:ext cx="1643380" cy="2159635"/>
          </a:xfrm>
          <a:custGeom>
            <a:avLst/>
            <a:gdLst/>
            <a:ahLst/>
            <a:cxnLst/>
            <a:rect l="l" t="t" r="r" b="b"/>
            <a:pathLst>
              <a:path w="1643379" h="2159634">
                <a:moveTo>
                  <a:pt x="0" y="0"/>
                </a:moveTo>
                <a:lnTo>
                  <a:pt x="1642872" y="0"/>
                </a:lnTo>
                <a:lnTo>
                  <a:pt x="1642872" y="2159507"/>
                </a:lnTo>
                <a:lnTo>
                  <a:pt x="0" y="215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5001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8449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75" y="1500187"/>
            <a:ext cx="0" cy="5311775"/>
          </a:xfrm>
          <a:custGeom>
            <a:avLst/>
            <a:gdLst/>
            <a:ahLst/>
            <a:cxnLst/>
            <a:rect l="l" t="t" r="r" b="b"/>
            <a:pathLst>
              <a:path h="5311775">
                <a:moveTo>
                  <a:pt x="0" y="0"/>
                </a:moveTo>
                <a:lnTo>
                  <a:pt x="0" y="53117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4375" y="1500187"/>
            <a:ext cx="0" cy="5311775"/>
          </a:xfrm>
          <a:custGeom>
            <a:avLst/>
            <a:gdLst/>
            <a:ahLst/>
            <a:cxnLst/>
            <a:rect l="l" t="t" r="r" b="b"/>
            <a:pathLst>
              <a:path h="5311775">
                <a:moveTo>
                  <a:pt x="0" y="0"/>
                </a:moveTo>
                <a:lnTo>
                  <a:pt x="0" y="53117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28495" y="1500187"/>
            <a:ext cx="0" cy="5311775"/>
          </a:xfrm>
          <a:custGeom>
            <a:avLst/>
            <a:gdLst/>
            <a:ahLst/>
            <a:cxnLst/>
            <a:rect l="l" t="t" r="r" b="b"/>
            <a:pathLst>
              <a:path h="5311775">
                <a:moveTo>
                  <a:pt x="0" y="0"/>
                </a:moveTo>
                <a:lnTo>
                  <a:pt x="0" y="53117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01255" y="1500187"/>
            <a:ext cx="0" cy="5311775"/>
          </a:xfrm>
          <a:custGeom>
            <a:avLst/>
            <a:gdLst/>
            <a:ahLst/>
            <a:cxnLst/>
            <a:rect l="l" t="t" r="r" b="b"/>
            <a:pathLst>
              <a:path h="5311775">
                <a:moveTo>
                  <a:pt x="0" y="0"/>
                </a:moveTo>
                <a:lnTo>
                  <a:pt x="0" y="53117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40825" y="1500187"/>
            <a:ext cx="0" cy="4836795"/>
          </a:xfrm>
          <a:custGeom>
            <a:avLst/>
            <a:gdLst/>
            <a:ahLst/>
            <a:cxnLst/>
            <a:rect l="l" t="t" r="r" b="b"/>
            <a:pathLst>
              <a:path h="4836795">
                <a:moveTo>
                  <a:pt x="0" y="0"/>
                </a:moveTo>
                <a:lnTo>
                  <a:pt x="0" y="483660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465296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6811962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951469" y="1526857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常备物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084" y="3116262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0594" y="3116262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高处坠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pc="15" dirty="0">
                <a:solidFill>
                  <a:srgbClr val="FF0000"/>
                </a:solidFill>
              </a:rPr>
              <a:t>⑴</a:t>
            </a:r>
            <a:r>
              <a:rPr spc="15" dirty="0"/>
              <a:t>迅速将伤员脱离危险场地，移至安</a:t>
            </a:r>
            <a:r>
              <a:rPr spc="20" dirty="0"/>
              <a:t>全地带。</a:t>
            </a:r>
            <a:r>
              <a:rPr spc="20" dirty="0">
                <a:solidFill>
                  <a:srgbClr val="FF0000"/>
                </a:solidFill>
              </a:rPr>
              <a:t>⑵</a:t>
            </a:r>
            <a:r>
              <a:rPr spc="20" dirty="0"/>
              <a:t>保持呼吸道通畅，</a:t>
            </a:r>
            <a:r>
              <a:rPr spc="-5" dirty="0"/>
              <a:t>若 </a:t>
            </a:r>
            <a:r>
              <a:rPr spc="15" dirty="0"/>
              <a:t>发现窒息者，应及时解除其呼吸道梗</a:t>
            </a:r>
            <a:r>
              <a:rPr spc="20" dirty="0"/>
              <a:t>塞和呼吸机能障碍，应立即解</a:t>
            </a:r>
            <a:r>
              <a:rPr spc="-5" dirty="0"/>
              <a:t>开 </a:t>
            </a:r>
            <a:r>
              <a:rPr spc="15" dirty="0"/>
              <a:t>伤员衣领，消除伤员口鼻、咽、喉部</a:t>
            </a:r>
            <a:r>
              <a:rPr spc="20" dirty="0"/>
              <a:t>的异物、血块、分泌物、呕吐</a:t>
            </a:r>
            <a:r>
              <a:rPr spc="-5" dirty="0"/>
              <a:t>物 </a:t>
            </a:r>
            <a:r>
              <a:rPr spc="15" dirty="0"/>
              <a:t>等。</a:t>
            </a:r>
            <a:r>
              <a:rPr spc="15" dirty="0">
                <a:solidFill>
                  <a:srgbClr val="FF0000"/>
                </a:solidFill>
              </a:rPr>
              <a:t>⑶</a:t>
            </a:r>
            <a:r>
              <a:rPr spc="15" dirty="0"/>
              <a:t>有效止血，包扎伤口。</a:t>
            </a:r>
            <a:r>
              <a:rPr spc="15" dirty="0">
                <a:solidFill>
                  <a:srgbClr val="FF0000"/>
                </a:solidFill>
              </a:rPr>
              <a:t>⑷</a:t>
            </a:r>
            <a:r>
              <a:rPr spc="15" dirty="0"/>
              <a:t>视其</a:t>
            </a:r>
            <a:r>
              <a:rPr spc="20" dirty="0"/>
              <a:t>伤情采取报警直接送往医院，</a:t>
            </a:r>
            <a:r>
              <a:rPr spc="-5" dirty="0"/>
              <a:t>或 </a:t>
            </a:r>
            <a:r>
              <a:rPr spc="15" dirty="0"/>
              <a:t>待简单处理后去医院检查。</a:t>
            </a:r>
            <a:r>
              <a:rPr spc="15" dirty="0">
                <a:solidFill>
                  <a:srgbClr val="FF0000"/>
                </a:solidFill>
              </a:rPr>
              <a:t>⑸</a:t>
            </a:r>
            <a:r>
              <a:rPr spc="15" dirty="0"/>
              <a:t>伤员有</a:t>
            </a:r>
            <a:r>
              <a:rPr spc="20" dirty="0"/>
              <a:t>骨折，关节伤、肢体挤压伤，</a:t>
            </a:r>
            <a:r>
              <a:rPr spc="-5" dirty="0"/>
              <a:t>大 </a:t>
            </a:r>
            <a:r>
              <a:rPr spc="15" dirty="0"/>
              <a:t>块软组织伤都要固定。</a:t>
            </a:r>
            <a:r>
              <a:rPr spc="15" dirty="0">
                <a:solidFill>
                  <a:srgbClr val="FF0000"/>
                </a:solidFill>
              </a:rPr>
              <a:t>⑹</a:t>
            </a:r>
            <a:r>
              <a:rPr spc="15" dirty="0"/>
              <a:t>若伤员有断</a:t>
            </a:r>
            <a:r>
              <a:rPr spc="20" dirty="0"/>
              <a:t>肢情况发生应尽量用干净的干</a:t>
            </a:r>
            <a:r>
              <a:rPr spc="-5" dirty="0"/>
              <a:t>布</a:t>
            </a:r>
            <a:endParaRPr spc="-5" dirty="0"/>
          </a:p>
          <a:p>
            <a:pPr marL="12700" marR="5080" algn="just">
              <a:lnSpc>
                <a:spcPct val="101000"/>
              </a:lnSpc>
            </a:pPr>
            <a:r>
              <a:rPr spc="15" dirty="0"/>
              <a:t>（灭菌敷料）包裹装入塑料袋内，随</a:t>
            </a:r>
            <a:r>
              <a:rPr spc="20" dirty="0"/>
              <a:t>伤员一起转送</a:t>
            </a:r>
            <a:r>
              <a:rPr spc="20" dirty="0">
                <a:solidFill>
                  <a:srgbClr val="FF0000"/>
                </a:solidFill>
              </a:rPr>
              <a:t>。⑺</a:t>
            </a:r>
            <a:r>
              <a:rPr spc="20" dirty="0"/>
              <a:t>预防感染、</a:t>
            </a:r>
            <a:r>
              <a:rPr spc="-5" dirty="0"/>
              <a:t>止 </a:t>
            </a:r>
            <a:r>
              <a:rPr spc="15" dirty="0"/>
              <a:t>痛，可以给伤员用抗生素和止痛剂。</a:t>
            </a:r>
            <a:r>
              <a:rPr spc="20" dirty="0">
                <a:solidFill>
                  <a:srgbClr val="FF0000"/>
                </a:solidFill>
              </a:rPr>
              <a:t>⑻</a:t>
            </a:r>
            <a:r>
              <a:rPr spc="20" dirty="0"/>
              <a:t>记录伤情，现场救护人员应</a:t>
            </a:r>
            <a:r>
              <a:rPr spc="-5" dirty="0"/>
              <a:t>边 </a:t>
            </a:r>
            <a:r>
              <a:rPr spc="65" dirty="0"/>
              <a:t>抢救边记录伤员的受伤</a:t>
            </a:r>
            <a:r>
              <a:rPr spc="70" dirty="0"/>
              <a:t>部位，受伤程度等第一手资料。</a:t>
            </a:r>
            <a:r>
              <a:rPr spc="70" dirty="0">
                <a:solidFill>
                  <a:srgbClr val="FF0000"/>
                </a:solidFill>
              </a:rPr>
              <a:t>⑼</a:t>
            </a:r>
            <a:r>
              <a:rPr spc="70" dirty="0"/>
              <a:t>立即拨</a:t>
            </a:r>
            <a:r>
              <a:rPr spc="-5" dirty="0"/>
              <a:t>打</a:t>
            </a:r>
            <a:endParaRPr spc="-5" dirty="0"/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pc="35" dirty="0"/>
              <a:t>120</a:t>
            </a:r>
            <a:r>
              <a:rPr spc="40" dirty="0"/>
              <a:t>向当地急救中心取得联系（医院在附近的直接送往医院），应</a:t>
            </a:r>
            <a:r>
              <a:rPr spc="-5" dirty="0"/>
              <a:t>详</a:t>
            </a:r>
            <a:endParaRPr spc="-5" dirty="0"/>
          </a:p>
        </p:txBody>
      </p:sp>
      <p:sp>
        <p:nvSpPr>
          <p:cNvPr id="35" name="object 35"/>
          <p:cNvSpPr txBox="1"/>
          <p:nvPr/>
        </p:nvSpPr>
        <p:spPr>
          <a:xfrm>
            <a:off x="1984375" y="3983037"/>
            <a:ext cx="5575935" cy="67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细说明事故地点、严重程度、本部门的联系电话，并派人到路口接应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 marR="120650">
              <a:lnSpc>
                <a:spcPct val="101000"/>
              </a:lnSpc>
            </a:pP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⑽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项目部接到报告后，应立即在第一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时间赶赴现场，了解和掌握事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故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情况，开展抢救和维护现场秩序，保护事故现场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7134" y="2608262"/>
            <a:ext cx="1457325" cy="8496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小夹板、担架或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床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7134" y="3421062"/>
            <a:ext cx="1636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（木）板、止血带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57134" y="3624262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氧气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袋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084" y="5599747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4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0594" y="5599747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84375" y="4632007"/>
            <a:ext cx="5460365" cy="21831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抢救重点放在对伤者颅脑损伤、胸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部骨折和出血部位的处理上。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 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首先观察伤者的受伤情况、部位、伤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害性质，如伤员发生休克，应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先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处理休克。</a:t>
            </a: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遇呼吸、心跳停止者，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应立即进行人工呼吸，胸外心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脏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挤压。</a:t>
            </a: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处于休克状态的伤员要让其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安静、保暖、平卧、少动，并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将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下肢抬高约20度左右，尽快送医院进行抢救治疗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。</a:t>
            </a:r>
            <a:r>
              <a:rPr sz="1400" b="1" spc="2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出现颅脑损伤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必须维持伤者呼吸道通畅。</a:t>
            </a: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⑹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昏迷者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应平卧，面部转向一侧，以防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舌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根下坠或分泌物、呕吐物吸入，发生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喉阻塞。</a:t>
            </a:r>
            <a:r>
              <a:rPr sz="1400" b="1" spc="2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⑺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有骨折者，应初步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固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定后再搬运。</a:t>
            </a:r>
            <a:r>
              <a:rPr sz="1400" b="1" spc="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⑻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遇有凹陷骨折、严重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的颅底骨折及严重的脑损伤症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状 </a:t>
            </a:r>
            <a:r>
              <a:rPr sz="1400" b="1" spc="15" dirty="0">
                <a:latin typeface="黑体" panose="02010609060101010101" charset="-122"/>
                <a:cs typeface="黑体" panose="02010609060101010101" charset="-122"/>
              </a:rPr>
              <a:t>出现，创伤处用消毒的纱布或清洁布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等覆盖伤口，用绷带或布条包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扎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后，及时送就近有条件的医院治疗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57134" y="5091747"/>
            <a:ext cx="1457325" cy="8496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小夹板、担架或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床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57134" y="5904547"/>
            <a:ext cx="1636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（木）板、止血带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57134" y="6107747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氧气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袋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274320"/>
            <a:ext cx="9144000" cy="797560"/>
          </a:xfrm>
          <a:custGeom>
            <a:avLst/>
            <a:gdLst/>
            <a:ahLst/>
            <a:cxnLst/>
            <a:rect l="l" t="t" r="r" b="b"/>
            <a:pathLst>
              <a:path w="9144000" h="797560">
                <a:moveTo>
                  <a:pt x="9011412" y="797051"/>
                </a:moveTo>
                <a:lnTo>
                  <a:pt x="132588" y="797051"/>
                </a:lnTo>
                <a:lnTo>
                  <a:pt x="90718" y="790374"/>
                </a:lnTo>
                <a:lnTo>
                  <a:pt x="54326" y="771578"/>
                </a:lnTo>
                <a:lnTo>
                  <a:pt x="25610" y="742862"/>
                </a:lnTo>
                <a:lnTo>
                  <a:pt x="6768" y="706425"/>
                </a:lnTo>
                <a:lnTo>
                  <a:pt x="0" y="664463"/>
                </a:lnTo>
                <a:lnTo>
                  <a:pt x="0" y="132587"/>
                </a:lnTo>
                <a:lnTo>
                  <a:pt x="6768" y="90870"/>
                </a:lnTo>
                <a:lnTo>
                  <a:pt x="25610" y="54554"/>
                </a:lnTo>
                <a:lnTo>
                  <a:pt x="54326" y="25839"/>
                </a:lnTo>
                <a:lnTo>
                  <a:pt x="90718" y="6921"/>
                </a:lnTo>
                <a:lnTo>
                  <a:pt x="132588" y="0"/>
                </a:lnTo>
                <a:lnTo>
                  <a:pt x="9011412" y="0"/>
                </a:lnTo>
                <a:lnTo>
                  <a:pt x="9053281" y="6921"/>
                </a:lnTo>
                <a:lnTo>
                  <a:pt x="9089673" y="25839"/>
                </a:lnTo>
                <a:lnTo>
                  <a:pt x="9118389" y="54554"/>
                </a:lnTo>
                <a:lnTo>
                  <a:pt x="9137231" y="90870"/>
                </a:lnTo>
                <a:lnTo>
                  <a:pt x="9144000" y="132587"/>
                </a:lnTo>
                <a:lnTo>
                  <a:pt x="9144000" y="664463"/>
                </a:lnTo>
                <a:lnTo>
                  <a:pt x="9137231" y="706425"/>
                </a:lnTo>
                <a:lnTo>
                  <a:pt x="9118389" y="742862"/>
                </a:lnTo>
                <a:lnTo>
                  <a:pt x="9089673" y="771578"/>
                </a:lnTo>
                <a:lnTo>
                  <a:pt x="9053281" y="790374"/>
                </a:lnTo>
                <a:lnTo>
                  <a:pt x="9011412" y="797051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261937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9040177" y="2539"/>
                </a:moveTo>
                <a:lnTo>
                  <a:pt x="103822" y="2539"/>
                </a:lnTo>
                <a:lnTo>
                  <a:pt x="110998" y="1270"/>
                </a:lnTo>
                <a:lnTo>
                  <a:pt x="117640" y="0"/>
                </a:lnTo>
                <a:lnTo>
                  <a:pt x="9026359" y="0"/>
                </a:lnTo>
                <a:lnTo>
                  <a:pt x="9033002" y="1270"/>
                </a:lnTo>
                <a:lnTo>
                  <a:pt x="9040177" y="2539"/>
                </a:lnTo>
                <a:close/>
              </a:path>
              <a:path w="9144000" h="821690">
                <a:moveTo>
                  <a:pt x="70281" y="41910"/>
                </a:moveTo>
                <a:lnTo>
                  <a:pt x="30137" y="41910"/>
                </a:lnTo>
                <a:lnTo>
                  <a:pt x="34747" y="36829"/>
                </a:lnTo>
                <a:lnTo>
                  <a:pt x="40017" y="33020"/>
                </a:lnTo>
                <a:lnTo>
                  <a:pt x="45504" y="27939"/>
                </a:lnTo>
                <a:lnTo>
                  <a:pt x="51701" y="24129"/>
                </a:lnTo>
                <a:lnTo>
                  <a:pt x="57619" y="20320"/>
                </a:lnTo>
                <a:lnTo>
                  <a:pt x="63182" y="16510"/>
                </a:lnTo>
                <a:lnTo>
                  <a:pt x="69443" y="13970"/>
                </a:lnTo>
                <a:lnTo>
                  <a:pt x="75895" y="11429"/>
                </a:lnTo>
                <a:lnTo>
                  <a:pt x="76466" y="10160"/>
                </a:lnTo>
                <a:lnTo>
                  <a:pt x="82499" y="8889"/>
                </a:lnTo>
                <a:lnTo>
                  <a:pt x="83083" y="7620"/>
                </a:lnTo>
                <a:lnTo>
                  <a:pt x="89852" y="6350"/>
                </a:lnTo>
                <a:lnTo>
                  <a:pt x="96164" y="3810"/>
                </a:lnTo>
                <a:lnTo>
                  <a:pt x="103200" y="2539"/>
                </a:lnTo>
                <a:lnTo>
                  <a:pt x="9040799" y="2539"/>
                </a:lnTo>
                <a:lnTo>
                  <a:pt x="9047835" y="3810"/>
                </a:lnTo>
                <a:lnTo>
                  <a:pt x="9054147" y="6350"/>
                </a:lnTo>
                <a:lnTo>
                  <a:pt x="9060916" y="7620"/>
                </a:lnTo>
                <a:lnTo>
                  <a:pt x="9061500" y="8889"/>
                </a:lnTo>
                <a:lnTo>
                  <a:pt x="9067533" y="10160"/>
                </a:lnTo>
                <a:lnTo>
                  <a:pt x="9068104" y="11429"/>
                </a:lnTo>
                <a:lnTo>
                  <a:pt x="9073997" y="13970"/>
                </a:lnTo>
                <a:lnTo>
                  <a:pt x="9080817" y="16510"/>
                </a:lnTo>
                <a:lnTo>
                  <a:pt x="9086380" y="20320"/>
                </a:lnTo>
                <a:lnTo>
                  <a:pt x="9092298" y="24129"/>
                </a:lnTo>
                <a:lnTo>
                  <a:pt x="9094364" y="25400"/>
                </a:lnTo>
                <a:lnTo>
                  <a:pt x="120840" y="25400"/>
                </a:lnTo>
                <a:lnTo>
                  <a:pt x="114198" y="26670"/>
                </a:lnTo>
                <a:lnTo>
                  <a:pt x="108915" y="26670"/>
                </a:lnTo>
                <a:lnTo>
                  <a:pt x="105702" y="27939"/>
                </a:lnTo>
                <a:lnTo>
                  <a:pt x="103098" y="27939"/>
                </a:lnTo>
                <a:lnTo>
                  <a:pt x="96799" y="30479"/>
                </a:lnTo>
                <a:lnTo>
                  <a:pt x="97396" y="30479"/>
                </a:lnTo>
                <a:lnTo>
                  <a:pt x="91224" y="31750"/>
                </a:lnTo>
                <a:lnTo>
                  <a:pt x="91808" y="31750"/>
                </a:lnTo>
                <a:lnTo>
                  <a:pt x="85775" y="34289"/>
                </a:lnTo>
                <a:lnTo>
                  <a:pt x="86360" y="34289"/>
                </a:lnTo>
                <a:lnTo>
                  <a:pt x="80467" y="36829"/>
                </a:lnTo>
                <a:lnTo>
                  <a:pt x="81026" y="36829"/>
                </a:lnTo>
                <a:lnTo>
                  <a:pt x="75298" y="39370"/>
                </a:lnTo>
                <a:lnTo>
                  <a:pt x="75844" y="39370"/>
                </a:lnTo>
                <a:lnTo>
                  <a:pt x="70281" y="41910"/>
                </a:lnTo>
                <a:close/>
              </a:path>
              <a:path w="9144000" h="821690">
                <a:moveTo>
                  <a:pt x="9041511" y="29210"/>
                </a:moveTo>
                <a:lnTo>
                  <a:pt x="9035084" y="26670"/>
                </a:lnTo>
                <a:lnTo>
                  <a:pt x="9029801" y="26670"/>
                </a:lnTo>
                <a:lnTo>
                  <a:pt x="9023159" y="25400"/>
                </a:lnTo>
                <a:lnTo>
                  <a:pt x="9094364" y="25400"/>
                </a:lnTo>
                <a:lnTo>
                  <a:pt x="9098495" y="27939"/>
                </a:lnTo>
                <a:lnTo>
                  <a:pt x="9040901" y="27939"/>
                </a:lnTo>
                <a:lnTo>
                  <a:pt x="9041511" y="29210"/>
                </a:lnTo>
                <a:close/>
              </a:path>
              <a:path w="9144000" h="821690">
                <a:moveTo>
                  <a:pt x="102489" y="29210"/>
                </a:moveTo>
                <a:lnTo>
                  <a:pt x="103098" y="27939"/>
                </a:lnTo>
                <a:lnTo>
                  <a:pt x="105702" y="27939"/>
                </a:lnTo>
                <a:lnTo>
                  <a:pt x="102489" y="29210"/>
                </a:lnTo>
                <a:close/>
              </a:path>
              <a:path w="9144000" h="821690">
                <a:moveTo>
                  <a:pt x="9113862" y="41910"/>
                </a:moveTo>
                <a:lnTo>
                  <a:pt x="9073718" y="41910"/>
                </a:lnTo>
                <a:lnTo>
                  <a:pt x="9068155" y="39370"/>
                </a:lnTo>
                <a:lnTo>
                  <a:pt x="9068701" y="39370"/>
                </a:lnTo>
                <a:lnTo>
                  <a:pt x="9062974" y="36829"/>
                </a:lnTo>
                <a:lnTo>
                  <a:pt x="9063532" y="36829"/>
                </a:lnTo>
                <a:lnTo>
                  <a:pt x="9057640" y="34289"/>
                </a:lnTo>
                <a:lnTo>
                  <a:pt x="9058224" y="34289"/>
                </a:lnTo>
                <a:lnTo>
                  <a:pt x="9052191" y="31750"/>
                </a:lnTo>
                <a:lnTo>
                  <a:pt x="9052775" y="31750"/>
                </a:lnTo>
                <a:lnTo>
                  <a:pt x="9046603" y="30479"/>
                </a:lnTo>
                <a:lnTo>
                  <a:pt x="9047200" y="30479"/>
                </a:lnTo>
                <a:lnTo>
                  <a:pt x="9040901" y="27939"/>
                </a:lnTo>
                <a:lnTo>
                  <a:pt x="9098495" y="27939"/>
                </a:lnTo>
                <a:lnTo>
                  <a:pt x="9103982" y="33020"/>
                </a:lnTo>
                <a:lnTo>
                  <a:pt x="9109252" y="36829"/>
                </a:lnTo>
                <a:lnTo>
                  <a:pt x="9113862" y="41910"/>
                </a:lnTo>
                <a:close/>
              </a:path>
              <a:path w="9144000" h="821690">
                <a:moveTo>
                  <a:pt x="9068104" y="810260"/>
                </a:moveTo>
                <a:lnTo>
                  <a:pt x="75895" y="810260"/>
                </a:lnTo>
                <a:lnTo>
                  <a:pt x="69443" y="807719"/>
                </a:lnTo>
                <a:lnTo>
                  <a:pt x="63182" y="803910"/>
                </a:lnTo>
                <a:lnTo>
                  <a:pt x="57619" y="801369"/>
                </a:lnTo>
                <a:lnTo>
                  <a:pt x="51701" y="797560"/>
                </a:lnTo>
                <a:lnTo>
                  <a:pt x="45504" y="792480"/>
                </a:lnTo>
                <a:lnTo>
                  <a:pt x="40017" y="788669"/>
                </a:lnTo>
                <a:lnTo>
                  <a:pt x="34747" y="783590"/>
                </a:lnTo>
                <a:lnTo>
                  <a:pt x="30137" y="779780"/>
                </a:lnTo>
                <a:lnTo>
                  <a:pt x="29705" y="778510"/>
                </a:lnTo>
                <a:lnTo>
                  <a:pt x="25311" y="774700"/>
                </a:lnTo>
                <a:lnTo>
                  <a:pt x="20726" y="768350"/>
                </a:lnTo>
                <a:lnTo>
                  <a:pt x="16395" y="763269"/>
                </a:lnTo>
                <a:lnTo>
                  <a:pt x="11988" y="756919"/>
                </a:lnTo>
                <a:lnTo>
                  <a:pt x="8216" y="751840"/>
                </a:lnTo>
                <a:lnTo>
                  <a:pt x="1790" y="739140"/>
                </a:lnTo>
                <a:lnTo>
                  <a:pt x="0" y="735330"/>
                </a:lnTo>
                <a:lnTo>
                  <a:pt x="0" y="85089"/>
                </a:lnTo>
                <a:lnTo>
                  <a:pt x="1790" y="81279"/>
                </a:lnTo>
                <a:lnTo>
                  <a:pt x="5016" y="74929"/>
                </a:lnTo>
                <a:lnTo>
                  <a:pt x="8216" y="69850"/>
                </a:lnTo>
                <a:lnTo>
                  <a:pt x="11988" y="63500"/>
                </a:lnTo>
                <a:lnTo>
                  <a:pt x="16395" y="57150"/>
                </a:lnTo>
                <a:lnTo>
                  <a:pt x="20726" y="52070"/>
                </a:lnTo>
                <a:lnTo>
                  <a:pt x="25311" y="46989"/>
                </a:lnTo>
                <a:lnTo>
                  <a:pt x="29705" y="41910"/>
                </a:lnTo>
                <a:lnTo>
                  <a:pt x="70802" y="41910"/>
                </a:lnTo>
                <a:lnTo>
                  <a:pt x="65417" y="45720"/>
                </a:lnTo>
                <a:lnTo>
                  <a:pt x="65925" y="45720"/>
                </a:lnTo>
                <a:lnTo>
                  <a:pt x="60718" y="48260"/>
                </a:lnTo>
                <a:lnTo>
                  <a:pt x="61201" y="48260"/>
                </a:lnTo>
                <a:lnTo>
                  <a:pt x="56184" y="52070"/>
                </a:lnTo>
                <a:lnTo>
                  <a:pt x="56654" y="52070"/>
                </a:lnTo>
                <a:lnTo>
                  <a:pt x="51828" y="55879"/>
                </a:lnTo>
                <a:lnTo>
                  <a:pt x="52285" y="55879"/>
                </a:lnTo>
                <a:lnTo>
                  <a:pt x="47663" y="59689"/>
                </a:lnTo>
                <a:lnTo>
                  <a:pt x="48094" y="59689"/>
                </a:lnTo>
                <a:lnTo>
                  <a:pt x="44799" y="63500"/>
                </a:lnTo>
                <a:lnTo>
                  <a:pt x="44107" y="63500"/>
                </a:lnTo>
                <a:lnTo>
                  <a:pt x="39928" y="68579"/>
                </a:lnTo>
                <a:lnTo>
                  <a:pt x="40309" y="68579"/>
                </a:lnTo>
                <a:lnTo>
                  <a:pt x="37357" y="72389"/>
                </a:lnTo>
                <a:lnTo>
                  <a:pt x="36741" y="72389"/>
                </a:lnTo>
                <a:lnTo>
                  <a:pt x="33032" y="77470"/>
                </a:lnTo>
                <a:lnTo>
                  <a:pt x="33375" y="77470"/>
                </a:lnTo>
                <a:lnTo>
                  <a:pt x="29921" y="82550"/>
                </a:lnTo>
                <a:lnTo>
                  <a:pt x="30238" y="82550"/>
                </a:lnTo>
                <a:lnTo>
                  <a:pt x="27038" y="87629"/>
                </a:lnTo>
                <a:lnTo>
                  <a:pt x="27330" y="87629"/>
                </a:lnTo>
                <a:lnTo>
                  <a:pt x="24396" y="92710"/>
                </a:lnTo>
                <a:lnTo>
                  <a:pt x="24676" y="92710"/>
                </a:lnTo>
                <a:lnTo>
                  <a:pt x="22542" y="97789"/>
                </a:lnTo>
                <a:lnTo>
                  <a:pt x="22250" y="97789"/>
                </a:lnTo>
                <a:lnTo>
                  <a:pt x="20350" y="102870"/>
                </a:lnTo>
                <a:lnTo>
                  <a:pt x="20091" y="102870"/>
                </a:lnTo>
                <a:lnTo>
                  <a:pt x="17995" y="109220"/>
                </a:lnTo>
                <a:lnTo>
                  <a:pt x="18186" y="109220"/>
                </a:lnTo>
                <a:lnTo>
                  <a:pt x="16753" y="114300"/>
                </a:lnTo>
                <a:lnTo>
                  <a:pt x="16560" y="114300"/>
                </a:lnTo>
                <a:lnTo>
                  <a:pt x="15074" y="120650"/>
                </a:lnTo>
                <a:lnTo>
                  <a:pt x="15201" y="120650"/>
                </a:lnTo>
                <a:lnTo>
                  <a:pt x="14267" y="125729"/>
                </a:lnTo>
                <a:lnTo>
                  <a:pt x="14135" y="125729"/>
                </a:lnTo>
                <a:lnTo>
                  <a:pt x="13426" y="132079"/>
                </a:lnTo>
                <a:lnTo>
                  <a:pt x="12839" y="138429"/>
                </a:lnTo>
                <a:lnTo>
                  <a:pt x="12700" y="144779"/>
                </a:lnTo>
                <a:lnTo>
                  <a:pt x="12700" y="675640"/>
                </a:lnTo>
                <a:lnTo>
                  <a:pt x="12837" y="681990"/>
                </a:lnTo>
                <a:lnTo>
                  <a:pt x="13347" y="688340"/>
                </a:lnTo>
                <a:lnTo>
                  <a:pt x="14135" y="694690"/>
                </a:lnTo>
                <a:lnTo>
                  <a:pt x="15201" y="701040"/>
                </a:lnTo>
                <a:lnTo>
                  <a:pt x="15372" y="701040"/>
                </a:lnTo>
                <a:lnTo>
                  <a:pt x="16560" y="706119"/>
                </a:lnTo>
                <a:lnTo>
                  <a:pt x="16395" y="706119"/>
                </a:lnTo>
                <a:lnTo>
                  <a:pt x="18186" y="712469"/>
                </a:lnTo>
                <a:lnTo>
                  <a:pt x="18414" y="712469"/>
                </a:lnTo>
                <a:lnTo>
                  <a:pt x="20091" y="717550"/>
                </a:lnTo>
                <a:lnTo>
                  <a:pt x="19875" y="717550"/>
                </a:lnTo>
                <a:lnTo>
                  <a:pt x="22250" y="722630"/>
                </a:lnTo>
                <a:lnTo>
                  <a:pt x="22009" y="722630"/>
                </a:lnTo>
                <a:lnTo>
                  <a:pt x="24676" y="728980"/>
                </a:lnTo>
                <a:lnTo>
                  <a:pt x="24983" y="728980"/>
                </a:lnTo>
                <a:lnTo>
                  <a:pt x="27330" y="734060"/>
                </a:lnTo>
                <a:lnTo>
                  <a:pt x="27678" y="734060"/>
                </a:lnTo>
                <a:lnTo>
                  <a:pt x="30238" y="739140"/>
                </a:lnTo>
                <a:lnTo>
                  <a:pt x="30784" y="739140"/>
                </a:lnTo>
                <a:lnTo>
                  <a:pt x="33375" y="742950"/>
                </a:lnTo>
                <a:lnTo>
                  <a:pt x="33032" y="742950"/>
                </a:lnTo>
                <a:lnTo>
                  <a:pt x="36741" y="748030"/>
                </a:lnTo>
                <a:lnTo>
                  <a:pt x="36372" y="748030"/>
                </a:lnTo>
                <a:lnTo>
                  <a:pt x="40309" y="753110"/>
                </a:lnTo>
                <a:lnTo>
                  <a:pt x="40973" y="753110"/>
                </a:lnTo>
                <a:lnTo>
                  <a:pt x="44107" y="756919"/>
                </a:lnTo>
                <a:lnTo>
                  <a:pt x="43700" y="756919"/>
                </a:lnTo>
                <a:lnTo>
                  <a:pt x="48094" y="760730"/>
                </a:lnTo>
                <a:lnTo>
                  <a:pt x="47663" y="760730"/>
                </a:lnTo>
                <a:lnTo>
                  <a:pt x="52285" y="765810"/>
                </a:lnTo>
                <a:lnTo>
                  <a:pt x="53035" y="765810"/>
                </a:lnTo>
                <a:lnTo>
                  <a:pt x="56654" y="769619"/>
                </a:lnTo>
                <a:lnTo>
                  <a:pt x="57856" y="769619"/>
                </a:lnTo>
                <a:lnTo>
                  <a:pt x="61201" y="772160"/>
                </a:lnTo>
                <a:lnTo>
                  <a:pt x="60718" y="772160"/>
                </a:lnTo>
                <a:lnTo>
                  <a:pt x="65925" y="775969"/>
                </a:lnTo>
                <a:lnTo>
                  <a:pt x="65417" y="775969"/>
                </a:lnTo>
                <a:lnTo>
                  <a:pt x="70802" y="778510"/>
                </a:lnTo>
                <a:lnTo>
                  <a:pt x="70281" y="778510"/>
                </a:lnTo>
                <a:lnTo>
                  <a:pt x="75844" y="782319"/>
                </a:lnTo>
                <a:lnTo>
                  <a:pt x="77207" y="782319"/>
                </a:lnTo>
                <a:lnTo>
                  <a:pt x="81026" y="784860"/>
                </a:lnTo>
                <a:lnTo>
                  <a:pt x="80467" y="784860"/>
                </a:lnTo>
                <a:lnTo>
                  <a:pt x="86360" y="787400"/>
                </a:lnTo>
                <a:lnTo>
                  <a:pt x="88792" y="787400"/>
                </a:lnTo>
                <a:lnTo>
                  <a:pt x="91808" y="788669"/>
                </a:lnTo>
                <a:lnTo>
                  <a:pt x="91224" y="788669"/>
                </a:lnTo>
                <a:lnTo>
                  <a:pt x="97396" y="791210"/>
                </a:lnTo>
                <a:lnTo>
                  <a:pt x="96799" y="791210"/>
                </a:lnTo>
                <a:lnTo>
                  <a:pt x="103098" y="792480"/>
                </a:lnTo>
                <a:lnTo>
                  <a:pt x="102489" y="792480"/>
                </a:lnTo>
                <a:lnTo>
                  <a:pt x="108915" y="793750"/>
                </a:lnTo>
                <a:lnTo>
                  <a:pt x="108292" y="793750"/>
                </a:lnTo>
                <a:lnTo>
                  <a:pt x="114833" y="795019"/>
                </a:lnTo>
                <a:lnTo>
                  <a:pt x="114198" y="795019"/>
                </a:lnTo>
                <a:lnTo>
                  <a:pt x="120840" y="796290"/>
                </a:lnTo>
                <a:lnTo>
                  <a:pt x="9093847" y="796290"/>
                </a:lnTo>
                <a:lnTo>
                  <a:pt x="9092298" y="797560"/>
                </a:lnTo>
                <a:lnTo>
                  <a:pt x="9086380" y="801369"/>
                </a:lnTo>
                <a:lnTo>
                  <a:pt x="9080817" y="803910"/>
                </a:lnTo>
                <a:lnTo>
                  <a:pt x="9073997" y="807719"/>
                </a:lnTo>
                <a:lnTo>
                  <a:pt x="9068104" y="810260"/>
                </a:lnTo>
                <a:close/>
              </a:path>
              <a:path w="9144000" h="821690">
                <a:moveTo>
                  <a:pt x="9100299" y="64770"/>
                </a:moveTo>
                <a:lnTo>
                  <a:pt x="9095905" y="59689"/>
                </a:lnTo>
                <a:lnTo>
                  <a:pt x="9096336" y="59689"/>
                </a:lnTo>
                <a:lnTo>
                  <a:pt x="9091714" y="55879"/>
                </a:lnTo>
                <a:lnTo>
                  <a:pt x="9092171" y="55879"/>
                </a:lnTo>
                <a:lnTo>
                  <a:pt x="9087345" y="52070"/>
                </a:lnTo>
                <a:lnTo>
                  <a:pt x="9087815" y="52070"/>
                </a:lnTo>
                <a:lnTo>
                  <a:pt x="9082798" y="48260"/>
                </a:lnTo>
                <a:lnTo>
                  <a:pt x="9083281" y="48260"/>
                </a:lnTo>
                <a:lnTo>
                  <a:pt x="9078074" y="45720"/>
                </a:lnTo>
                <a:lnTo>
                  <a:pt x="9078582" y="45720"/>
                </a:lnTo>
                <a:lnTo>
                  <a:pt x="9073197" y="41910"/>
                </a:lnTo>
                <a:lnTo>
                  <a:pt x="9114294" y="41910"/>
                </a:lnTo>
                <a:lnTo>
                  <a:pt x="9118688" y="46989"/>
                </a:lnTo>
                <a:lnTo>
                  <a:pt x="9123273" y="52070"/>
                </a:lnTo>
                <a:lnTo>
                  <a:pt x="9127591" y="57150"/>
                </a:lnTo>
                <a:lnTo>
                  <a:pt x="9132011" y="63500"/>
                </a:lnTo>
                <a:lnTo>
                  <a:pt x="9099892" y="63500"/>
                </a:lnTo>
                <a:lnTo>
                  <a:pt x="9100299" y="64770"/>
                </a:lnTo>
                <a:close/>
              </a:path>
              <a:path w="9144000" h="821690">
                <a:moveTo>
                  <a:pt x="43700" y="64770"/>
                </a:moveTo>
                <a:lnTo>
                  <a:pt x="44107" y="63500"/>
                </a:lnTo>
                <a:lnTo>
                  <a:pt x="44799" y="63500"/>
                </a:lnTo>
                <a:lnTo>
                  <a:pt x="43700" y="64770"/>
                </a:lnTo>
                <a:close/>
              </a:path>
              <a:path w="9144000" h="821690">
                <a:moveTo>
                  <a:pt x="9107627" y="73660"/>
                </a:moveTo>
                <a:lnTo>
                  <a:pt x="9103677" y="68579"/>
                </a:lnTo>
                <a:lnTo>
                  <a:pt x="9104071" y="68579"/>
                </a:lnTo>
                <a:lnTo>
                  <a:pt x="9099892" y="63500"/>
                </a:lnTo>
                <a:lnTo>
                  <a:pt x="9132011" y="63500"/>
                </a:lnTo>
                <a:lnTo>
                  <a:pt x="9135783" y="69850"/>
                </a:lnTo>
                <a:lnTo>
                  <a:pt x="9137383" y="72389"/>
                </a:lnTo>
                <a:lnTo>
                  <a:pt x="9107258" y="72389"/>
                </a:lnTo>
                <a:lnTo>
                  <a:pt x="9107627" y="73660"/>
                </a:lnTo>
                <a:close/>
              </a:path>
              <a:path w="9144000" h="821690">
                <a:moveTo>
                  <a:pt x="36372" y="73660"/>
                </a:moveTo>
                <a:lnTo>
                  <a:pt x="36741" y="72389"/>
                </a:lnTo>
                <a:lnTo>
                  <a:pt x="37357" y="72389"/>
                </a:lnTo>
                <a:lnTo>
                  <a:pt x="36372" y="73660"/>
                </a:lnTo>
                <a:close/>
              </a:path>
              <a:path w="9144000" h="821690">
                <a:moveTo>
                  <a:pt x="9121990" y="99060"/>
                </a:moveTo>
                <a:lnTo>
                  <a:pt x="9119323" y="92710"/>
                </a:lnTo>
                <a:lnTo>
                  <a:pt x="9119603" y="92710"/>
                </a:lnTo>
                <a:lnTo>
                  <a:pt x="9116669" y="87629"/>
                </a:lnTo>
                <a:lnTo>
                  <a:pt x="9116961" y="87629"/>
                </a:lnTo>
                <a:lnTo>
                  <a:pt x="9113761" y="82550"/>
                </a:lnTo>
                <a:lnTo>
                  <a:pt x="9114078" y="82550"/>
                </a:lnTo>
                <a:lnTo>
                  <a:pt x="9110624" y="77470"/>
                </a:lnTo>
                <a:lnTo>
                  <a:pt x="9110967" y="77470"/>
                </a:lnTo>
                <a:lnTo>
                  <a:pt x="9107258" y="72389"/>
                </a:lnTo>
                <a:lnTo>
                  <a:pt x="9137383" y="72389"/>
                </a:lnTo>
                <a:lnTo>
                  <a:pt x="9138983" y="74929"/>
                </a:lnTo>
                <a:lnTo>
                  <a:pt x="9142209" y="81279"/>
                </a:lnTo>
                <a:lnTo>
                  <a:pt x="9144000" y="85089"/>
                </a:lnTo>
                <a:lnTo>
                  <a:pt x="9144000" y="97789"/>
                </a:lnTo>
                <a:lnTo>
                  <a:pt x="9121749" y="97789"/>
                </a:lnTo>
                <a:lnTo>
                  <a:pt x="9121990" y="99060"/>
                </a:lnTo>
                <a:close/>
              </a:path>
              <a:path w="9144000" h="821690">
                <a:moveTo>
                  <a:pt x="22009" y="99060"/>
                </a:moveTo>
                <a:lnTo>
                  <a:pt x="22250" y="97789"/>
                </a:lnTo>
                <a:lnTo>
                  <a:pt x="22542" y="97789"/>
                </a:lnTo>
                <a:lnTo>
                  <a:pt x="22009" y="99060"/>
                </a:lnTo>
                <a:close/>
              </a:path>
              <a:path w="9144000" h="821690">
                <a:moveTo>
                  <a:pt x="9124124" y="104139"/>
                </a:moveTo>
                <a:lnTo>
                  <a:pt x="9121749" y="97789"/>
                </a:lnTo>
                <a:lnTo>
                  <a:pt x="9144000" y="97789"/>
                </a:lnTo>
                <a:lnTo>
                  <a:pt x="9144000" y="102870"/>
                </a:lnTo>
                <a:lnTo>
                  <a:pt x="9123908" y="102870"/>
                </a:lnTo>
                <a:lnTo>
                  <a:pt x="9124124" y="104139"/>
                </a:lnTo>
                <a:close/>
              </a:path>
              <a:path w="9144000" h="821690">
                <a:moveTo>
                  <a:pt x="19875" y="104139"/>
                </a:moveTo>
                <a:lnTo>
                  <a:pt x="20091" y="102870"/>
                </a:lnTo>
                <a:lnTo>
                  <a:pt x="20350" y="102870"/>
                </a:lnTo>
                <a:lnTo>
                  <a:pt x="19875" y="104139"/>
                </a:lnTo>
                <a:close/>
              </a:path>
              <a:path w="9144000" h="821690">
                <a:moveTo>
                  <a:pt x="9127604" y="115570"/>
                </a:moveTo>
                <a:lnTo>
                  <a:pt x="9125813" y="109220"/>
                </a:lnTo>
                <a:lnTo>
                  <a:pt x="9126004" y="109220"/>
                </a:lnTo>
                <a:lnTo>
                  <a:pt x="9123908" y="102870"/>
                </a:lnTo>
                <a:lnTo>
                  <a:pt x="9144000" y="102870"/>
                </a:lnTo>
                <a:lnTo>
                  <a:pt x="9144000" y="114300"/>
                </a:lnTo>
                <a:lnTo>
                  <a:pt x="9127439" y="114300"/>
                </a:lnTo>
                <a:lnTo>
                  <a:pt x="9127604" y="115570"/>
                </a:lnTo>
                <a:close/>
              </a:path>
              <a:path w="9144000" h="821690">
                <a:moveTo>
                  <a:pt x="16395" y="115570"/>
                </a:moveTo>
                <a:lnTo>
                  <a:pt x="16560" y="114300"/>
                </a:lnTo>
                <a:lnTo>
                  <a:pt x="16753" y="114300"/>
                </a:lnTo>
                <a:lnTo>
                  <a:pt x="16395" y="115570"/>
                </a:lnTo>
                <a:close/>
              </a:path>
              <a:path w="9144000" h="821690">
                <a:moveTo>
                  <a:pt x="9129966" y="127000"/>
                </a:moveTo>
                <a:lnTo>
                  <a:pt x="9128798" y="120650"/>
                </a:lnTo>
                <a:lnTo>
                  <a:pt x="9127439" y="114300"/>
                </a:lnTo>
                <a:lnTo>
                  <a:pt x="9144000" y="114300"/>
                </a:lnTo>
                <a:lnTo>
                  <a:pt x="9144000" y="125729"/>
                </a:lnTo>
                <a:lnTo>
                  <a:pt x="9129864" y="125729"/>
                </a:lnTo>
                <a:lnTo>
                  <a:pt x="9129966" y="127000"/>
                </a:lnTo>
                <a:close/>
              </a:path>
              <a:path w="9144000" h="821690">
                <a:moveTo>
                  <a:pt x="14033" y="127000"/>
                </a:moveTo>
                <a:lnTo>
                  <a:pt x="14135" y="125729"/>
                </a:lnTo>
                <a:lnTo>
                  <a:pt x="14267" y="125729"/>
                </a:lnTo>
                <a:lnTo>
                  <a:pt x="14033" y="127000"/>
                </a:lnTo>
                <a:close/>
              </a:path>
              <a:path w="9144000" h="821690">
                <a:moveTo>
                  <a:pt x="9144000" y="683260"/>
                </a:moveTo>
                <a:lnTo>
                  <a:pt x="9131134" y="683260"/>
                </a:lnTo>
                <a:lnTo>
                  <a:pt x="9131300" y="675640"/>
                </a:lnTo>
                <a:lnTo>
                  <a:pt x="9131300" y="144779"/>
                </a:lnTo>
                <a:lnTo>
                  <a:pt x="9131134" y="138429"/>
                </a:lnTo>
                <a:lnTo>
                  <a:pt x="9130652" y="132079"/>
                </a:lnTo>
                <a:lnTo>
                  <a:pt x="9129864" y="125729"/>
                </a:lnTo>
                <a:lnTo>
                  <a:pt x="9144000" y="125729"/>
                </a:lnTo>
                <a:lnTo>
                  <a:pt x="9144000" y="683260"/>
                </a:lnTo>
                <a:close/>
              </a:path>
              <a:path w="9144000" h="821690">
                <a:moveTo>
                  <a:pt x="13284" y="133350"/>
                </a:moveTo>
                <a:lnTo>
                  <a:pt x="13347" y="132079"/>
                </a:lnTo>
                <a:lnTo>
                  <a:pt x="13284" y="133350"/>
                </a:lnTo>
                <a:close/>
              </a:path>
              <a:path w="9144000" h="821690">
                <a:moveTo>
                  <a:pt x="9130715" y="133350"/>
                </a:moveTo>
                <a:lnTo>
                  <a:pt x="9130573" y="132079"/>
                </a:lnTo>
                <a:lnTo>
                  <a:pt x="9130715" y="133350"/>
                </a:lnTo>
                <a:close/>
              </a:path>
              <a:path w="9144000" h="821690">
                <a:moveTo>
                  <a:pt x="12941" y="683260"/>
                </a:moveTo>
                <a:lnTo>
                  <a:pt x="12839" y="681990"/>
                </a:lnTo>
                <a:lnTo>
                  <a:pt x="12941" y="683260"/>
                </a:lnTo>
                <a:close/>
              </a:path>
              <a:path w="9144000" h="821690">
                <a:moveTo>
                  <a:pt x="9144000" y="701040"/>
                </a:moveTo>
                <a:lnTo>
                  <a:pt x="9128798" y="701040"/>
                </a:lnTo>
                <a:lnTo>
                  <a:pt x="9129966" y="694690"/>
                </a:lnTo>
                <a:lnTo>
                  <a:pt x="9130715" y="688340"/>
                </a:lnTo>
                <a:lnTo>
                  <a:pt x="9131160" y="681990"/>
                </a:lnTo>
                <a:lnTo>
                  <a:pt x="9131134" y="683260"/>
                </a:lnTo>
                <a:lnTo>
                  <a:pt x="9144000" y="683260"/>
                </a:lnTo>
                <a:lnTo>
                  <a:pt x="9144000" y="701040"/>
                </a:lnTo>
                <a:close/>
              </a:path>
              <a:path w="9144000" h="821690">
                <a:moveTo>
                  <a:pt x="15372" y="701040"/>
                </a:moveTo>
                <a:lnTo>
                  <a:pt x="15201" y="701040"/>
                </a:lnTo>
                <a:lnTo>
                  <a:pt x="15074" y="699769"/>
                </a:lnTo>
                <a:lnTo>
                  <a:pt x="15372" y="701040"/>
                </a:lnTo>
                <a:close/>
              </a:path>
              <a:path w="9144000" h="821690">
                <a:moveTo>
                  <a:pt x="9144000" y="712469"/>
                </a:moveTo>
                <a:lnTo>
                  <a:pt x="9125813" y="712469"/>
                </a:lnTo>
                <a:lnTo>
                  <a:pt x="9127604" y="706119"/>
                </a:lnTo>
                <a:lnTo>
                  <a:pt x="9127439" y="706119"/>
                </a:lnTo>
                <a:lnTo>
                  <a:pt x="9128925" y="699769"/>
                </a:lnTo>
                <a:lnTo>
                  <a:pt x="9128798" y="701040"/>
                </a:lnTo>
                <a:lnTo>
                  <a:pt x="9144000" y="701040"/>
                </a:lnTo>
                <a:lnTo>
                  <a:pt x="9144000" y="712469"/>
                </a:lnTo>
                <a:close/>
              </a:path>
              <a:path w="9144000" h="821690">
                <a:moveTo>
                  <a:pt x="18414" y="712469"/>
                </a:moveTo>
                <a:lnTo>
                  <a:pt x="18186" y="712469"/>
                </a:lnTo>
                <a:lnTo>
                  <a:pt x="17995" y="711200"/>
                </a:lnTo>
                <a:lnTo>
                  <a:pt x="18414" y="712469"/>
                </a:lnTo>
                <a:close/>
              </a:path>
              <a:path w="9144000" h="821690">
                <a:moveTo>
                  <a:pt x="9144000" y="728980"/>
                </a:moveTo>
                <a:lnTo>
                  <a:pt x="9119323" y="728980"/>
                </a:lnTo>
                <a:lnTo>
                  <a:pt x="9121990" y="722630"/>
                </a:lnTo>
                <a:lnTo>
                  <a:pt x="9121749" y="722630"/>
                </a:lnTo>
                <a:lnTo>
                  <a:pt x="9124124" y="717550"/>
                </a:lnTo>
                <a:lnTo>
                  <a:pt x="9123908" y="717550"/>
                </a:lnTo>
                <a:lnTo>
                  <a:pt x="9126004" y="711200"/>
                </a:lnTo>
                <a:lnTo>
                  <a:pt x="9125813" y="712469"/>
                </a:lnTo>
                <a:lnTo>
                  <a:pt x="9144000" y="712469"/>
                </a:lnTo>
                <a:lnTo>
                  <a:pt x="9144000" y="728980"/>
                </a:lnTo>
                <a:close/>
              </a:path>
              <a:path w="9144000" h="821690">
                <a:moveTo>
                  <a:pt x="24983" y="728980"/>
                </a:moveTo>
                <a:lnTo>
                  <a:pt x="24676" y="728980"/>
                </a:lnTo>
                <a:lnTo>
                  <a:pt x="24396" y="727710"/>
                </a:lnTo>
                <a:lnTo>
                  <a:pt x="24983" y="728980"/>
                </a:lnTo>
                <a:close/>
              </a:path>
              <a:path w="9144000" h="821690">
                <a:moveTo>
                  <a:pt x="9144000" y="734060"/>
                </a:moveTo>
                <a:lnTo>
                  <a:pt x="9116669" y="734060"/>
                </a:lnTo>
                <a:lnTo>
                  <a:pt x="9119603" y="727710"/>
                </a:lnTo>
                <a:lnTo>
                  <a:pt x="9119323" y="728980"/>
                </a:lnTo>
                <a:lnTo>
                  <a:pt x="9144000" y="728980"/>
                </a:lnTo>
                <a:lnTo>
                  <a:pt x="9144000" y="734060"/>
                </a:lnTo>
                <a:close/>
              </a:path>
              <a:path w="9144000" h="821690">
                <a:moveTo>
                  <a:pt x="27678" y="734060"/>
                </a:moveTo>
                <a:lnTo>
                  <a:pt x="27330" y="734060"/>
                </a:lnTo>
                <a:lnTo>
                  <a:pt x="27038" y="732790"/>
                </a:lnTo>
                <a:lnTo>
                  <a:pt x="27678" y="734060"/>
                </a:lnTo>
                <a:close/>
              </a:path>
              <a:path w="9144000" h="821690">
                <a:moveTo>
                  <a:pt x="9142209" y="739140"/>
                </a:moveTo>
                <a:lnTo>
                  <a:pt x="9113761" y="739140"/>
                </a:lnTo>
                <a:lnTo>
                  <a:pt x="9116961" y="732790"/>
                </a:lnTo>
                <a:lnTo>
                  <a:pt x="9116669" y="734060"/>
                </a:lnTo>
                <a:lnTo>
                  <a:pt x="9144000" y="734060"/>
                </a:lnTo>
                <a:lnTo>
                  <a:pt x="9144000" y="735330"/>
                </a:lnTo>
                <a:lnTo>
                  <a:pt x="9142209" y="739140"/>
                </a:lnTo>
                <a:close/>
              </a:path>
              <a:path w="9144000" h="821690">
                <a:moveTo>
                  <a:pt x="30784" y="739140"/>
                </a:moveTo>
                <a:lnTo>
                  <a:pt x="30238" y="739140"/>
                </a:lnTo>
                <a:lnTo>
                  <a:pt x="29921" y="737869"/>
                </a:lnTo>
                <a:lnTo>
                  <a:pt x="30784" y="739140"/>
                </a:lnTo>
                <a:close/>
              </a:path>
              <a:path w="9144000" h="821690">
                <a:moveTo>
                  <a:pt x="9134840" y="753110"/>
                </a:moveTo>
                <a:lnTo>
                  <a:pt x="9103677" y="753110"/>
                </a:lnTo>
                <a:lnTo>
                  <a:pt x="9107627" y="748030"/>
                </a:lnTo>
                <a:lnTo>
                  <a:pt x="9107258" y="748030"/>
                </a:lnTo>
                <a:lnTo>
                  <a:pt x="9110967" y="742950"/>
                </a:lnTo>
                <a:lnTo>
                  <a:pt x="9110624" y="742950"/>
                </a:lnTo>
                <a:lnTo>
                  <a:pt x="9114078" y="737869"/>
                </a:lnTo>
                <a:lnTo>
                  <a:pt x="9113761" y="739140"/>
                </a:lnTo>
                <a:lnTo>
                  <a:pt x="9142209" y="739140"/>
                </a:lnTo>
                <a:lnTo>
                  <a:pt x="9135783" y="751840"/>
                </a:lnTo>
                <a:lnTo>
                  <a:pt x="9134840" y="753110"/>
                </a:lnTo>
                <a:close/>
              </a:path>
              <a:path w="9144000" h="821690">
                <a:moveTo>
                  <a:pt x="40973" y="753110"/>
                </a:moveTo>
                <a:lnTo>
                  <a:pt x="40309" y="753110"/>
                </a:lnTo>
                <a:lnTo>
                  <a:pt x="39928" y="751840"/>
                </a:lnTo>
                <a:lnTo>
                  <a:pt x="40973" y="753110"/>
                </a:lnTo>
                <a:close/>
              </a:path>
              <a:path w="9144000" h="821690">
                <a:moveTo>
                  <a:pt x="9125432" y="765810"/>
                </a:moveTo>
                <a:lnTo>
                  <a:pt x="9091714" y="765810"/>
                </a:lnTo>
                <a:lnTo>
                  <a:pt x="9096336" y="760730"/>
                </a:lnTo>
                <a:lnTo>
                  <a:pt x="9095905" y="760730"/>
                </a:lnTo>
                <a:lnTo>
                  <a:pt x="9100299" y="756919"/>
                </a:lnTo>
                <a:lnTo>
                  <a:pt x="9099892" y="756919"/>
                </a:lnTo>
                <a:lnTo>
                  <a:pt x="9104071" y="751840"/>
                </a:lnTo>
                <a:lnTo>
                  <a:pt x="9103677" y="753110"/>
                </a:lnTo>
                <a:lnTo>
                  <a:pt x="9134840" y="753110"/>
                </a:lnTo>
                <a:lnTo>
                  <a:pt x="9132011" y="756919"/>
                </a:lnTo>
                <a:lnTo>
                  <a:pt x="9127591" y="763269"/>
                </a:lnTo>
                <a:lnTo>
                  <a:pt x="9125432" y="765810"/>
                </a:lnTo>
                <a:close/>
              </a:path>
              <a:path w="9144000" h="821690">
                <a:moveTo>
                  <a:pt x="53035" y="765810"/>
                </a:moveTo>
                <a:lnTo>
                  <a:pt x="52285" y="765810"/>
                </a:lnTo>
                <a:lnTo>
                  <a:pt x="51828" y="764540"/>
                </a:lnTo>
                <a:lnTo>
                  <a:pt x="53035" y="765810"/>
                </a:lnTo>
                <a:close/>
              </a:path>
              <a:path w="9144000" h="821690">
                <a:moveTo>
                  <a:pt x="9122356" y="769619"/>
                </a:moveTo>
                <a:lnTo>
                  <a:pt x="9087345" y="769619"/>
                </a:lnTo>
                <a:lnTo>
                  <a:pt x="9092171" y="764540"/>
                </a:lnTo>
                <a:lnTo>
                  <a:pt x="9091714" y="765810"/>
                </a:lnTo>
                <a:lnTo>
                  <a:pt x="9125432" y="765810"/>
                </a:lnTo>
                <a:lnTo>
                  <a:pt x="9123273" y="768350"/>
                </a:lnTo>
                <a:lnTo>
                  <a:pt x="9122356" y="769619"/>
                </a:lnTo>
                <a:close/>
              </a:path>
              <a:path w="9144000" h="821690">
                <a:moveTo>
                  <a:pt x="57856" y="769619"/>
                </a:moveTo>
                <a:lnTo>
                  <a:pt x="56654" y="769619"/>
                </a:lnTo>
                <a:lnTo>
                  <a:pt x="56184" y="768350"/>
                </a:lnTo>
                <a:lnTo>
                  <a:pt x="57856" y="769619"/>
                </a:lnTo>
                <a:close/>
              </a:path>
              <a:path w="9144000" h="821690">
                <a:moveTo>
                  <a:pt x="9110789" y="782319"/>
                </a:moveTo>
                <a:lnTo>
                  <a:pt x="9068155" y="782319"/>
                </a:lnTo>
                <a:lnTo>
                  <a:pt x="9073718" y="778510"/>
                </a:lnTo>
                <a:lnTo>
                  <a:pt x="9073197" y="778510"/>
                </a:lnTo>
                <a:lnTo>
                  <a:pt x="9078582" y="775969"/>
                </a:lnTo>
                <a:lnTo>
                  <a:pt x="9078074" y="775969"/>
                </a:lnTo>
                <a:lnTo>
                  <a:pt x="9083281" y="772160"/>
                </a:lnTo>
                <a:lnTo>
                  <a:pt x="9082798" y="772160"/>
                </a:lnTo>
                <a:lnTo>
                  <a:pt x="9087815" y="768350"/>
                </a:lnTo>
                <a:lnTo>
                  <a:pt x="9087345" y="769619"/>
                </a:lnTo>
                <a:lnTo>
                  <a:pt x="9122356" y="769619"/>
                </a:lnTo>
                <a:lnTo>
                  <a:pt x="9118688" y="774700"/>
                </a:lnTo>
                <a:lnTo>
                  <a:pt x="9114294" y="778510"/>
                </a:lnTo>
                <a:lnTo>
                  <a:pt x="9113862" y="779780"/>
                </a:lnTo>
                <a:lnTo>
                  <a:pt x="9110789" y="782319"/>
                </a:lnTo>
                <a:close/>
              </a:path>
              <a:path w="9144000" h="821690">
                <a:moveTo>
                  <a:pt x="77207" y="782319"/>
                </a:moveTo>
                <a:lnTo>
                  <a:pt x="75844" y="782319"/>
                </a:lnTo>
                <a:lnTo>
                  <a:pt x="75298" y="781050"/>
                </a:lnTo>
                <a:lnTo>
                  <a:pt x="77207" y="782319"/>
                </a:lnTo>
                <a:close/>
              </a:path>
              <a:path w="9144000" h="821690">
                <a:moveTo>
                  <a:pt x="9105299" y="787400"/>
                </a:moveTo>
                <a:lnTo>
                  <a:pt x="9057640" y="787400"/>
                </a:lnTo>
                <a:lnTo>
                  <a:pt x="9063532" y="784860"/>
                </a:lnTo>
                <a:lnTo>
                  <a:pt x="9062974" y="784860"/>
                </a:lnTo>
                <a:lnTo>
                  <a:pt x="9068701" y="781050"/>
                </a:lnTo>
                <a:lnTo>
                  <a:pt x="9068155" y="782319"/>
                </a:lnTo>
                <a:lnTo>
                  <a:pt x="9110789" y="782319"/>
                </a:lnTo>
                <a:lnTo>
                  <a:pt x="9109252" y="783590"/>
                </a:lnTo>
                <a:lnTo>
                  <a:pt x="9105299" y="787400"/>
                </a:lnTo>
                <a:close/>
              </a:path>
              <a:path w="9144000" h="821690">
                <a:moveTo>
                  <a:pt x="88792" y="787400"/>
                </a:moveTo>
                <a:lnTo>
                  <a:pt x="86360" y="787400"/>
                </a:lnTo>
                <a:lnTo>
                  <a:pt x="85775" y="786130"/>
                </a:lnTo>
                <a:lnTo>
                  <a:pt x="88792" y="787400"/>
                </a:lnTo>
                <a:close/>
              </a:path>
              <a:path w="9144000" h="821690">
                <a:moveTo>
                  <a:pt x="9093847" y="796290"/>
                </a:moveTo>
                <a:lnTo>
                  <a:pt x="9023159" y="796290"/>
                </a:lnTo>
                <a:lnTo>
                  <a:pt x="9029801" y="795019"/>
                </a:lnTo>
                <a:lnTo>
                  <a:pt x="9029166" y="795019"/>
                </a:lnTo>
                <a:lnTo>
                  <a:pt x="9035707" y="793750"/>
                </a:lnTo>
                <a:lnTo>
                  <a:pt x="9035084" y="793750"/>
                </a:lnTo>
                <a:lnTo>
                  <a:pt x="9041511" y="792480"/>
                </a:lnTo>
                <a:lnTo>
                  <a:pt x="9040901" y="792480"/>
                </a:lnTo>
                <a:lnTo>
                  <a:pt x="9047200" y="791210"/>
                </a:lnTo>
                <a:lnTo>
                  <a:pt x="9046603" y="791210"/>
                </a:lnTo>
                <a:lnTo>
                  <a:pt x="9052775" y="788669"/>
                </a:lnTo>
                <a:lnTo>
                  <a:pt x="9052191" y="788669"/>
                </a:lnTo>
                <a:lnTo>
                  <a:pt x="9058224" y="786130"/>
                </a:lnTo>
                <a:lnTo>
                  <a:pt x="9057640" y="787400"/>
                </a:lnTo>
                <a:lnTo>
                  <a:pt x="9105299" y="787400"/>
                </a:lnTo>
                <a:lnTo>
                  <a:pt x="9103982" y="788669"/>
                </a:lnTo>
                <a:lnTo>
                  <a:pt x="9098495" y="792480"/>
                </a:lnTo>
                <a:lnTo>
                  <a:pt x="9093847" y="796290"/>
                </a:lnTo>
                <a:close/>
              </a:path>
              <a:path w="9144000" h="821690">
                <a:moveTo>
                  <a:pt x="126949" y="796290"/>
                </a:moveTo>
                <a:lnTo>
                  <a:pt x="120840" y="796290"/>
                </a:lnTo>
                <a:lnTo>
                  <a:pt x="120205" y="795019"/>
                </a:lnTo>
                <a:lnTo>
                  <a:pt x="126949" y="796290"/>
                </a:lnTo>
                <a:close/>
              </a:path>
              <a:path w="9144000" h="821690">
                <a:moveTo>
                  <a:pt x="9023159" y="796290"/>
                </a:moveTo>
                <a:lnTo>
                  <a:pt x="9017050" y="796290"/>
                </a:lnTo>
                <a:lnTo>
                  <a:pt x="9023794" y="795019"/>
                </a:lnTo>
                <a:lnTo>
                  <a:pt x="9023159" y="796290"/>
                </a:lnTo>
                <a:close/>
              </a:path>
              <a:path w="9144000" h="821690">
                <a:moveTo>
                  <a:pt x="9061500" y="812800"/>
                </a:moveTo>
                <a:lnTo>
                  <a:pt x="82499" y="812800"/>
                </a:lnTo>
                <a:lnTo>
                  <a:pt x="76466" y="810260"/>
                </a:lnTo>
                <a:lnTo>
                  <a:pt x="9067533" y="810260"/>
                </a:lnTo>
                <a:lnTo>
                  <a:pt x="9061500" y="812800"/>
                </a:lnTo>
                <a:close/>
              </a:path>
              <a:path w="9144000" h="821690">
                <a:moveTo>
                  <a:pt x="9040799" y="819150"/>
                </a:moveTo>
                <a:lnTo>
                  <a:pt x="103200" y="819150"/>
                </a:lnTo>
                <a:lnTo>
                  <a:pt x="96164" y="816610"/>
                </a:lnTo>
                <a:lnTo>
                  <a:pt x="89852" y="815340"/>
                </a:lnTo>
                <a:lnTo>
                  <a:pt x="83083" y="812800"/>
                </a:lnTo>
                <a:lnTo>
                  <a:pt x="9060916" y="812800"/>
                </a:lnTo>
                <a:lnTo>
                  <a:pt x="9054147" y="815340"/>
                </a:lnTo>
                <a:lnTo>
                  <a:pt x="9047835" y="816610"/>
                </a:lnTo>
                <a:lnTo>
                  <a:pt x="9040799" y="819150"/>
                </a:lnTo>
                <a:close/>
              </a:path>
              <a:path w="9144000" h="821690">
                <a:moveTo>
                  <a:pt x="9033002" y="820419"/>
                </a:moveTo>
                <a:lnTo>
                  <a:pt x="110998" y="820419"/>
                </a:lnTo>
                <a:lnTo>
                  <a:pt x="103822" y="819150"/>
                </a:lnTo>
                <a:lnTo>
                  <a:pt x="9040177" y="819150"/>
                </a:lnTo>
                <a:lnTo>
                  <a:pt x="9033002" y="820419"/>
                </a:lnTo>
                <a:close/>
              </a:path>
              <a:path w="9144000" h="821690">
                <a:moveTo>
                  <a:pt x="9018968" y="821690"/>
                </a:moveTo>
                <a:lnTo>
                  <a:pt x="125031" y="821690"/>
                </a:lnTo>
                <a:lnTo>
                  <a:pt x="118275" y="820419"/>
                </a:lnTo>
                <a:lnTo>
                  <a:pt x="9025724" y="820419"/>
                </a:lnTo>
                <a:lnTo>
                  <a:pt x="9018968" y="82169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48" name="object 48"/>
          <p:cNvSpPr txBox="1"/>
          <p:nvPr/>
        </p:nvSpPr>
        <p:spPr>
          <a:xfrm>
            <a:off x="165100" y="931687"/>
            <a:ext cx="5257800" cy="83502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345"/>
              </a:spcBef>
            </a:pPr>
            <a:r>
              <a:rPr sz="22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四、潜在突发安全事故及应急措施（</a:t>
            </a:r>
            <a:r>
              <a:rPr sz="22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2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）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618490" algn="l"/>
                <a:tab pos="419100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号	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安全事故描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述	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应急措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534400" y="6336791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4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521700" y="6324600"/>
            <a:ext cx="622300" cy="533400"/>
          </a:xfrm>
          <a:custGeom>
            <a:avLst/>
            <a:gdLst/>
            <a:ahLst/>
            <a:cxnLst/>
            <a:rect l="l" t="t" r="r" b="b"/>
            <a:pathLst>
              <a:path w="622300" h="533400">
                <a:moveTo>
                  <a:pt x="25400" y="533400"/>
                </a:move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223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22300" h="5334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25400"/>
                </a:moveTo>
                <a:lnTo>
                  <a:pt x="609600" y="12700"/>
                </a:lnTo>
                <a:lnTo>
                  <a:pt x="622300" y="12700"/>
                </a:lnTo>
                <a:lnTo>
                  <a:pt x="622300" y="25400"/>
                </a:lnTo>
                <a:close/>
              </a:path>
              <a:path w="622300" h="5334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223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698865" y="6459854"/>
            <a:ext cx="2813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1571625"/>
          </a:xfrm>
          <a:custGeom>
            <a:avLst/>
            <a:gdLst/>
            <a:ahLst/>
            <a:cxnLst/>
            <a:rect l="l" t="t" r="r" b="b"/>
            <a:pathLst>
              <a:path w="304800" h="1571625">
                <a:moveTo>
                  <a:pt x="0" y="1571244"/>
                </a:moveTo>
                <a:lnTo>
                  <a:pt x="304800" y="1571244"/>
                </a:lnTo>
                <a:lnTo>
                  <a:pt x="304800" y="0"/>
                </a:lnTo>
                <a:lnTo>
                  <a:pt x="0" y="0"/>
                </a:lnTo>
                <a:lnTo>
                  <a:pt x="0" y="1571244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571244"/>
            <a:ext cx="731520" cy="307340"/>
          </a:xfrm>
          <a:custGeom>
            <a:avLst/>
            <a:gdLst/>
            <a:ahLst/>
            <a:cxnLst/>
            <a:rect l="l" t="t" r="r" b="b"/>
            <a:pathLst>
              <a:path w="731520" h="307339">
                <a:moveTo>
                  <a:pt x="0" y="307085"/>
                </a:moveTo>
                <a:lnTo>
                  <a:pt x="731520" y="307085"/>
                </a:lnTo>
                <a:lnTo>
                  <a:pt x="731520" y="0"/>
                </a:lnTo>
                <a:lnTo>
                  <a:pt x="0" y="0"/>
                </a:lnTo>
                <a:lnTo>
                  <a:pt x="0" y="30708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519" y="1571244"/>
            <a:ext cx="1411605" cy="307340"/>
          </a:xfrm>
          <a:custGeom>
            <a:avLst/>
            <a:gdLst/>
            <a:ahLst/>
            <a:cxnLst/>
            <a:rect l="l" t="t" r="r" b="b"/>
            <a:pathLst>
              <a:path w="1411605" h="307339">
                <a:moveTo>
                  <a:pt x="0" y="307085"/>
                </a:moveTo>
                <a:lnTo>
                  <a:pt x="1411224" y="307085"/>
                </a:lnTo>
                <a:lnTo>
                  <a:pt x="1411224" y="0"/>
                </a:lnTo>
                <a:lnTo>
                  <a:pt x="0" y="0"/>
                </a:lnTo>
                <a:lnTo>
                  <a:pt x="0" y="30708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42744" y="1571244"/>
            <a:ext cx="5358765" cy="307340"/>
          </a:xfrm>
          <a:custGeom>
            <a:avLst/>
            <a:gdLst/>
            <a:ahLst/>
            <a:cxnLst/>
            <a:rect l="l" t="t" r="r" b="b"/>
            <a:pathLst>
              <a:path w="5358765" h="307339">
                <a:moveTo>
                  <a:pt x="0" y="307085"/>
                </a:moveTo>
                <a:lnTo>
                  <a:pt x="5358383" y="307085"/>
                </a:lnTo>
                <a:lnTo>
                  <a:pt x="5358383" y="0"/>
                </a:lnTo>
                <a:lnTo>
                  <a:pt x="0" y="0"/>
                </a:lnTo>
                <a:lnTo>
                  <a:pt x="0" y="30708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01128" y="1571244"/>
            <a:ext cx="1643380" cy="307340"/>
          </a:xfrm>
          <a:custGeom>
            <a:avLst/>
            <a:gdLst/>
            <a:ahLst/>
            <a:cxnLst/>
            <a:rect l="l" t="t" r="r" b="b"/>
            <a:pathLst>
              <a:path w="1643379" h="307339">
                <a:moveTo>
                  <a:pt x="0" y="307085"/>
                </a:moveTo>
                <a:lnTo>
                  <a:pt x="1642872" y="307085"/>
                </a:lnTo>
                <a:lnTo>
                  <a:pt x="1642872" y="0"/>
                </a:lnTo>
                <a:lnTo>
                  <a:pt x="0" y="0"/>
                </a:lnTo>
                <a:lnTo>
                  <a:pt x="0" y="30708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916429"/>
            <a:ext cx="731520" cy="2788285"/>
          </a:xfrm>
          <a:custGeom>
            <a:avLst/>
            <a:gdLst/>
            <a:ahLst/>
            <a:cxnLst/>
            <a:rect l="l" t="t" r="r" b="b"/>
            <a:pathLst>
              <a:path w="731520" h="2788285">
                <a:moveTo>
                  <a:pt x="0" y="2788158"/>
                </a:moveTo>
                <a:lnTo>
                  <a:pt x="731520" y="2788158"/>
                </a:lnTo>
                <a:lnTo>
                  <a:pt x="731520" y="0"/>
                </a:lnTo>
                <a:lnTo>
                  <a:pt x="0" y="0"/>
                </a:lnTo>
                <a:lnTo>
                  <a:pt x="0" y="278815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1519" y="1916429"/>
            <a:ext cx="1411605" cy="2788285"/>
          </a:xfrm>
          <a:custGeom>
            <a:avLst/>
            <a:gdLst/>
            <a:ahLst/>
            <a:cxnLst/>
            <a:rect l="l" t="t" r="r" b="b"/>
            <a:pathLst>
              <a:path w="1411605" h="2788285">
                <a:moveTo>
                  <a:pt x="0" y="2788158"/>
                </a:moveTo>
                <a:lnTo>
                  <a:pt x="1411224" y="2788158"/>
                </a:lnTo>
                <a:lnTo>
                  <a:pt x="1411224" y="0"/>
                </a:lnTo>
                <a:lnTo>
                  <a:pt x="0" y="0"/>
                </a:lnTo>
                <a:lnTo>
                  <a:pt x="0" y="278815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42744" y="1916429"/>
            <a:ext cx="5358765" cy="2788285"/>
          </a:xfrm>
          <a:custGeom>
            <a:avLst/>
            <a:gdLst/>
            <a:ahLst/>
            <a:cxnLst/>
            <a:rect l="l" t="t" r="r" b="b"/>
            <a:pathLst>
              <a:path w="5358765" h="2788285">
                <a:moveTo>
                  <a:pt x="0" y="2788158"/>
                </a:moveTo>
                <a:lnTo>
                  <a:pt x="5358383" y="2788158"/>
                </a:lnTo>
                <a:lnTo>
                  <a:pt x="5358383" y="0"/>
                </a:lnTo>
                <a:lnTo>
                  <a:pt x="0" y="0"/>
                </a:lnTo>
                <a:lnTo>
                  <a:pt x="0" y="278815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01128" y="1916429"/>
            <a:ext cx="1643380" cy="2788285"/>
          </a:xfrm>
          <a:custGeom>
            <a:avLst/>
            <a:gdLst/>
            <a:ahLst/>
            <a:cxnLst/>
            <a:rect l="l" t="t" r="r" b="b"/>
            <a:pathLst>
              <a:path w="1643379" h="2788285">
                <a:moveTo>
                  <a:pt x="0" y="2788158"/>
                </a:moveTo>
                <a:lnTo>
                  <a:pt x="1642872" y="2788158"/>
                </a:lnTo>
                <a:lnTo>
                  <a:pt x="1642872" y="0"/>
                </a:lnTo>
                <a:lnTo>
                  <a:pt x="0" y="0"/>
                </a:lnTo>
                <a:lnTo>
                  <a:pt x="0" y="278815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4704588"/>
            <a:ext cx="731520" cy="2153920"/>
          </a:xfrm>
          <a:custGeom>
            <a:avLst/>
            <a:gdLst/>
            <a:ahLst/>
            <a:cxnLst/>
            <a:rect l="l" t="t" r="r" b="b"/>
            <a:pathLst>
              <a:path w="731520" h="2153920">
                <a:moveTo>
                  <a:pt x="0" y="0"/>
                </a:moveTo>
                <a:lnTo>
                  <a:pt x="731520" y="0"/>
                </a:lnTo>
                <a:lnTo>
                  <a:pt x="731520" y="2153412"/>
                </a:lnTo>
                <a:lnTo>
                  <a:pt x="0" y="21534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1519" y="4704588"/>
            <a:ext cx="1411605" cy="2153920"/>
          </a:xfrm>
          <a:custGeom>
            <a:avLst/>
            <a:gdLst/>
            <a:ahLst/>
            <a:cxnLst/>
            <a:rect l="l" t="t" r="r" b="b"/>
            <a:pathLst>
              <a:path w="1411605" h="2153920">
                <a:moveTo>
                  <a:pt x="0" y="0"/>
                </a:moveTo>
                <a:lnTo>
                  <a:pt x="1411224" y="0"/>
                </a:lnTo>
                <a:lnTo>
                  <a:pt x="1411224" y="2153412"/>
                </a:lnTo>
                <a:lnTo>
                  <a:pt x="0" y="21534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42744" y="4704588"/>
            <a:ext cx="5358765" cy="2153920"/>
          </a:xfrm>
          <a:custGeom>
            <a:avLst/>
            <a:gdLst/>
            <a:ahLst/>
            <a:cxnLst/>
            <a:rect l="l" t="t" r="r" b="b"/>
            <a:pathLst>
              <a:path w="5358765" h="2153920">
                <a:moveTo>
                  <a:pt x="0" y="0"/>
                </a:moveTo>
                <a:lnTo>
                  <a:pt x="5358383" y="0"/>
                </a:lnTo>
                <a:lnTo>
                  <a:pt x="5358383" y="2153412"/>
                </a:lnTo>
                <a:lnTo>
                  <a:pt x="0" y="21534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01128" y="4704588"/>
            <a:ext cx="1643380" cy="2153920"/>
          </a:xfrm>
          <a:custGeom>
            <a:avLst/>
            <a:gdLst/>
            <a:ahLst/>
            <a:cxnLst/>
            <a:rect l="l" t="t" r="r" b="b"/>
            <a:pathLst>
              <a:path w="1643379" h="2153920">
                <a:moveTo>
                  <a:pt x="0" y="0"/>
                </a:moveTo>
                <a:lnTo>
                  <a:pt x="1642872" y="0"/>
                </a:lnTo>
                <a:lnTo>
                  <a:pt x="1642872" y="2153412"/>
                </a:lnTo>
                <a:lnTo>
                  <a:pt x="0" y="21534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15716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7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1519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4312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1255" y="1571625"/>
            <a:ext cx="0" cy="5286375"/>
          </a:xfrm>
          <a:custGeom>
            <a:avLst/>
            <a:gdLst/>
            <a:ahLst/>
            <a:cxnLst/>
            <a:rect l="l" t="t" r="r" b="b"/>
            <a:pathLst>
              <a:path h="5286375">
                <a:moveTo>
                  <a:pt x="0" y="0"/>
                </a:moveTo>
                <a:lnTo>
                  <a:pt x="0" y="528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40825" y="1571625"/>
            <a:ext cx="0" cy="5026025"/>
          </a:xfrm>
          <a:custGeom>
            <a:avLst/>
            <a:gdLst/>
            <a:ahLst/>
            <a:cxnLst/>
            <a:rect l="l" t="t" r="r" b="b"/>
            <a:pathLst>
              <a:path h="5026025">
                <a:moveTo>
                  <a:pt x="0" y="0"/>
                </a:moveTo>
                <a:lnTo>
                  <a:pt x="0" y="50257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470407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51469" y="1605280"/>
            <a:ext cx="7410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常备物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7975" y="3171824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5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5235" y="3171824"/>
            <a:ext cx="3829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坍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塌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9004" y="2092324"/>
            <a:ext cx="5245735" cy="13195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事故发生后应立即报告项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目部。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挖掘被掩埋伤员及时脱离危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险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区。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清除伤员口、鼻内泥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块、凝血块、呕吐物等，将昏迷伤员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舌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头拉出，以防窒息。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进行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简易包扎、止血或简易骨折固定。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对 </a:t>
            </a:r>
            <a:r>
              <a:rPr sz="1400" b="1" spc="30" dirty="0">
                <a:latin typeface="黑体" panose="02010609060101010101" charset="-122"/>
                <a:cs typeface="黑体" panose="02010609060101010101" charset="-122"/>
              </a:rPr>
              <a:t>呼吸、心跳停止的伤员予以心脏复苏。</a:t>
            </a:r>
            <a:r>
              <a:rPr sz="1400" b="1" spc="3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⑹</a:t>
            </a:r>
            <a:r>
              <a:rPr sz="1400" b="1" spc="30" dirty="0">
                <a:latin typeface="黑体" panose="02010609060101010101" charset="-122"/>
                <a:cs typeface="黑体" panose="02010609060101010101" charset="-122"/>
              </a:rPr>
              <a:t>尽快与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120急救中心取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得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联系，详细说明事故地点、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严重程度，并派人到路口接应。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⑺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组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织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人员尽快解除重物压迫，减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少伤员挤压综合症的发生，并将其转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9004" y="3387725"/>
            <a:ext cx="53968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至安全地方。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⑻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若有骨折时应及时用夹板等简易固定后立即送医院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99004" y="3603625"/>
            <a:ext cx="5245735" cy="11036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⑼在没有人员受伤的情况下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，现场负责人应根据实际情况研究补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救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措施，在确保人员生命安全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的前提下，组织恢复正常施工秩序。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⑽ 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现场安全员应对起重设备倒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塌事故进行原因分析，制定相应的整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改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措施，认真填写伤亡事故报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告表、事故调查等有关处理报告，并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上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报公司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7134" y="2632074"/>
            <a:ext cx="1457325" cy="6718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57134" y="3279775"/>
            <a:ext cx="12782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小夹板、担架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或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7134" y="3495675"/>
            <a:ext cx="1636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（木）板、止血带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7134" y="3711575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氧气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袋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7975" y="5748020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6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5235" y="5748020"/>
            <a:ext cx="3829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触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电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99004" y="4683125"/>
            <a:ext cx="5245735" cy="19672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7000" algn="just">
              <a:lnSpc>
                <a:spcPct val="101000"/>
              </a:lnSpc>
              <a:spcBef>
                <a:spcPts val="85"/>
              </a:spcBef>
            </a:pPr>
            <a:r>
              <a:rPr sz="1400" b="1" spc="2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1400" b="1" spc="20" dirty="0">
                <a:latin typeface="黑体" panose="02010609060101010101" charset="-122"/>
                <a:cs typeface="黑体" panose="02010609060101010101" charset="-122"/>
              </a:rPr>
              <a:t>现场人员应当机立</a:t>
            </a:r>
            <a:r>
              <a:rPr sz="1400" b="1" spc="25" dirty="0">
                <a:latin typeface="黑体" panose="02010609060101010101" charset="-122"/>
                <a:cs typeface="黑体" panose="02010609060101010101" charset="-122"/>
              </a:rPr>
              <a:t>断地脱离电源，尽可能的立即切断电源（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关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闭电路），亦可用现场得到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的绝缘材料等器材使触电人员脱离带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电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体。</a:t>
            </a:r>
            <a:r>
              <a:rPr sz="14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将伤员立即脱离危险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地方，组织人员进行抢救。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若发现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触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电者呼吸或呼吸心跳均停止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，则将伤员仰卧在平地上或平板上立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即 </a:t>
            </a:r>
            <a:r>
              <a:rPr sz="1400" b="1" spc="30" dirty="0">
                <a:latin typeface="黑体" panose="02010609060101010101" charset="-122"/>
                <a:cs typeface="黑体" panose="02010609060101010101" charset="-122"/>
              </a:rPr>
              <a:t>进行人员呼吸或同时进行体外心脏按压。</a:t>
            </a:r>
            <a:r>
              <a:rPr sz="1400" b="1" spc="3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1400" b="1" spc="30" dirty="0">
                <a:latin typeface="黑体" panose="02010609060101010101" charset="-122"/>
                <a:cs typeface="黑体" panose="02010609060101010101" charset="-122"/>
              </a:rPr>
              <a:t>立即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拨打120向当地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急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救中心取得联系（医院在附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近的直接送往医院），应详细说明事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故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地点、严重程度、本部门的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联系电话，并派人到路口接应。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立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即 </a:t>
            </a:r>
            <a:r>
              <a:rPr sz="1400" b="1" spc="5" dirty="0">
                <a:latin typeface="黑体" panose="02010609060101010101" charset="-122"/>
                <a:cs typeface="黑体" panose="02010609060101010101" charset="-122"/>
              </a:rPr>
              <a:t>向所属公司领导汇报事故发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生情况并寻求支持。</a:t>
            </a:r>
            <a:r>
              <a:rPr sz="14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⑹</a:t>
            </a:r>
            <a:r>
              <a:rPr sz="1400" b="1" spc="10" dirty="0">
                <a:latin typeface="黑体" panose="02010609060101010101" charset="-122"/>
                <a:cs typeface="黑体" panose="02010609060101010101" charset="-122"/>
              </a:rPr>
              <a:t>维护现场秩序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严密保护事故现场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57134" y="5128259"/>
            <a:ext cx="1457325" cy="12560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消毒用品、急救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品（绷带、无菌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敷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料）及各种常用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小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夹板、绝缘棒、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担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架或床（木）板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止血带、氧气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袋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274320"/>
            <a:ext cx="9144000" cy="779145"/>
          </a:xfrm>
          <a:custGeom>
            <a:avLst/>
            <a:gdLst/>
            <a:ahLst/>
            <a:cxnLst/>
            <a:rect l="l" t="t" r="r" b="b"/>
            <a:pathLst>
              <a:path w="9144000" h="779144">
                <a:moveTo>
                  <a:pt x="9014460" y="778763"/>
                </a:moveTo>
                <a:lnTo>
                  <a:pt x="129539" y="778763"/>
                </a:lnTo>
                <a:lnTo>
                  <a:pt x="79140" y="768254"/>
                </a:lnTo>
                <a:lnTo>
                  <a:pt x="37961" y="740373"/>
                </a:lnTo>
                <a:lnTo>
                  <a:pt x="10187" y="699302"/>
                </a:lnTo>
                <a:lnTo>
                  <a:pt x="0" y="649223"/>
                </a:lnTo>
                <a:lnTo>
                  <a:pt x="0" y="129539"/>
                </a:lnTo>
                <a:lnTo>
                  <a:pt x="10187" y="79318"/>
                </a:lnTo>
                <a:lnTo>
                  <a:pt x="37961" y="38200"/>
                </a:lnTo>
                <a:lnTo>
                  <a:pt x="79140" y="10366"/>
                </a:lnTo>
                <a:lnTo>
                  <a:pt x="129539" y="0"/>
                </a:lnTo>
                <a:lnTo>
                  <a:pt x="9014460" y="0"/>
                </a:lnTo>
                <a:lnTo>
                  <a:pt x="9064859" y="10366"/>
                </a:lnTo>
                <a:lnTo>
                  <a:pt x="9106038" y="38200"/>
                </a:lnTo>
                <a:lnTo>
                  <a:pt x="9133812" y="79318"/>
                </a:lnTo>
                <a:lnTo>
                  <a:pt x="9144000" y="129539"/>
                </a:lnTo>
                <a:lnTo>
                  <a:pt x="9144000" y="649223"/>
                </a:lnTo>
                <a:lnTo>
                  <a:pt x="9133812" y="699302"/>
                </a:lnTo>
                <a:lnTo>
                  <a:pt x="9106038" y="740373"/>
                </a:lnTo>
                <a:lnTo>
                  <a:pt x="9064859" y="768254"/>
                </a:lnTo>
                <a:lnTo>
                  <a:pt x="9014460" y="778763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261937"/>
            <a:ext cx="9144000" cy="802640"/>
          </a:xfrm>
          <a:custGeom>
            <a:avLst/>
            <a:gdLst/>
            <a:ahLst/>
            <a:cxnLst/>
            <a:rect l="l" t="t" r="r" b="b"/>
            <a:pathLst>
              <a:path w="9144000" h="802640">
                <a:moveTo>
                  <a:pt x="9042717" y="2539"/>
                </a:moveTo>
                <a:lnTo>
                  <a:pt x="101282" y="2539"/>
                </a:lnTo>
                <a:lnTo>
                  <a:pt x="107670" y="1270"/>
                </a:lnTo>
                <a:lnTo>
                  <a:pt x="114795" y="0"/>
                </a:lnTo>
                <a:lnTo>
                  <a:pt x="9029204" y="0"/>
                </a:lnTo>
                <a:lnTo>
                  <a:pt x="9036329" y="1270"/>
                </a:lnTo>
                <a:lnTo>
                  <a:pt x="9042717" y="2539"/>
                </a:lnTo>
                <a:close/>
              </a:path>
              <a:path w="9144000" h="802640">
                <a:moveTo>
                  <a:pt x="9069476" y="10160"/>
                </a:moveTo>
                <a:lnTo>
                  <a:pt x="74523" y="10160"/>
                </a:lnTo>
                <a:lnTo>
                  <a:pt x="81000" y="7620"/>
                </a:lnTo>
                <a:lnTo>
                  <a:pt x="87020" y="6350"/>
                </a:lnTo>
                <a:lnTo>
                  <a:pt x="87630" y="5079"/>
                </a:lnTo>
                <a:lnTo>
                  <a:pt x="93776" y="3810"/>
                </a:lnTo>
                <a:lnTo>
                  <a:pt x="100660" y="2539"/>
                </a:lnTo>
                <a:lnTo>
                  <a:pt x="9043339" y="2539"/>
                </a:lnTo>
                <a:lnTo>
                  <a:pt x="9050223" y="3810"/>
                </a:lnTo>
                <a:lnTo>
                  <a:pt x="9056370" y="5079"/>
                </a:lnTo>
                <a:lnTo>
                  <a:pt x="9056979" y="6350"/>
                </a:lnTo>
                <a:lnTo>
                  <a:pt x="9062999" y="7620"/>
                </a:lnTo>
                <a:lnTo>
                  <a:pt x="9069476" y="10160"/>
                </a:lnTo>
                <a:close/>
              </a:path>
              <a:path w="9144000" h="802640">
                <a:moveTo>
                  <a:pt x="69278" y="760730"/>
                </a:moveTo>
                <a:lnTo>
                  <a:pt x="28778" y="760730"/>
                </a:lnTo>
                <a:lnTo>
                  <a:pt x="24079" y="755650"/>
                </a:lnTo>
                <a:lnTo>
                  <a:pt x="20002" y="750569"/>
                </a:lnTo>
                <a:lnTo>
                  <a:pt x="15405" y="745490"/>
                </a:lnTo>
                <a:lnTo>
                  <a:pt x="11798" y="740410"/>
                </a:lnTo>
                <a:lnTo>
                  <a:pt x="8077" y="734060"/>
                </a:lnTo>
                <a:lnTo>
                  <a:pt x="4635" y="728980"/>
                </a:lnTo>
                <a:lnTo>
                  <a:pt x="1206" y="721360"/>
                </a:lnTo>
                <a:lnTo>
                  <a:pt x="0" y="718819"/>
                </a:lnTo>
                <a:lnTo>
                  <a:pt x="0" y="82550"/>
                </a:lnTo>
                <a:lnTo>
                  <a:pt x="1206" y="80010"/>
                </a:lnTo>
                <a:lnTo>
                  <a:pt x="8077" y="67310"/>
                </a:lnTo>
                <a:lnTo>
                  <a:pt x="11798" y="62229"/>
                </a:lnTo>
                <a:lnTo>
                  <a:pt x="15405" y="57150"/>
                </a:lnTo>
                <a:lnTo>
                  <a:pt x="20002" y="50800"/>
                </a:lnTo>
                <a:lnTo>
                  <a:pt x="24485" y="45720"/>
                </a:lnTo>
                <a:lnTo>
                  <a:pt x="28778" y="41910"/>
                </a:lnTo>
                <a:lnTo>
                  <a:pt x="29209" y="40639"/>
                </a:lnTo>
                <a:lnTo>
                  <a:pt x="34163" y="35560"/>
                </a:lnTo>
                <a:lnTo>
                  <a:pt x="38862" y="31750"/>
                </a:lnTo>
                <a:lnTo>
                  <a:pt x="44716" y="27939"/>
                </a:lnTo>
                <a:lnTo>
                  <a:pt x="49796" y="24129"/>
                </a:lnTo>
                <a:lnTo>
                  <a:pt x="55562" y="20320"/>
                </a:lnTo>
                <a:lnTo>
                  <a:pt x="61518" y="16510"/>
                </a:lnTo>
                <a:lnTo>
                  <a:pt x="68211" y="12700"/>
                </a:lnTo>
                <a:lnTo>
                  <a:pt x="73952" y="10160"/>
                </a:lnTo>
                <a:lnTo>
                  <a:pt x="9070047" y="10160"/>
                </a:lnTo>
                <a:lnTo>
                  <a:pt x="9095896" y="25400"/>
                </a:lnTo>
                <a:lnTo>
                  <a:pt x="117995" y="25400"/>
                </a:lnTo>
                <a:lnTo>
                  <a:pt x="111505" y="26670"/>
                </a:lnTo>
                <a:lnTo>
                  <a:pt x="106375" y="26670"/>
                </a:lnTo>
                <a:lnTo>
                  <a:pt x="100101" y="27939"/>
                </a:lnTo>
                <a:lnTo>
                  <a:pt x="100711" y="27939"/>
                </a:lnTo>
                <a:lnTo>
                  <a:pt x="94564" y="30479"/>
                </a:lnTo>
                <a:lnTo>
                  <a:pt x="95161" y="30479"/>
                </a:lnTo>
                <a:lnTo>
                  <a:pt x="89141" y="31750"/>
                </a:lnTo>
                <a:lnTo>
                  <a:pt x="89725" y="31750"/>
                </a:lnTo>
                <a:lnTo>
                  <a:pt x="83845" y="34289"/>
                </a:lnTo>
                <a:lnTo>
                  <a:pt x="84416" y="34289"/>
                </a:lnTo>
                <a:lnTo>
                  <a:pt x="81546" y="35560"/>
                </a:lnTo>
                <a:lnTo>
                  <a:pt x="79235" y="35560"/>
                </a:lnTo>
                <a:lnTo>
                  <a:pt x="75501" y="38100"/>
                </a:lnTo>
                <a:lnTo>
                  <a:pt x="74180" y="38100"/>
                </a:lnTo>
                <a:lnTo>
                  <a:pt x="68757" y="41910"/>
                </a:lnTo>
                <a:lnTo>
                  <a:pt x="69278" y="41910"/>
                </a:lnTo>
                <a:lnTo>
                  <a:pt x="64020" y="44450"/>
                </a:lnTo>
                <a:lnTo>
                  <a:pt x="64516" y="44450"/>
                </a:lnTo>
                <a:lnTo>
                  <a:pt x="59436" y="48260"/>
                </a:lnTo>
                <a:lnTo>
                  <a:pt x="59918" y="48260"/>
                </a:lnTo>
                <a:lnTo>
                  <a:pt x="56658" y="50800"/>
                </a:lnTo>
                <a:lnTo>
                  <a:pt x="55499" y="50800"/>
                </a:lnTo>
                <a:lnTo>
                  <a:pt x="51965" y="54610"/>
                </a:lnTo>
                <a:lnTo>
                  <a:pt x="51244" y="54610"/>
                </a:lnTo>
                <a:lnTo>
                  <a:pt x="47863" y="58420"/>
                </a:lnTo>
                <a:lnTo>
                  <a:pt x="47167" y="58420"/>
                </a:lnTo>
                <a:lnTo>
                  <a:pt x="43948" y="62229"/>
                </a:lnTo>
                <a:lnTo>
                  <a:pt x="43281" y="62229"/>
                </a:lnTo>
                <a:lnTo>
                  <a:pt x="39204" y="67310"/>
                </a:lnTo>
                <a:lnTo>
                  <a:pt x="39585" y="67310"/>
                </a:lnTo>
                <a:lnTo>
                  <a:pt x="36699" y="71120"/>
                </a:lnTo>
                <a:lnTo>
                  <a:pt x="36106" y="71120"/>
                </a:lnTo>
                <a:lnTo>
                  <a:pt x="32486" y="76200"/>
                </a:lnTo>
                <a:lnTo>
                  <a:pt x="32829" y="76200"/>
                </a:lnTo>
                <a:lnTo>
                  <a:pt x="29463" y="81279"/>
                </a:lnTo>
                <a:lnTo>
                  <a:pt x="29781" y="81279"/>
                </a:lnTo>
                <a:lnTo>
                  <a:pt x="27438" y="85089"/>
                </a:lnTo>
                <a:lnTo>
                  <a:pt x="26949" y="85089"/>
                </a:lnTo>
                <a:lnTo>
                  <a:pt x="24663" y="90170"/>
                </a:lnTo>
                <a:lnTo>
                  <a:pt x="24358" y="90170"/>
                </a:lnTo>
                <a:lnTo>
                  <a:pt x="21755" y="96520"/>
                </a:lnTo>
                <a:lnTo>
                  <a:pt x="22009" y="96520"/>
                </a:lnTo>
                <a:lnTo>
                  <a:pt x="19685" y="101600"/>
                </a:lnTo>
                <a:lnTo>
                  <a:pt x="19900" y="101600"/>
                </a:lnTo>
                <a:lnTo>
                  <a:pt x="17856" y="106679"/>
                </a:lnTo>
                <a:lnTo>
                  <a:pt x="18046" y="106679"/>
                </a:lnTo>
                <a:lnTo>
                  <a:pt x="16644" y="111760"/>
                </a:lnTo>
                <a:lnTo>
                  <a:pt x="16459" y="111760"/>
                </a:lnTo>
                <a:lnTo>
                  <a:pt x="15011" y="118110"/>
                </a:lnTo>
                <a:lnTo>
                  <a:pt x="15138" y="118110"/>
                </a:lnTo>
                <a:lnTo>
                  <a:pt x="14224" y="123189"/>
                </a:lnTo>
                <a:lnTo>
                  <a:pt x="14097" y="123189"/>
                </a:lnTo>
                <a:lnTo>
                  <a:pt x="13271" y="129539"/>
                </a:lnTo>
                <a:lnTo>
                  <a:pt x="12827" y="135890"/>
                </a:lnTo>
                <a:lnTo>
                  <a:pt x="12700" y="142240"/>
                </a:lnTo>
                <a:lnTo>
                  <a:pt x="12700" y="660400"/>
                </a:lnTo>
                <a:lnTo>
                  <a:pt x="12832" y="665480"/>
                </a:lnTo>
                <a:lnTo>
                  <a:pt x="13335" y="673100"/>
                </a:lnTo>
                <a:lnTo>
                  <a:pt x="14097" y="678180"/>
                </a:lnTo>
                <a:lnTo>
                  <a:pt x="15138" y="684530"/>
                </a:lnTo>
                <a:lnTo>
                  <a:pt x="15300" y="684530"/>
                </a:lnTo>
                <a:lnTo>
                  <a:pt x="16459" y="689610"/>
                </a:lnTo>
                <a:lnTo>
                  <a:pt x="16294" y="689610"/>
                </a:lnTo>
                <a:lnTo>
                  <a:pt x="18046" y="695960"/>
                </a:lnTo>
                <a:lnTo>
                  <a:pt x="18265" y="695960"/>
                </a:lnTo>
                <a:lnTo>
                  <a:pt x="19900" y="701040"/>
                </a:lnTo>
                <a:lnTo>
                  <a:pt x="20149" y="701040"/>
                </a:lnTo>
                <a:lnTo>
                  <a:pt x="22009" y="706119"/>
                </a:lnTo>
                <a:lnTo>
                  <a:pt x="21755" y="706119"/>
                </a:lnTo>
                <a:lnTo>
                  <a:pt x="24358" y="711200"/>
                </a:lnTo>
                <a:lnTo>
                  <a:pt x="24091" y="711200"/>
                </a:lnTo>
                <a:lnTo>
                  <a:pt x="26949" y="716280"/>
                </a:lnTo>
                <a:lnTo>
                  <a:pt x="26657" y="716280"/>
                </a:lnTo>
                <a:lnTo>
                  <a:pt x="29781" y="721360"/>
                </a:lnTo>
                <a:lnTo>
                  <a:pt x="30137" y="721360"/>
                </a:lnTo>
                <a:lnTo>
                  <a:pt x="32829" y="726440"/>
                </a:lnTo>
                <a:lnTo>
                  <a:pt x="33391" y="726440"/>
                </a:lnTo>
                <a:lnTo>
                  <a:pt x="36106" y="730250"/>
                </a:lnTo>
                <a:lnTo>
                  <a:pt x="35737" y="730250"/>
                </a:lnTo>
                <a:lnTo>
                  <a:pt x="39585" y="735330"/>
                </a:lnTo>
                <a:lnTo>
                  <a:pt x="40224" y="735330"/>
                </a:lnTo>
                <a:lnTo>
                  <a:pt x="43281" y="739140"/>
                </a:lnTo>
                <a:lnTo>
                  <a:pt x="42875" y="739140"/>
                </a:lnTo>
                <a:lnTo>
                  <a:pt x="47167" y="742950"/>
                </a:lnTo>
                <a:lnTo>
                  <a:pt x="46736" y="742950"/>
                </a:lnTo>
                <a:lnTo>
                  <a:pt x="51244" y="746760"/>
                </a:lnTo>
                <a:lnTo>
                  <a:pt x="50787" y="746760"/>
                </a:lnTo>
                <a:lnTo>
                  <a:pt x="55499" y="750569"/>
                </a:lnTo>
                <a:lnTo>
                  <a:pt x="55029" y="750569"/>
                </a:lnTo>
                <a:lnTo>
                  <a:pt x="59918" y="754380"/>
                </a:lnTo>
                <a:lnTo>
                  <a:pt x="59436" y="754380"/>
                </a:lnTo>
                <a:lnTo>
                  <a:pt x="64516" y="756919"/>
                </a:lnTo>
                <a:lnTo>
                  <a:pt x="64020" y="756919"/>
                </a:lnTo>
                <a:lnTo>
                  <a:pt x="69278" y="760730"/>
                </a:lnTo>
                <a:close/>
              </a:path>
              <a:path w="9144000" h="802640">
                <a:moveTo>
                  <a:pt x="9065323" y="36829"/>
                </a:moveTo>
                <a:lnTo>
                  <a:pt x="9059583" y="34289"/>
                </a:lnTo>
                <a:lnTo>
                  <a:pt x="9060154" y="34289"/>
                </a:lnTo>
                <a:lnTo>
                  <a:pt x="9054274" y="31750"/>
                </a:lnTo>
                <a:lnTo>
                  <a:pt x="9054858" y="31750"/>
                </a:lnTo>
                <a:lnTo>
                  <a:pt x="9048838" y="30479"/>
                </a:lnTo>
                <a:lnTo>
                  <a:pt x="9049435" y="30479"/>
                </a:lnTo>
                <a:lnTo>
                  <a:pt x="9043289" y="27939"/>
                </a:lnTo>
                <a:lnTo>
                  <a:pt x="9043898" y="27939"/>
                </a:lnTo>
                <a:lnTo>
                  <a:pt x="9037624" y="26670"/>
                </a:lnTo>
                <a:lnTo>
                  <a:pt x="9032494" y="26670"/>
                </a:lnTo>
                <a:lnTo>
                  <a:pt x="9026004" y="25400"/>
                </a:lnTo>
                <a:lnTo>
                  <a:pt x="9095896" y="25400"/>
                </a:lnTo>
                <a:lnTo>
                  <a:pt x="9099283" y="27939"/>
                </a:lnTo>
                <a:lnTo>
                  <a:pt x="9105138" y="31750"/>
                </a:lnTo>
                <a:lnTo>
                  <a:pt x="9109837" y="35560"/>
                </a:lnTo>
                <a:lnTo>
                  <a:pt x="9064764" y="35560"/>
                </a:lnTo>
                <a:lnTo>
                  <a:pt x="9065323" y="36829"/>
                </a:lnTo>
                <a:close/>
              </a:path>
              <a:path w="9144000" h="802640">
                <a:moveTo>
                  <a:pt x="78676" y="36829"/>
                </a:moveTo>
                <a:lnTo>
                  <a:pt x="79235" y="35560"/>
                </a:lnTo>
                <a:lnTo>
                  <a:pt x="81546" y="35560"/>
                </a:lnTo>
                <a:lnTo>
                  <a:pt x="78676" y="36829"/>
                </a:lnTo>
                <a:close/>
              </a:path>
              <a:path w="9144000" h="802640">
                <a:moveTo>
                  <a:pt x="9070365" y="39370"/>
                </a:moveTo>
                <a:lnTo>
                  <a:pt x="9064764" y="35560"/>
                </a:lnTo>
                <a:lnTo>
                  <a:pt x="9109837" y="35560"/>
                </a:lnTo>
                <a:lnTo>
                  <a:pt x="9112313" y="38100"/>
                </a:lnTo>
                <a:lnTo>
                  <a:pt x="9069819" y="38100"/>
                </a:lnTo>
                <a:lnTo>
                  <a:pt x="9070365" y="39370"/>
                </a:lnTo>
                <a:close/>
              </a:path>
              <a:path w="9144000" h="802640">
                <a:moveTo>
                  <a:pt x="73634" y="39370"/>
                </a:moveTo>
                <a:lnTo>
                  <a:pt x="74180" y="38100"/>
                </a:lnTo>
                <a:lnTo>
                  <a:pt x="75501" y="38100"/>
                </a:lnTo>
                <a:lnTo>
                  <a:pt x="73634" y="39370"/>
                </a:lnTo>
                <a:close/>
              </a:path>
              <a:path w="9144000" h="802640">
                <a:moveTo>
                  <a:pt x="9088970" y="52070"/>
                </a:moveTo>
                <a:lnTo>
                  <a:pt x="9084068" y="48260"/>
                </a:lnTo>
                <a:lnTo>
                  <a:pt x="9084564" y="48260"/>
                </a:lnTo>
                <a:lnTo>
                  <a:pt x="9079484" y="44450"/>
                </a:lnTo>
                <a:lnTo>
                  <a:pt x="9079979" y="44450"/>
                </a:lnTo>
                <a:lnTo>
                  <a:pt x="9074721" y="41910"/>
                </a:lnTo>
                <a:lnTo>
                  <a:pt x="9075242" y="41910"/>
                </a:lnTo>
                <a:lnTo>
                  <a:pt x="9069819" y="38100"/>
                </a:lnTo>
                <a:lnTo>
                  <a:pt x="9112313" y="38100"/>
                </a:lnTo>
                <a:lnTo>
                  <a:pt x="9114790" y="40639"/>
                </a:lnTo>
                <a:lnTo>
                  <a:pt x="9115221" y="41910"/>
                </a:lnTo>
                <a:lnTo>
                  <a:pt x="9119514" y="45720"/>
                </a:lnTo>
                <a:lnTo>
                  <a:pt x="9123997" y="50800"/>
                </a:lnTo>
                <a:lnTo>
                  <a:pt x="9088501" y="50800"/>
                </a:lnTo>
                <a:lnTo>
                  <a:pt x="9088970" y="52070"/>
                </a:lnTo>
                <a:close/>
              </a:path>
              <a:path w="9144000" h="802640">
                <a:moveTo>
                  <a:pt x="55029" y="52070"/>
                </a:moveTo>
                <a:lnTo>
                  <a:pt x="55499" y="50800"/>
                </a:lnTo>
                <a:lnTo>
                  <a:pt x="56658" y="50800"/>
                </a:lnTo>
                <a:lnTo>
                  <a:pt x="55029" y="52070"/>
                </a:lnTo>
                <a:close/>
              </a:path>
              <a:path w="9144000" h="802640">
                <a:moveTo>
                  <a:pt x="9093212" y="55879"/>
                </a:moveTo>
                <a:lnTo>
                  <a:pt x="9088501" y="50800"/>
                </a:lnTo>
                <a:lnTo>
                  <a:pt x="9123997" y="50800"/>
                </a:lnTo>
                <a:lnTo>
                  <a:pt x="9126755" y="54610"/>
                </a:lnTo>
                <a:lnTo>
                  <a:pt x="9092755" y="54610"/>
                </a:lnTo>
                <a:lnTo>
                  <a:pt x="9093212" y="55879"/>
                </a:lnTo>
                <a:close/>
              </a:path>
              <a:path w="9144000" h="802640">
                <a:moveTo>
                  <a:pt x="50787" y="55879"/>
                </a:moveTo>
                <a:lnTo>
                  <a:pt x="51244" y="54610"/>
                </a:lnTo>
                <a:lnTo>
                  <a:pt x="51965" y="54610"/>
                </a:lnTo>
                <a:lnTo>
                  <a:pt x="50787" y="55879"/>
                </a:lnTo>
                <a:close/>
              </a:path>
              <a:path w="9144000" h="802640">
                <a:moveTo>
                  <a:pt x="9097264" y="59689"/>
                </a:moveTo>
                <a:lnTo>
                  <a:pt x="9092755" y="54610"/>
                </a:lnTo>
                <a:lnTo>
                  <a:pt x="9126755" y="54610"/>
                </a:lnTo>
                <a:lnTo>
                  <a:pt x="9129496" y="58420"/>
                </a:lnTo>
                <a:lnTo>
                  <a:pt x="9096832" y="58420"/>
                </a:lnTo>
                <a:lnTo>
                  <a:pt x="9097264" y="59689"/>
                </a:lnTo>
                <a:close/>
              </a:path>
              <a:path w="9144000" h="802640">
                <a:moveTo>
                  <a:pt x="46736" y="59689"/>
                </a:moveTo>
                <a:lnTo>
                  <a:pt x="47167" y="58420"/>
                </a:lnTo>
                <a:lnTo>
                  <a:pt x="47863" y="58420"/>
                </a:lnTo>
                <a:lnTo>
                  <a:pt x="46736" y="59689"/>
                </a:lnTo>
                <a:close/>
              </a:path>
              <a:path w="9144000" h="802640">
                <a:moveTo>
                  <a:pt x="9101124" y="63500"/>
                </a:moveTo>
                <a:lnTo>
                  <a:pt x="9096832" y="58420"/>
                </a:lnTo>
                <a:lnTo>
                  <a:pt x="9129496" y="58420"/>
                </a:lnTo>
                <a:lnTo>
                  <a:pt x="9132201" y="62229"/>
                </a:lnTo>
                <a:lnTo>
                  <a:pt x="9100718" y="62229"/>
                </a:lnTo>
                <a:lnTo>
                  <a:pt x="9101124" y="63500"/>
                </a:lnTo>
                <a:close/>
              </a:path>
              <a:path w="9144000" h="802640">
                <a:moveTo>
                  <a:pt x="42875" y="63500"/>
                </a:moveTo>
                <a:lnTo>
                  <a:pt x="43281" y="62229"/>
                </a:lnTo>
                <a:lnTo>
                  <a:pt x="43948" y="62229"/>
                </a:lnTo>
                <a:lnTo>
                  <a:pt x="42875" y="63500"/>
                </a:lnTo>
                <a:close/>
              </a:path>
              <a:path w="9144000" h="802640">
                <a:moveTo>
                  <a:pt x="9108262" y="72389"/>
                </a:moveTo>
                <a:lnTo>
                  <a:pt x="9104414" y="67310"/>
                </a:lnTo>
                <a:lnTo>
                  <a:pt x="9104795" y="67310"/>
                </a:lnTo>
                <a:lnTo>
                  <a:pt x="9100718" y="62229"/>
                </a:lnTo>
                <a:lnTo>
                  <a:pt x="9132201" y="62229"/>
                </a:lnTo>
                <a:lnTo>
                  <a:pt x="9135922" y="67310"/>
                </a:lnTo>
                <a:lnTo>
                  <a:pt x="9137987" y="71120"/>
                </a:lnTo>
                <a:lnTo>
                  <a:pt x="9107893" y="71120"/>
                </a:lnTo>
                <a:lnTo>
                  <a:pt x="9108262" y="72389"/>
                </a:lnTo>
                <a:close/>
              </a:path>
              <a:path w="9144000" h="802640">
                <a:moveTo>
                  <a:pt x="35737" y="72389"/>
                </a:moveTo>
                <a:lnTo>
                  <a:pt x="36106" y="71120"/>
                </a:lnTo>
                <a:lnTo>
                  <a:pt x="36699" y="71120"/>
                </a:lnTo>
                <a:lnTo>
                  <a:pt x="35737" y="72389"/>
                </a:lnTo>
                <a:close/>
              </a:path>
              <a:path w="9144000" h="802640">
                <a:moveTo>
                  <a:pt x="9117342" y="86360"/>
                </a:moveTo>
                <a:lnTo>
                  <a:pt x="9114218" y="81279"/>
                </a:lnTo>
                <a:lnTo>
                  <a:pt x="9114536" y="81279"/>
                </a:lnTo>
                <a:lnTo>
                  <a:pt x="9111170" y="76200"/>
                </a:lnTo>
                <a:lnTo>
                  <a:pt x="9111513" y="76200"/>
                </a:lnTo>
                <a:lnTo>
                  <a:pt x="9107893" y="71120"/>
                </a:lnTo>
                <a:lnTo>
                  <a:pt x="9137987" y="71120"/>
                </a:lnTo>
                <a:lnTo>
                  <a:pt x="9139364" y="73660"/>
                </a:lnTo>
                <a:lnTo>
                  <a:pt x="9142514" y="80010"/>
                </a:lnTo>
                <a:lnTo>
                  <a:pt x="9144000" y="82550"/>
                </a:lnTo>
                <a:lnTo>
                  <a:pt x="9144000" y="85089"/>
                </a:lnTo>
                <a:lnTo>
                  <a:pt x="9117050" y="85089"/>
                </a:lnTo>
                <a:lnTo>
                  <a:pt x="9117342" y="86360"/>
                </a:lnTo>
                <a:close/>
              </a:path>
              <a:path w="9144000" h="802640">
                <a:moveTo>
                  <a:pt x="26657" y="86360"/>
                </a:moveTo>
                <a:lnTo>
                  <a:pt x="26949" y="85089"/>
                </a:lnTo>
                <a:lnTo>
                  <a:pt x="27438" y="85089"/>
                </a:lnTo>
                <a:lnTo>
                  <a:pt x="26657" y="86360"/>
                </a:lnTo>
                <a:close/>
              </a:path>
              <a:path w="9144000" h="802640">
                <a:moveTo>
                  <a:pt x="9119908" y="91439"/>
                </a:moveTo>
                <a:lnTo>
                  <a:pt x="9117050" y="85089"/>
                </a:lnTo>
                <a:lnTo>
                  <a:pt x="9144000" y="85089"/>
                </a:lnTo>
                <a:lnTo>
                  <a:pt x="9144000" y="90170"/>
                </a:lnTo>
                <a:lnTo>
                  <a:pt x="9119641" y="90170"/>
                </a:lnTo>
                <a:lnTo>
                  <a:pt x="9119908" y="91439"/>
                </a:lnTo>
                <a:close/>
              </a:path>
              <a:path w="9144000" h="802640">
                <a:moveTo>
                  <a:pt x="24091" y="91439"/>
                </a:moveTo>
                <a:lnTo>
                  <a:pt x="24358" y="90170"/>
                </a:lnTo>
                <a:lnTo>
                  <a:pt x="24663" y="90170"/>
                </a:lnTo>
                <a:lnTo>
                  <a:pt x="24091" y="91439"/>
                </a:lnTo>
                <a:close/>
              </a:path>
              <a:path w="9144000" h="802640">
                <a:moveTo>
                  <a:pt x="9127705" y="113029"/>
                </a:moveTo>
                <a:lnTo>
                  <a:pt x="9125953" y="106679"/>
                </a:lnTo>
                <a:lnTo>
                  <a:pt x="9126143" y="106679"/>
                </a:lnTo>
                <a:lnTo>
                  <a:pt x="9124099" y="101600"/>
                </a:lnTo>
                <a:lnTo>
                  <a:pt x="9124315" y="101600"/>
                </a:lnTo>
                <a:lnTo>
                  <a:pt x="9121990" y="96520"/>
                </a:lnTo>
                <a:lnTo>
                  <a:pt x="9122232" y="96520"/>
                </a:lnTo>
                <a:lnTo>
                  <a:pt x="9119641" y="90170"/>
                </a:lnTo>
                <a:lnTo>
                  <a:pt x="9144000" y="90170"/>
                </a:lnTo>
                <a:lnTo>
                  <a:pt x="9144000" y="111760"/>
                </a:lnTo>
                <a:lnTo>
                  <a:pt x="9127540" y="111760"/>
                </a:lnTo>
                <a:lnTo>
                  <a:pt x="9127705" y="113029"/>
                </a:lnTo>
                <a:close/>
              </a:path>
              <a:path w="9144000" h="802640">
                <a:moveTo>
                  <a:pt x="16294" y="113029"/>
                </a:moveTo>
                <a:lnTo>
                  <a:pt x="16459" y="111760"/>
                </a:lnTo>
                <a:lnTo>
                  <a:pt x="16644" y="111760"/>
                </a:lnTo>
                <a:lnTo>
                  <a:pt x="16294" y="113029"/>
                </a:lnTo>
                <a:close/>
              </a:path>
              <a:path w="9144000" h="802640">
                <a:moveTo>
                  <a:pt x="9144000" y="666750"/>
                </a:moveTo>
                <a:lnTo>
                  <a:pt x="9131134" y="666750"/>
                </a:lnTo>
                <a:lnTo>
                  <a:pt x="9131173" y="665480"/>
                </a:lnTo>
                <a:lnTo>
                  <a:pt x="9131300" y="660400"/>
                </a:lnTo>
                <a:lnTo>
                  <a:pt x="9131300" y="142240"/>
                </a:lnTo>
                <a:lnTo>
                  <a:pt x="9131134" y="135890"/>
                </a:lnTo>
                <a:lnTo>
                  <a:pt x="9130665" y="129539"/>
                </a:lnTo>
                <a:lnTo>
                  <a:pt x="9129903" y="123189"/>
                </a:lnTo>
                <a:lnTo>
                  <a:pt x="9128861" y="118110"/>
                </a:lnTo>
                <a:lnTo>
                  <a:pt x="9127540" y="111760"/>
                </a:lnTo>
                <a:lnTo>
                  <a:pt x="9144000" y="111760"/>
                </a:lnTo>
                <a:lnTo>
                  <a:pt x="9144000" y="666750"/>
                </a:lnTo>
                <a:close/>
              </a:path>
              <a:path w="9144000" h="802640">
                <a:moveTo>
                  <a:pt x="13995" y="124460"/>
                </a:moveTo>
                <a:lnTo>
                  <a:pt x="14097" y="123189"/>
                </a:lnTo>
                <a:lnTo>
                  <a:pt x="14224" y="123189"/>
                </a:lnTo>
                <a:lnTo>
                  <a:pt x="13995" y="124460"/>
                </a:lnTo>
                <a:close/>
              </a:path>
              <a:path w="9144000" h="802640">
                <a:moveTo>
                  <a:pt x="9130004" y="124460"/>
                </a:moveTo>
                <a:lnTo>
                  <a:pt x="9129776" y="123189"/>
                </a:lnTo>
                <a:lnTo>
                  <a:pt x="9130004" y="124460"/>
                </a:lnTo>
                <a:close/>
              </a:path>
              <a:path w="9144000" h="802640">
                <a:moveTo>
                  <a:pt x="9131164" y="665604"/>
                </a:moveTo>
                <a:close/>
              </a:path>
              <a:path w="9144000" h="802640">
                <a:moveTo>
                  <a:pt x="12911" y="666750"/>
                </a:moveTo>
                <a:lnTo>
                  <a:pt x="12835" y="665604"/>
                </a:lnTo>
                <a:lnTo>
                  <a:pt x="12911" y="666750"/>
                </a:lnTo>
                <a:close/>
              </a:path>
              <a:path w="9144000" h="802640">
                <a:moveTo>
                  <a:pt x="9144000" y="673100"/>
                </a:moveTo>
                <a:lnTo>
                  <a:pt x="9130665" y="673100"/>
                </a:lnTo>
                <a:lnTo>
                  <a:pt x="9131164" y="665604"/>
                </a:lnTo>
                <a:lnTo>
                  <a:pt x="9131134" y="666750"/>
                </a:lnTo>
                <a:lnTo>
                  <a:pt x="9144000" y="666750"/>
                </a:lnTo>
                <a:lnTo>
                  <a:pt x="9144000" y="673100"/>
                </a:lnTo>
                <a:close/>
              </a:path>
              <a:path w="9144000" h="802640">
                <a:moveTo>
                  <a:pt x="13436" y="673100"/>
                </a:moveTo>
                <a:lnTo>
                  <a:pt x="13271" y="671830"/>
                </a:lnTo>
                <a:lnTo>
                  <a:pt x="13436" y="673100"/>
                </a:lnTo>
                <a:close/>
              </a:path>
              <a:path w="9144000" h="802640">
                <a:moveTo>
                  <a:pt x="9144000" y="684530"/>
                </a:moveTo>
                <a:lnTo>
                  <a:pt x="9128861" y="684530"/>
                </a:lnTo>
                <a:lnTo>
                  <a:pt x="9130004" y="678180"/>
                </a:lnTo>
                <a:lnTo>
                  <a:pt x="9130728" y="671830"/>
                </a:lnTo>
                <a:lnTo>
                  <a:pt x="9130665" y="673100"/>
                </a:lnTo>
                <a:lnTo>
                  <a:pt x="9144000" y="673100"/>
                </a:lnTo>
                <a:lnTo>
                  <a:pt x="9144000" y="684530"/>
                </a:lnTo>
                <a:close/>
              </a:path>
              <a:path w="9144000" h="802640">
                <a:moveTo>
                  <a:pt x="15300" y="684530"/>
                </a:moveTo>
                <a:lnTo>
                  <a:pt x="15138" y="684530"/>
                </a:lnTo>
                <a:lnTo>
                  <a:pt x="15011" y="683260"/>
                </a:lnTo>
                <a:lnTo>
                  <a:pt x="15300" y="684530"/>
                </a:lnTo>
                <a:close/>
              </a:path>
              <a:path w="9144000" h="802640">
                <a:moveTo>
                  <a:pt x="9144000" y="695960"/>
                </a:moveTo>
                <a:lnTo>
                  <a:pt x="9125953" y="695960"/>
                </a:lnTo>
                <a:lnTo>
                  <a:pt x="9127705" y="689610"/>
                </a:lnTo>
                <a:lnTo>
                  <a:pt x="9127540" y="689610"/>
                </a:lnTo>
                <a:lnTo>
                  <a:pt x="9128988" y="683260"/>
                </a:lnTo>
                <a:lnTo>
                  <a:pt x="9128861" y="684530"/>
                </a:lnTo>
                <a:lnTo>
                  <a:pt x="9144000" y="684530"/>
                </a:lnTo>
                <a:lnTo>
                  <a:pt x="9144000" y="695960"/>
                </a:lnTo>
                <a:close/>
              </a:path>
              <a:path w="9144000" h="802640">
                <a:moveTo>
                  <a:pt x="18265" y="695960"/>
                </a:moveTo>
                <a:lnTo>
                  <a:pt x="18046" y="695960"/>
                </a:lnTo>
                <a:lnTo>
                  <a:pt x="17856" y="694690"/>
                </a:lnTo>
                <a:lnTo>
                  <a:pt x="18265" y="695960"/>
                </a:lnTo>
                <a:close/>
              </a:path>
              <a:path w="9144000" h="802640">
                <a:moveTo>
                  <a:pt x="9144000" y="701040"/>
                </a:moveTo>
                <a:lnTo>
                  <a:pt x="9124099" y="701040"/>
                </a:lnTo>
                <a:lnTo>
                  <a:pt x="9126143" y="694690"/>
                </a:lnTo>
                <a:lnTo>
                  <a:pt x="9125953" y="695960"/>
                </a:lnTo>
                <a:lnTo>
                  <a:pt x="9144000" y="695960"/>
                </a:lnTo>
                <a:lnTo>
                  <a:pt x="9144000" y="701040"/>
                </a:lnTo>
                <a:close/>
              </a:path>
              <a:path w="9144000" h="802640">
                <a:moveTo>
                  <a:pt x="20149" y="701040"/>
                </a:moveTo>
                <a:lnTo>
                  <a:pt x="19900" y="701040"/>
                </a:lnTo>
                <a:lnTo>
                  <a:pt x="19685" y="699769"/>
                </a:lnTo>
                <a:lnTo>
                  <a:pt x="20149" y="701040"/>
                </a:lnTo>
                <a:close/>
              </a:path>
              <a:path w="9144000" h="802640">
                <a:moveTo>
                  <a:pt x="9143009" y="721360"/>
                </a:moveTo>
                <a:lnTo>
                  <a:pt x="9114218" y="721360"/>
                </a:lnTo>
                <a:lnTo>
                  <a:pt x="9117342" y="716280"/>
                </a:lnTo>
                <a:lnTo>
                  <a:pt x="9117050" y="716280"/>
                </a:lnTo>
                <a:lnTo>
                  <a:pt x="9119908" y="711200"/>
                </a:lnTo>
                <a:lnTo>
                  <a:pt x="9119641" y="711200"/>
                </a:lnTo>
                <a:lnTo>
                  <a:pt x="9122232" y="706119"/>
                </a:lnTo>
                <a:lnTo>
                  <a:pt x="9121990" y="706119"/>
                </a:lnTo>
                <a:lnTo>
                  <a:pt x="9124315" y="699769"/>
                </a:lnTo>
                <a:lnTo>
                  <a:pt x="9124099" y="701040"/>
                </a:lnTo>
                <a:lnTo>
                  <a:pt x="9144000" y="701040"/>
                </a:lnTo>
                <a:lnTo>
                  <a:pt x="9144000" y="718819"/>
                </a:lnTo>
                <a:lnTo>
                  <a:pt x="9143009" y="721360"/>
                </a:lnTo>
                <a:close/>
              </a:path>
              <a:path w="9144000" h="802640">
                <a:moveTo>
                  <a:pt x="30137" y="721360"/>
                </a:moveTo>
                <a:lnTo>
                  <a:pt x="29781" y="721360"/>
                </a:lnTo>
                <a:lnTo>
                  <a:pt x="29463" y="720090"/>
                </a:lnTo>
                <a:lnTo>
                  <a:pt x="30137" y="721360"/>
                </a:lnTo>
                <a:close/>
              </a:path>
              <a:path w="9144000" h="802640">
                <a:moveTo>
                  <a:pt x="9140624" y="726440"/>
                </a:moveTo>
                <a:lnTo>
                  <a:pt x="9111170" y="726440"/>
                </a:lnTo>
                <a:lnTo>
                  <a:pt x="9114536" y="720090"/>
                </a:lnTo>
                <a:lnTo>
                  <a:pt x="9114218" y="721360"/>
                </a:lnTo>
                <a:lnTo>
                  <a:pt x="9143009" y="721360"/>
                </a:lnTo>
                <a:lnTo>
                  <a:pt x="9142514" y="722630"/>
                </a:lnTo>
                <a:lnTo>
                  <a:pt x="9140624" y="726440"/>
                </a:lnTo>
                <a:close/>
              </a:path>
              <a:path w="9144000" h="802640">
                <a:moveTo>
                  <a:pt x="33391" y="726440"/>
                </a:moveTo>
                <a:lnTo>
                  <a:pt x="32829" y="726440"/>
                </a:lnTo>
                <a:lnTo>
                  <a:pt x="32486" y="725169"/>
                </a:lnTo>
                <a:lnTo>
                  <a:pt x="33391" y="726440"/>
                </a:lnTo>
                <a:close/>
              </a:path>
              <a:path w="9144000" h="802640">
                <a:moveTo>
                  <a:pt x="9135178" y="735330"/>
                </a:moveTo>
                <a:lnTo>
                  <a:pt x="9104414" y="735330"/>
                </a:lnTo>
                <a:lnTo>
                  <a:pt x="9108262" y="730250"/>
                </a:lnTo>
                <a:lnTo>
                  <a:pt x="9107893" y="730250"/>
                </a:lnTo>
                <a:lnTo>
                  <a:pt x="9111513" y="725169"/>
                </a:lnTo>
                <a:lnTo>
                  <a:pt x="9111170" y="726440"/>
                </a:lnTo>
                <a:lnTo>
                  <a:pt x="9140624" y="726440"/>
                </a:lnTo>
                <a:lnTo>
                  <a:pt x="9139364" y="728980"/>
                </a:lnTo>
                <a:lnTo>
                  <a:pt x="9135922" y="734060"/>
                </a:lnTo>
                <a:lnTo>
                  <a:pt x="9135178" y="735330"/>
                </a:lnTo>
                <a:close/>
              </a:path>
              <a:path w="9144000" h="802640">
                <a:moveTo>
                  <a:pt x="40224" y="735330"/>
                </a:moveTo>
                <a:lnTo>
                  <a:pt x="39585" y="735330"/>
                </a:lnTo>
                <a:lnTo>
                  <a:pt x="39204" y="734060"/>
                </a:lnTo>
                <a:lnTo>
                  <a:pt x="40224" y="735330"/>
                </a:lnTo>
                <a:close/>
              </a:path>
              <a:path w="9144000" h="802640">
                <a:moveTo>
                  <a:pt x="9115221" y="760730"/>
                </a:moveTo>
                <a:lnTo>
                  <a:pt x="9074721" y="760730"/>
                </a:lnTo>
                <a:lnTo>
                  <a:pt x="9079979" y="756919"/>
                </a:lnTo>
                <a:lnTo>
                  <a:pt x="9079484" y="756919"/>
                </a:lnTo>
                <a:lnTo>
                  <a:pt x="9084564" y="754380"/>
                </a:lnTo>
                <a:lnTo>
                  <a:pt x="9084068" y="754380"/>
                </a:lnTo>
                <a:lnTo>
                  <a:pt x="9088970" y="750569"/>
                </a:lnTo>
                <a:lnTo>
                  <a:pt x="9088501" y="750569"/>
                </a:lnTo>
                <a:lnTo>
                  <a:pt x="9093212" y="746760"/>
                </a:lnTo>
                <a:lnTo>
                  <a:pt x="9092755" y="746760"/>
                </a:lnTo>
                <a:lnTo>
                  <a:pt x="9097264" y="742950"/>
                </a:lnTo>
                <a:lnTo>
                  <a:pt x="9096832" y="742950"/>
                </a:lnTo>
                <a:lnTo>
                  <a:pt x="9101124" y="739140"/>
                </a:lnTo>
                <a:lnTo>
                  <a:pt x="9100718" y="739140"/>
                </a:lnTo>
                <a:lnTo>
                  <a:pt x="9104795" y="734060"/>
                </a:lnTo>
                <a:lnTo>
                  <a:pt x="9104414" y="735330"/>
                </a:lnTo>
                <a:lnTo>
                  <a:pt x="9135178" y="735330"/>
                </a:lnTo>
                <a:lnTo>
                  <a:pt x="9132201" y="740410"/>
                </a:lnTo>
                <a:lnTo>
                  <a:pt x="9128594" y="745490"/>
                </a:lnTo>
                <a:lnTo>
                  <a:pt x="9123997" y="750569"/>
                </a:lnTo>
                <a:lnTo>
                  <a:pt x="9119920" y="755650"/>
                </a:lnTo>
                <a:lnTo>
                  <a:pt x="9115221" y="760730"/>
                </a:lnTo>
                <a:close/>
              </a:path>
              <a:path w="9144000" h="802640">
                <a:moveTo>
                  <a:pt x="9070047" y="791210"/>
                </a:moveTo>
                <a:lnTo>
                  <a:pt x="73952" y="791210"/>
                </a:lnTo>
                <a:lnTo>
                  <a:pt x="68211" y="788669"/>
                </a:lnTo>
                <a:lnTo>
                  <a:pt x="61518" y="784860"/>
                </a:lnTo>
                <a:lnTo>
                  <a:pt x="55562" y="782319"/>
                </a:lnTo>
                <a:lnTo>
                  <a:pt x="49796" y="778510"/>
                </a:lnTo>
                <a:lnTo>
                  <a:pt x="44716" y="774700"/>
                </a:lnTo>
                <a:lnTo>
                  <a:pt x="38862" y="769619"/>
                </a:lnTo>
                <a:lnTo>
                  <a:pt x="34163" y="765810"/>
                </a:lnTo>
                <a:lnTo>
                  <a:pt x="29209" y="760730"/>
                </a:lnTo>
                <a:lnTo>
                  <a:pt x="68757" y="760730"/>
                </a:lnTo>
                <a:lnTo>
                  <a:pt x="74180" y="763269"/>
                </a:lnTo>
                <a:lnTo>
                  <a:pt x="73634" y="763269"/>
                </a:lnTo>
                <a:lnTo>
                  <a:pt x="79235" y="765810"/>
                </a:lnTo>
                <a:lnTo>
                  <a:pt x="78676" y="765810"/>
                </a:lnTo>
                <a:lnTo>
                  <a:pt x="84416" y="768350"/>
                </a:lnTo>
                <a:lnTo>
                  <a:pt x="83845" y="768350"/>
                </a:lnTo>
                <a:lnTo>
                  <a:pt x="89725" y="770890"/>
                </a:lnTo>
                <a:lnTo>
                  <a:pt x="92151" y="770890"/>
                </a:lnTo>
                <a:lnTo>
                  <a:pt x="95161" y="772160"/>
                </a:lnTo>
                <a:lnTo>
                  <a:pt x="94564" y="772160"/>
                </a:lnTo>
                <a:lnTo>
                  <a:pt x="100711" y="773430"/>
                </a:lnTo>
                <a:lnTo>
                  <a:pt x="100101" y="773430"/>
                </a:lnTo>
                <a:lnTo>
                  <a:pt x="106375" y="774700"/>
                </a:lnTo>
                <a:lnTo>
                  <a:pt x="105752" y="774700"/>
                </a:lnTo>
                <a:lnTo>
                  <a:pt x="112141" y="775969"/>
                </a:lnTo>
                <a:lnTo>
                  <a:pt x="111505" y="775969"/>
                </a:lnTo>
                <a:lnTo>
                  <a:pt x="117995" y="777240"/>
                </a:lnTo>
                <a:lnTo>
                  <a:pt x="9095896" y="777240"/>
                </a:lnTo>
                <a:lnTo>
                  <a:pt x="9094203" y="778510"/>
                </a:lnTo>
                <a:lnTo>
                  <a:pt x="9088437" y="782319"/>
                </a:lnTo>
                <a:lnTo>
                  <a:pt x="9082481" y="784860"/>
                </a:lnTo>
                <a:lnTo>
                  <a:pt x="9075788" y="788669"/>
                </a:lnTo>
                <a:lnTo>
                  <a:pt x="9070047" y="791210"/>
                </a:lnTo>
                <a:close/>
              </a:path>
              <a:path w="9144000" h="802640">
                <a:moveTo>
                  <a:pt x="9103674" y="770890"/>
                </a:moveTo>
                <a:lnTo>
                  <a:pt x="9054274" y="770890"/>
                </a:lnTo>
                <a:lnTo>
                  <a:pt x="9060154" y="768350"/>
                </a:lnTo>
                <a:lnTo>
                  <a:pt x="9059583" y="768350"/>
                </a:lnTo>
                <a:lnTo>
                  <a:pt x="9065323" y="765810"/>
                </a:lnTo>
                <a:lnTo>
                  <a:pt x="9064764" y="765810"/>
                </a:lnTo>
                <a:lnTo>
                  <a:pt x="9070365" y="763269"/>
                </a:lnTo>
                <a:lnTo>
                  <a:pt x="9069819" y="763269"/>
                </a:lnTo>
                <a:lnTo>
                  <a:pt x="9075242" y="760730"/>
                </a:lnTo>
                <a:lnTo>
                  <a:pt x="9114790" y="760730"/>
                </a:lnTo>
                <a:lnTo>
                  <a:pt x="9109837" y="765810"/>
                </a:lnTo>
                <a:lnTo>
                  <a:pt x="9105138" y="769619"/>
                </a:lnTo>
                <a:lnTo>
                  <a:pt x="9103674" y="770890"/>
                </a:lnTo>
                <a:close/>
              </a:path>
              <a:path w="9144000" h="802640">
                <a:moveTo>
                  <a:pt x="92151" y="770890"/>
                </a:moveTo>
                <a:lnTo>
                  <a:pt x="89725" y="770890"/>
                </a:lnTo>
                <a:lnTo>
                  <a:pt x="89141" y="769619"/>
                </a:lnTo>
                <a:lnTo>
                  <a:pt x="92151" y="770890"/>
                </a:lnTo>
                <a:close/>
              </a:path>
              <a:path w="9144000" h="802640">
                <a:moveTo>
                  <a:pt x="9095896" y="777240"/>
                </a:moveTo>
                <a:lnTo>
                  <a:pt x="9026004" y="777240"/>
                </a:lnTo>
                <a:lnTo>
                  <a:pt x="9032494" y="775969"/>
                </a:lnTo>
                <a:lnTo>
                  <a:pt x="9031859" y="775969"/>
                </a:lnTo>
                <a:lnTo>
                  <a:pt x="9038247" y="774700"/>
                </a:lnTo>
                <a:lnTo>
                  <a:pt x="9037624" y="774700"/>
                </a:lnTo>
                <a:lnTo>
                  <a:pt x="9043898" y="773430"/>
                </a:lnTo>
                <a:lnTo>
                  <a:pt x="9043289" y="773430"/>
                </a:lnTo>
                <a:lnTo>
                  <a:pt x="9049435" y="772160"/>
                </a:lnTo>
                <a:lnTo>
                  <a:pt x="9048838" y="772160"/>
                </a:lnTo>
                <a:lnTo>
                  <a:pt x="9054858" y="769619"/>
                </a:lnTo>
                <a:lnTo>
                  <a:pt x="9054274" y="770890"/>
                </a:lnTo>
                <a:lnTo>
                  <a:pt x="9103674" y="770890"/>
                </a:lnTo>
                <a:lnTo>
                  <a:pt x="9099283" y="774700"/>
                </a:lnTo>
                <a:lnTo>
                  <a:pt x="9095896" y="777240"/>
                </a:lnTo>
                <a:close/>
              </a:path>
              <a:path w="9144000" h="802640">
                <a:moveTo>
                  <a:pt x="9056979" y="796290"/>
                </a:moveTo>
                <a:lnTo>
                  <a:pt x="87020" y="796290"/>
                </a:lnTo>
                <a:lnTo>
                  <a:pt x="81000" y="793750"/>
                </a:lnTo>
                <a:lnTo>
                  <a:pt x="74523" y="791210"/>
                </a:lnTo>
                <a:lnTo>
                  <a:pt x="9069476" y="791210"/>
                </a:lnTo>
                <a:lnTo>
                  <a:pt x="9062999" y="793750"/>
                </a:lnTo>
                <a:lnTo>
                  <a:pt x="9056979" y="796290"/>
                </a:lnTo>
                <a:close/>
              </a:path>
              <a:path w="9144000" h="802640">
                <a:moveTo>
                  <a:pt x="9043339" y="800100"/>
                </a:moveTo>
                <a:lnTo>
                  <a:pt x="100660" y="800100"/>
                </a:lnTo>
                <a:lnTo>
                  <a:pt x="93776" y="797560"/>
                </a:lnTo>
                <a:lnTo>
                  <a:pt x="87630" y="796290"/>
                </a:lnTo>
                <a:lnTo>
                  <a:pt x="9056370" y="796290"/>
                </a:lnTo>
                <a:lnTo>
                  <a:pt x="9050223" y="797560"/>
                </a:lnTo>
                <a:lnTo>
                  <a:pt x="9043339" y="800100"/>
                </a:lnTo>
                <a:close/>
              </a:path>
              <a:path w="9144000" h="802640">
                <a:moveTo>
                  <a:pt x="9036329" y="801369"/>
                </a:moveTo>
                <a:lnTo>
                  <a:pt x="107670" y="801369"/>
                </a:lnTo>
                <a:lnTo>
                  <a:pt x="101282" y="800100"/>
                </a:lnTo>
                <a:lnTo>
                  <a:pt x="9042717" y="800100"/>
                </a:lnTo>
                <a:lnTo>
                  <a:pt x="9036329" y="801369"/>
                </a:lnTo>
                <a:close/>
              </a:path>
              <a:path w="9144000" h="802640">
                <a:moveTo>
                  <a:pt x="9021991" y="802640"/>
                </a:moveTo>
                <a:lnTo>
                  <a:pt x="122008" y="802640"/>
                </a:lnTo>
                <a:lnTo>
                  <a:pt x="115430" y="801369"/>
                </a:lnTo>
                <a:lnTo>
                  <a:pt x="9028569" y="801369"/>
                </a:lnTo>
                <a:lnTo>
                  <a:pt x="9021991" y="80264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427227" y="450405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44" name="object 44"/>
          <p:cNvSpPr txBox="1"/>
          <p:nvPr/>
        </p:nvSpPr>
        <p:spPr>
          <a:xfrm>
            <a:off x="173989" y="1072832"/>
            <a:ext cx="5018405" cy="772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四、潜在突发安全事故及应急措施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（3）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00000"/>
              </a:lnSpc>
              <a:spcBef>
                <a:spcPts val="1790"/>
              </a:spcBef>
              <a:tabLst>
                <a:tab pos="712470" algn="l"/>
                <a:tab pos="4276725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号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安全事故描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应急措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534400" y="6597395"/>
            <a:ext cx="609600" cy="260985"/>
          </a:xfrm>
          <a:custGeom>
            <a:avLst/>
            <a:gdLst/>
            <a:ahLst/>
            <a:cxnLst/>
            <a:rect l="l" t="t" r="r" b="b"/>
            <a:pathLst>
              <a:path w="609600" h="260984">
                <a:moveTo>
                  <a:pt x="0" y="0"/>
                </a:moveTo>
                <a:lnTo>
                  <a:pt x="609600" y="0"/>
                </a:lnTo>
                <a:lnTo>
                  <a:pt x="609600" y="260603"/>
                </a:lnTo>
                <a:lnTo>
                  <a:pt x="0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521700" y="6584950"/>
            <a:ext cx="622300" cy="273050"/>
          </a:xfrm>
          <a:custGeom>
            <a:avLst/>
            <a:gdLst/>
            <a:ahLst/>
            <a:cxnLst/>
            <a:rect l="l" t="t" r="r" b="b"/>
            <a:pathLst>
              <a:path w="622300" h="273050">
                <a:moveTo>
                  <a:pt x="25400" y="273050"/>
                </a:moveTo>
                <a:lnTo>
                  <a:pt x="0" y="27305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223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73050"/>
                </a:lnTo>
                <a:close/>
              </a:path>
              <a:path w="622300" h="27305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22300" h="27305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22300" h="273050">
                <a:moveTo>
                  <a:pt x="622300" y="273050"/>
                </a:moveTo>
                <a:lnTo>
                  <a:pt x="609600" y="273050"/>
                </a:lnTo>
                <a:lnTo>
                  <a:pt x="609600" y="12700"/>
                </a:lnTo>
                <a:lnTo>
                  <a:pt x="622300" y="25400"/>
                </a:lnTo>
                <a:lnTo>
                  <a:pt x="622300" y="273050"/>
                </a:lnTo>
                <a:close/>
              </a:path>
              <a:path w="622300" h="273050">
                <a:moveTo>
                  <a:pt x="622300" y="25400"/>
                </a:moveTo>
                <a:lnTo>
                  <a:pt x="609600" y="12700"/>
                </a:lnTo>
                <a:lnTo>
                  <a:pt x="622300" y="12700"/>
                </a:lnTo>
                <a:lnTo>
                  <a:pt x="622300" y="25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698865" y="6720205"/>
            <a:ext cx="2813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3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4052" y="5856604"/>
            <a:ext cx="2813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4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327" y="1372425"/>
            <a:ext cx="6619875" cy="49784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60"/>
              </a:spcBef>
            </a:pPr>
            <a:r>
              <a:rPr sz="22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五、从业人员的权利和义</a:t>
            </a:r>
            <a:r>
              <a:rPr sz="22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2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享有的权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利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22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享有人身伤害索赔权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22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危害因素和应急措施的知情权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22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安全管理的批评、检举、控告权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⑷</a:t>
            </a:r>
            <a:r>
              <a:rPr sz="2200" b="1" spc="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拒绝违章指挥和强令冒险权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⑸</a:t>
            </a:r>
            <a:r>
              <a:rPr sz="22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危险情况下的停止作业和紧急撤离权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⑹</a:t>
            </a:r>
            <a:r>
              <a:rPr sz="2200" b="1" spc="-5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获得符合国家标准和行业标准的劳动防护用品权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⑺</a:t>
            </a:r>
            <a:r>
              <a:rPr sz="2200" b="1" spc="-6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获得安全生产教育和培训的权利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⑻</a:t>
            </a:r>
            <a:r>
              <a:rPr sz="2200" b="1" spc="-6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对本单位安全生产工作的建议权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86511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000744" y="856488"/>
                </a:moveTo>
                <a:lnTo>
                  <a:pt x="143256" y="856488"/>
                </a:lnTo>
                <a:lnTo>
                  <a:pt x="97911" y="849200"/>
                </a:lnTo>
                <a:lnTo>
                  <a:pt x="58578" y="828896"/>
                </a:lnTo>
                <a:lnTo>
                  <a:pt x="27591" y="797909"/>
                </a:lnTo>
                <a:lnTo>
                  <a:pt x="7287" y="758576"/>
                </a:lnTo>
                <a:lnTo>
                  <a:pt x="0" y="713232"/>
                </a:lnTo>
                <a:lnTo>
                  <a:pt x="0" y="141732"/>
                </a:lnTo>
                <a:lnTo>
                  <a:pt x="7287" y="96765"/>
                </a:lnTo>
                <a:lnTo>
                  <a:pt x="27591" y="57700"/>
                </a:lnTo>
                <a:lnTo>
                  <a:pt x="58578" y="26945"/>
                </a:lnTo>
                <a:lnTo>
                  <a:pt x="97911" y="6909"/>
                </a:lnTo>
                <a:lnTo>
                  <a:pt x="143256" y="0"/>
                </a:lnTo>
                <a:lnTo>
                  <a:pt x="9000744" y="0"/>
                </a:lnTo>
                <a:lnTo>
                  <a:pt x="9046088" y="6909"/>
                </a:lnTo>
                <a:lnTo>
                  <a:pt x="9085421" y="26945"/>
                </a:lnTo>
                <a:lnTo>
                  <a:pt x="9116408" y="57700"/>
                </a:lnTo>
                <a:lnTo>
                  <a:pt x="9136712" y="96765"/>
                </a:lnTo>
                <a:lnTo>
                  <a:pt x="9144000" y="141732"/>
                </a:lnTo>
                <a:lnTo>
                  <a:pt x="9144000" y="713232"/>
                </a:lnTo>
                <a:lnTo>
                  <a:pt x="9136712" y="758576"/>
                </a:lnTo>
                <a:lnTo>
                  <a:pt x="9116408" y="797909"/>
                </a:lnTo>
                <a:lnTo>
                  <a:pt x="9085421" y="828896"/>
                </a:lnTo>
                <a:lnTo>
                  <a:pt x="9046088" y="849200"/>
                </a:lnTo>
                <a:lnTo>
                  <a:pt x="9000744" y="856488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73050"/>
            <a:ext cx="9144000" cy="882650"/>
          </a:xfrm>
          <a:custGeom>
            <a:avLst/>
            <a:gdLst/>
            <a:ahLst/>
            <a:cxnLst/>
            <a:rect l="l" t="t" r="r" b="b"/>
            <a:pathLst>
              <a:path w="9144000" h="882650">
                <a:moveTo>
                  <a:pt x="9032151" y="2539"/>
                </a:moveTo>
                <a:lnTo>
                  <a:pt x="111848" y="2539"/>
                </a:lnTo>
                <a:lnTo>
                  <a:pt x="118884" y="1270"/>
                </a:lnTo>
                <a:lnTo>
                  <a:pt x="126669" y="0"/>
                </a:lnTo>
                <a:lnTo>
                  <a:pt x="9017330" y="0"/>
                </a:lnTo>
                <a:lnTo>
                  <a:pt x="9025115" y="1270"/>
                </a:lnTo>
                <a:lnTo>
                  <a:pt x="9032151" y="2539"/>
                </a:lnTo>
                <a:close/>
              </a:path>
              <a:path w="9144000" h="882650">
                <a:moveTo>
                  <a:pt x="9047073" y="6350"/>
                </a:moveTo>
                <a:lnTo>
                  <a:pt x="96926" y="6350"/>
                </a:lnTo>
                <a:lnTo>
                  <a:pt x="103695" y="3810"/>
                </a:lnTo>
                <a:lnTo>
                  <a:pt x="111226" y="2539"/>
                </a:lnTo>
                <a:lnTo>
                  <a:pt x="9032773" y="2539"/>
                </a:lnTo>
                <a:lnTo>
                  <a:pt x="9040304" y="3810"/>
                </a:lnTo>
                <a:lnTo>
                  <a:pt x="9047073" y="6350"/>
                </a:lnTo>
                <a:close/>
              </a:path>
              <a:path w="9144000" h="882650">
                <a:moveTo>
                  <a:pt x="9054312" y="8889"/>
                </a:moveTo>
                <a:lnTo>
                  <a:pt x="89687" y="8889"/>
                </a:lnTo>
                <a:lnTo>
                  <a:pt x="96316" y="6350"/>
                </a:lnTo>
                <a:lnTo>
                  <a:pt x="9047683" y="6350"/>
                </a:lnTo>
                <a:lnTo>
                  <a:pt x="9054312" y="8889"/>
                </a:lnTo>
                <a:close/>
              </a:path>
              <a:path w="9144000" h="882650">
                <a:moveTo>
                  <a:pt x="9061399" y="11429"/>
                </a:moveTo>
                <a:lnTo>
                  <a:pt x="82600" y="11429"/>
                </a:lnTo>
                <a:lnTo>
                  <a:pt x="89090" y="8889"/>
                </a:lnTo>
                <a:lnTo>
                  <a:pt x="9054909" y="8889"/>
                </a:lnTo>
                <a:lnTo>
                  <a:pt x="9061399" y="11429"/>
                </a:lnTo>
                <a:close/>
              </a:path>
              <a:path w="9144000" h="882650">
                <a:moveTo>
                  <a:pt x="9061970" y="869950"/>
                </a:moveTo>
                <a:lnTo>
                  <a:pt x="82029" y="869950"/>
                </a:lnTo>
                <a:lnTo>
                  <a:pt x="75145" y="866140"/>
                </a:lnTo>
                <a:lnTo>
                  <a:pt x="68440" y="863600"/>
                </a:lnTo>
                <a:lnTo>
                  <a:pt x="62458" y="859790"/>
                </a:lnTo>
                <a:lnTo>
                  <a:pt x="55638" y="854710"/>
                </a:lnTo>
                <a:lnTo>
                  <a:pt x="49542" y="850900"/>
                </a:lnTo>
                <a:lnTo>
                  <a:pt x="43675" y="845819"/>
                </a:lnTo>
                <a:lnTo>
                  <a:pt x="38493" y="842010"/>
                </a:lnTo>
                <a:lnTo>
                  <a:pt x="33083" y="836930"/>
                </a:lnTo>
                <a:lnTo>
                  <a:pt x="32651" y="835660"/>
                </a:lnTo>
                <a:lnTo>
                  <a:pt x="27520" y="830580"/>
                </a:lnTo>
                <a:lnTo>
                  <a:pt x="23025" y="825500"/>
                </a:lnTo>
                <a:lnTo>
                  <a:pt x="18402" y="819150"/>
                </a:lnTo>
                <a:lnTo>
                  <a:pt x="14046" y="814069"/>
                </a:lnTo>
                <a:lnTo>
                  <a:pt x="9994" y="807719"/>
                </a:lnTo>
                <a:lnTo>
                  <a:pt x="9677" y="806450"/>
                </a:lnTo>
                <a:lnTo>
                  <a:pt x="6235" y="801369"/>
                </a:lnTo>
                <a:lnTo>
                  <a:pt x="2781" y="793750"/>
                </a:lnTo>
                <a:lnTo>
                  <a:pt x="0" y="788669"/>
                </a:lnTo>
                <a:lnTo>
                  <a:pt x="0" y="92710"/>
                </a:lnTo>
                <a:lnTo>
                  <a:pt x="2781" y="87629"/>
                </a:lnTo>
                <a:lnTo>
                  <a:pt x="6235" y="80010"/>
                </a:lnTo>
                <a:lnTo>
                  <a:pt x="9677" y="74929"/>
                </a:lnTo>
                <a:lnTo>
                  <a:pt x="14046" y="67310"/>
                </a:lnTo>
                <a:lnTo>
                  <a:pt x="18402" y="62229"/>
                </a:lnTo>
                <a:lnTo>
                  <a:pt x="23025" y="55879"/>
                </a:lnTo>
                <a:lnTo>
                  <a:pt x="27520" y="50800"/>
                </a:lnTo>
                <a:lnTo>
                  <a:pt x="32651" y="45720"/>
                </a:lnTo>
                <a:lnTo>
                  <a:pt x="33083" y="44450"/>
                </a:lnTo>
                <a:lnTo>
                  <a:pt x="38493" y="39370"/>
                </a:lnTo>
                <a:lnTo>
                  <a:pt x="43675" y="35560"/>
                </a:lnTo>
                <a:lnTo>
                  <a:pt x="49542" y="30479"/>
                </a:lnTo>
                <a:lnTo>
                  <a:pt x="55638" y="26670"/>
                </a:lnTo>
                <a:lnTo>
                  <a:pt x="61937" y="21589"/>
                </a:lnTo>
                <a:lnTo>
                  <a:pt x="62458" y="21589"/>
                </a:lnTo>
                <a:lnTo>
                  <a:pt x="68440" y="17779"/>
                </a:lnTo>
                <a:lnTo>
                  <a:pt x="75145" y="15239"/>
                </a:lnTo>
                <a:lnTo>
                  <a:pt x="82029" y="11429"/>
                </a:lnTo>
                <a:lnTo>
                  <a:pt x="9061970" y="11429"/>
                </a:lnTo>
                <a:lnTo>
                  <a:pt x="9068854" y="15239"/>
                </a:lnTo>
                <a:lnTo>
                  <a:pt x="9075559" y="17779"/>
                </a:lnTo>
                <a:lnTo>
                  <a:pt x="9081541" y="21589"/>
                </a:lnTo>
                <a:lnTo>
                  <a:pt x="9086656" y="25400"/>
                </a:lnTo>
                <a:lnTo>
                  <a:pt x="129870" y="25400"/>
                </a:lnTo>
                <a:lnTo>
                  <a:pt x="122720" y="26670"/>
                </a:lnTo>
                <a:lnTo>
                  <a:pt x="123355" y="26670"/>
                </a:lnTo>
                <a:lnTo>
                  <a:pt x="116319" y="27939"/>
                </a:lnTo>
                <a:lnTo>
                  <a:pt x="116941" y="27939"/>
                </a:lnTo>
                <a:lnTo>
                  <a:pt x="110032" y="29210"/>
                </a:lnTo>
                <a:lnTo>
                  <a:pt x="110642" y="29210"/>
                </a:lnTo>
                <a:lnTo>
                  <a:pt x="103860" y="30479"/>
                </a:lnTo>
                <a:lnTo>
                  <a:pt x="104457" y="30479"/>
                </a:lnTo>
                <a:lnTo>
                  <a:pt x="97828" y="33020"/>
                </a:lnTo>
                <a:lnTo>
                  <a:pt x="98412" y="33020"/>
                </a:lnTo>
                <a:lnTo>
                  <a:pt x="95167" y="34289"/>
                </a:lnTo>
                <a:lnTo>
                  <a:pt x="92494" y="34289"/>
                </a:lnTo>
                <a:lnTo>
                  <a:pt x="88277" y="36829"/>
                </a:lnTo>
                <a:lnTo>
                  <a:pt x="86728" y="36829"/>
                </a:lnTo>
                <a:lnTo>
                  <a:pt x="80568" y="40639"/>
                </a:lnTo>
                <a:lnTo>
                  <a:pt x="81102" y="40639"/>
                </a:lnTo>
                <a:lnTo>
                  <a:pt x="75120" y="43179"/>
                </a:lnTo>
                <a:lnTo>
                  <a:pt x="75641" y="43179"/>
                </a:lnTo>
                <a:lnTo>
                  <a:pt x="69850" y="46989"/>
                </a:lnTo>
                <a:lnTo>
                  <a:pt x="70358" y="46989"/>
                </a:lnTo>
                <a:lnTo>
                  <a:pt x="64757" y="50800"/>
                </a:lnTo>
                <a:lnTo>
                  <a:pt x="65239" y="50800"/>
                </a:lnTo>
                <a:lnTo>
                  <a:pt x="59842" y="54610"/>
                </a:lnTo>
                <a:lnTo>
                  <a:pt x="60312" y="54610"/>
                </a:lnTo>
                <a:lnTo>
                  <a:pt x="55130" y="58420"/>
                </a:lnTo>
                <a:lnTo>
                  <a:pt x="55575" y="58420"/>
                </a:lnTo>
                <a:lnTo>
                  <a:pt x="51850" y="62229"/>
                </a:lnTo>
                <a:lnTo>
                  <a:pt x="51041" y="62229"/>
                </a:lnTo>
                <a:lnTo>
                  <a:pt x="46304" y="67310"/>
                </a:lnTo>
                <a:lnTo>
                  <a:pt x="46710" y="67310"/>
                </a:lnTo>
                <a:lnTo>
                  <a:pt x="42227" y="72389"/>
                </a:lnTo>
                <a:lnTo>
                  <a:pt x="42608" y="72389"/>
                </a:lnTo>
                <a:lnTo>
                  <a:pt x="39427" y="76200"/>
                </a:lnTo>
                <a:lnTo>
                  <a:pt x="38735" y="76200"/>
                </a:lnTo>
                <a:lnTo>
                  <a:pt x="34747" y="82550"/>
                </a:lnTo>
                <a:lnTo>
                  <a:pt x="35090" y="82550"/>
                </a:lnTo>
                <a:lnTo>
                  <a:pt x="31381" y="87629"/>
                </a:lnTo>
                <a:lnTo>
                  <a:pt x="31699" y="87629"/>
                </a:lnTo>
                <a:lnTo>
                  <a:pt x="28257" y="92710"/>
                </a:lnTo>
                <a:lnTo>
                  <a:pt x="28549" y="92710"/>
                </a:lnTo>
                <a:lnTo>
                  <a:pt x="26019" y="97789"/>
                </a:lnTo>
                <a:lnTo>
                  <a:pt x="25666" y="97789"/>
                </a:lnTo>
                <a:lnTo>
                  <a:pt x="22796" y="104139"/>
                </a:lnTo>
                <a:lnTo>
                  <a:pt x="23037" y="104139"/>
                </a:lnTo>
                <a:lnTo>
                  <a:pt x="20485" y="110489"/>
                </a:lnTo>
                <a:lnTo>
                  <a:pt x="20701" y="110489"/>
                </a:lnTo>
                <a:lnTo>
                  <a:pt x="18902" y="115570"/>
                </a:lnTo>
                <a:lnTo>
                  <a:pt x="18643" y="115570"/>
                </a:lnTo>
                <a:lnTo>
                  <a:pt x="17034" y="121920"/>
                </a:lnTo>
                <a:lnTo>
                  <a:pt x="16878" y="121920"/>
                </a:lnTo>
                <a:lnTo>
                  <a:pt x="15544" y="128270"/>
                </a:lnTo>
                <a:lnTo>
                  <a:pt x="15405" y="128270"/>
                </a:lnTo>
                <a:lnTo>
                  <a:pt x="14357" y="134620"/>
                </a:lnTo>
                <a:lnTo>
                  <a:pt x="13487" y="140970"/>
                </a:lnTo>
                <a:lnTo>
                  <a:pt x="12943" y="147320"/>
                </a:lnTo>
                <a:lnTo>
                  <a:pt x="12700" y="154940"/>
                </a:lnTo>
                <a:lnTo>
                  <a:pt x="12700" y="726440"/>
                </a:lnTo>
                <a:lnTo>
                  <a:pt x="12848" y="732790"/>
                </a:lnTo>
                <a:lnTo>
                  <a:pt x="13398" y="740410"/>
                </a:lnTo>
                <a:lnTo>
                  <a:pt x="14249" y="746760"/>
                </a:lnTo>
                <a:lnTo>
                  <a:pt x="15405" y="753110"/>
                </a:lnTo>
                <a:lnTo>
                  <a:pt x="15544" y="753110"/>
                </a:lnTo>
                <a:lnTo>
                  <a:pt x="16878" y="759460"/>
                </a:lnTo>
                <a:lnTo>
                  <a:pt x="17034" y="759460"/>
                </a:lnTo>
                <a:lnTo>
                  <a:pt x="18643" y="765810"/>
                </a:lnTo>
                <a:lnTo>
                  <a:pt x="18902" y="765810"/>
                </a:lnTo>
                <a:lnTo>
                  <a:pt x="20701" y="770890"/>
                </a:lnTo>
                <a:lnTo>
                  <a:pt x="20485" y="770890"/>
                </a:lnTo>
                <a:lnTo>
                  <a:pt x="23037" y="777240"/>
                </a:lnTo>
                <a:lnTo>
                  <a:pt x="22796" y="777240"/>
                </a:lnTo>
                <a:lnTo>
                  <a:pt x="25666" y="783590"/>
                </a:lnTo>
                <a:lnTo>
                  <a:pt x="26019" y="783590"/>
                </a:lnTo>
                <a:lnTo>
                  <a:pt x="28549" y="788669"/>
                </a:lnTo>
                <a:lnTo>
                  <a:pt x="28257" y="788669"/>
                </a:lnTo>
                <a:lnTo>
                  <a:pt x="31699" y="793750"/>
                </a:lnTo>
                <a:lnTo>
                  <a:pt x="31381" y="793750"/>
                </a:lnTo>
                <a:lnTo>
                  <a:pt x="35090" y="800100"/>
                </a:lnTo>
                <a:lnTo>
                  <a:pt x="35544" y="800100"/>
                </a:lnTo>
                <a:lnTo>
                  <a:pt x="38735" y="805180"/>
                </a:lnTo>
                <a:lnTo>
                  <a:pt x="39427" y="805180"/>
                </a:lnTo>
                <a:lnTo>
                  <a:pt x="42608" y="808990"/>
                </a:lnTo>
                <a:lnTo>
                  <a:pt x="42227" y="808990"/>
                </a:lnTo>
                <a:lnTo>
                  <a:pt x="46710" y="814069"/>
                </a:lnTo>
                <a:lnTo>
                  <a:pt x="46304" y="814069"/>
                </a:lnTo>
                <a:lnTo>
                  <a:pt x="51041" y="819150"/>
                </a:lnTo>
                <a:lnTo>
                  <a:pt x="51850" y="819150"/>
                </a:lnTo>
                <a:lnTo>
                  <a:pt x="55575" y="822960"/>
                </a:lnTo>
                <a:lnTo>
                  <a:pt x="55130" y="822960"/>
                </a:lnTo>
                <a:lnTo>
                  <a:pt x="60312" y="826769"/>
                </a:lnTo>
                <a:lnTo>
                  <a:pt x="59842" y="826769"/>
                </a:lnTo>
                <a:lnTo>
                  <a:pt x="65239" y="830580"/>
                </a:lnTo>
                <a:lnTo>
                  <a:pt x="64757" y="830580"/>
                </a:lnTo>
                <a:lnTo>
                  <a:pt x="70358" y="834390"/>
                </a:lnTo>
                <a:lnTo>
                  <a:pt x="69850" y="834390"/>
                </a:lnTo>
                <a:lnTo>
                  <a:pt x="75641" y="838200"/>
                </a:lnTo>
                <a:lnTo>
                  <a:pt x="75120" y="838200"/>
                </a:lnTo>
                <a:lnTo>
                  <a:pt x="81102" y="840740"/>
                </a:lnTo>
                <a:lnTo>
                  <a:pt x="80568" y="840740"/>
                </a:lnTo>
                <a:lnTo>
                  <a:pt x="86728" y="844550"/>
                </a:lnTo>
                <a:lnTo>
                  <a:pt x="88277" y="844550"/>
                </a:lnTo>
                <a:lnTo>
                  <a:pt x="92494" y="847090"/>
                </a:lnTo>
                <a:lnTo>
                  <a:pt x="95167" y="847090"/>
                </a:lnTo>
                <a:lnTo>
                  <a:pt x="98412" y="848360"/>
                </a:lnTo>
                <a:lnTo>
                  <a:pt x="97828" y="848360"/>
                </a:lnTo>
                <a:lnTo>
                  <a:pt x="104457" y="850900"/>
                </a:lnTo>
                <a:lnTo>
                  <a:pt x="103860" y="850900"/>
                </a:lnTo>
                <a:lnTo>
                  <a:pt x="110642" y="852169"/>
                </a:lnTo>
                <a:lnTo>
                  <a:pt x="110032" y="852169"/>
                </a:lnTo>
                <a:lnTo>
                  <a:pt x="116941" y="853440"/>
                </a:lnTo>
                <a:lnTo>
                  <a:pt x="116319" y="853440"/>
                </a:lnTo>
                <a:lnTo>
                  <a:pt x="123355" y="854710"/>
                </a:lnTo>
                <a:lnTo>
                  <a:pt x="122720" y="854710"/>
                </a:lnTo>
                <a:lnTo>
                  <a:pt x="129870" y="855980"/>
                </a:lnTo>
                <a:lnTo>
                  <a:pt x="135851" y="855980"/>
                </a:lnTo>
                <a:lnTo>
                  <a:pt x="143205" y="857250"/>
                </a:lnTo>
                <a:lnTo>
                  <a:pt x="9085211" y="857250"/>
                </a:lnTo>
                <a:lnTo>
                  <a:pt x="9082062" y="859790"/>
                </a:lnTo>
                <a:lnTo>
                  <a:pt x="9081541" y="859790"/>
                </a:lnTo>
                <a:lnTo>
                  <a:pt x="9075559" y="863600"/>
                </a:lnTo>
                <a:lnTo>
                  <a:pt x="9068854" y="866140"/>
                </a:lnTo>
                <a:lnTo>
                  <a:pt x="9061970" y="869950"/>
                </a:lnTo>
                <a:close/>
              </a:path>
              <a:path w="9144000" h="882650">
                <a:moveTo>
                  <a:pt x="9052077" y="35560"/>
                </a:moveTo>
                <a:lnTo>
                  <a:pt x="9045587" y="33020"/>
                </a:lnTo>
                <a:lnTo>
                  <a:pt x="9046171" y="33020"/>
                </a:lnTo>
                <a:lnTo>
                  <a:pt x="9039542" y="30479"/>
                </a:lnTo>
                <a:lnTo>
                  <a:pt x="9040139" y="30479"/>
                </a:lnTo>
                <a:lnTo>
                  <a:pt x="9033357" y="29210"/>
                </a:lnTo>
                <a:lnTo>
                  <a:pt x="9033967" y="29210"/>
                </a:lnTo>
                <a:lnTo>
                  <a:pt x="9027058" y="27939"/>
                </a:lnTo>
                <a:lnTo>
                  <a:pt x="9027680" y="27939"/>
                </a:lnTo>
                <a:lnTo>
                  <a:pt x="9020644" y="26670"/>
                </a:lnTo>
                <a:lnTo>
                  <a:pt x="9021279" y="26670"/>
                </a:lnTo>
                <a:lnTo>
                  <a:pt x="9014129" y="25400"/>
                </a:lnTo>
                <a:lnTo>
                  <a:pt x="9086656" y="25400"/>
                </a:lnTo>
                <a:lnTo>
                  <a:pt x="9088361" y="26670"/>
                </a:lnTo>
                <a:lnTo>
                  <a:pt x="9094457" y="30479"/>
                </a:lnTo>
                <a:lnTo>
                  <a:pt x="9098857" y="34289"/>
                </a:lnTo>
                <a:lnTo>
                  <a:pt x="9051505" y="34289"/>
                </a:lnTo>
                <a:lnTo>
                  <a:pt x="9052077" y="35560"/>
                </a:lnTo>
                <a:close/>
              </a:path>
              <a:path w="9144000" h="882650">
                <a:moveTo>
                  <a:pt x="91922" y="35560"/>
                </a:moveTo>
                <a:lnTo>
                  <a:pt x="92494" y="34289"/>
                </a:lnTo>
                <a:lnTo>
                  <a:pt x="95167" y="34289"/>
                </a:lnTo>
                <a:lnTo>
                  <a:pt x="91922" y="35560"/>
                </a:lnTo>
                <a:close/>
              </a:path>
              <a:path w="9144000" h="882650">
                <a:moveTo>
                  <a:pt x="9057830" y="38100"/>
                </a:moveTo>
                <a:lnTo>
                  <a:pt x="9051505" y="34289"/>
                </a:lnTo>
                <a:lnTo>
                  <a:pt x="9098857" y="34289"/>
                </a:lnTo>
                <a:lnTo>
                  <a:pt x="9100324" y="35560"/>
                </a:lnTo>
                <a:lnTo>
                  <a:pt x="9102051" y="36829"/>
                </a:lnTo>
                <a:lnTo>
                  <a:pt x="9057271" y="36829"/>
                </a:lnTo>
                <a:lnTo>
                  <a:pt x="9057830" y="38100"/>
                </a:lnTo>
                <a:close/>
              </a:path>
              <a:path w="9144000" h="882650">
                <a:moveTo>
                  <a:pt x="86169" y="38100"/>
                </a:moveTo>
                <a:lnTo>
                  <a:pt x="86728" y="36829"/>
                </a:lnTo>
                <a:lnTo>
                  <a:pt x="88277" y="36829"/>
                </a:lnTo>
                <a:lnTo>
                  <a:pt x="86169" y="38100"/>
                </a:lnTo>
                <a:close/>
              </a:path>
              <a:path w="9144000" h="882650">
                <a:moveTo>
                  <a:pt x="9093390" y="63500"/>
                </a:moveTo>
                <a:lnTo>
                  <a:pt x="9088424" y="58420"/>
                </a:lnTo>
                <a:lnTo>
                  <a:pt x="9088869" y="58420"/>
                </a:lnTo>
                <a:lnTo>
                  <a:pt x="9083687" y="54610"/>
                </a:lnTo>
                <a:lnTo>
                  <a:pt x="9084157" y="54610"/>
                </a:lnTo>
                <a:lnTo>
                  <a:pt x="9078760" y="50800"/>
                </a:lnTo>
                <a:lnTo>
                  <a:pt x="9079242" y="50800"/>
                </a:lnTo>
                <a:lnTo>
                  <a:pt x="9073642" y="46989"/>
                </a:lnTo>
                <a:lnTo>
                  <a:pt x="9074150" y="46989"/>
                </a:lnTo>
                <a:lnTo>
                  <a:pt x="9068358" y="43179"/>
                </a:lnTo>
                <a:lnTo>
                  <a:pt x="9068879" y="43179"/>
                </a:lnTo>
                <a:lnTo>
                  <a:pt x="9062897" y="40639"/>
                </a:lnTo>
                <a:lnTo>
                  <a:pt x="9063431" y="40639"/>
                </a:lnTo>
                <a:lnTo>
                  <a:pt x="9057271" y="36829"/>
                </a:lnTo>
                <a:lnTo>
                  <a:pt x="9102051" y="36829"/>
                </a:lnTo>
                <a:lnTo>
                  <a:pt x="9105506" y="39370"/>
                </a:lnTo>
                <a:lnTo>
                  <a:pt x="9110916" y="44450"/>
                </a:lnTo>
                <a:lnTo>
                  <a:pt x="9111348" y="45720"/>
                </a:lnTo>
                <a:lnTo>
                  <a:pt x="9116479" y="50800"/>
                </a:lnTo>
                <a:lnTo>
                  <a:pt x="9120974" y="55879"/>
                </a:lnTo>
                <a:lnTo>
                  <a:pt x="9125597" y="62229"/>
                </a:lnTo>
                <a:lnTo>
                  <a:pt x="9092958" y="62229"/>
                </a:lnTo>
                <a:lnTo>
                  <a:pt x="9093390" y="63500"/>
                </a:lnTo>
                <a:close/>
              </a:path>
              <a:path w="9144000" h="882650">
                <a:moveTo>
                  <a:pt x="50609" y="63500"/>
                </a:moveTo>
                <a:lnTo>
                  <a:pt x="51041" y="62229"/>
                </a:lnTo>
                <a:lnTo>
                  <a:pt x="51850" y="62229"/>
                </a:lnTo>
                <a:lnTo>
                  <a:pt x="50609" y="63500"/>
                </a:lnTo>
                <a:close/>
              </a:path>
              <a:path w="9144000" h="882650">
                <a:moveTo>
                  <a:pt x="9105633" y="77470"/>
                </a:moveTo>
                <a:lnTo>
                  <a:pt x="9101391" y="72389"/>
                </a:lnTo>
                <a:lnTo>
                  <a:pt x="9101772" y="72389"/>
                </a:lnTo>
                <a:lnTo>
                  <a:pt x="9097276" y="67310"/>
                </a:lnTo>
                <a:lnTo>
                  <a:pt x="9097695" y="67310"/>
                </a:lnTo>
                <a:lnTo>
                  <a:pt x="9092958" y="62229"/>
                </a:lnTo>
                <a:lnTo>
                  <a:pt x="9125597" y="62229"/>
                </a:lnTo>
                <a:lnTo>
                  <a:pt x="9129953" y="67310"/>
                </a:lnTo>
                <a:lnTo>
                  <a:pt x="9134005" y="73660"/>
                </a:lnTo>
                <a:lnTo>
                  <a:pt x="9134322" y="74929"/>
                </a:lnTo>
                <a:lnTo>
                  <a:pt x="9135183" y="76200"/>
                </a:lnTo>
                <a:lnTo>
                  <a:pt x="9105265" y="76200"/>
                </a:lnTo>
                <a:lnTo>
                  <a:pt x="9105633" y="77470"/>
                </a:lnTo>
                <a:close/>
              </a:path>
              <a:path w="9144000" h="882650">
                <a:moveTo>
                  <a:pt x="38366" y="77470"/>
                </a:moveTo>
                <a:lnTo>
                  <a:pt x="38735" y="76200"/>
                </a:lnTo>
                <a:lnTo>
                  <a:pt x="39427" y="76200"/>
                </a:lnTo>
                <a:lnTo>
                  <a:pt x="38366" y="77470"/>
                </a:lnTo>
                <a:close/>
              </a:path>
              <a:path w="9144000" h="882650">
                <a:moveTo>
                  <a:pt x="9118600" y="99060"/>
                </a:moveTo>
                <a:lnTo>
                  <a:pt x="9115450" y="92710"/>
                </a:lnTo>
                <a:lnTo>
                  <a:pt x="9115742" y="92710"/>
                </a:lnTo>
                <a:lnTo>
                  <a:pt x="9112300" y="87629"/>
                </a:lnTo>
                <a:lnTo>
                  <a:pt x="9112618" y="87629"/>
                </a:lnTo>
                <a:lnTo>
                  <a:pt x="9108909" y="82550"/>
                </a:lnTo>
                <a:lnTo>
                  <a:pt x="9109252" y="82550"/>
                </a:lnTo>
                <a:lnTo>
                  <a:pt x="9105265" y="76200"/>
                </a:lnTo>
                <a:lnTo>
                  <a:pt x="9135183" y="76200"/>
                </a:lnTo>
                <a:lnTo>
                  <a:pt x="9137764" y="80010"/>
                </a:lnTo>
                <a:lnTo>
                  <a:pt x="9141218" y="87629"/>
                </a:lnTo>
                <a:lnTo>
                  <a:pt x="9144000" y="92710"/>
                </a:lnTo>
                <a:lnTo>
                  <a:pt x="9144000" y="97789"/>
                </a:lnTo>
                <a:lnTo>
                  <a:pt x="9118333" y="97789"/>
                </a:lnTo>
                <a:lnTo>
                  <a:pt x="9118600" y="99060"/>
                </a:lnTo>
                <a:close/>
              </a:path>
              <a:path w="9144000" h="882650">
                <a:moveTo>
                  <a:pt x="25387" y="99060"/>
                </a:moveTo>
                <a:lnTo>
                  <a:pt x="25666" y="97789"/>
                </a:lnTo>
                <a:lnTo>
                  <a:pt x="26019" y="97789"/>
                </a:lnTo>
                <a:lnTo>
                  <a:pt x="25387" y="99060"/>
                </a:lnTo>
                <a:close/>
              </a:path>
              <a:path w="9144000" h="882650">
                <a:moveTo>
                  <a:pt x="9125546" y="116839"/>
                </a:moveTo>
                <a:lnTo>
                  <a:pt x="9123299" y="110489"/>
                </a:lnTo>
                <a:lnTo>
                  <a:pt x="9123514" y="110489"/>
                </a:lnTo>
                <a:lnTo>
                  <a:pt x="9120962" y="104139"/>
                </a:lnTo>
                <a:lnTo>
                  <a:pt x="9121203" y="104139"/>
                </a:lnTo>
                <a:lnTo>
                  <a:pt x="9118333" y="97789"/>
                </a:lnTo>
                <a:lnTo>
                  <a:pt x="9144000" y="97789"/>
                </a:lnTo>
                <a:lnTo>
                  <a:pt x="9144000" y="115570"/>
                </a:lnTo>
                <a:lnTo>
                  <a:pt x="9125356" y="115570"/>
                </a:lnTo>
                <a:lnTo>
                  <a:pt x="9125546" y="116839"/>
                </a:lnTo>
                <a:close/>
              </a:path>
              <a:path w="9144000" h="882650">
                <a:moveTo>
                  <a:pt x="18453" y="116839"/>
                </a:moveTo>
                <a:lnTo>
                  <a:pt x="18643" y="115570"/>
                </a:lnTo>
                <a:lnTo>
                  <a:pt x="18902" y="115570"/>
                </a:lnTo>
                <a:lnTo>
                  <a:pt x="18453" y="116839"/>
                </a:lnTo>
                <a:close/>
              </a:path>
              <a:path w="9144000" h="882650">
                <a:moveTo>
                  <a:pt x="9127286" y="123189"/>
                </a:moveTo>
                <a:lnTo>
                  <a:pt x="9125356" y="115570"/>
                </a:lnTo>
                <a:lnTo>
                  <a:pt x="9144000" y="115570"/>
                </a:lnTo>
                <a:lnTo>
                  <a:pt x="9144000" y="121920"/>
                </a:lnTo>
                <a:lnTo>
                  <a:pt x="9127121" y="121920"/>
                </a:lnTo>
                <a:lnTo>
                  <a:pt x="9127286" y="123189"/>
                </a:lnTo>
                <a:close/>
              </a:path>
              <a:path w="9144000" h="882650">
                <a:moveTo>
                  <a:pt x="16713" y="123189"/>
                </a:moveTo>
                <a:lnTo>
                  <a:pt x="16878" y="121920"/>
                </a:lnTo>
                <a:lnTo>
                  <a:pt x="17034" y="121920"/>
                </a:lnTo>
                <a:lnTo>
                  <a:pt x="16713" y="123189"/>
                </a:lnTo>
                <a:close/>
              </a:path>
              <a:path w="9144000" h="882650">
                <a:moveTo>
                  <a:pt x="9128721" y="129539"/>
                </a:moveTo>
                <a:lnTo>
                  <a:pt x="9127121" y="121920"/>
                </a:lnTo>
                <a:lnTo>
                  <a:pt x="9144000" y="121920"/>
                </a:lnTo>
                <a:lnTo>
                  <a:pt x="9144000" y="128270"/>
                </a:lnTo>
                <a:lnTo>
                  <a:pt x="9128594" y="128270"/>
                </a:lnTo>
                <a:lnTo>
                  <a:pt x="9128721" y="129539"/>
                </a:lnTo>
                <a:close/>
              </a:path>
              <a:path w="9144000" h="882650">
                <a:moveTo>
                  <a:pt x="15278" y="129539"/>
                </a:moveTo>
                <a:lnTo>
                  <a:pt x="15405" y="128270"/>
                </a:lnTo>
                <a:lnTo>
                  <a:pt x="15544" y="128270"/>
                </a:lnTo>
                <a:lnTo>
                  <a:pt x="15278" y="129539"/>
                </a:lnTo>
                <a:close/>
              </a:path>
              <a:path w="9144000" h="882650">
                <a:moveTo>
                  <a:pt x="9144000" y="734060"/>
                </a:moveTo>
                <a:lnTo>
                  <a:pt x="9131122" y="734060"/>
                </a:lnTo>
                <a:lnTo>
                  <a:pt x="9131300" y="726440"/>
                </a:lnTo>
                <a:lnTo>
                  <a:pt x="9131300" y="154940"/>
                </a:lnTo>
                <a:lnTo>
                  <a:pt x="9131122" y="147320"/>
                </a:lnTo>
                <a:lnTo>
                  <a:pt x="9130601" y="140970"/>
                </a:lnTo>
                <a:lnTo>
                  <a:pt x="9129750" y="134620"/>
                </a:lnTo>
                <a:lnTo>
                  <a:pt x="9128594" y="128270"/>
                </a:lnTo>
                <a:lnTo>
                  <a:pt x="9144000" y="128270"/>
                </a:lnTo>
                <a:lnTo>
                  <a:pt x="9144000" y="734060"/>
                </a:lnTo>
                <a:close/>
              </a:path>
              <a:path w="9144000" h="882650">
                <a:moveTo>
                  <a:pt x="14147" y="135890"/>
                </a:moveTo>
                <a:lnTo>
                  <a:pt x="14249" y="134620"/>
                </a:lnTo>
                <a:lnTo>
                  <a:pt x="14147" y="135890"/>
                </a:lnTo>
                <a:close/>
              </a:path>
              <a:path w="9144000" h="882650">
                <a:moveTo>
                  <a:pt x="9129852" y="135890"/>
                </a:moveTo>
                <a:lnTo>
                  <a:pt x="9129642" y="134620"/>
                </a:lnTo>
                <a:lnTo>
                  <a:pt x="9129852" y="135890"/>
                </a:lnTo>
                <a:close/>
              </a:path>
              <a:path w="9144000" h="882650">
                <a:moveTo>
                  <a:pt x="13335" y="142240"/>
                </a:moveTo>
                <a:lnTo>
                  <a:pt x="13398" y="140970"/>
                </a:lnTo>
                <a:lnTo>
                  <a:pt x="13335" y="142240"/>
                </a:lnTo>
                <a:close/>
              </a:path>
              <a:path w="9144000" h="882650">
                <a:moveTo>
                  <a:pt x="9130665" y="142240"/>
                </a:moveTo>
                <a:lnTo>
                  <a:pt x="9130512" y="140970"/>
                </a:lnTo>
                <a:lnTo>
                  <a:pt x="9130665" y="142240"/>
                </a:lnTo>
                <a:close/>
              </a:path>
              <a:path w="9144000" h="882650">
                <a:moveTo>
                  <a:pt x="12852" y="148590"/>
                </a:moveTo>
                <a:lnTo>
                  <a:pt x="12877" y="147320"/>
                </a:lnTo>
                <a:lnTo>
                  <a:pt x="12852" y="148590"/>
                </a:lnTo>
                <a:close/>
              </a:path>
              <a:path w="9144000" h="882650">
                <a:moveTo>
                  <a:pt x="9131147" y="148590"/>
                </a:moveTo>
                <a:lnTo>
                  <a:pt x="9131056" y="147320"/>
                </a:lnTo>
                <a:lnTo>
                  <a:pt x="9131147" y="148590"/>
                </a:lnTo>
                <a:close/>
              </a:path>
              <a:path w="9144000" h="882650">
                <a:moveTo>
                  <a:pt x="12943" y="734060"/>
                </a:moveTo>
                <a:lnTo>
                  <a:pt x="12852" y="732790"/>
                </a:lnTo>
                <a:lnTo>
                  <a:pt x="12943" y="734060"/>
                </a:lnTo>
                <a:close/>
              </a:path>
              <a:path w="9144000" h="882650">
                <a:moveTo>
                  <a:pt x="9144000" y="740410"/>
                </a:moveTo>
                <a:lnTo>
                  <a:pt x="9130601" y="740410"/>
                </a:lnTo>
                <a:lnTo>
                  <a:pt x="9131147" y="732790"/>
                </a:lnTo>
                <a:lnTo>
                  <a:pt x="9131122" y="734060"/>
                </a:lnTo>
                <a:lnTo>
                  <a:pt x="9144000" y="734060"/>
                </a:lnTo>
                <a:lnTo>
                  <a:pt x="9144000" y="740410"/>
                </a:lnTo>
                <a:close/>
              </a:path>
              <a:path w="9144000" h="882650">
                <a:moveTo>
                  <a:pt x="13487" y="740410"/>
                </a:moveTo>
                <a:lnTo>
                  <a:pt x="13335" y="739140"/>
                </a:lnTo>
                <a:lnTo>
                  <a:pt x="13487" y="740410"/>
                </a:lnTo>
                <a:close/>
              </a:path>
              <a:path w="9144000" h="882650">
                <a:moveTo>
                  <a:pt x="9144000" y="746760"/>
                </a:moveTo>
                <a:lnTo>
                  <a:pt x="9129750" y="746760"/>
                </a:lnTo>
                <a:lnTo>
                  <a:pt x="9130665" y="739140"/>
                </a:lnTo>
                <a:lnTo>
                  <a:pt x="9130601" y="740410"/>
                </a:lnTo>
                <a:lnTo>
                  <a:pt x="9144000" y="740410"/>
                </a:lnTo>
                <a:lnTo>
                  <a:pt x="9144000" y="746760"/>
                </a:lnTo>
                <a:close/>
              </a:path>
              <a:path w="9144000" h="882650">
                <a:moveTo>
                  <a:pt x="14357" y="746760"/>
                </a:moveTo>
                <a:lnTo>
                  <a:pt x="14147" y="745490"/>
                </a:lnTo>
                <a:lnTo>
                  <a:pt x="14357" y="746760"/>
                </a:lnTo>
                <a:close/>
              </a:path>
              <a:path w="9144000" h="882650">
                <a:moveTo>
                  <a:pt x="9144000" y="753110"/>
                </a:moveTo>
                <a:lnTo>
                  <a:pt x="9128594" y="753110"/>
                </a:lnTo>
                <a:lnTo>
                  <a:pt x="9129852" y="745490"/>
                </a:lnTo>
                <a:lnTo>
                  <a:pt x="9129750" y="746760"/>
                </a:lnTo>
                <a:lnTo>
                  <a:pt x="9144000" y="746760"/>
                </a:lnTo>
                <a:lnTo>
                  <a:pt x="9144000" y="753110"/>
                </a:lnTo>
                <a:close/>
              </a:path>
              <a:path w="9144000" h="882650">
                <a:moveTo>
                  <a:pt x="15544" y="753110"/>
                </a:moveTo>
                <a:lnTo>
                  <a:pt x="15405" y="753110"/>
                </a:lnTo>
                <a:lnTo>
                  <a:pt x="15278" y="751840"/>
                </a:lnTo>
                <a:lnTo>
                  <a:pt x="15544" y="753110"/>
                </a:lnTo>
                <a:close/>
              </a:path>
              <a:path w="9144000" h="882650">
                <a:moveTo>
                  <a:pt x="9144000" y="759460"/>
                </a:moveTo>
                <a:lnTo>
                  <a:pt x="9127121" y="759460"/>
                </a:lnTo>
                <a:lnTo>
                  <a:pt x="9128721" y="751840"/>
                </a:lnTo>
                <a:lnTo>
                  <a:pt x="9128594" y="753110"/>
                </a:lnTo>
                <a:lnTo>
                  <a:pt x="9144000" y="753110"/>
                </a:lnTo>
                <a:lnTo>
                  <a:pt x="9144000" y="759460"/>
                </a:lnTo>
                <a:close/>
              </a:path>
              <a:path w="9144000" h="882650">
                <a:moveTo>
                  <a:pt x="17034" y="759460"/>
                </a:moveTo>
                <a:lnTo>
                  <a:pt x="16878" y="759460"/>
                </a:lnTo>
                <a:lnTo>
                  <a:pt x="16713" y="758190"/>
                </a:lnTo>
                <a:lnTo>
                  <a:pt x="17034" y="759460"/>
                </a:lnTo>
                <a:close/>
              </a:path>
              <a:path w="9144000" h="882650">
                <a:moveTo>
                  <a:pt x="9144000" y="765810"/>
                </a:moveTo>
                <a:lnTo>
                  <a:pt x="9125356" y="765810"/>
                </a:lnTo>
                <a:lnTo>
                  <a:pt x="9127286" y="758190"/>
                </a:lnTo>
                <a:lnTo>
                  <a:pt x="9127121" y="759460"/>
                </a:lnTo>
                <a:lnTo>
                  <a:pt x="9144000" y="759460"/>
                </a:lnTo>
                <a:lnTo>
                  <a:pt x="9144000" y="765810"/>
                </a:lnTo>
                <a:close/>
              </a:path>
              <a:path w="9144000" h="882650">
                <a:moveTo>
                  <a:pt x="18902" y="765810"/>
                </a:moveTo>
                <a:lnTo>
                  <a:pt x="18643" y="765810"/>
                </a:lnTo>
                <a:lnTo>
                  <a:pt x="18453" y="764540"/>
                </a:lnTo>
                <a:lnTo>
                  <a:pt x="18902" y="765810"/>
                </a:lnTo>
                <a:close/>
              </a:path>
              <a:path w="9144000" h="882650">
                <a:moveTo>
                  <a:pt x="9144000" y="783590"/>
                </a:moveTo>
                <a:lnTo>
                  <a:pt x="9118333" y="783590"/>
                </a:lnTo>
                <a:lnTo>
                  <a:pt x="9121203" y="777240"/>
                </a:lnTo>
                <a:lnTo>
                  <a:pt x="9120962" y="777240"/>
                </a:lnTo>
                <a:lnTo>
                  <a:pt x="9123514" y="770890"/>
                </a:lnTo>
                <a:lnTo>
                  <a:pt x="9123299" y="770890"/>
                </a:lnTo>
                <a:lnTo>
                  <a:pt x="9125546" y="764540"/>
                </a:lnTo>
                <a:lnTo>
                  <a:pt x="9125356" y="765810"/>
                </a:lnTo>
                <a:lnTo>
                  <a:pt x="9144000" y="765810"/>
                </a:lnTo>
                <a:lnTo>
                  <a:pt x="9144000" y="783590"/>
                </a:lnTo>
                <a:close/>
              </a:path>
              <a:path w="9144000" h="882650">
                <a:moveTo>
                  <a:pt x="26019" y="783590"/>
                </a:moveTo>
                <a:lnTo>
                  <a:pt x="25666" y="783590"/>
                </a:lnTo>
                <a:lnTo>
                  <a:pt x="25387" y="782319"/>
                </a:lnTo>
                <a:lnTo>
                  <a:pt x="26019" y="783590"/>
                </a:lnTo>
                <a:close/>
              </a:path>
              <a:path w="9144000" h="882650">
                <a:moveTo>
                  <a:pt x="9138340" y="800100"/>
                </a:moveTo>
                <a:lnTo>
                  <a:pt x="9108909" y="800100"/>
                </a:lnTo>
                <a:lnTo>
                  <a:pt x="9112618" y="793750"/>
                </a:lnTo>
                <a:lnTo>
                  <a:pt x="9112300" y="793750"/>
                </a:lnTo>
                <a:lnTo>
                  <a:pt x="9115742" y="788669"/>
                </a:lnTo>
                <a:lnTo>
                  <a:pt x="9115450" y="788669"/>
                </a:lnTo>
                <a:lnTo>
                  <a:pt x="9118600" y="782319"/>
                </a:lnTo>
                <a:lnTo>
                  <a:pt x="9118333" y="783590"/>
                </a:lnTo>
                <a:lnTo>
                  <a:pt x="9144000" y="783590"/>
                </a:lnTo>
                <a:lnTo>
                  <a:pt x="9144000" y="788669"/>
                </a:lnTo>
                <a:lnTo>
                  <a:pt x="9141218" y="793750"/>
                </a:lnTo>
                <a:lnTo>
                  <a:pt x="9138340" y="800100"/>
                </a:lnTo>
                <a:close/>
              </a:path>
              <a:path w="9144000" h="882650">
                <a:moveTo>
                  <a:pt x="35544" y="800100"/>
                </a:moveTo>
                <a:lnTo>
                  <a:pt x="35090" y="800100"/>
                </a:lnTo>
                <a:lnTo>
                  <a:pt x="34747" y="798830"/>
                </a:lnTo>
                <a:lnTo>
                  <a:pt x="35544" y="800100"/>
                </a:lnTo>
                <a:close/>
              </a:path>
              <a:path w="9144000" h="882650">
                <a:moveTo>
                  <a:pt x="9135183" y="805180"/>
                </a:moveTo>
                <a:lnTo>
                  <a:pt x="9105265" y="805180"/>
                </a:lnTo>
                <a:lnTo>
                  <a:pt x="9109252" y="798830"/>
                </a:lnTo>
                <a:lnTo>
                  <a:pt x="9108909" y="800100"/>
                </a:lnTo>
                <a:lnTo>
                  <a:pt x="9138340" y="800100"/>
                </a:lnTo>
                <a:lnTo>
                  <a:pt x="9137764" y="801369"/>
                </a:lnTo>
                <a:lnTo>
                  <a:pt x="9135183" y="805180"/>
                </a:lnTo>
                <a:close/>
              </a:path>
              <a:path w="9144000" h="882650">
                <a:moveTo>
                  <a:pt x="39427" y="805180"/>
                </a:moveTo>
                <a:lnTo>
                  <a:pt x="38735" y="805180"/>
                </a:lnTo>
                <a:lnTo>
                  <a:pt x="38366" y="803910"/>
                </a:lnTo>
                <a:lnTo>
                  <a:pt x="39427" y="805180"/>
                </a:lnTo>
                <a:close/>
              </a:path>
              <a:path w="9144000" h="882650">
                <a:moveTo>
                  <a:pt x="9125597" y="819150"/>
                </a:moveTo>
                <a:lnTo>
                  <a:pt x="9092958" y="819150"/>
                </a:lnTo>
                <a:lnTo>
                  <a:pt x="9097695" y="814069"/>
                </a:lnTo>
                <a:lnTo>
                  <a:pt x="9097276" y="814069"/>
                </a:lnTo>
                <a:lnTo>
                  <a:pt x="9101772" y="808990"/>
                </a:lnTo>
                <a:lnTo>
                  <a:pt x="9101391" y="808990"/>
                </a:lnTo>
                <a:lnTo>
                  <a:pt x="9105633" y="803910"/>
                </a:lnTo>
                <a:lnTo>
                  <a:pt x="9105265" y="805180"/>
                </a:lnTo>
                <a:lnTo>
                  <a:pt x="9135183" y="805180"/>
                </a:lnTo>
                <a:lnTo>
                  <a:pt x="9134322" y="806450"/>
                </a:lnTo>
                <a:lnTo>
                  <a:pt x="9129953" y="814069"/>
                </a:lnTo>
                <a:lnTo>
                  <a:pt x="9125597" y="819150"/>
                </a:lnTo>
                <a:close/>
              </a:path>
              <a:path w="9144000" h="882650">
                <a:moveTo>
                  <a:pt x="51850" y="819150"/>
                </a:moveTo>
                <a:lnTo>
                  <a:pt x="51041" y="819150"/>
                </a:lnTo>
                <a:lnTo>
                  <a:pt x="50609" y="817880"/>
                </a:lnTo>
                <a:lnTo>
                  <a:pt x="51850" y="819150"/>
                </a:lnTo>
                <a:close/>
              </a:path>
              <a:path w="9144000" h="882650">
                <a:moveTo>
                  <a:pt x="9102051" y="844550"/>
                </a:moveTo>
                <a:lnTo>
                  <a:pt x="9057271" y="844550"/>
                </a:lnTo>
                <a:lnTo>
                  <a:pt x="9063431" y="840740"/>
                </a:lnTo>
                <a:lnTo>
                  <a:pt x="9062897" y="840740"/>
                </a:lnTo>
                <a:lnTo>
                  <a:pt x="9068879" y="838200"/>
                </a:lnTo>
                <a:lnTo>
                  <a:pt x="9068358" y="838200"/>
                </a:lnTo>
                <a:lnTo>
                  <a:pt x="9074150" y="834390"/>
                </a:lnTo>
                <a:lnTo>
                  <a:pt x="9073642" y="834390"/>
                </a:lnTo>
                <a:lnTo>
                  <a:pt x="9079242" y="830580"/>
                </a:lnTo>
                <a:lnTo>
                  <a:pt x="9078760" y="830580"/>
                </a:lnTo>
                <a:lnTo>
                  <a:pt x="9084157" y="826769"/>
                </a:lnTo>
                <a:lnTo>
                  <a:pt x="9083687" y="826769"/>
                </a:lnTo>
                <a:lnTo>
                  <a:pt x="9088869" y="822960"/>
                </a:lnTo>
                <a:lnTo>
                  <a:pt x="9088424" y="822960"/>
                </a:lnTo>
                <a:lnTo>
                  <a:pt x="9093390" y="817880"/>
                </a:lnTo>
                <a:lnTo>
                  <a:pt x="9092958" y="819150"/>
                </a:lnTo>
                <a:lnTo>
                  <a:pt x="9125597" y="819150"/>
                </a:lnTo>
                <a:lnTo>
                  <a:pt x="9120974" y="825500"/>
                </a:lnTo>
                <a:lnTo>
                  <a:pt x="9116479" y="830580"/>
                </a:lnTo>
                <a:lnTo>
                  <a:pt x="9111348" y="835660"/>
                </a:lnTo>
                <a:lnTo>
                  <a:pt x="9110916" y="836930"/>
                </a:lnTo>
                <a:lnTo>
                  <a:pt x="9105506" y="842010"/>
                </a:lnTo>
                <a:lnTo>
                  <a:pt x="9102051" y="844550"/>
                </a:lnTo>
                <a:close/>
              </a:path>
              <a:path w="9144000" h="882650">
                <a:moveTo>
                  <a:pt x="88277" y="844550"/>
                </a:moveTo>
                <a:lnTo>
                  <a:pt x="86728" y="844550"/>
                </a:lnTo>
                <a:lnTo>
                  <a:pt x="86169" y="843280"/>
                </a:lnTo>
                <a:lnTo>
                  <a:pt x="88277" y="844550"/>
                </a:lnTo>
                <a:close/>
              </a:path>
              <a:path w="9144000" h="882650">
                <a:moveTo>
                  <a:pt x="9098857" y="847090"/>
                </a:moveTo>
                <a:lnTo>
                  <a:pt x="9051505" y="847090"/>
                </a:lnTo>
                <a:lnTo>
                  <a:pt x="9057830" y="843280"/>
                </a:lnTo>
                <a:lnTo>
                  <a:pt x="9057271" y="844550"/>
                </a:lnTo>
                <a:lnTo>
                  <a:pt x="9102051" y="844550"/>
                </a:lnTo>
                <a:lnTo>
                  <a:pt x="9100324" y="845819"/>
                </a:lnTo>
                <a:lnTo>
                  <a:pt x="9098857" y="847090"/>
                </a:lnTo>
                <a:close/>
              </a:path>
              <a:path w="9144000" h="882650">
                <a:moveTo>
                  <a:pt x="95167" y="847090"/>
                </a:moveTo>
                <a:lnTo>
                  <a:pt x="92494" y="847090"/>
                </a:lnTo>
                <a:lnTo>
                  <a:pt x="91922" y="845819"/>
                </a:lnTo>
                <a:lnTo>
                  <a:pt x="95167" y="847090"/>
                </a:lnTo>
                <a:close/>
              </a:path>
              <a:path w="9144000" h="882650">
                <a:moveTo>
                  <a:pt x="9085211" y="857250"/>
                </a:moveTo>
                <a:lnTo>
                  <a:pt x="9000794" y="857250"/>
                </a:lnTo>
                <a:lnTo>
                  <a:pt x="9008148" y="855980"/>
                </a:lnTo>
                <a:lnTo>
                  <a:pt x="9014129" y="855980"/>
                </a:lnTo>
                <a:lnTo>
                  <a:pt x="9021279" y="854710"/>
                </a:lnTo>
                <a:lnTo>
                  <a:pt x="9020644" y="854710"/>
                </a:lnTo>
                <a:lnTo>
                  <a:pt x="9027680" y="853440"/>
                </a:lnTo>
                <a:lnTo>
                  <a:pt x="9027058" y="853440"/>
                </a:lnTo>
                <a:lnTo>
                  <a:pt x="9033967" y="852169"/>
                </a:lnTo>
                <a:lnTo>
                  <a:pt x="9033357" y="852169"/>
                </a:lnTo>
                <a:lnTo>
                  <a:pt x="9040139" y="850900"/>
                </a:lnTo>
                <a:lnTo>
                  <a:pt x="9039542" y="850900"/>
                </a:lnTo>
                <a:lnTo>
                  <a:pt x="9046171" y="848360"/>
                </a:lnTo>
                <a:lnTo>
                  <a:pt x="9045587" y="848360"/>
                </a:lnTo>
                <a:lnTo>
                  <a:pt x="9052077" y="845819"/>
                </a:lnTo>
                <a:lnTo>
                  <a:pt x="9051505" y="847090"/>
                </a:lnTo>
                <a:lnTo>
                  <a:pt x="9098857" y="847090"/>
                </a:lnTo>
                <a:lnTo>
                  <a:pt x="9094457" y="850900"/>
                </a:lnTo>
                <a:lnTo>
                  <a:pt x="9088361" y="854710"/>
                </a:lnTo>
                <a:lnTo>
                  <a:pt x="9085211" y="857250"/>
                </a:lnTo>
                <a:close/>
              </a:path>
              <a:path w="9144000" h="882650">
                <a:moveTo>
                  <a:pt x="9054909" y="872490"/>
                </a:moveTo>
                <a:lnTo>
                  <a:pt x="89090" y="872490"/>
                </a:lnTo>
                <a:lnTo>
                  <a:pt x="82600" y="869950"/>
                </a:lnTo>
                <a:lnTo>
                  <a:pt x="9061399" y="869950"/>
                </a:lnTo>
                <a:lnTo>
                  <a:pt x="9054909" y="872490"/>
                </a:lnTo>
                <a:close/>
              </a:path>
              <a:path w="9144000" h="882650">
                <a:moveTo>
                  <a:pt x="9047683" y="875030"/>
                </a:moveTo>
                <a:lnTo>
                  <a:pt x="96316" y="875030"/>
                </a:lnTo>
                <a:lnTo>
                  <a:pt x="89687" y="872490"/>
                </a:lnTo>
                <a:lnTo>
                  <a:pt x="9054312" y="872490"/>
                </a:lnTo>
                <a:lnTo>
                  <a:pt x="9047683" y="875030"/>
                </a:lnTo>
                <a:close/>
              </a:path>
              <a:path w="9144000" h="882650">
                <a:moveTo>
                  <a:pt x="9032773" y="878840"/>
                </a:moveTo>
                <a:lnTo>
                  <a:pt x="111226" y="878840"/>
                </a:lnTo>
                <a:lnTo>
                  <a:pt x="103695" y="877569"/>
                </a:lnTo>
                <a:lnTo>
                  <a:pt x="96926" y="875030"/>
                </a:lnTo>
                <a:lnTo>
                  <a:pt x="9047073" y="875030"/>
                </a:lnTo>
                <a:lnTo>
                  <a:pt x="9040304" y="877569"/>
                </a:lnTo>
                <a:lnTo>
                  <a:pt x="9032773" y="878840"/>
                </a:lnTo>
                <a:close/>
              </a:path>
              <a:path w="9144000" h="882650">
                <a:moveTo>
                  <a:pt x="9017330" y="881380"/>
                </a:moveTo>
                <a:lnTo>
                  <a:pt x="126669" y="881380"/>
                </a:lnTo>
                <a:lnTo>
                  <a:pt x="118884" y="880110"/>
                </a:lnTo>
                <a:lnTo>
                  <a:pt x="111848" y="878840"/>
                </a:lnTo>
                <a:lnTo>
                  <a:pt x="9032151" y="878840"/>
                </a:lnTo>
                <a:lnTo>
                  <a:pt x="9025115" y="880110"/>
                </a:lnTo>
                <a:lnTo>
                  <a:pt x="9017330" y="881380"/>
                </a:lnTo>
                <a:close/>
              </a:path>
              <a:path w="9144000" h="882650">
                <a:moveTo>
                  <a:pt x="9001442" y="882650"/>
                </a:moveTo>
                <a:lnTo>
                  <a:pt x="142557" y="882650"/>
                </a:lnTo>
                <a:lnTo>
                  <a:pt x="135204" y="881380"/>
                </a:lnTo>
                <a:lnTo>
                  <a:pt x="9008795" y="881380"/>
                </a:lnTo>
                <a:lnTo>
                  <a:pt x="9001442" y="88265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291" y="50158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4052" y="5856604"/>
            <a:ext cx="2813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5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27" y="1300987"/>
            <a:ext cx="7882255" cy="49784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1360"/>
              </a:spcBef>
            </a:pPr>
            <a:r>
              <a:rPr sz="22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五、从业人员的权利和义</a:t>
            </a:r>
            <a:r>
              <a:rPr sz="2200" b="1" spc="-1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419100">
              <a:lnSpc>
                <a:spcPct val="100000"/>
              </a:lnSpc>
              <a:spcBef>
                <a:spcPts val="1260"/>
              </a:spcBef>
            </a:pPr>
            <a:r>
              <a:rPr sz="22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2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应遵守的义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务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406400" algn="just">
              <a:lnSpc>
                <a:spcPct val="148000"/>
              </a:lnSpc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⑴</a:t>
            </a:r>
            <a:r>
              <a:rPr sz="2200" b="1" spc="-4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自律遵规的义务，即从业人员在作业过程中，应当遵守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本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单位的安全生产规章制度和操作规则，服从管理，正确佩戴和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使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用劳动防护用品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406400" algn="just">
              <a:lnSpc>
                <a:spcPct val="148000"/>
              </a:lnSpc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⑵</a:t>
            </a:r>
            <a:r>
              <a:rPr sz="2200" b="1" spc="-4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自觉学习安全生产知识的义务，要求掌握本职工作所需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要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的安全生产知识，提高安全生产技能，增强事故预防和应急处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理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能力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12700" marR="19050" indent="406400" algn="just">
              <a:lnSpc>
                <a:spcPct val="148000"/>
              </a:lnSpc>
            </a:pPr>
            <a:r>
              <a:rPr sz="2200" b="1" spc="-1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⑶</a:t>
            </a:r>
            <a:r>
              <a:rPr sz="2200" b="1" spc="-5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危害义务报告，即发生事故隐患或者其它不安全因素时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， 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应当立即向现场安全生产管理人员或者本单位负责人报告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86511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000744" y="856488"/>
                </a:moveTo>
                <a:lnTo>
                  <a:pt x="143256" y="856488"/>
                </a:lnTo>
                <a:lnTo>
                  <a:pt x="97911" y="849200"/>
                </a:lnTo>
                <a:lnTo>
                  <a:pt x="58578" y="828896"/>
                </a:lnTo>
                <a:lnTo>
                  <a:pt x="27591" y="797909"/>
                </a:lnTo>
                <a:lnTo>
                  <a:pt x="7287" y="758576"/>
                </a:lnTo>
                <a:lnTo>
                  <a:pt x="0" y="713232"/>
                </a:lnTo>
                <a:lnTo>
                  <a:pt x="0" y="141732"/>
                </a:lnTo>
                <a:lnTo>
                  <a:pt x="7287" y="96765"/>
                </a:lnTo>
                <a:lnTo>
                  <a:pt x="27591" y="57700"/>
                </a:lnTo>
                <a:lnTo>
                  <a:pt x="58578" y="26945"/>
                </a:lnTo>
                <a:lnTo>
                  <a:pt x="97911" y="6909"/>
                </a:lnTo>
                <a:lnTo>
                  <a:pt x="143256" y="0"/>
                </a:lnTo>
                <a:lnTo>
                  <a:pt x="9000744" y="0"/>
                </a:lnTo>
                <a:lnTo>
                  <a:pt x="9046088" y="6909"/>
                </a:lnTo>
                <a:lnTo>
                  <a:pt x="9085421" y="26945"/>
                </a:lnTo>
                <a:lnTo>
                  <a:pt x="9116408" y="57700"/>
                </a:lnTo>
                <a:lnTo>
                  <a:pt x="9136712" y="96765"/>
                </a:lnTo>
                <a:lnTo>
                  <a:pt x="9144000" y="141732"/>
                </a:lnTo>
                <a:lnTo>
                  <a:pt x="9144000" y="713232"/>
                </a:lnTo>
                <a:lnTo>
                  <a:pt x="9136712" y="758576"/>
                </a:lnTo>
                <a:lnTo>
                  <a:pt x="9116408" y="797909"/>
                </a:lnTo>
                <a:lnTo>
                  <a:pt x="9085421" y="828896"/>
                </a:lnTo>
                <a:lnTo>
                  <a:pt x="9046088" y="849200"/>
                </a:lnTo>
                <a:lnTo>
                  <a:pt x="9000744" y="856488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73050"/>
            <a:ext cx="9144000" cy="882650"/>
          </a:xfrm>
          <a:custGeom>
            <a:avLst/>
            <a:gdLst/>
            <a:ahLst/>
            <a:cxnLst/>
            <a:rect l="l" t="t" r="r" b="b"/>
            <a:pathLst>
              <a:path w="9144000" h="882650">
                <a:moveTo>
                  <a:pt x="9032151" y="2539"/>
                </a:moveTo>
                <a:lnTo>
                  <a:pt x="111848" y="2539"/>
                </a:lnTo>
                <a:lnTo>
                  <a:pt x="118884" y="1270"/>
                </a:lnTo>
                <a:lnTo>
                  <a:pt x="126669" y="0"/>
                </a:lnTo>
                <a:lnTo>
                  <a:pt x="9017330" y="0"/>
                </a:lnTo>
                <a:lnTo>
                  <a:pt x="9025115" y="1270"/>
                </a:lnTo>
                <a:lnTo>
                  <a:pt x="9032151" y="2539"/>
                </a:lnTo>
                <a:close/>
              </a:path>
              <a:path w="9144000" h="882650">
                <a:moveTo>
                  <a:pt x="9047073" y="6350"/>
                </a:moveTo>
                <a:lnTo>
                  <a:pt x="96926" y="6350"/>
                </a:lnTo>
                <a:lnTo>
                  <a:pt x="103695" y="3810"/>
                </a:lnTo>
                <a:lnTo>
                  <a:pt x="111226" y="2539"/>
                </a:lnTo>
                <a:lnTo>
                  <a:pt x="9032773" y="2539"/>
                </a:lnTo>
                <a:lnTo>
                  <a:pt x="9040304" y="3810"/>
                </a:lnTo>
                <a:lnTo>
                  <a:pt x="9047073" y="6350"/>
                </a:lnTo>
                <a:close/>
              </a:path>
              <a:path w="9144000" h="882650">
                <a:moveTo>
                  <a:pt x="9054312" y="8889"/>
                </a:moveTo>
                <a:lnTo>
                  <a:pt x="89687" y="8889"/>
                </a:lnTo>
                <a:lnTo>
                  <a:pt x="96316" y="6350"/>
                </a:lnTo>
                <a:lnTo>
                  <a:pt x="9047683" y="6350"/>
                </a:lnTo>
                <a:lnTo>
                  <a:pt x="9054312" y="8889"/>
                </a:lnTo>
                <a:close/>
              </a:path>
              <a:path w="9144000" h="882650">
                <a:moveTo>
                  <a:pt x="9061399" y="11429"/>
                </a:moveTo>
                <a:lnTo>
                  <a:pt x="82600" y="11429"/>
                </a:lnTo>
                <a:lnTo>
                  <a:pt x="89090" y="8889"/>
                </a:lnTo>
                <a:lnTo>
                  <a:pt x="9054909" y="8889"/>
                </a:lnTo>
                <a:lnTo>
                  <a:pt x="9061399" y="11429"/>
                </a:lnTo>
                <a:close/>
              </a:path>
              <a:path w="9144000" h="882650">
                <a:moveTo>
                  <a:pt x="9061970" y="869950"/>
                </a:moveTo>
                <a:lnTo>
                  <a:pt x="82029" y="869950"/>
                </a:lnTo>
                <a:lnTo>
                  <a:pt x="75145" y="866140"/>
                </a:lnTo>
                <a:lnTo>
                  <a:pt x="68440" y="863600"/>
                </a:lnTo>
                <a:lnTo>
                  <a:pt x="62458" y="859790"/>
                </a:lnTo>
                <a:lnTo>
                  <a:pt x="55638" y="854710"/>
                </a:lnTo>
                <a:lnTo>
                  <a:pt x="49542" y="850900"/>
                </a:lnTo>
                <a:lnTo>
                  <a:pt x="43675" y="845819"/>
                </a:lnTo>
                <a:lnTo>
                  <a:pt x="38493" y="842010"/>
                </a:lnTo>
                <a:lnTo>
                  <a:pt x="33083" y="836930"/>
                </a:lnTo>
                <a:lnTo>
                  <a:pt x="32651" y="835660"/>
                </a:lnTo>
                <a:lnTo>
                  <a:pt x="27520" y="830580"/>
                </a:lnTo>
                <a:lnTo>
                  <a:pt x="23025" y="825500"/>
                </a:lnTo>
                <a:lnTo>
                  <a:pt x="18402" y="819150"/>
                </a:lnTo>
                <a:lnTo>
                  <a:pt x="14046" y="814069"/>
                </a:lnTo>
                <a:lnTo>
                  <a:pt x="9994" y="807719"/>
                </a:lnTo>
                <a:lnTo>
                  <a:pt x="9677" y="806450"/>
                </a:lnTo>
                <a:lnTo>
                  <a:pt x="6235" y="801369"/>
                </a:lnTo>
                <a:lnTo>
                  <a:pt x="2781" y="793750"/>
                </a:lnTo>
                <a:lnTo>
                  <a:pt x="0" y="788669"/>
                </a:lnTo>
                <a:lnTo>
                  <a:pt x="0" y="92710"/>
                </a:lnTo>
                <a:lnTo>
                  <a:pt x="2781" y="87629"/>
                </a:lnTo>
                <a:lnTo>
                  <a:pt x="6235" y="80010"/>
                </a:lnTo>
                <a:lnTo>
                  <a:pt x="9677" y="74929"/>
                </a:lnTo>
                <a:lnTo>
                  <a:pt x="14046" y="67310"/>
                </a:lnTo>
                <a:lnTo>
                  <a:pt x="18402" y="62229"/>
                </a:lnTo>
                <a:lnTo>
                  <a:pt x="23025" y="55879"/>
                </a:lnTo>
                <a:lnTo>
                  <a:pt x="27520" y="50800"/>
                </a:lnTo>
                <a:lnTo>
                  <a:pt x="32651" y="45720"/>
                </a:lnTo>
                <a:lnTo>
                  <a:pt x="33083" y="44450"/>
                </a:lnTo>
                <a:lnTo>
                  <a:pt x="38493" y="39370"/>
                </a:lnTo>
                <a:lnTo>
                  <a:pt x="43675" y="35560"/>
                </a:lnTo>
                <a:lnTo>
                  <a:pt x="49542" y="30479"/>
                </a:lnTo>
                <a:lnTo>
                  <a:pt x="55638" y="26670"/>
                </a:lnTo>
                <a:lnTo>
                  <a:pt x="61937" y="21589"/>
                </a:lnTo>
                <a:lnTo>
                  <a:pt x="62458" y="21589"/>
                </a:lnTo>
                <a:lnTo>
                  <a:pt x="68440" y="17779"/>
                </a:lnTo>
                <a:lnTo>
                  <a:pt x="75145" y="15239"/>
                </a:lnTo>
                <a:lnTo>
                  <a:pt x="82029" y="11429"/>
                </a:lnTo>
                <a:lnTo>
                  <a:pt x="9061970" y="11429"/>
                </a:lnTo>
                <a:lnTo>
                  <a:pt x="9068854" y="15239"/>
                </a:lnTo>
                <a:lnTo>
                  <a:pt x="9075559" y="17779"/>
                </a:lnTo>
                <a:lnTo>
                  <a:pt x="9081541" y="21589"/>
                </a:lnTo>
                <a:lnTo>
                  <a:pt x="9086656" y="25400"/>
                </a:lnTo>
                <a:lnTo>
                  <a:pt x="129870" y="25400"/>
                </a:lnTo>
                <a:lnTo>
                  <a:pt x="122720" y="26670"/>
                </a:lnTo>
                <a:lnTo>
                  <a:pt x="123355" y="26670"/>
                </a:lnTo>
                <a:lnTo>
                  <a:pt x="116319" y="27939"/>
                </a:lnTo>
                <a:lnTo>
                  <a:pt x="116941" y="27939"/>
                </a:lnTo>
                <a:lnTo>
                  <a:pt x="110032" y="29210"/>
                </a:lnTo>
                <a:lnTo>
                  <a:pt x="110642" y="29210"/>
                </a:lnTo>
                <a:lnTo>
                  <a:pt x="103860" y="30479"/>
                </a:lnTo>
                <a:lnTo>
                  <a:pt x="104457" y="30479"/>
                </a:lnTo>
                <a:lnTo>
                  <a:pt x="97828" y="33020"/>
                </a:lnTo>
                <a:lnTo>
                  <a:pt x="98412" y="33020"/>
                </a:lnTo>
                <a:lnTo>
                  <a:pt x="95167" y="34289"/>
                </a:lnTo>
                <a:lnTo>
                  <a:pt x="92494" y="34289"/>
                </a:lnTo>
                <a:lnTo>
                  <a:pt x="88277" y="36829"/>
                </a:lnTo>
                <a:lnTo>
                  <a:pt x="86728" y="36829"/>
                </a:lnTo>
                <a:lnTo>
                  <a:pt x="80568" y="40639"/>
                </a:lnTo>
                <a:lnTo>
                  <a:pt x="81102" y="40639"/>
                </a:lnTo>
                <a:lnTo>
                  <a:pt x="75120" y="43179"/>
                </a:lnTo>
                <a:lnTo>
                  <a:pt x="75641" y="43179"/>
                </a:lnTo>
                <a:lnTo>
                  <a:pt x="69850" y="46989"/>
                </a:lnTo>
                <a:lnTo>
                  <a:pt x="70358" y="46989"/>
                </a:lnTo>
                <a:lnTo>
                  <a:pt x="64757" y="50800"/>
                </a:lnTo>
                <a:lnTo>
                  <a:pt x="65239" y="50800"/>
                </a:lnTo>
                <a:lnTo>
                  <a:pt x="59842" y="54610"/>
                </a:lnTo>
                <a:lnTo>
                  <a:pt x="60312" y="54610"/>
                </a:lnTo>
                <a:lnTo>
                  <a:pt x="55130" y="58420"/>
                </a:lnTo>
                <a:lnTo>
                  <a:pt x="55575" y="58420"/>
                </a:lnTo>
                <a:lnTo>
                  <a:pt x="51850" y="62229"/>
                </a:lnTo>
                <a:lnTo>
                  <a:pt x="51041" y="62229"/>
                </a:lnTo>
                <a:lnTo>
                  <a:pt x="46304" y="67310"/>
                </a:lnTo>
                <a:lnTo>
                  <a:pt x="46710" y="67310"/>
                </a:lnTo>
                <a:lnTo>
                  <a:pt x="42227" y="72389"/>
                </a:lnTo>
                <a:lnTo>
                  <a:pt x="42608" y="72389"/>
                </a:lnTo>
                <a:lnTo>
                  <a:pt x="39427" y="76200"/>
                </a:lnTo>
                <a:lnTo>
                  <a:pt x="38735" y="76200"/>
                </a:lnTo>
                <a:lnTo>
                  <a:pt x="34747" y="82550"/>
                </a:lnTo>
                <a:lnTo>
                  <a:pt x="35090" y="82550"/>
                </a:lnTo>
                <a:lnTo>
                  <a:pt x="31381" y="87629"/>
                </a:lnTo>
                <a:lnTo>
                  <a:pt x="31699" y="87629"/>
                </a:lnTo>
                <a:lnTo>
                  <a:pt x="28257" y="92710"/>
                </a:lnTo>
                <a:lnTo>
                  <a:pt x="28549" y="92710"/>
                </a:lnTo>
                <a:lnTo>
                  <a:pt x="26019" y="97789"/>
                </a:lnTo>
                <a:lnTo>
                  <a:pt x="25666" y="97789"/>
                </a:lnTo>
                <a:lnTo>
                  <a:pt x="22796" y="104139"/>
                </a:lnTo>
                <a:lnTo>
                  <a:pt x="23037" y="104139"/>
                </a:lnTo>
                <a:lnTo>
                  <a:pt x="20485" y="110489"/>
                </a:lnTo>
                <a:lnTo>
                  <a:pt x="20701" y="110489"/>
                </a:lnTo>
                <a:lnTo>
                  <a:pt x="18902" y="115570"/>
                </a:lnTo>
                <a:lnTo>
                  <a:pt x="18643" y="115570"/>
                </a:lnTo>
                <a:lnTo>
                  <a:pt x="17034" y="121920"/>
                </a:lnTo>
                <a:lnTo>
                  <a:pt x="16878" y="121920"/>
                </a:lnTo>
                <a:lnTo>
                  <a:pt x="15544" y="128270"/>
                </a:lnTo>
                <a:lnTo>
                  <a:pt x="15405" y="128270"/>
                </a:lnTo>
                <a:lnTo>
                  <a:pt x="14357" y="134620"/>
                </a:lnTo>
                <a:lnTo>
                  <a:pt x="13487" y="140970"/>
                </a:lnTo>
                <a:lnTo>
                  <a:pt x="12943" y="147320"/>
                </a:lnTo>
                <a:lnTo>
                  <a:pt x="12700" y="154940"/>
                </a:lnTo>
                <a:lnTo>
                  <a:pt x="12700" y="726440"/>
                </a:lnTo>
                <a:lnTo>
                  <a:pt x="12848" y="732790"/>
                </a:lnTo>
                <a:lnTo>
                  <a:pt x="13398" y="740410"/>
                </a:lnTo>
                <a:lnTo>
                  <a:pt x="14249" y="746760"/>
                </a:lnTo>
                <a:lnTo>
                  <a:pt x="15405" y="753110"/>
                </a:lnTo>
                <a:lnTo>
                  <a:pt x="15544" y="753110"/>
                </a:lnTo>
                <a:lnTo>
                  <a:pt x="16878" y="759460"/>
                </a:lnTo>
                <a:lnTo>
                  <a:pt x="17034" y="759460"/>
                </a:lnTo>
                <a:lnTo>
                  <a:pt x="18643" y="765810"/>
                </a:lnTo>
                <a:lnTo>
                  <a:pt x="18902" y="765810"/>
                </a:lnTo>
                <a:lnTo>
                  <a:pt x="20701" y="770890"/>
                </a:lnTo>
                <a:lnTo>
                  <a:pt x="20485" y="770890"/>
                </a:lnTo>
                <a:lnTo>
                  <a:pt x="23037" y="777240"/>
                </a:lnTo>
                <a:lnTo>
                  <a:pt x="22796" y="777240"/>
                </a:lnTo>
                <a:lnTo>
                  <a:pt x="25666" y="783590"/>
                </a:lnTo>
                <a:lnTo>
                  <a:pt x="26019" y="783590"/>
                </a:lnTo>
                <a:lnTo>
                  <a:pt x="28549" y="788669"/>
                </a:lnTo>
                <a:lnTo>
                  <a:pt x="28257" y="788669"/>
                </a:lnTo>
                <a:lnTo>
                  <a:pt x="31699" y="793750"/>
                </a:lnTo>
                <a:lnTo>
                  <a:pt x="31381" y="793750"/>
                </a:lnTo>
                <a:lnTo>
                  <a:pt x="35090" y="800100"/>
                </a:lnTo>
                <a:lnTo>
                  <a:pt x="35544" y="800100"/>
                </a:lnTo>
                <a:lnTo>
                  <a:pt x="38735" y="805180"/>
                </a:lnTo>
                <a:lnTo>
                  <a:pt x="39427" y="805180"/>
                </a:lnTo>
                <a:lnTo>
                  <a:pt x="42608" y="808990"/>
                </a:lnTo>
                <a:lnTo>
                  <a:pt x="42227" y="808990"/>
                </a:lnTo>
                <a:lnTo>
                  <a:pt x="46710" y="814069"/>
                </a:lnTo>
                <a:lnTo>
                  <a:pt x="46304" y="814069"/>
                </a:lnTo>
                <a:lnTo>
                  <a:pt x="51041" y="819150"/>
                </a:lnTo>
                <a:lnTo>
                  <a:pt x="51850" y="819150"/>
                </a:lnTo>
                <a:lnTo>
                  <a:pt x="55575" y="822960"/>
                </a:lnTo>
                <a:lnTo>
                  <a:pt x="55130" y="822960"/>
                </a:lnTo>
                <a:lnTo>
                  <a:pt x="60312" y="826769"/>
                </a:lnTo>
                <a:lnTo>
                  <a:pt x="59842" y="826769"/>
                </a:lnTo>
                <a:lnTo>
                  <a:pt x="65239" y="830580"/>
                </a:lnTo>
                <a:lnTo>
                  <a:pt x="64757" y="830580"/>
                </a:lnTo>
                <a:lnTo>
                  <a:pt x="70358" y="834390"/>
                </a:lnTo>
                <a:lnTo>
                  <a:pt x="69850" y="834390"/>
                </a:lnTo>
                <a:lnTo>
                  <a:pt x="75641" y="838200"/>
                </a:lnTo>
                <a:lnTo>
                  <a:pt x="75120" y="838200"/>
                </a:lnTo>
                <a:lnTo>
                  <a:pt x="81102" y="840740"/>
                </a:lnTo>
                <a:lnTo>
                  <a:pt x="80568" y="840740"/>
                </a:lnTo>
                <a:lnTo>
                  <a:pt x="86728" y="844550"/>
                </a:lnTo>
                <a:lnTo>
                  <a:pt x="88277" y="844550"/>
                </a:lnTo>
                <a:lnTo>
                  <a:pt x="92494" y="847090"/>
                </a:lnTo>
                <a:lnTo>
                  <a:pt x="95167" y="847090"/>
                </a:lnTo>
                <a:lnTo>
                  <a:pt x="98412" y="848360"/>
                </a:lnTo>
                <a:lnTo>
                  <a:pt x="97828" y="848360"/>
                </a:lnTo>
                <a:lnTo>
                  <a:pt x="104457" y="850900"/>
                </a:lnTo>
                <a:lnTo>
                  <a:pt x="103860" y="850900"/>
                </a:lnTo>
                <a:lnTo>
                  <a:pt x="110642" y="852169"/>
                </a:lnTo>
                <a:lnTo>
                  <a:pt x="110032" y="852169"/>
                </a:lnTo>
                <a:lnTo>
                  <a:pt x="116941" y="853440"/>
                </a:lnTo>
                <a:lnTo>
                  <a:pt x="116319" y="853440"/>
                </a:lnTo>
                <a:lnTo>
                  <a:pt x="123355" y="854710"/>
                </a:lnTo>
                <a:lnTo>
                  <a:pt x="122720" y="854710"/>
                </a:lnTo>
                <a:lnTo>
                  <a:pt x="129870" y="855980"/>
                </a:lnTo>
                <a:lnTo>
                  <a:pt x="135851" y="855980"/>
                </a:lnTo>
                <a:lnTo>
                  <a:pt x="143205" y="857250"/>
                </a:lnTo>
                <a:lnTo>
                  <a:pt x="9085211" y="857250"/>
                </a:lnTo>
                <a:lnTo>
                  <a:pt x="9082062" y="859790"/>
                </a:lnTo>
                <a:lnTo>
                  <a:pt x="9081541" y="859790"/>
                </a:lnTo>
                <a:lnTo>
                  <a:pt x="9075559" y="863600"/>
                </a:lnTo>
                <a:lnTo>
                  <a:pt x="9068854" y="866140"/>
                </a:lnTo>
                <a:lnTo>
                  <a:pt x="9061970" y="869950"/>
                </a:lnTo>
                <a:close/>
              </a:path>
              <a:path w="9144000" h="882650">
                <a:moveTo>
                  <a:pt x="9052077" y="35560"/>
                </a:moveTo>
                <a:lnTo>
                  <a:pt x="9045587" y="33020"/>
                </a:lnTo>
                <a:lnTo>
                  <a:pt x="9046171" y="33020"/>
                </a:lnTo>
                <a:lnTo>
                  <a:pt x="9039542" y="30479"/>
                </a:lnTo>
                <a:lnTo>
                  <a:pt x="9040139" y="30479"/>
                </a:lnTo>
                <a:lnTo>
                  <a:pt x="9033357" y="29210"/>
                </a:lnTo>
                <a:lnTo>
                  <a:pt x="9033967" y="29210"/>
                </a:lnTo>
                <a:lnTo>
                  <a:pt x="9027058" y="27939"/>
                </a:lnTo>
                <a:lnTo>
                  <a:pt x="9027680" y="27939"/>
                </a:lnTo>
                <a:lnTo>
                  <a:pt x="9020644" y="26670"/>
                </a:lnTo>
                <a:lnTo>
                  <a:pt x="9021279" y="26670"/>
                </a:lnTo>
                <a:lnTo>
                  <a:pt x="9014129" y="25400"/>
                </a:lnTo>
                <a:lnTo>
                  <a:pt x="9086656" y="25400"/>
                </a:lnTo>
                <a:lnTo>
                  <a:pt x="9088361" y="26670"/>
                </a:lnTo>
                <a:lnTo>
                  <a:pt x="9094457" y="30479"/>
                </a:lnTo>
                <a:lnTo>
                  <a:pt x="9098857" y="34289"/>
                </a:lnTo>
                <a:lnTo>
                  <a:pt x="9051505" y="34289"/>
                </a:lnTo>
                <a:lnTo>
                  <a:pt x="9052077" y="35560"/>
                </a:lnTo>
                <a:close/>
              </a:path>
              <a:path w="9144000" h="882650">
                <a:moveTo>
                  <a:pt x="91922" y="35560"/>
                </a:moveTo>
                <a:lnTo>
                  <a:pt x="92494" y="34289"/>
                </a:lnTo>
                <a:lnTo>
                  <a:pt x="95167" y="34289"/>
                </a:lnTo>
                <a:lnTo>
                  <a:pt x="91922" y="35560"/>
                </a:lnTo>
                <a:close/>
              </a:path>
              <a:path w="9144000" h="882650">
                <a:moveTo>
                  <a:pt x="9057830" y="38100"/>
                </a:moveTo>
                <a:lnTo>
                  <a:pt x="9051505" y="34289"/>
                </a:lnTo>
                <a:lnTo>
                  <a:pt x="9098857" y="34289"/>
                </a:lnTo>
                <a:lnTo>
                  <a:pt x="9100324" y="35560"/>
                </a:lnTo>
                <a:lnTo>
                  <a:pt x="9102051" y="36829"/>
                </a:lnTo>
                <a:lnTo>
                  <a:pt x="9057271" y="36829"/>
                </a:lnTo>
                <a:lnTo>
                  <a:pt x="9057830" y="38100"/>
                </a:lnTo>
                <a:close/>
              </a:path>
              <a:path w="9144000" h="882650">
                <a:moveTo>
                  <a:pt x="86169" y="38100"/>
                </a:moveTo>
                <a:lnTo>
                  <a:pt x="86728" y="36829"/>
                </a:lnTo>
                <a:lnTo>
                  <a:pt x="88277" y="36829"/>
                </a:lnTo>
                <a:lnTo>
                  <a:pt x="86169" y="38100"/>
                </a:lnTo>
                <a:close/>
              </a:path>
              <a:path w="9144000" h="882650">
                <a:moveTo>
                  <a:pt x="9093390" y="63500"/>
                </a:moveTo>
                <a:lnTo>
                  <a:pt x="9088424" y="58420"/>
                </a:lnTo>
                <a:lnTo>
                  <a:pt x="9088869" y="58420"/>
                </a:lnTo>
                <a:lnTo>
                  <a:pt x="9083687" y="54610"/>
                </a:lnTo>
                <a:lnTo>
                  <a:pt x="9084157" y="54610"/>
                </a:lnTo>
                <a:lnTo>
                  <a:pt x="9078760" y="50800"/>
                </a:lnTo>
                <a:lnTo>
                  <a:pt x="9079242" y="50800"/>
                </a:lnTo>
                <a:lnTo>
                  <a:pt x="9073642" y="46989"/>
                </a:lnTo>
                <a:lnTo>
                  <a:pt x="9074150" y="46989"/>
                </a:lnTo>
                <a:lnTo>
                  <a:pt x="9068358" y="43179"/>
                </a:lnTo>
                <a:lnTo>
                  <a:pt x="9068879" y="43179"/>
                </a:lnTo>
                <a:lnTo>
                  <a:pt x="9062897" y="40639"/>
                </a:lnTo>
                <a:lnTo>
                  <a:pt x="9063431" y="40639"/>
                </a:lnTo>
                <a:lnTo>
                  <a:pt x="9057271" y="36829"/>
                </a:lnTo>
                <a:lnTo>
                  <a:pt x="9102051" y="36829"/>
                </a:lnTo>
                <a:lnTo>
                  <a:pt x="9105506" y="39370"/>
                </a:lnTo>
                <a:lnTo>
                  <a:pt x="9110916" y="44450"/>
                </a:lnTo>
                <a:lnTo>
                  <a:pt x="9111348" y="45720"/>
                </a:lnTo>
                <a:lnTo>
                  <a:pt x="9116479" y="50800"/>
                </a:lnTo>
                <a:lnTo>
                  <a:pt x="9120974" y="55879"/>
                </a:lnTo>
                <a:lnTo>
                  <a:pt x="9125597" y="62229"/>
                </a:lnTo>
                <a:lnTo>
                  <a:pt x="9092958" y="62229"/>
                </a:lnTo>
                <a:lnTo>
                  <a:pt x="9093390" y="63500"/>
                </a:lnTo>
                <a:close/>
              </a:path>
              <a:path w="9144000" h="882650">
                <a:moveTo>
                  <a:pt x="50609" y="63500"/>
                </a:moveTo>
                <a:lnTo>
                  <a:pt x="51041" y="62229"/>
                </a:lnTo>
                <a:lnTo>
                  <a:pt x="51850" y="62229"/>
                </a:lnTo>
                <a:lnTo>
                  <a:pt x="50609" y="63500"/>
                </a:lnTo>
                <a:close/>
              </a:path>
              <a:path w="9144000" h="882650">
                <a:moveTo>
                  <a:pt x="9105633" y="77470"/>
                </a:moveTo>
                <a:lnTo>
                  <a:pt x="9101391" y="72389"/>
                </a:lnTo>
                <a:lnTo>
                  <a:pt x="9101772" y="72389"/>
                </a:lnTo>
                <a:lnTo>
                  <a:pt x="9097276" y="67310"/>
                </a:lnTo>
                <a:lnTo>
                  <a:pt x="9097695" y="67310"/>
                </a:lnTo>
                <a:lnTo>
                  <a:pt x="9092958" y="62229"/>
                </a:lnTo>
                <a:lnTo>
                  <a:pt x="9125597" y="62229"/>
                </a:lnTo>
                <a:lnTo>
                  <a:pt x="9129953" y="67310"/>
                </a:lnTo>
                <a:lnTo>
                  <a:pt x="9134005" y="73660"/>
                </a:lnTo>
                <a:lnTo>
                  <a:pt x="9134322" y="74929"/>
                </a:lnTo>
                <a:lnTo>
                  <a:pt x="9135183" y="76200"/>
                </a:lnTo>
                <a:lnTo>
                  <a:pt x="9105265" y="76200"/>
                </a:lnTo>
                <a:lnTo>
                  <a:pt x="9105633" y="77470"/>
                </a:lnTo>
                <a:close/>
              </a:path>
              <a:path w="9144000" h="882650">
                <a:moveTo>
                  <a:pt x="38366" y="77470"/>
                </a:moveTo>
                <a:lnTo>
                  <a:pt x="38735" y="76200"/>
                </a:lnTo>
                <a:lnTo>
                  <a:pt x="39427" y="76200"/>
                </a:lnTo>
                <a:lnTo>
                  <a:pt x="38366" y="77470"/>
                </a:lnTo>
                <a:close/>
              </a:path>
              <a:path w="9144000" h="882650">
                <a:moveTo>
                  <a:pt x="9118600" y="99060"/>
                </a:moveTo>
                <a:lnTo>
                  <a:pt x="9115450" y="92710"/>
                </a:lnTo>
                <a:lnTo>
                  <a:pt x="9115742" y="92710"/>
                </a:lnTo>
                <a:lnTo>
                  <a:pt x="9112300" y="87629"/>
                </a:lnTo>
                <a:lnTo>
                  <a:pt x="9112618" y="87629"/>
                </a:lnTo>
                <a:lnTo>
                  <a:pt x="9108909" y="82550"/>
                </a:lnTo>
                <a:lnTo>
                  <a:pt x="9109252" y="82550"/>
                </a:lnTo>
                <a:lnTo>
                  <a:pt x="9105265" y="76200"/>
                </a:lnTo>
                <a:lnTo>
                  <a:pt x="9135183" y="76200"/>
                </a:lnTo>
                <a:lnTo>
                  <a:pt x="9137764" y="80010"/>
                </a:lnTo>
                <a:lnTo>
                  <a:pt x="9141218" y="87629"/>
                </a:lnTo>
                <a:lnTo>
                  <a:pt x="9144000" y="92710"/>
                </a:lnTo>
                <a:lnTo>
                  <a:pt x="9144000" y="97789"/>
                </a:lnTo>
                <a:lnTo>
                  <a:pt x="9118333" y="97789"/>
                </a:lnTo>
                <a:lnTo>
                  <a:pt x="9118600" y="99060"/>
                </a:lnTo>
                <a:close/>
              </a:path>
              <a:path w="9144000" h="882650">
                <a:moveTo>
                  <a:pt x="25387" y="99060"/>
                </a:moveTo>
                <a:lnTo>
                  <a:pt x="25666" y="97789"/>
                </a:lnTo>
                <a:lnTo>
                  <a:pt x="26019" y="97789"/>
                </a:lnTo>
                <a:lnTo>
                  <a:pt x="25387" y="99060"/>
                </a:lnTo>
                <a:close/>
              </a:path>
              <a:path w="9144000" h="882650">
                <a:moveTo>
                  <a:pt x="9125546" y="116839"/>
                </a:moveTo>
                <a:lnTo>
                  <a:pt x="9123299" y="110489"/>
                </a:lnTo>
                <a:lnTo>
                  <a:pt x="9123514" y="110489"/>
                </a:lnTo>
                <a:lnTo>
                  <a:pt x="9120962" y="104139"/>
                </a:lnTo>
                <a:lnTo>
                  <a:pt x="9121203" y="104139"/>
                </a:lnTo>
                <a:lnTo>
                  <a:pt x="9118333" y="97789"/>
                </a:lnTo>
                <a:lnTo>
                  <a:pt x="9144000" y="97789"/>
                </a:lnTo>
                <a:lnTo>
                  <a:pt x="9144000" y="115570"/>
                </a:lnTo>
                <a:lnTo>
                  <a:pt x="9125356" y="115570"/>
                </a:lnTo>
                <a:lnTo>
                  <a:pt x="9125546" y="116839"/>
                </a:lnTo>
                <a:close/>
              </a:path>
              <a:path w="9144000" h="882650">
                <a:moveTo>
                  <a:pt x="18453" y="116839"/>
                </a:moveTo>
                <a:lnTo>
                  <a:pt x="18643" y="115570"/>
                </a:lnTo>
                <a:lnTo>
                  <a:pt x="18902" y="115570"/>
                </a:lnTo>
                <a:lnTo>
                  <a:pt x="18453" y="116839"/>
                </a:lnTo>
                <a:close/>
              </a:path>
              <a:path w="9144000" h="882650">
                <a:moveTo>
                  <a:pt x="9127286" y="123189"/>
                </a:moveTo>
                <a:lnTo>
                  <a:pt x="9125356" y="115570"/>
                </a:lnTo>
                <a:lnTo>
                  <a:pt x="9144000" y="115570"/>
                </a:lnTo>
                <a:lnTo>
                  <a:pt x="9144000" y="121920"/>
                </a:lnTo>
                <a:lnTo>
                  <a:pt x="9127121" y="121920"/>
                </a:lnTo>
                <a:lnTo>
                  <a:pt x="9127286" y="123189"/>
                </a:lnTo>
                <a:close/>
              </a:path>
              <a:path w="9144000" h="882650">
                <a:moveTo>
                  <a:pt x="16713" y="123189"/>
                </a:moveTo>
                <a:lnTo>
                  <a:pt x="16878" y="121920"/>
                </a:lnTo>
                <a:lnTo>
                  <a:pt x="17034" y="121920"/>
                </a:lnTo>
                <a:lnTo>
                  <a:pt x="16713" y="123189"/>
                </a:lnTo>
                <a:close/>
              </a:path>
              <a:path w="9144000" h="882650">
                <a:moveTo>
                  <a:pt x="9128721" y="129539"/>
                </a:moveTo>
                <a:lnTo>
                  <a:pt x="9127121" y="121920"/>
                </a:lnTo>
                <a:lnTo>
                  <a:pt x="9144000" y="121920"/>
                </a:lnTo>
                <a:lnTo>
                  <a:pt x="9144000" y="128270"/>
                </a:lnTo>
                <a:lnTo>
                  <a:pt x="9128594" y="128270"/>
                </a:lnTo>
                <a:lnTo>
                  <a:pt x="9128721" y="129539"/>
                </a:lnTo>
                <a:close/>
              </a:path>
              <a:path w="9144000" h="882650">
                <a:moveTo>
                  <a:pt x="15278" y="129539"/>
                </a:moveTo>
                <a:lnTo>
                  <a:pt x="15405" y="128270"/>
                </a:lnTo>
                <a:lnTo>
                  <a:pt x="15544" y="128270"/>
                </a:lnTo>
                <a:lnTo>
                  <a:pt x="15278" y="129539"/>
                </a:lnTo>
                <a:close/>
              </a:path>
              <a:path w="9144000" h="882650">
                <a:moveTo>
                  <a:pt x="9144000" y="734060"/>
                </a:moveTo>
                <a:lnTo>
                  <a:pt x="9131122" y="734060"/>
                </a:lnTo>
                <a:lnTo>
                  <a:pt x="9131300" y="726440"/>
                </a:lnTo>
                <a:lnTo>
                  <a:pt x="9131300" y="154940"/>
                </a:lnTo>
                <a:lnTo>
                  <a:pt x="9131122" y="147320"/>
                </a:lnTo>
                <a:lnTo>
                  <a:pt x="9130601" y="140970"/>
                </a:lnTo>
                <a:lnTo>
                  <a:pt x="9129750" y="134620"/>
                </a:lnTo>
                <a:lnTo>
                  <a:pt x="9128594" y="128270"/>
                </a:lnTo>
                <a:lnTo>
                  <a:pt x="9144000" y="128270"/>
                </a:lnTo>
                <a:lnTo>
                  <a:pt x="9144000" y="734060"/>
                </a:lnTo>
                <a:close/>
              </a:path>
              <a:path w="9144000" h="882650">
                <a:moveTo>
                  <a:pt x="14147" y="135890"/>
                </a:moveTo>
                <a:lnTo>
                  <a:pt x="14249" y="134620"/>
                </a:lnTo>
                <a:lnTo>
                  <a:pt x="14147" y="135890"/>
                </a:lnTo>
                <a:close/>
              </a:path>
              <a:path w="9144000" h="882650">
                <a:moveTo>
                  <a:pt x="9129852" y="135890"/>
                </a:moveTo>
                <a:lnTo>
                  <a:pt x="9129642" y="134620"/>
                </a:lnTo>
                <a:lnTo>
                  <a:pt x="9129852" y="135890"/>
                </a:lnTo>
                <a:close/>
              </a:path>
              <a:path w="9144000" h="882650">
                <a:moveTo>
                  <a:pt x="13335" y="142240"/>
                </a:moveTo>
                <a:lnTo>
                  <a:pt x="13398" y="140970"/>
                </a:lnTo>
                <a:lnTo>
                  <a:pt x="13335" y="142240"/>
                </a:lnTo>
                <a:close/>
              </a:path>
              <a:path w="9144000" h="882650">
                <a:moveTo>
                  <a:pt x="9130665" y="142240"/>
                </a:moveTo>
                <a:lnTo>
                  <a:pt x="9130512" y="140970"/>
                </a:lnTo>
                <a:lnTo>
                  <a:pt x="9130665" y="142240"/>
                </a:lnTo>
                <a:close/>
              </a:path>
              <a:path w="9144000" h="882650">
                <a:moveTo>
                  <a:pt x="12852" y="148590"/>
                </a:moveTo>
                <a:lnTo>
                  <a:pt x="12877" y="147320"/>
                </a:lnTo>
                <a:lnTo>
                  <a:pt x="12852" y="148590"/>
                </a:lnTo>
                <a:close/>
              </a:path>
              <a:path w="9144000" h="882650">
                <a:moveTo>
                  <a:pt x="9131147" y="148590"/>
                </a:moveTo>
                <a:lnTo>
                  <a:pt x="9131056" y="147320"/>
                </a:lnTo>
                <a:lnTo>
                  <a:pt x="9131147" y="148590"/>
                </a:lnTo>
                <a:close/>
              </a:path>
              <a:path w="9144000" h="882650">
                <a:moveTo>
                  <a:pt x="12943" y="734060"/>
                </a:moveTo>
                <a:lnTo>
                  <a:pt x="12852" y="732790"/>
                </a:lnTo>
                <a:lnTo>
                  <a:pt x="12943" y="734060"/>
                </a:lnTo>
                <a:close/>
              </a:path>
              <a:path w="9144000" h="882650">
                <a:moveTo>
                  <a:pt x="9144000" y="740410"/>
                </a:moveTo>
                <a:lnTo>
                  <a:pt x="9130601" y="740410"/>
                </a:lnTo>
                <a:lnTo>
                  <a:pt x="9131147" y="732790"/>
                </a:lnTo>
                <a:lnTo>
                  <a:pt x="9131122" y="734060"/>
                </a:lnTo>
                <a:lnTo>
                  <a:pt x="9144000" y="734060"/>
                </a:lnTo>
                <a:lnTo>
                  <a:pt x="9144000" y="740410"/>
                </a:lnTo>
                <a:close/>
              </a:path>
              <a:path w="9144000" h="882650">
                <a:moveTo>
                  <a:pt x="13487" y="740410"/>
                </a:moveTo>
                <a:lnTo>
                  <a:pt x="13335" y="739140"/>
                </a:lnTo>
                <a:lnTo>
                  <a:pt x="13487" y="740410"/>
                </a:lnTo>
                <a:close/>
              </a:path>
              <a:path w="9144000" h="882650">
                <a:moveTo>
                  <a:pt x="9144000" y="746760"/>
                </a:moveTo>
                <a:lnTo>
                  <a:pt x="9129750" y="746760"/>
                </a:lnTo>
                <a:lnTo>
                  <a:pt x="9130665" y="739140"/>
                </a:lnTo>
                <a:lnTo>
                  <a:pt x="9130601" y="740410"/>
                </a:lnTo>
                <a:lnTo>
                  <a:pt x="9144000" y="740410"/>
                </a:lnTo>
                <a:lnTo>
                  <a:pt x="9144000" y="746760"/>
                </a:lnTo>
                <a:close/>
              </a:path>
              <a:path w="9144000" h="882650">
                <a:moveTo>
                  <a:pt x="14357" y="746760"/>
                </a:moveTo>
                <a:lnTo>
                  <a:pt x="14147" y="745490"/>
                </a:lnTo>
                <a:lnTo>
                  <a:pt x="14357" y="746760"/>
                </a:lnTo>
                <a:close/>
              </a:path>
              <a:path w="9144000" h="882650">
                <a:moveTo>
                  <a:pt x="9144000" y="753110"/>
                </a:moveTo>
                <a:lnTo>
                  <a:pt x="9128594" y="753110"/>
                </a:lnTo>
                <a:lnTo>
                  <a:pt x="9129852" y="745490"/>
                </a:lnTo>
                <a:lnTo>
                  <a:pt x="9129750" y="746760"/>
                </a:lnTo>
                <a:lnTo>
                  <a:pt x="9144000" y="746760"/>
                </a:lnTo>
                <a:lnTo>
                  <a:pt x="9144000" y="753110"/>
                </a:lnTo>
                <a:close/>
              </a:path>
              <a:path w="9144000" h="882650">
                <a:moveTo>
                  <a:pt x="15544" y="753110"/>
                </a:moveTo>
                <a:lnTo>
                  <a:pt x="15405" y="753110"/>
                </a:lnTo>
                <a:lnTo>
                  <a:pt x="15278" y="751840"/>
                </a:lnTo>
                <a:lnTo>
                  <a:pt x="15544" y="753110"/>
                </a:lnTo>
                <a:close/>
              </a:path>
              <a:path w="9144000" h="882650">
                <a:moveTo>
                  <a:pt x="9144000" y="759460"/>
                </a:moveTo>
                <a:lnTo>
                  <a:pt x="9127121" y="759460"/>
                </a:lnTo>
                <a:lnTo>
                  <a:pt x="9128721" y="751840"/>
                </a:lnTo>
                <a:lnTo>
                  <a:pt x="9128594" y="753110"/>
                </a:lnTo>
                <a:lnTo>
                  <a:pt x="9144000" y="753110"/>
                </a:lnTo>
                <a:lnTo>
                  <a:pt x="9144000" y="759460"/>
                </a:lnTo>
                <a:close/>
              </a:path>
              <a:path w="9144000" h="882650">
                <a:moveTo>
                  <a:pt x="17034" y="759460"/>
                </a:moveTo>
                <a:lnTo>
                  <a:pt x="16878" y="759460"/>
                </a:lnTo>
                <a:lnTo>
                  <a:pt x="16713" y="758190"/>
                </a:lnTo>
                <a:lnTo>
                  <a:pt x="17034" y="759460"/>
                </a:lnTo>
                <a:close/>
              </a:path>
              <a:path w="9144000" h="882650">
                <a:moveTo>
                  <a:pt x="9144000" y="765810"/>
                </a:moveTo>
                <a:lnTo>
                  <a:pt x="9125356" y="765810"/>
                </a:lnTo>
                <a:lnTo>
                  <a:pt x="9127286" y="758190"/>
                </a:lnTo>
                <a:lnTo>
                  <a:pt x="9127121" y="759460"/>
                </a:lnTo>
                <a:lnTo>
                  <a:pt x="9144000" y="759460"/>
                </a:lnTo>
                <a:lnTo>
                  <a:pt x="9144000" y="765810"/>
                </a:lnTo>
                <a:close/>
              </a:path>
              <a:path w="9144000" h="882650">
                <a:moveTo>
                  <a:pt x="18902" y="765810"/>
                </a:moveTo>
                <a:lnTo>
                  <a:pt x="18643" y="765810"/>
                </a:lnTo>
                <a:lnTo>
                  <a:pt x="18453" y="764540"/>
                </a:lnTo>
                <a:lnTo>
                  <a:pt x="18902" y="765810"/>
                </a:lnTo>
                <a:close/>
              </a:path>
              <a:path w="9144000" h="882650">
                <a:moveTo>
                  <a:pt x="9144000" y="783590"/>
                </a:moveTo>
                <a:lnTo>
                  <a:pt x="9118333" y="783590"/>
                </a:lnTo>
                <a:lnTo>
                  <a:pt x="9121203" y="777240"/>
                </a:lnTo>
                <a:lnTo>
                  <a:pt x="9120962" y="777240"/>
                </a:lnTo>
                <a:lnTo>
                  <a:pt x="9123514" y="770890"/>
                </a:lnTo>
                <a:lnTo>
                  <a:pt x="9123299" y="770890"/>
                </a:lnTo>
                <a:lnTo>
                  <a:pt x="9125546" y="764540"/>
                </a:lnTo>
                <a:lnTo>
                  <a:pt x="9125356" y="765810"/>
                </a:lnTo>
                <a:lnTo>
                  <a:pt x="9144000" y="765810"/>
                </a:lnTo>
                <a:lnTo>
                  <a:pt x="9144000" y="783590"/>
                </a:lnTo>
                <a:close/>
              </a:path>
              <a:path w="9144000" h="882650">
                <a:moveTo>
                  <a:pt x="26019" y="783590"/>
                </a:moveTo>
                <a:lnTo>
                  <a:pt x="25666" y="783590"/>
                </a:lnTo>
                <a:lnTo>
                  <a:pt x="25387" y="782319"/>
                </a:lnTo>
                <a:lnTo>
                  <a:pt x="26019" y="783590"/>
                </a:lnTo>
                <a:close/>
              </a:path>
              <a:path w="9144000" h="882650">
                <a:moveTo>
                  <a:pt x="9138340" y="800100"/>
                </a:moveTo>
                <a:lnTo>
                  <a:pt x="9108909" y="800100"/>
                </a:lnTo>
                <a:lnTo>
                  <a:pt x="9112618" y="793750"/>
                </a:lnTo>
                <a:lnTo>
                  <a:pt x="9112300" y="793750"/>
                </a:lnTo>
                <a:lnTo>
                  <a:pt x="9115742" y="788669"/>
                </a:lnTo>
                <a:lnTo>
                  <a:pt x="9115450" y="788669"/>
                </a:lnTo>
                <a:lnTo>
                  <a:pt x="9118600" y="782319"/>
                </a:lnTo>
                <a:lnTo>
                  <a:pt x="9118333" y="783590"/>
                </a:lnTo>
                <a:lnTo>
                  <a:pt x="9144000" y="783590"/>
                </a:lnTo>
                <a:lnTo>
                  <a:pt x="9144000" y="788669"/>
                </a:lnTo>
                <a:lnTo>
                  <a:pt x="9141218" y="793750"/>
                </a:lnTo>
                <a:lnTo>
                  <a:pt x="9138340" y="800100"/>
                </a:lnTo>
                <a:close/>
              </a:path>
              <a:path w="9144000" h="882650">
                <a:moveTo>
                  <a:pt x="35544" y="800100"/>
                </a:moveTo>
                <a:lnTo>
                  <a:pt x="35090" y="800100"/>
                </a:lnTo>
                <a:lnTo>
                  <a:pt x="34747" y="798830"/>
                </a:lnTo>
                <a:lnTo>
                  <a:pt x="35544" y="800100"/>
                </a:lnTo>
                <a:close/>
              </a:path>
              <a:path w="9144000" h="882650">
                <a:moveTo>
                  <a:pt x="9135183" y="805180"/>
                </a:moveTo>
                <a:lnTo>
                  <a:pt x="9105265" y="805180"/>
                </a:lnTo>
                <a:lnTo>
                  <a:pt x="9109252" y="798830"/>
                </a:lnTo>
                <a:lnTo>
                  <a:pt x="9108909" y="800100"/>
                </a:lnTo>
                <a:lnTo>
                  <a:pt x="9138340" y="800100"/>
                </a:lnTo>
                <a:lnTo>
                  <a:pt x="9137764" y="801369"/>
                </a:lnTo>
                <a:lnTo>
                  <a:pt x="9135183" y="805180"/>
                </a:lnTo>
                <a:close/>
              </a:path>
              <a:path w="9144000" h="882650">
                <a:moveTo>
                  <a:pt x="39427" y="805180"/>
                </a:moveTo>
                <a:lnTo>
                  <a:pt x="38735" y="805180"/>
                </a:lnTo>
                <a:lnTo>
                  <a:pt x="38366" y="803910"/>
                </a:lnTo>
                <a:lnTo>
                  <a:pt x="39427" y="805180"/>
                </a:lnTo>
                <a:close/>
              </a:path>
              <a:path w="9144000" h="882650">
                <a:moveTo>
                  <a:pt x="9125597" y="819150"/>
                </a:moveTo>
                <a:lnTo>
                  <a:pt x="9092958" y="819150"/>
                </a:lnTo>
                <a:lnTo>
                  <a:pt x="9097695" y="814069"/>
                </a:lnTo>
                <a:lnTo>
                  <a:pt x="9097276" y="814069"/>
                </a:lnTo>
                <a:lnTo>
                  <a:pt x="9101772" y="808990"/>
                </a:lnTo>
                <a:lnTo>
                  <a:pt x="9101391" y="808990"/>
                </a:lnTo>
                <a:lnTo>
                  <a:pt x="9105633" y="803910"/>
                </a:lnTo>
                <a:lnTo>
                  <a:pt x="9105265" y="805180"/>
                </a:lnTo>
                <a:lnTo>
                  <a:pt x="9135183" y="805180"/>
                </a:lnTo>
                <a:lnTo>
                  <a:pt x="9134322" y="806450"/>
                </a:lnTo>
                <a:lnTo>
                  <a:pt x="9129953" y="814069"/>
                </a:lnTo>
                <a:lnTo>
                  <a:pt x="9125597" y="819150"/>
                </a:lnTo>
                <a:close/>
              </a:path>
              <a:path w="9144000" h="882650">
                <a:moveTo>
                  <a:pt x="51850" y="819150"/>
                </a:moveTo>
                <a:lnTo>
                  <a:pt x="51041" y="819150"/>
                </a:lnTo>
                <a:lnTo>
                  <a:pt x="50609" y="817880"/>
                </a:lnTo>
                <a:lnTo>
                  <a:pt x="51850" y="819150"/>
                </a:lnTo>
                <a:close/>
              </a:path>
              <a:path w="9144000" h="882650">
                <a:moveTo>
                  <a:pt x="9102051" y="844550"/>
                </a:moveTo>
                <a:lnTo>
                  <a:pt x="9057271" y="844550"/>
                </a:lnTo>
                <a:lnTo>
                  <a:pt x="9063431" y="840740"/>
                </a:lnTo>
                <a:lnTo>
                  <a:pt x="9062897" y="840740"/>
                </a:lnTo>
                <a:lnTo>
                  <a:pt x="9068879" y="838200"/>
                </a:lnTo>
                <a:lnTo>
                  <a:pt x="9068358" y="838200"/>
                </a:lnTo>
                <a:lnTo>
                  <a:pt x="9074150" y="834390"/>
                </a:lnTo>
                <a:lnTo>
                  <a:pt x="9073642" y="834390"/>
                </a:lnTo>
                <a:lnTo>
                  <a:pt x="9079242" y="830580"/>
                </a:lnTo>
                <a:lnTo>
                  <a:pt x="9078760" y="830580"/>
                </a:lnTo>
                <a:lnTo>
                  <a:pt x="9084157" y="826769"/>
                </a:lnTo>
                <a:lnTo>
                  <a:pt x="9083687" y="826769"/>
                </a:lnTo>
                <a:lnTo>
                  <a:pt x="9088869" y="822960"/>
                </a:lnTo>
                <a:lnTo>
                  <a:pt x="9088424" y="822960"/>
                </a:lnTo>
                <a:lnTo>
                  <a:pt x="9093390" y="817880"/>
                </a:lnTo>
                <a:lnTo>
                  <a:pt x="9092958" y="819150"/>
                </a:lnTo>
                <a:lnTo>
                  <a:pt x="9125597" y="819150"/>
                </a:lnTo>
                <a:lnTo>
                  <a:pt x="9120974" y="825500"/>
                </a:lnTo>
                <a:lnTo>
                  <a:pt x="9116479" y="830580"/>
                </a:lnTo>
                <a:lnTo>
                  <a:pt x="9111348" y="835660"/>
                </a:lnTo>
                <a:lnTo>
                  <a:pt x="9110916" y="836930"/>
                </a:lnTo>
                <a:lnTo>
                  <a:pt x="9105506" y="842010"/>
                </a:lnTo>
                <a:lnTo>
                  <a:pt x="9102051" y="844550"/>
                </a:lnTo>
                <a:close/>
              </a:path>
              <a:path w="9144000" h="882650">
                <a:moveTo>
                  <a:pt x="88277" y="844550"/>
                </a:moveTo>
                <a:lnTo>
                  <a:pt x="86728" y="844550"/>
                </a:lnTo>
                <a:lnTo>
                  <a:pt x="86169" y="843280"/>
                </a:lnTo>
                <a:lnTo>
                  <a:pt x="88277" y="844550"/>
                </a:lnTo>
                <a:close/>
              </a:path>
              <a:path w="9144000" h="882650">
                <a:moveTo>
                  <a:pt x="9098857" y="847090"/>
                </a:moveTo>
                <a:lnTo>
                  <a:pt x="9051505" y="847090"/>
                </a:lnTo>
                <a:lnTo>
                  <a:pt x="9057830" y="843280"/>
                </a:lnTo>
                <a:lnTo>
                  <a:pt x="9057271" y="844550"/>
                </a:lnTo>
                <a:lnTo>
                  <a:pt x="9102051" y="844550"/>
                </a:lnTo>
                <a:lnTo>
                  <a:pt x="9100324" y="845819"/>
                </a:lnTo>
                <a:lnTo>
                  <a:pt x="9098857" y="847090"/>
                </a:lnTo>
                <a:close/>
              </a:path>
              <a:path w="9144000" h="882650">
                <a:moveTo>
                  <a:pt x="95167" y="847090"/>
                </a:moveTo>
                <a:lnTo>
                  <a:pt x="92494" y="847090"/>
                </a:lnTo>
                <a:lnTo>
                  <a:pt x="91922" y="845819"/>
                </a:lnTo>
                <a:lnTo>
                  <a:pt x="95167" y="847090"/>
                </a:lnTo>
                <a:close/>
              </a:path>
              <a:path w="9144000" h="882650">
                <a:moveTo>
                  <a:pt x="9085211" y="857250"/>
                </a:moveTo>
                <a:lnTo>
                  <a:pt x="9000794" y="857250"/>
                </a:lnTo>
                <a:lnTo>
                  <a:pt x="9008148" y="855980"/>
                </a:lnTo>
                <a:lnTo>
                  <a:pt x="9014129" y="855980"/>
                </a:lnTo>
                <a:lnTo>
                  <a:pt x="9021279" y="854710"/>
                </a:lnTo>
                <a:lnTo>
                  <a:pt x="9020644" y="854710"/>
                </a:lnTo>
                <a:lnTo>
                  <a:pt x="9027680" y="853440"/>
                </a:lnTo>
                <a:lnTo>
                  <a:pt x="9027058" y="853440"/>
                </a:lnTo>
                <a:lnTo>
                  <a:pt x="9033967" y="852169"/>
                </a:lnTo>
                <a:lnTo>
                  <a:pt x="9033357" y="852169"/>
                </a:lnTo>
                <a:lnTo>
                  <a:pt x="9040139" y="850900"/>
                </a:lnTo>
                <a:lnTo>
                  <a:pt x="9039542" y="850900"/>
                </a:lnTo>
                <a:lnTo>
                  <a:pt x="9046171" y="848360"/>
                </a:lnTo>
                <a:lnTo>
                  <a:pt x="9045587" y="848360"/>
                </a:lnTo>
                <a:lnTo>
                  <a:pt x="9052077" y="845819"/>
                </a:lnTo>
                <a:lnTo>
                  <a:pt x="9051505" y="847090"/>
                </a:lnTo>
                <a:lnTo>
                  <a:pt x="9098857" y="847090"/>
                </a:lnTo>
                <a:lnTo>
                  <a:pt x="9094457" y="850900"/>
                </a:lnTo>
                <a:lnTo>
                  <a:pt x="9088361" y="854710"/>
                </a:lnTo>
                <a:lnTo>
                  <a:pt x="9085211" y="857250"/>
                </a:lnTo>
                <a:close/>
              </a:path>
              <a:path w="9144000" h="882650">
                <a:moveTo>
                  <a:pt x="9054909" y="872490"/>
                </a:moveTo>
                <a:lnTo>
                  <a:pt x="89090" y="872490"/>
                </a:lnTo>
                <a:lnTo>
                  <a:pt x="82600" y="869950"/>
                </a:lnTo>
                <a:lnTo>
                  <a:pt x="9061399" y="869950"/>
                </a:lnTo>
                <a:lnTo>
                  <a:pt x="9054909" y="872490"/>
                </a:lnTo>
                <a:close/>
              </a:path>
              <a:path w="9144000" h="882650">
                <a:moveTo>
                  <a:pt x="9047683" y="875030"/>
                </a:moveTo>
                <a:lnTo>
                  <a:pt x="96316" y="875030"/>
                </a:lnTo>
                <a:lnTo>
                  <a:pt x="89687" y="872490"/>
                </a:lnTo>
                <a:lnTo>
                  <a:pt x="9054312" y="872490"/>
                </a:lnTo>
                <a:lnTo>
                  <a:pt x="9047683" y="875030"/>
                </a:lnTo>
                <a:close/>
              </a:path>
              <a:path w="9144000" h="882650">
                <a:moveTo>
                  <a:pt x="9032773" y="878840"/>
                </a:moveTo>
                <a:lnTo>
                  <a:pt x="111226" y="878840"/>
                </a:lnTo>
                <a:lnTo>
                  <a:pt x="103695" y="877569"/>
                </a:lnTo>
                <a:lnTo>
                  <a:pt x="96926" y="875030"/>
                </a:lnTo>
                <a:lnTo>
                  <a:pt x="9047073" y="875030"/>
                </a:lnTo>
                <a:lnTo>
                  <a:pt x="9040304" y="877569"/>
                </a:lnTo>
                <a:lnTo>
                  <a:pt x="9032773" y="878840"/>
                </a:lnTo>
                <a:close/>
              </a:path>
              <a:path w="9144000" h="882650">
                <a:moveTo>
                  <a:pt x="9017330" y="881380"/>
                </a:moveTo>
                <a:lnTo>
                  <a:pt x="126669" y="881380"/>
                </a:lnTo>
                <a:lnTo>
                  <a:pt x="118884" y="880110"/>
                </a:lnTo>
                <a:lnTo>
                  <a:pt x="111848" y="878840"/>
                </a:lnTo>
                <a:lnTo>
                  <a:pt x="9032151" y="878840"/>
                </a:lnTo>
                <a:lnTo>
                  <a:pt x="9025115" y="880110"/>
                </a:lnTo>
                <a:lnTo>
                  <a:pt x="9017330" y="881380"/>
                </a:lnTo>
                <a:close/>
              </a:path>
              <a:path w="9144000" h="882650">
                <a:moveTo>
                  <a:pt x="9001442" y="882650"/>
                </a:moveTo>
                <a:lnTo>
                  <a:pt x="142557" y="882650"/>
                </a:lnTo>
                <a:lnTo>
                  <a:pt x="135204" y="881380"/>
                </a:lnTo>
                <a:lnTo>
                  <a:pt x="9008795" y="881380"/>
                </a:lnTo>
                <a:lnTo>
                  <a:pt x="9001442" y="88265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291" y="50158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4052" y="5856604"/>
            <a:ext cx="2813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1</a:t>
            </a: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6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52" y="1978660"/>
            <a:ext cx="8542020" cy="37592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1420"/>
              </a:spcBef>
            </a:pPr>
            <a:r>
              <a:rPr sz="2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承</a:t>
            </a:r>
            <a:r>
              <a:rPr sz="24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认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560070">
              <a:lnSpc>
                <a:spcPct val="146000"/>
              </a:lnSpc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本人已清楚了解所从事工作的安全风险，愿意承担此风险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在工作中严格遵守及落实相关措施，关注自身及施工安全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626745" marR="5152390">
              <a:lnSpc>
                <a:spcPct val="146000"/>
              </a:lnSpc>
              <a:spcBef>
                <a:spcPts val="1440"/>
              </a:spcBef>
            </a:pP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告</a:t>
            </a:r>
            <a:r>
              <a:rPr sz="2400" b="1" spc="-4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知</a:t>
            </a:r>
            <a:r>
              <a:rPr sz="2400" b="1" spc="-3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人（签名</a:t>
            </a:r>
            <a:r>
              <a:rPr sz="2400" b="1" spc="-5" dirty="0">
                <a:latin typeface="黑体" panose="02010609060101010101" charset="-122"/>
                <a:cs typeface="黑体" panose="02010609060101010101" charset="-122"/>
              </a:rPr>
              <a:t>）：  </a:t>
            </a: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被告知人（签名）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626745">
              <a:lnSpc>
                <a:spcPct val="100000"/>
              </a:lnSpc>
              <a:spcBef>
                <a:spcPts val="1320"/>
              </a:spcBef>
              <a:tabLst>
                <a:tab pos="2313305" algn="l"/>
                <a:tab pos="2926715" algn="l"/>
                <a:tab pos="3540125" algn="l"/>
              </a:tabLst>
            </a:pPr>
            <a:r>
              <a:rPr sz="2400" b="1" dirty="0">
                <a:latin typeface="黑体" panose="02010609060101010101" charset="-122"/>
                <a:cs typeface="黑体" panose="02010609060101010101" charset="-122"/>
              </a:rPr>
              <a:t>日期</a:t>
            </a:r>
            <a:r>
              <a:rPr sz="2400" b="1" spc="-5" dirty="0">
                <a:latin typeface="黑体" panose="02010609060101010101" charset="-122"/>
                <a:cs typeface="黑体" panose="02010609060101010101" charset="-122"/>
              </a:rPr>
              <a:t>：201	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年	月	日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86511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000744" y="856488"/>
                </a:moveTo>
                <a:lnTo>
                  <a:pt x="143256" y="856488"/>
                </a:lnTo>
                <a:lnTo>
                  <a:pt x="97911" y="849200"/>
                </a:lnTo>
                <a:lnTo>
                  <a:pt x="58578" y="828896"/>
                </a:lnTo>
                <a:lnTo>
                  <a:pt x="27591" y="797909"/>
                </a:lnTo>
                <a:lnTo>
                  <a:pt x="7287" y="758576"/>
                </a:lnTo>
                <a:lnTo>
                  <a:pt x="0" y="713232"/>
                </a:lnTo>
                <a:lnTo>
                  <a:pt x="0" y="141732"/>
                </a:lnTo>
                <a:lnTo>
                  <a:pt x="7287" y="96765"/>
                </a:lnTo>
                <a:lnTo>
                  <a:pt x="27591" y="57700"/>
                </a:lnTo>
                <a:lnTo>
                  <a:pt x="58578" y="26945"/>
                </a:lnTo>
                <a:lnTo>
                  <a:pt x="97911" y="6909"/>
                </a:lnTo>
                <a:lnTo>
                  <a:pt x="143256" y="0"/>
                </a:lnTo>
                <a:lnTo>
                  <a:pt x="9000744" y="0"/>
                </a:lnTo>
                <a:lnTo>
                  <a:pt x="9046088" y="6909"/>
                </a:lnTo>
                <a:lnTo>
                  <a:pt x="9085421" y="26945"/>
                </a:lnTo>
                <a:lnTo>
                  <a:pt x="9116408" y="57700"/>
                </a:lnTo>
                <a:lnTo>
                  <a:pt x="9136712" y="96765"/>
                </a:lnTo>
                <a:lnTo>
                  <a:pt x="9144000" y="141732"/>
                </a:lnTo>
                <a:lnTo>
                  <a:pt x="9144000" y="713232"/>
                </a:lnTo>
                <a:lnTo>
                  <a:pt x="9136712" y="758576"/>
                </a:lnTo>
                <a:lnTo>
                  <a:pt x="9116408" y="797909"/>
                </a:lnTo>
                <a:lnTo>
                  <a:pt x="9085421" y="828896"/>
                </a:lnTo>
                <a:lnTo>
                  <a:pt x="9046088" y="849200"/>
                </a:lnTo>
                <a:lnTo>
                  <a:pt x="9000744" y="856488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73050"/>
            <a:ext cx="9144000" cy="882650"/>
          </a:xfrm>
          <a:custGeom>
            <a:avLst/>
            <a:gdLst/>
            <a:ahLst/>
            <a:cxnLst/>
            <a:rect l="l" t="t" r="r" b="b"/>
            <a:pathLst>
              <a:path w="9144000" h="882650">
                <a:moveTo>
                  <a:pt x="9032151" y="2539"/>
                </a:moveTo>
                <a:lnTo>
                  <a:pt x="111848" y="2539"/>
                </a:lnTo>
                <a:lnTo>
                  <a:pt x="118884" y="1270"/>
                </a:lnTo>
                <a:lnTo>
                  <a:pt x="126669" y="0"/>
                </a:lnTo>
                <a:lnTo>
                  <a:pt x="9017330" y="0"/>
                </a:lnTo>
                <a:lnTo>
                  <a:pt x="9025115" y="1270"/>
                </a:lnTo>
                <a:lnTo>
                  <a:pt x="9032151" y="2539"/>
                </a:lnTo>
                <a:close/>
              </a:path>
              <a:path w="9144000" h="882650">
                <a:moveTo>
                  <a:pt x="9047073" y="6350"/>
                </a:moveTo>
                <a:lnTo>
                  <a:pt x="96926" y="6350"/>
                </a:lnTo>
                <a:lnTo>
                  <a:pt x="103695" y="3810"/>
                </a:lnTo>
                <a:lnTo>
                  <a:pt x="111226" y="2539"/>
                </a:lnTo>
                <a:lnTo>
                  <a:pt x="9032773" y="2539"/>
                </a:lnTo>
                <a:lnTo>
                  <a:pt x="9040304" y="3810"/>
                </a:lnTo>
                <a:lnTo>
                  <a:pt x="9047073" y="6350"/>
                </a:lnTo>
                <a:close/>
              </a:path>
              <a:path w="9144000" h="882650">
                <a:moveTo>
                  <a:pt x="9054312" y="8889"/>
                </a:moveTo>
                <a:lnTo>
                  <a:pt x="89687" y="8889"/>
                </a:lnTo>
                <a:lnTo>
                  <a:pt x="96316" y="6350"/>
                </a:lnTo>
                <a:lnTo>
                  <a:pt x="9047683" y="6350"/>
                </a:lnTo>
                <a:lnTo>
                  <a:pt x="9054312" y="8889"/>
                </a:lnTo>
                <a:close/>
              </a:path>
              <a:path w="9144000" h="882650">
                <a:moveTo>
                  <a:pt x="9061399" y="11429"/>
                </a:moveTo>
                <a:lnTo>
                  <a:pt x="82600" y="11429"/>
                </a:lnTo>
                <a:lnTo>
                  <a:pt x="89090" y="8889"/>
                </a:lnTo>
                <a:lnTo>
                  <a:pt x="9054909" y="8889"/>
                </a:lnTo>
                <a:lnTo>
                  <a:pt x="9061399" y="11429"/>
                </a:lnTo>
                <a:close/>
              </a:path>
              <a:path w="9144000" h="882650">
                <a:moveTo>
                  <a:pt x="9061970" y="869950"/>
                </a:moveTo>
                <a:lnTo>
                  <a:pt x="82029" y="869950"/>
                </a:lnTo>
                <a:lnTo>
                  <a:pt x="75145" y="866140"/>
                </a:lnTo>
                <a:lnTo>
                  <a:pt x="68440" y="863600"/>
                </a:lnTo>
                <a:lnTo>
                  <a:pt x="62458" y="859790"/>
                </a:lnTo>
                <a:lnTo>
                  <a:pt x="55638" y="854710"/>
                </a:lnTo>
                <a:lnTo>
                  <a:pt x="49542" y="850900"/>
                </a:lnTo>
                <a:lnTo>
                  <a:pt x="43675" y="845819"/>
                </a:lnTo>
                <a:lnTo>
                  <a:pt x="38493" y="842010"/>
                </a:lnTo>
                <a:lnTo>
                  <a:pt x="33083" y="836930"/>
                </a:lnTo>
                <a:lnTo>
                  <a:pt x="32651" y="835660"/>
                </a:lnTo>
                <a:lnTo>
                  <a:pt x="27520" y="830580"/>
                </a:lnTo>
                <a:lnTo>
                  <a:pt x="23025" y="825500"/>
                </a:lnTo>
                <a:lnTo>
                  <a:pt x="18402" y="819150"/>
                </a:lnTo>
                <a:lnTo>
                  <a:pt x="14046" y="814069"/>
                </a:lnTo>
                <a:lnTo>
                  <a:pt x="9994" y="807719"/>
                </a:lnTo>
                <a:lnTo>
                  <a:pt x="9677" y="806450"/>
                </a:lnTo>
                <a:lnTo>
                  <a:pt x="6235" y="801369"/>
                </a:lnTo>
                <a:lnTo>
                  <a:pt x="2781" y="793750"/>
                </a:lnTo>
                <a:lnTo>
                  <a:pt x="0" y="788669"/>
                </a:lnTo>
                <a:lnTo>
                  <a:pt x="0" y="92710"/>
                </a:lnTo>
                <a:lnTo>
                  <a:pt x="2781" y="87629"/>
                </a:lnTo>
                <a:lnTo>
                  <a:pt x="6235" y="80010"/>
                </a:lnTo>
                <a:lnTo>
                  <a:pt x="9677" y="74929"/>
                </a:lnTo>
                <a:lnTo>
                  <a:pt x="14046" y="67310"/>
                </a:lnTo>
                <a:lnTo>
                  <a:pt x="18402" y="62229"/>
                </a:lnTo>
                <a:lnTo>
                  <a:pt x="23025" y="55879"/>
                </a:lnTo>
                <a:lnTo>
                  <a:pt x="27520" y="50800"/>
                </a:lnTo>
                <a:lnTo>
                  <a:pt x="32651" y="45720"/>
                </a:lnTo>
                <a:lnTo>
                  <a:pt x="33083" y="44450"/>
                </a:lnTo>
                <a:lnTo>
                  <a:pt x="38493" y="39370"/>
                </a:lnTo>
                <a:lnTo>
                  <a:pt x="43675" y="35560"/>
                </a:lnTo>
                <a:lnTo>
                  <a:pt x="49542" y="30479"/>
                </a:lnTo>
                <a:lnTo>
                  <a:pt x="55638" y="26670"/>
                </a:lnTo>
                <a:lnTo>
                  <a:pt x="61937" y="21589"/>
                </a:lnTo>
                <a:lnTo>
                  <a:pt x="62458" y="21589"/>
                </a:lnTo>
                <a:lnTo>
                  <a:pt x="68440" y="17779"/>
                </a:lnTo>
                <a:lnTo>
                  <a:pt x="75145" y="15239"/>
                </a:lnTo>
                <a:lnTo>
                  <a:pt x="82029" y="11429"/>
                </a:lnTo>
                <a:lnTo>
                  <a:pt x="9061970" y="11429"/>
                </a:lnTo>
                <a:lnTo>
                  <a:pt x="9068854" y="15239"/>
                </a:lnTo>
                <a:lnTo>
                  <a:pt x="9075559" y="17779"/>
                </a:lnTo>
                <a:lnTo>
                  <a:pt x="9081541" y="21589"/>
                </a:lnTo>
                <a:lnTo>
                  <a:pt x="9086656" y="25400"/>
                </a:lnTo>
                <a:lnTo>
                  <a:pt x="129870" y="25400"/>
                </a:lnTo>
                <a:lnTo>
                  <a:pt x="122720" y="26670"/>
                </a:lnTo>
                <a:lnTo>
                  <a:pt x="123355" y="26670"/>
                </a:lnTo>
                <a:lnTo>
                  <a:pt x="116319" y="27939"/>
                </a:lnTo>
                <a:lnTo>
                  <a:pt x="116941" y="27939"/>
                </a:lnTo>
                <a:lnTo>
                  <a:pt x="110032" y="29210"/>
                </a:lnTo>
                <a:lnTo>
                  <a:pt x="110642" y="29210"/>
                </a:lnTo>
                <a:lnTo>
                  <a:pt x="103860" y="30479"/>
                </a:lnTo>
                <a:lnTo>
                  <a:pt x="104457" y="30479"/>
                </a:lnTo>
                <a:lnTo>
                  <a:pt x="97828" y="33020"/>
                </a:lnTo>
                <a:lnTo>
                  <a:pt x="98412" y="33020"/>
                </a:lnTo>
                <a:lnTo>
                  <a:pt x="95167" y="34289"/>
                </a:lnTo>
                <a:lnTo>
                  <a:pt x="92494" y="34289"/>
                </a:lnTo>
                <a:lnTo>
                  <a:pt x="88277" y="36829"/>
                </a:lnTo>
                <a:lnTo>
                  <a:pt x="86728" y="36829"/>
                </a:lnTo>
                <a:lnTo>
                  <a:pt x="80568" y="40639"/>
                </a:lnTo>
                <a:lnTo>
                  <a:pt x="81102" y="40639"/>
                </a:lnTo>
                <a:lnTo>
                  <a:pt x="75120" y="43179"/>
                </a:lnTo>
                <a:lnTo>
                  <a:pt x="75641" y="43179"/>
                </a:lnTo>
                <a:lnTo>
                  <a:pt x="69850" y="46989"/>
                </a:lnTo>
                <a:lnTo>
                  <a:pt x="70358" y="46989"/>
                </a:lnTo>
                <a:lnTo>
                  <a:pt x="64757" y="50800"/>
                </a:lnTo>
                <a:lnTo>
                  <a:pt x="65239" y="50800"/>
                </a:lnTo>
                <a:lnTo>
                  <a:pt x="59842" y="54610"/>
                </a:lnTo>
                <a:lnTo>
                  <a:pt x="60312" y="54610"/>
                </a:lnTo>
                <a:lnTo>
                  <a:pt x="55130" y="58420"/>
                </a:lnTo>
                <a:lnTo>
                  <a:pt x="55575" y="58420"/>
                </a:lnTo>
                <a:lnTo>
                  <a:pt x="51850" y="62229"/>
                </a:lnTo>
                <a:lnTo>
                  <a:pt x="51041" y="62229"/>
                </a:lnTo>
                <a:lnTo>
                  <a:pt x="46304" y="67310"/>
                </a:lnTo>
                <a:lnTo>
                  <a:pt x="46710" y="67310"/>
                </a:lnTo>
                <a:lnTo>
                  <a:pt x="42227" y="72389"/>
                </a:lnTo>
                <a:lnTo>
                  <a:pt x="42608" y="72389"/>
                </a:lnTo>
                <a:lnTo>
                  <a:pt x="39427" y="76200"/>
                </a:lnTo>
                <a:lnTo>
                  <a:pt x="38735" y="76200"/>
                </a:lnTo>
                <a:lnTo>
                  <a:pt x="34747" y="82550"/>
                </a:lnTo>
                <a:lnTo>
                  <a:pt x="35090" y="82550"/>
                </a:lnTo>
                <a:lnTo>
                  <a:pt x="31381" y="87629"/>
                </a:lnTo>
                <a:lnTo>
                  <a:pt x="31699" y="87629"/>
                </a:lnTo>
                <a:lnTo>
                  <a:pt x="28257" y="92710"/>
                </a:lnTo>
                <a:lnTo>
                  <a:pt x="28549" y="92710"/>
                </a:lnTo>
                <a:lnTo>
                  <a:pt x="26019" y="97789"/>
                </a:lnTo>
                <a:lnTo>
                  <a:pt x="25666" y="97789"/>
                </a:lnTo>
                <a:lnTo>
                  <a:pt x="22796" y="104139"/>
                </a:lnTo>
                <a:lnTo>
                  <a:pt x="23037" y="104139"/>
                </a:lnTo>
                <a:lnTo>
                  <a:pt x="20485" y="110489"/>
                </a:lnTo>
                <a:lnTo>
                  <a:pt x="20701" y="110489"/>
                </a:lnTo>
                <a:lnTo>
                  <a:pt x="18902" y="115570"/>
                </a:lnTo>
                <a:lnTo>
                  <a:pt x="18643" y="115570"/>
                </a:lnTo>
                <a:lnTo>
                  <a:pt x="17034" y="121920"/>
                </a:lnTo>
                <a:lnTo>
                  <a:pt x="16878" y="121920"/>
                </a:lnTo>
                <a:lnTo>
                  <a:pt x="15544" y="128270"/>
                </a:lnTo>
                <a:lnTo>
                  <a:pt x="15405" y="128270"/>
                </a:lnTo>
                <a:lnTo>
                  <a:pt x="14357" y="134620"/>
                </a:lnTo>
                <a:lnTo>
                  <a:pt x="13487" y="140970"/>
                </a:lnTo>
                <a:lnTo>
                  <a:pt x="12943" y="147320"/>
                </a:lnTo>
                <a:lnTo>
                  <a:pt x="12700" y="154940"/>
                </a:lnTo>
                <a:lnTo>
                  <a:pt x="12700" y="726440"/>
                </a:lnTo>
                <a:lnTo>
                  <a:pt x="12848" y="732790"/>
                </a:lnTo>
                <a:lnTo>
                  <a:pt x="13398" y="740410"/>
                </a:lnTo>
                <a:lnTo>
                  <a:pt x="14249" y="746760"/>
                </a:lnTo>
                <a:lnTo>
                  <a:pt x="15405" y="753110"/>
                </a:lnTo>
                <a:lnTo>
                  <a:pt x="15544" y="753110"/>
                </a:lnTo>
                <a:lnTo>
                  <a:pt x="16878" y="759460"/>
                </a:lnTo>
                <a:lnTo>
                  <a:pt x="17034" y="759460"/>
                </a:lnTo>
                <a:lnTo>
                  <a:pt x="18643" y="765810"/>
                </a:lnTo>
                <a:lnTo>
                  <a:pt x="18902" y="765810"/>
                </a:lnTo>
                <a:lnTo>
                  <a:pt x="20701" y="770890"/>
                </a:lnTo>
                <a:lnTo>
                  <a:pt x="20485" y="770890"/>
                </a:lnTo>
                <a:lnTo>
                  <a:pt x="23037" y="777240"/>
                </a:lnTo>
                <a:lnTo>
                  <a:pt x="22796" y="777240"/>
                </a:lnTo>
                <a:lnTo>
                  <a:pt x="25666" y="783590"/>
                </a:lnTo>
                <a:lnTo>
                  <a:pt x="26019" y="783590"/>
                </a:lnTo>
                <a:lnTo>
                  <a:pt x="28549" y="788669"/>
                </a:lnTo>
                <a:lnTo>
                  <a:pt x="28257" y="788669"/>
                </a:lnTo>
                <a:lnTo>
                  <a:pt x="31699" y="793750"/>
                </a:lnTo>
                <a:lnTo>
                  <a:pt x="31381" y="793750"/>
                </a:lnTo>
                <a:lnTo>
                  <a:pt x="35090" y="800100"/>
                </a:lnTo>
                <a:lnTo>
                  <a:pt x="35544" y="800100"/>
                </a:lnTo>
                <a:lnTo>
                  <a:pt x="38735" y="805180"/>
                </a:lnTo>
                <a:lnTo>
                  <a:pt x="39427" y="805180"/>
                </a:lnTo>
                <a:lnTo>
                  <a:pt x="42608" y="808990"/>
                </a:lnTo>
                <a:lnTo>
                  <a:pt x="42227" y="808990"/>
                </a:lnTo>
                <a:lnTo>
                  <a:pt x="46710" y="814069"/>
                </a:lnTo>
                <a:lnTo>
                  <a:pt x="46304" y="814069"/>
                </a:lnTo>
                <a:lnTo>
                  <a:pt x="51041" y="819150"/>
                </a:lnTo>
                <a:lnTo>
                  <a:pt x="51850" y="819150"/>
                </a:lnTo>
                <a:lnTo>
                  <a:pt x="55575" y="822960"/>
                </a:lnTo>
                <a:lnTo>
                  <a:pt x="55130" y="822960"/>
                </a:lnTo>
                <a:lnTo>
                  <a:pt x="60312" y="826769"/>
                </a:lnTo>
                <a:lnTo>
                  <a:pt x="59842" y="826769"/>
                </a:lnTo>
                <a:lnTo>
                  <a:pt x="65239" y="830580"/>
                </a:lnTo>
                <a:lnTo>
                  <a:pt x="64757" y="830580"/>
                </a:lnTo>
                <a:lnTo>
                  <a:pt x="70358" y="834390"/>
                </a:lnTo>
                <a:lnTo>
                  <a:pt x="69850" y="834390"/>
                </a:lnTo>
                <a:lnTo>
                  <a:pt x="75641" y="838200"/>
                </a:lnTo>
                <a:lnTo>
                  <a:pt x="75120" y="838200"/>
                </a:lnTo>
                <a:lnTo>
                  <a:pt x="81102" y="840740"/>
                </a:lnTo>
                <a:lnTo>
                  <a:pt x="80568" y="840740"/>
                </a:lnTo>
                <a:lnTo>
                  <a:pt x="86728" y="844550"/>
                </a:lnTo>
                <a:lnTo>
                  <a:pt x="88277" y="844550"/>
                </a:lnTo>
                <a:lnTo>
                  <a:pt x="92494" y="847090"/>
                </a:lnTo>
                <a:lnTo>
                  <a:pt x="95167" y="847090"/>
                </a:lnTo>
                <a:lnTo>
                  <a:pt x="98412" y="848360"/>
                </a:lnTo>
                <a:lnTo>
                  <a:pt x="97828" y="848360"/>
                </a:lnTo>
                <a:lnTo>
                  <a:pt x="104457" y="850900"/>
                </a:lnTo>
                <a:lnTo>
                  <a:pt x="103860" y="850900"/>
                </a:lnTo>
                <a:lnTo>
                  <a:pt x="110642" y="852169"/>
                </a:lnTo>
                <a:lnTo>
                  <a:pt x="110032" y="852169"/>
                </a:lnTo>
                <a:lnTo>
                  <a:pt x="116941" y="853440"/>
                </a:lnTo>
                <a:lnTo>
                  <a:pt x="116319" y="853440"/>
                </a:lnTo>
                <a:lnTo>
                  <a:pt x="123355" y="854710"/>
                </a:lnTo>
                <a:lnTo>
                  <a:pt x="122720" y="854710"/>
                </a:lnTo>
                <a:lnTo>
                  <a:pt x="129870" y="855980"/>
                </a:lnTo>
                <a:lnTo>
                  <a:pt x="135851" y="855980"/>
                </a:lnTo>
                <a:lnTo>
                  <a:pt x="143205" y="857250"/>
                </a:lnTo>
                <a:lnTo>
                  <a:pt x="9085211" y="857250"/>
                </a:lnTo>
                <a:lnTo>
                  <a:pt x="9082062" y="859790"/>
                </a:lnTo>
                <a:lnTo>
                  <a:pt x="9081541" y="859790"/>
                </a:lnTo>
                <a:lnTo>
                  <a:pt x="9075559" y="863600"/>
                </a:lnTo>
                <a:lnTo>
                  <a:pt x="9068854" y="866140"/>
                </a:lnTo>
                <a:lnTo>
                  <a:pt x="9061970" y="869950"/>
                </a:lnTo>
                <a:close/>
              </a:path>
              <a:path w="9144000" h="882650">
                <a:moveTo>
                  <a:pt x="9052077" y="35560"/>
                </a:moveTo>
                <a:lnTo>
                  <a:pt x="9045587" y="33020"/>
                </a:lnTo>
                <a:lnTo>
                  <a:pt x="9046171" y="33020"/>
                </a:lnTo>
                <a:lnTo>
                  <a:pt x="9039542" y="30479"/>
                </a:lnTo>
                <a:lnTo>
                  <a:pt x="9040139" y="30479"/>
                </a:lnTo>
                <a:lnTo>
                  <a:pt x="9033357" y="29210"/>
                </a:lnTo>
                <a:lnTo>
                  <a:pt x="9033967" y="29210"/>
                </a:lnTo>
                <a:lnTo>
                  <a:pt x="9027058" y="27939"/>
                </a:lnTo>
                <a:lnTo>
                  <a:pt x="9027680" y="27939"/>
                </a:lnTo>
                <a:lnTo>
                  <a:pt x="9020644" y="26670"/>
                </a:lnTo>
                <a:lnTo>
                  <a:pt x="9021279" y="26670"/>
                </a:lnTo>
                <a:lnTo>
                  <a:pt x="9014129" y="25400"/>
                </a:lnTo>
                <a:lnTo>
                  <a:pt x="9086656" y="25400"/>
                </a:lnTo>
                <a:lnTo>
                  <a:pt x="9088361" y="26670"/>
                </a:lnTo>
                <a:lnTo>
                  <a:pt x="9094457" y="30479"/>
                </a:lnTo>
                <a:lnTo>
                  <a:pt x="9098857" y="34289"/>
                </a:lnTo>
                <a:lnTo>
                  <a:pt x="9051505" y="34289"/>
                </a:lnTo>
                <a:lnTo>
                  <a:pt x="9052077" y="35560"/>
                </a:lnTo>
                <a:close/>
              </a:path>
              <a:path w="9144000" h="882650">
                <a:moveTo>
                  <a:pt x="91922" y="35560"/>
                </a:moveTo>
                <a:lnTo>
                  <a:pt x="92494" y="34289"/>
                </a:lnTo>
                <a:lnTo>
                  <a:pt x="95167" y="34289"/>
                </a:lnTo>
                <a:lnTo>
                  <a:pt x="91922" y="35560"/>
                </a:lnTo>
                <a:close/>
              </a:path>
              <a:path w="9144000" h="882650">
                <a:moveTo>
                  <a:pt x="9057830" y="38100"/>
                </a:moveTo>
                <a:lnTo>
                  <a:pt x="9051505" y="34289"/>
                </a:lnTo>
                <a:lnTo>
                  <a:pt x="9098857" y="34289"/>
                </a:lnTo>
                <a:lnTo>
                  <a:pt x="9100324" y="35560"/>
                </a:lnTo>
                <a:lnTo>
                  <a:pt x="9102051" y="36829"/>
                </a:lnTo>
                <a:lnTo>
                  <a:pt x="9057271" y="36829"/>
                </a:lnTo>
                <a:lnTo>
                  <a:pt x="9057830" y="38100"/>
                </a:lnTo>
                <a:close/>
              </a:path>
              <a:path w="9144000" h="882650">
                <a:moveTo>
                  <a:pt x="86169" y="38100"/>
                </a:moveTo>
                <a:lnTo>
                  <a:pt x="86728" y="36829"/>
                </a:lnTo>
                <a:lnTo>
                  <a:pt x="88277" y="36829"/>
                </a:lnTo>
                <a:lnTo>
                  <a:pt x="86169" y="38100"/>
                </a:lnTo>
                <a:close/>
              </a:path>
              <a:path w="9144000" h="882650">
                <a:moveTo>
                  <a:pt x="9093390" y="63500"/>
                </a:moveTo>
                <a:lnTo>
                  <a:pt x="9088424" y="58420"/>
                </a:lnTo>
                <a:lnTo>
                  <a:pt x="9088869" y="58420"/>
                </a:lnTo>
                <a:lnTo>
                  <a:pt x="9083687" y="54610"/>
                </a:lnTo>
                <a:lnTo>
                  <a:pt x="9084157" y="54610"/>
                </a:lnTo>
                <a:lnTo>
                  <a:pt x="9078760" y="50800"/>
                </a:lnTo>
                <a:lnTo>
                  <a:pt x="9079242" y="50800"/>
                </a:lnTo>
                <a:lnTo>
                  <a:pt x="9073642" y="46989"/>
                </a:lnTo>
                <a:lnTo>
                  <a:pt x="9074150" y="46989"/>
                </a:lnTo>
                <a:lnTo>
                  <a:pt x="9068358" y="43179"/>
                </a:lnTo>
                <a:lnTo>
                  <a:pt x="9068879" y="43179"/>
                </a:lnTo>
                <a:lnTo>
                  <a:pt x="9062897" y="40639"/>
                </a:lnTo>
                <a:lnTo>
                  <a:pt x="9063431" y="40639"/>
                </a:lnTo>
                <a:lnTo>
                  <a:pt x="9057271" y="36829"/>
                </a:lnTo>
                <a:lnTo>
                  <a:pt x="9102051" y="36829"/>
                </a:lnTo>
                <a:lnTo>
                  <a:pt x="9105506" y="39370"/>
                </a:lnTo>
                <a:lnTo>
                  <a:pt x="9110916" y="44450"/>
                </a:lnTo>
                <a:lnTo>
                  <a:pt x="9111348" y="45720"/>
                </a:lnTo>
                <a:lnTo>
                  <a:pt x="9116479" y="50800"/>
                </a:lnTo>
                <a:lnTo>
                  <a:pt x="9120974" y="55879"/>
                </a:lnTo>
                <a:lnTo>
                  <a:pt x="9125597" y="62229"/>
                </a:lnTo>
                <a:lnTo>
                  <a:pt x="9092958" y="62229"/>
                </a:lnTo>
                <a:lnTo>
                  <a:pt x="9093390" y="63500"/>
                </a:lnTo>
                <a:close/>
              </a:path>
              <a:path w="9144000" h="882650">
                <a:moveTo>
                  <a:pt x="50609" y="63500"/>
                </a:moveTo>
                <a:lnTo>
                  <a:pt x="51041" y="62229"/>
                </a:lnTo>
                <a:lnTo>
                  <a:pt x="51850" y="62229"/>
                </a:lnTo>
                <a:lnTo>
                  <a:pt x="50609" y="63500"/>
                </a:lnTo>
                <a:close/>
              </a:path>
              <a:path w="9144000" h="882650">
                <a:moveTo>
                  <a:pt x="9105633" y="77470"/>
                </a:moveTo>
                <a:lnTo>
                  <a:pt x="9101391" y="72389"/>
                </a:lnTo>
                <a:lnTo>
                  <a:pt x="9101772" y="72389"/>
                </a:lnTo>
                <a:lnTo>
                  <a:pt x="9097276" y="67310"/>
                </a:lnTo>
                <a:lnTo>
                  <a:pt x="9097695" y="67310"/>
                </a:lnTo>
                <a:lnTo>
                  <a:pt x="9092958" y="62229"/>
                </a:lnTo>
                <a:lnTo>
                  <a:pt x="9125597" y="62229"/>
                </a:lnTo>
                <a:lnTo>
                  <a:pt x="9129953" y="67310"/>
                </a:lnTo>
                <a:lnTo>
                  <a:pt x="9134005" y="73660"/>
                </a:lnTo>
                <a:lnTo>
                  <a:pt x="9134322" y="74929"/>
                </a:lnTo>
                <a:lnTo>
                  <a:pt x="9135183" y="76200"/>
                </a:lnTo>
                <a:lnTo>
                  <a:pt x="9105265" y="76200"/>
                </a:lnTo>
                <a:lnTo>
                  <a:pt x="9105633" y="77470"/>
                </a:lnTo>
                <a:close/>
              </a:path>
              <a:path w="9144000" h="882650">
                <a:moveTo>
                  <a:pt x="38366" y="77470"/>
                </a:moveTo>
                <a:lnTo>
                  <a:pt x="38735" y="76200"/>
                </a:lnTo>
                <a:lnTo>
                  <a:pt x="39427" y="76200"/>
                </a:lnTo>
                <a:lnTo>
                  <a:pt x="38366" y="77470"/>
                </a:lnTo>
                <a:close/>
              </a:path>
              <a:path w="9144000" h="882650">
                <a:moveTo>
                  <a:pt x="9118600" y="99060"/>
                </a:moveTo>
                <a:lnTo>
                  <a:pt x="9115450" y="92710"/>
                </a:lnTo>
                <a:lnTo>
                  <a:pt x="9115742" y="92710"/>
                </a:lnTo>
                <a:lnTo>
                  <a:pt x="9112300" y="87629"/>
                </a:lnTo>
                <a:lnTo>
                  <a:pt x="9112618" y="87629"/>
                </a:lnTo>
                <a:lnTo>
                  <a:pt x="9108909" y="82550"/>
                </a:lnTo>
                <a:lnTo>
                  <a:pt x="9109252" y="82550"/>
                </a:lnTo>
                <a:lnTo>
                  <a:pt x="9105265" y="76200"/>
                </a:lnTo>
                <a:lnTo>
                  <a:pt x="9135183" y="76200"/>
                </a:lnTo>
                <a:lnTo>
                  <a:pt x="9137764" y="80010"/>
                </a:lnTo>
                <a:lnTo>
                  <a:pt x="9141218" y="87629"/>
                </a:lnTo>
                <a:lnTo>
                  <a:pt x="9144000" y="92710"/>
                </a:lnTo>
                <a:lnTo>
                  <a:pt x="9144000" y="97789"/>
                </a:lnTo>
                <a:lnTo>
                  <a:pt x="9118333" y="97789"/>
                </a:lnTo>
                <a:lnTo>
                  <a:pt x="9118600" y="99060"/>
                </a:lnTo>
                <a:close/>
              </a:path>
              <a:path w="9144000" h="882650">
                <a:moveTo>
                  <a:pt x="25387" y="99060"/>
                </a:moveTo>
                <a:lnTo>
                  <a:pt x="25666" y="97789"/>
                </a:lnTo>
                <a:lnTo>
                  <a:pt x="26019" y="97789"/>
                </a:lnTo>
                <a:lnTo>
                  <a:pt x="25387" y="99060"/>
                </a:lnTo>
                <a:close/>
              </a:path>
              <a:path w="9144000" h="882650">
                <a:moveTo>
                  <a:pt x="9125546" y="116839"/>
                </a:moveTo>
                <a:lnTo>
                  <a:pt x="9123299" y="110489"/>
                </a:lnTo>
                <a:lnTo>
                  <a:pt x="9123514" y="110489"/>
                </a:lnTo>
                <a:lnTo>
                  <a:pt x="9120962" y="104139"/>
                </a:lnTo>
                <a:lnTo>
                  <a:pt x="9121203" y="104139"/>
                </a:lnTo>
                <a:lnTo>
                  <a:pt x="9118333" y="97789"/>
                </a:lnTo>
                <a:lnTo>
                  <a:pt x="9144000" y="97789"/>
                </a:lnTo>
                <a:lnTo>
                  <a:pt x="9144000" y="115570"/>
                </a:lnTo>
                <a:lnTo>
                  <a:pt x="9125356" y="115570"/>
                </a:lnTo>
                <a:lnTo>
                  <a:pt x="9125546" y="116839"/>
                </a:lnTo>
                <a:close/>
              </a:path>
              <a:path w="9144000" h="882650">
                <a:moveTo>
                  <a:pt x="18453" y="116839"/>
                </a:moveTo>
                <a:lnTo>
                  <a:pt x="18643" y="115570"/>
                </a:lnTo>
                <a:lnTo>
                  <a:pt x="18902" y="115570"/>
                </a:lnTo>
                <a:lnTo>
                  <a:pt x="18453" y="116839"/>
                </a:lnTo>
                <a:close/>
              </a:path>
              <a:path w="9144000" h="882650">
                <a:moveTo>
                  <a:pt x="9127286" y="123189"/>
                </a:moveTo>
                <a:lnTo>
                  <a:pt x="9125356" y="115570"/>
                </a:lnTo>
                <a:lnTo>
                  <a:pt x="9144000" y="115570"/>
                </a:lnTo>
                <a:lnTo>
                  <a:pt x="9144000" y="121920"/>
                </a:lnTo>
                <a:lnTo>
                  <a:pt x="9127121" y="121920"/>
                </a:lnTo>
                <a:lnTo>
                  <a:pt x="9127286" y="123189"/>
                </a:lnTo>
                <a:close/>
              </a:path>
              <a:path w="9144000" h="882650">
                <a:moveTo>
                  <a:pt x="16713" y="123189"/>
                </a:moveTo>
                <a:lnTo>
                  <a:pt x="16878" y="121920"/>
                </a:lnTo>
                <a:lnTo>
                  <a:pt x="17034" y="121920"/>
                </a:lnTo>
                <a:lnTo>
                  <a:pt x="16713" y="123189"/>
                </a:lnTo>
                <a:close/>
              </a:path>
              <a:path w="9144000" h="882650">
                <a:moveTo>
                  <a:pt x="9128721" y="129539"/>
                </a:moveTo>
                <a:lnTo>
                  <a:pt x="9127121" y="121920"/>
                </a:lnTo>
                <a:lnTo>
                  <a:pt x="9144000" y="121920"/>
                </a:lnTo>
                <a:lnTo>
                  <a:pt x="9144000" y="128270"/>
                </a:lnTo>
                <a:lnTo>
                  <a:pt x="9128594" y="128270"/>
                </a:lnTo>
                <a:lnTo>
                  <a:pt x="9128721" y="129539"/>
                </a:lnTo>
                <a:close/>
              </a:path>
              <a:path w="9144000" h="882650">
                <a:moveTo>
                  <a:pt x="15278" y="129539"/>
                </a:moveTo>
                <a:lnTo>
                  <a:pt x="15405" y="128270"/>
                </a:lnTo>
                <a:lnTo>
                  <a:pt x="15544" y="128270"/>
                </a:lnTo>
                <a:lnTo>
                  <a:pt x="15278" y="129539"/>
                </a:lnTo>
                <a:close/>
              </a:path>
              <a:path w="9144000" h="882650">
                <a:moveTo>
                  <a:pt x="9144000" y="734060"/>
                </a:moveTo>
                <a:lnTo>
                  <a:pt x="9131122" y="734060"/>
                </a:lnTo>
                <a:lnTo>
                  <a:pt x="9131300" y="726440"/>
                </a:lnTo>
                <a:lnTo>
                  <a:pt x="9131300" y="154940"/>
                </a:lnTo>
                <a:lnTo>
                  <a:pt x="9131122" y="147320"/>
                </a:lnTo>
                <a:lnTo>
                  <a:pt x="9130601" y="140970"/>
                </a:lnTo>
                <a:lnTo>
                  <a:pt x="9129750" y="134620"/>
                </a:lnTo>
                <a:lnTo>
                  <a:pt x="9128594" y="128270"/>
                </a:lnTo>
                <a:lnTo>
                  <a:pt x="9144000" y="128270"/>
                </a:lnTo>
                <a:lnTo>
                  <a:pt x="9144000" y="734060"/>
                </a:lnTo>
                <a:close/>
              </a:path>
              <a:path w="9144000" h="882650">
                <a:moveTo>
                  <a:pt x="14147" y="135890"/>
                </a:moveTo>
                <a:lnTo>
                  <a:pt x="14249" y="134620"/>
                </a:lnTo>
                <a:lnTo>
                  <a:pt x="14147" y="135890"/>
                </a:lnTo>
                <a:close/>
              </a:path>
              <a:path w="9144000" h="882650">
                <a:moveTo>
                  <a:pt x="9129852" y="135890"/>
                </a:moveTo>
                <a:lnTo>
                  <a:pt x="9129642" y="134620"/>
                </a:lnTo>
                <a:lnTo>
                  <a:pt x="9129852" y="135890"/>
                </a:lnTo>
                <a:close/>
              </a:path>
              <a:path w="9144000" h="882650">
                <a:moveTo>
                  <a:pt x="13335" y="142240"/>
                </a:moveTo>
                <a:lnTo>
                  <a:pt x="13398" y="140970"/>
                </a:lnTo>
                <a:lnTo>
                  <a:pt x="13335" y="142240"/>
                </a:lnTo>
                <a:close/>
              </a:path>
              <a:path w="9144000" h="882650">
                <a:moveTo>
                  <a:pt x="9130665" y="142240"/>
                </a:moveTo>
                <a:lnTo>
                  <a:pt x="9130512" y="140970"/>
                </a:lnTo>
                <a:lnTo>
                  <a:pt x="9130665" y="142240"/>
                </a:lnTo>
                <a:close/>
              </a:path>
              <a:path w="9144000" h="882650">
                <a:moveTo>
                  <a:pt x="12852" y="148590"/>
                </a:moveTo>
                <a:lnTo>
                  <a:pt x="12877" y="147320"/>
                </a:lnTo>
                <a:lnTo>
                  <a:pt x="12852" y="148590"/>
                </a:lnTo>
                <a:close/>
              </a:path>
              <a:path w="9144000" h="882650">
                <a:moveTo>
                  <a:pt x="9131147" y="148590"/>
                </a:moveTo>
                <a:lnTo>
                  <a:pt x="9131056" y="147320"/>
                </a:lnTo>
                <a:lnTo>
                  <a:pt x="9131147" y="148590"/>
                </a:lnTo>
                <a:close/>
              </a:path>
              <a:path w="9144000" h="882650">
                <a:moveTo>
                  <a:pt x="12943" y="734060"/>
                </a:moveTo>
                <a:lnTo>
                  <a:pt x="12852" y="732790"/>
                </a:lnTo>
                <a:lnTo>
                  <a:pt x="12943" y="734060"/>
                </a:lnTo>
                <a:close/>
              </a:path>
              <a:path w="9144000" h="882650">
                <a:moveTo>
                  <a:pt x="9144000" y="740410"/>
                </a:moveTo>
                <a:lnTo>
                  <a:pt x="9130601" y="740410"/>
                </a:lnTo>
                <a:lnTo>
                  <a:pt x="9131147" y="732790"/>
                </a:lnTo>
                <a:lnTo>
                  <a:pt x="9131122" y="734060"/>
                </a:lnTo>
                <a:lnTo>
                  <a:pt x="9144000" y="734060"/>
                </a:lnTo>
                <a:lnTo>
                  <a:pt x="9144000" y="740410"/>
                </a:lnTo>
                <a:close/>
              </a:path>
              <a:path w="9144000" h="882650">
                <a:moveTo>
                  <a:pt x="13487" y="740410"/>
                </a:moveTo>
                <a:lnTo>
                  <a:pt x="13335" y="739140"/>
                </a:lnTo>
                <a:lnTo>
                  <a:pt x="13487" y="740410"/>
                </a:lnTo>
                <a:close/>
              </a:path>
              <a:path w="9144000" h="882650">
                <a:moveTo>
                  <a:pt x="9144000" y="746760"/>
                </a:moveTo>
                <a:lnTo>
                  <a:pt x="9129750" y="746760"/>
                </a:lnTo>
                <a:lnTo>
                  <a:pt x="9130665" y="739140"/>
                </a:lnTo>
                <a:lnTo>
                  <a:pt x="9130601" y="740410"/>
                </a:lnTo>
                <a:lnTo>
                  <a:pt x="9144000" y="740410"/>
                </a:lnTo>
                <a:lnTo>
                  <a:pt x="9144000" y="746760"/>
                </a:lnTo>
                <a:close/>
              </a:path>
              <a:path w="9144000" h="882650">
                <a:moveTo>
                  <a:pt x="14357" y="746760"/>
                </a:moveTo>
                <a:lnTo>
                  <a:pt x="14147" y="745490"/>
                </a:lnTo>
                <a:lnTo>
                  <a:pt x="14357" y="746760"/>
                </a:lnTo>
                <a:close/>
              </a:path>
              <a:path w="9144000" h="882650">
                <a:moveTo>
                  <a:pt x="9144000" y="753110"/>
                </a:moveTo>
                <a:lnTo>
                  <a:pt x="9128594" y="753110"/>
                </a:lnTo>
                <a:lnTo>
                  <a:pt x="9129852" y="745490"/>
                </a:lnTo>
                <a:lnTo>
                  <a:pt x="9129750" y="746760"/>
                </a:lnTo>
                <a:lnTo>
                  <a:pt x="9144000" y="746760"/>
                </a:lnTo>
                <a:lnTo>
                  <a:pt x="9144000" y="753110"/>
                </a:lnTo>
                <a:close/>
              </a:path>
              <a:path w="9144000" h="882650">
                <a:moveTo>
                  <a:pt x="15544" y="753110"/>
                </a:moveTo>
                <a:lnTo>
                  <a:pt x="15405" y="753110"/>
                </a:lnTo>
                <a:lnTo>
                  <a:pt x="15278" y="751840"/>
                </a:lnTo>
                <a:lnTo>
                  <a:pt x="15544" y="753110"/>
                </a:lnTo>
                <a:close/>
              </a:path>
              <a:path w="9144000" h="882650">
                <a:moveTo>
                  <a:pt x="9144000" y="759460"/>
                </a:moveTo>
                <a:lnTo>
                  <a:pt x="9127121" y="759460"/>
                </a:lnTo>
                <a:lnTo>
                  <a:pt x="9128721" y="751840"/>
                </a:lnTo>
                <a:lnTo>
                  <a:pt x="9128594" y="753110"/>
                </a:lnTo>
                <a:lnTo>
                  <a:pt x="9144000" y="753110"/>
                </a:lnTo>
                <a:lnTo>
                  <a:pt x="9144000" y="759460"/>
                </a:lnTo>
                <a:close/>
              </a:path>
              <a:path w="9144000" h="882650">
                <a:moveTo>
                  <a:pt x="17034" y="759460"/>
                </a:moveTo>
                <a:lnTo>
                  <a:pt x="16878" y="759460"/>
                </a:lnTo>
                <a:lnTo>
                  <a:pt x="16713" y="758190"/>
                </a:lnTo>
                <a:lnTo>
                  <a:pt x="17034" y="759460"/>
                </a:lnTo>
                <a:close/>
              </a:path>
              <a:path w="9144000" h="882650">
                <a:moveTo>
                  <a:pt x="9144000" y="765810"/>
                </a:moveTo>
                <a:lnTo>
                  <a:pt x="9125356" y="765810"/>
                </a:lnTo>
                <a:lnTo>
                  <a:pt x="9127286" y="758190"/>
                </a:lnTo>
                <a:lnTo>
                  <a:pt x="9127121" y="759460"/>
                </a:lnTo>
                <a:lnTo>
                  <a:pt x="9144000" y="759460"/>
                </a:lnTo>
                <a:lnTo>
                  <a:pt x="9144000" y="765810"/>
                </a:lnTo>
                <a:close/>
              </a:path>
              <a:path w="9144000" h="882650">
                <a:moveTo>
                  <a:pt x="18902" y="765810"/>
                </a:moveTo>
                <a:lnTo>
                  <a:pt x="18643" y="765810"/>
                </a:lnTo>
                <a:lnTo>
                  <a:pt x="18453" y="764540"/>
                </a:lnTo>
                <a:lnTo>
                  <a:pt x="18902" y="765810"/>
                </a:lnTo>
                <a:close/>
              </a:path>
              <a:path w="9144000" h="882650">
                <a:moveTo>
                  <a:pt x="9144000" y="783590"/>
                </a:moveTo>
                <a:lnTo>
                  <a:pt x="9118333" y="783590"/>
                </a:lnTo>
                <a:lnTo>
                  <a:pt x="9121203" y="777240"/>
                </a:lnTo>
                <a:lnTo>
                  <a:pt x="9120962" y="777240"/>
                </a:lnTo>
                <a:lnTo>
                  <a:pt x="9123514" y="770890"/>
                </a:lnTo>
                <a:lnTo>
                  <a:pt x="9123299" y="770890"/>
                </a:lnTo>
                <a:lnTo>
                  <a:pt x="9125546" y="764540"/>
                </a:lnTo>
                <a:lnTo>
                  <a:pt x="9125356" y="765810"/>
                </a:lnTo>
                <a:lnTo>
                  <a:pt x="9144000" y="765810"/>
                </a:lnTo>
                <a:lnTo>
                  <a:pt x="9144000" y="783590"/>
                </a:lnTo>
                <a:close/>
              </a:path>
              <a:path w="9144000" h="882650">
                <a:moveTo>
                  <a:pt x="26019" y="783590"/>
                </a:moveTo>
                <a:lnTo>
                  <a:pt x="25666" y="783590"/>
                </a:lnTo>
                <a:lnTo>
                  <a:pt x="25387" y="782319"/>
                </a:lnTo>
                <a:lnTo>
                  <a:pt x="26019" y="783590"/>
                </a:lnTo>
                <a:close/>
              </a:path>
              <a:path w="9144000" h="882650">
                <a:moveTo>
                  <a:pt x="9138340" y="800100"/>
                </a:moveTo>
                <a:lnTo>
                  <a:pt x="9108909" y="800100"/>
                </a:lnTo>
                <a:lnTo>
                  <a:pt x="9112618" y="793750"/>
                </a:lnTo>
                <a:lnTo>
                  <a:pt x="9112300" y="793750"/>
                </a:lnTo>
                <a:lnTo>
                  <a:pt x="9115742" y="788669"/>
                </a:lnTo>
                <a:lnTo>
                  <a:pt x="9115450" y="788669"/>
                </a:lnTo>
                <a:lnTo>
                  <a:pt x="9118600" y="782319"/>
                </a:lnTo>
                <a:lnTo>
                  <a:pt x="9118333" y="783590"/>
                </a:lnTo>
                <a:lnTo>
                  <a:pt x="9144000" y="783590"/>
                </a:lnTo>
                <a:lnTo>
                  <a:pt x="9144000" y="788669"/>
                </a:lnTo>
                <a:lnTo>
                  <a:pt x="9141218" y="793750"/>
                </a:lnTo>
                <a:lnTo>
                  <a:pt x="9138340" y="800100"/>
                </a:lnTo>
                <a:close/>
              </a:path>
              <a:path w="9144000" h="882650">
                <a:moveTo>
                  <a:pt x="35544" y="800100"/>
                </a:moveTo>
                <a:lnTo>
                  <a:pt x="35090" y="800100"/>
                </a:lnTo>
                <a:lnTo>
                  <a:pt x="34747" y="798830"/>
                </a:lnTo>
                <a:lnTo>
                  <a:pt x="35544" y="800100"/>
                </a:lnTo>
                <a:close/>
              </a:path>
              <a:path w="9144000" h="882650">
                <a:moveTo>
                  <a:pt x="9135183" y="805180"/>
                </a:moveTo>
                <a:lnTo>
                  <a:pt x="9105265" y="805180"/>
                </a:lnTo>
                <a:lnTo>
                  <a:pt x="9109252" y="798830"/>
                </a:lnTo>
                <a:lnTo>
                  <a:pt x="9108909" y="800100"/>
                </a:lnTo>
                <a:lnTo>
                  <a:pt x="9138340" y="800100"/>
                </a:lnTo>
                <a:lnTo>
                  <a:pt x="9137764" y="801369"/>
                </a:lnTo>
                <a:lnTo>
                  <a:pt x="9135183" y="805180"/>
                </a:lnTo>
                <a:close/>
              </a:path>
              <a:path w="9144000" h="882650">
                <a:moveTo>
                  <a:pt x="39427" y="805180"/>
                </a:moveTo>
                <a:lnTo>
                  <a:pt x="38735" y="805180"/>
                </a:lnTo>
                <a:lnTo>
                  <a:pt x="38366" y="803910"/>
                </a:lnTo>
                <a:lnTo>
                  <a:pt x="39427" y="805180"/>
                </a:lnTo>
                <a:close/>
              </a:path>
              <a:path w="9144000" h="882650">
                <a:moveTo>
                  <a:pt x="9125597" y="819150"/>
                </a:moveTo>
                <a:lnTo>
                  <a:pt x="9092958" y="819150"/>
                </a:lnTo>
                <a:lnTo>
                  <a:pt x="9097695" y="814069"/>
                </a:lnTo>
                <a:lnTo>
                  <a:pt x="9097276" y="814069"/>
                </a:lnTo>
                <a:lnTo>
                  <a:pt x="9101772" y="808990"/>
                </a:lnTo>
                <a:lnTo>
                  <a:pt x="9101391" y="808990"/>
                </a:lnTo>
                <a:lnTo>
                  <a:pt x="9105633" y="803910"/>
                </a:lnTo>
                <a:lnTo>
                  <a:pt x="9105265" y="805180"/>
                </a:lnTo>
                <a:lnTo>
                  <a:pt x="9135183" y="805180"/>
                </a:lnTo>
                <a:lnTo>
                  <a:pt x="9134322" y="806450"/>
                </a:lnTo>
                <a:lnTo>
                  <a:pt x="9129953" y="814069"/>
                </a:lnTo>
                <a:lnTo>
                  <a:pt x="9125597" y="819150"/>
                </a:lnTo>
                <a:close/>
              </a:path>
              <a:path w="9144000" h="882650">
                <a:moveTo>
                  <a:pt x="51850" y="819150"/>
                </a:moveTo>
                <a:lnTo>
                  <a:pt x="51041" y="819150"/>
                </a:lnTo>
                <a:lnTo>
                  <a:pt x="50609" y="817880"/>
                </a:lnTo>
                <a:lnTo>
                  <a:pt x="51850" y="819150"/>
                </a:lnTo>
                <a:close/>
              </a:path>
              <a:path w="9144000" h="882650">
                <a:moveTo>
                  <a:pt x="9102051" y="844550"/>
                </a:moveTo>
                <a:lnTo>
                  <a:pt x="9057271" y="844550"/>
                </a:lnTo>
                <a:lnTo>
                  <a:pt x="9063431" y="840740"/>
                </a:lnTo>
                <a:lnTo>
                  <a:pt x="9062897" y="840740"/>
                </a:lnTo>
                <a:lnTo>
                  <a:pt x="9068879" y="838200"/>
                </a:lnTo>
                <a:lnTo>
                  <a:pt x="9068358" y="838200"/>
                </a:lnTo>
                <a:lnTo>
                  <a:pt x="9074150" y="834390"/>
                </a:lnTo>
                <a:lnTo>
                  <a:pt x="9073642" y="834390"/>
                </a:lnTo>
                <a:lnTo>
                  <a:pt x="9079242" y="830580"/>
                </a:lnTo>
                <a:lnTo>
                  <a:pt x="9078760" y="830580"/>
                </a:lnTo>
                <a:lnTo>
                  <a:pt x="9084157" y="826769"/>
                </a:lnTo>
                <a:lnTo>
                  <a:pt x="9083687" y="826769"/>
                </a:lnTo>
                <a:lnTo>
                  <a:pt x="9088869" y="822960"/>
                </a:lnTo>
                <a:lnTo>
                  <a:pt x="9088424" y="822960"/>
                </a:lnTo>
                <a:lnTo>
                  <a:pt x="9093390" y="817880"/>
                </a:lnTo>
                <a:lnTo>
                  <a:pt x="9092958" y="819150"/>
                </a:lnTo>
                <a:lnTo>
                  <a:pt x="9125597" y="819150"/>
                </a:lnTo>
                <a:lnTo>
                  <a:pt x="9120974" y="825500"/>
                </a:lnTo>
                <a:lnTo>
                  <a:pt x="9116479" y="830580"/>
                </a:lnTo>
                <a:lnTo>
                  <a:pt x="9111348" y="835660"/>
                </a:lnTo>
                <a:lnTo>
                  <a:pt x="9110916" y="836930"/>
                </a:lnTo>
                <a:lnTo>
                  <a:pt x="9105506" y="842010"/>
                </a:lnTo>
                <a:lnTo>
                  <a:pt x="9102051" y="844550"/>
                </a:lnTo>
                <a:close/>
              </a:path>
              <a:path w="9144000" h="882650">
                <a:moveTo>
                  <a:pt x="88277" y="844550"/>
                </a:moveTo>
                <a:lnTo>
                  <a:pt x="86728" y="844550"/>
                </a:lnTo>
                <a:lnTo>
                  <a:pt x="86169" y="843280"/>
                </a:lnTo>
                <a:lnTo>
                  <a:pt x="88277" y="844550"/>
                </a:lnTo>
                <a:close/>
              </a:path>
              <a:path w="9144000" h="882650">
                <a:moveTo>
                  <a:pt x="9098857" y="847090"/>
                </a:moveTo>
                <a:lnTo>
                  <a:pt x="9051505" y="847090"/>
                </a:lnTo>
                <a:lnTo>
                  <a:pt x="9057830" y="843280"/>
                </a:lnTo>
                <a:lnTo>
                  <a:pt x="9057271" y="844550"/>
                </a:lnTo>
                <a:lnTo>
                  <a:pt x="9102051" y="844550"/>
                </a:lnTo>
                <a:lnTo>
                  <a:pt x="9100324" y="845819"/>
                </a:lnTo>
                <a:lnTo>
                  <a:pt x="9098857" y="847090"/>
                </a:lnTo>
                <a:close/>
              </a:path>
              <a:path w="9144000" h="882650">
                <a:moveTo>
                  <a:pt x="95167" y="847090"/>
                </a:moveTo>
                <a:lnTo>
                  <a:pt x="92494" y="847090"/>
                </a:lnTo>
                <a:lnTo>
                  <a:pt x="91922" y="845819"/>
                </a:lnTo>
                <a:lnTo>
                  <a:pt x="95167" y="847090"/>
                </a:lnTo>
                <a:close/>
              </a:path>
              <a:path w="9144000" h="882650">
                <a:moveTo>
                  <a:pt x="9085211" y="857250"/>
                </a:moveTo>
                <a:lnTo>
                  <a:pt x="9000794" y="857250"/>
                </a:lnTo>
                <a:lnTo>
                  <a:pt x="9008148" y="855980"/>
                </a:lnTo>
                <a:lnTo>
                  <a:pt x="9014129" y="855980"/>
                </a:lnTo>
                <a:lnTo>
                  <a:pt x="9021279" y="854710"/>
                </a:lnTo>
                <a:lnTo>
                  <a:pt x="9020644" y="854710"/>
                </a:lnTo>
                <a:lnTo>
                  <a:pt x="9027680" y="853440"/>
                </a:lnTo>
                <a:lnTo>
                  <a:pt x="9027058" y="853440"/>
                </a:lnTo>
                <a:lnTo>
                  <a:pt x="9033967" y="852169"/>
                </a:lnTo>
                <a:lnTo>
                  <a:pt x="9033357" y="852169"/>
                </a:lnTo>
                <a:lnTo>
                  <a:pt x="9040139" y="850900"/>
                </a:lnTo>
                <a:lnTo>
                  <a:pt x="9039542" y="850900"/>
                </a:lnTo>
                <a:lnTo>
                  <a:pt x="9046171" y="848360"/>
                </a:lnTo>
                <a:lnTo>
                  <a:pt x="9045587" y="848360"/>
                </a:lnTo>
                <a:lnTo>
                  <a:pt x="9052077" y="845819"/>
                </a:lnTo>
                <a:lnTo>
                  <a:pt x="9051505" y="847090"/>
                </a:lnTo>
                <a:lnTo>
                  <a:pt x="9098857" y="847090"/>
                </a:lnTo>
                <a:lnTo>
                  <a:pt x="9094457" y="850900"/>
                </a:lnTo>
                <a:lnTo>
                  <a:pt x="9088361" y="854710"/>
                </a:lnTo>
                <a:lnTo>
                  <a:pt x="9085211" y="857250"/>
                </a:lnTo>
                <a:close/>
              </a:path>
              <a:path w="9144000" h="882650">
                <a:moveTo>
                  <a:pt x="9054909" y="872490"/>
                </a:moveTo>
                <a:lnTo>
                  <a:pt x="89090" y="872490"/>
                </a:lnTo>
                <a:lnTo>
                  <a:pt x="82600" y="869950"/>
                </a:lnTo>
                <a:lnTo>
                  <a:pt x="9061399" y="869950"/>
                </a:lnTo>
                <a:lnTo>
                  <a:pt x="9054909" y="872490"/>
                </a:lnTo>
                <a:close/>
              </a:path>
              <a:path w="9144000" h="882650">
                <a:moveTo>
                  <a:pt x="9047683" y="875030"/>
                </a:moveTo>
                <a:lnTo>
                  <a:pt x="96316" y="875030"/>
                </a:lnTo>
                <a:lnTo>
                  <a:pt x="89687" y="872490"/>
                </a:lnTo>
                <a:lnTo>
                  <a:pt x="9054312" y="872490"/>
                </a:lnTo>
                <a:lnTo>
                  <a:pt x="9047683" y="875030"/>
                </a:lnTo>
                <a:close/>
              </a:path>
              <a:path w="9144000" h="882650">
                <a:moveTo>
                  <a:pt x="9032773" y="878840"/>
                </a:moveTo>
                <a:lnTo>
                  <a:pt x="111226" y="878840"/>
                </a:lnTo>
                <a:lnTo>
                  <a:pt x="103695" y="877569"/>
                </a:lnTo>
                <a:lnTo>
                  <a:pt x="96926" y="875030"/>
                </a:lnTo>
                <a:lnTo>
                  <a:pt x="9047073" y="875030"/>
                </a:lnTo>
                <a:lnTo>
                  <a:pt x="9040304" y="877569"/>
                </a:lnTo>
                <a:lnTo>
                  <a:pt x="9032773" y="878840"/>
                </a:lnTo>
                <a:close/>
              </a:path>
              <a:path w="9144000" h="882650">
                <a:moveTo>
                  <a:pt x="9017330" y="881380"/>
                </a:moveTo>
                <a:lnTo>
                  <a:pt x="126669" y="881380"/>
                </a:lnTo>
                <a:lnTo>
                  <a:pt x="118884" y="880110"/>
                </a:lnTo>
                <a:lnTo>
                  <a:pt x="111848" y="878840"/>
                </a:lnTo>
                <a:lnTo>
                  <a:pt x="9032151" y="878840"/>
                </a:lnTo>
                <a:lnTo>
                  <a:pt x="9025115" y="880110"/>
                </a:lnTo>
                <a:lnTo>
                  <a:pt x="9017330" y="881380"/>
                </a:lnTo>
                <a:close/>
              </a:path>
              <a:path w="9144000" h="882650">
                <a:moveTo>
                  <a:pt x="9001442" y="882650"/>
                </a:moveTo>
                <a:lnTo>
                  <a:pt x="142557" y="882650"/>
                </a:lnTo>
                <a:lnTo>
                  <a:pt x="135204" y="881380"/>
                </a:lnTo>
                <a:lnTo>
                  <a:pt x="9008795" y="881380"/>
                </a:lnTo>
                <a:lnTo>
                  <a:pt x="9001442" y="88265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291" y="50158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2451417" y="5936297"/>
            <a:ext cx="3239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责任+落实=安</a:t>
            </a:r>
            <a:r>
              <a:rPr sz="3600" b="1" spc="-15" dirty="0">
                <a:solidFill>
                  <a:srgbClr val="00AF50"/>
                </a:solidFill>
                <a:latin typeface="黑体" panose="02010609060101010101" charset="-122"/>
                <a:cs typeface="黑体" panose="02010609060101010101" charset="-122"/>
              </a:rPr>
              <a:t>全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69940" y="3968750"/>
            <a:ext cx="29591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45505" y="4215765"/>
            <a:ext cx="9893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7786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808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6337300"/>
          </a:xfrm>
          <a:custGeom>
            <a:avLst/>
            <a:gdLst/>
            <a:ahLst/>
            <a:cxnLst/>
            <a:rect l="l" t="t" r="r" b="b"/>
            <a:pathLst>
              <a:path h="6337300">
                <a:moveTo>
                  <a:pt x="0" y="0"/>
                </a:moveTo>
                <a:lnTo>
                  <a:pt x="0" y="6336792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337300"/>
          </a:xfrm>
          <a:custGeom>
            <a:avLst/>
            <a:gdLst/>
            <a:ahLst/>
            <a:cxnLst/>
            <a:rect l="l" t="t" r="r" b="b"/>
            <a:pathLst>
              <a:path w="304800" h="6337300">
                <a:moveTo>
                  <a:pt x="0" y="6336792"/>
                </a:moveTo>
                <a:lnTo>
                  <a:pt x="304800" y="6336792"/>
                </a:lnTo>
                <a:lnTo>
                  <a:pt x="304800" y="0"/>
                </a:lnTo>
                <a:lnTo>
                  <a:pt x="0" y="0"/>
                </a:lnTo>
                <a:lnTo>
                  <a:pt x="0" y="6336792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337300"/>
          </a:xfrm>
          <a:custGeom>
            <a:avLst/>
            <a:gdLst/>
            <a:ahLst/>
            <a:cxnLst/>
            <a:rect l="l" t="t" r="r" b="b"/>
            <a:pathLst>
              <a:path h="6337300">
                <a:moveTo>
                  <a:pt x="0" y="0"/>
                </a:moveTo>
                <a:lnTo>
                  <a:pt x="0" y="6336792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2051557"/>
            <a:ext cx="8296275" cy="154940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FD8537"/>
              </a:buClr>
              <a:buSzPct val="68000"/>
              <a:buFont typeface="Wingdings" panose="05000000000000000000"/>
              <a:buChar char=""/>
              <a:tabLst>
                <a:tab pos="285750" algn="l"/>
              </a:tabLst>
            </a:pP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编号</a:t>
            </a:r>
            <a:r>
              <a:rPr sz="2200" b="1" spc="-5" dirty="0">
                <a:latin typeface="黑体" panose="02010609060101010101" charset="-122"/>
                <a:cs typeface="黑体" panose="02010609060101010101" charset="-122"/>
              </a:rPr>
              <a:t>: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17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-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85750" indent="-273050">
              <a:lnSpc>
                <a:spcPct val="100000"/>
              </a:lnSpc>
              <a:spcBef>
                <a:spcPts val="1360"/>
              </a:spcBef>
              <a:buClr>
                <a:srgbClr val="FD8537"/>
              </a:buClr>
              <a:buSzPct val="68000"/>
              <a:buFont typeface="Wingdings" panose="05000000000000000000"/>
              <a:buChar char=""/>
              <a:tabLst>
                <a:tab pos="285750" algn="l"/>
              </a:tabLst>
            </a:pP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×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×</a:t>
            </a:r>
            <a:r>
              <a:rPr sz="2200" b="1" u="heavy" spc="15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×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同志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：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  <a:p>
            <a:pPr marL="285750" indent="-273050">
              <a:lnSpc>
                <a:spcPct val="100000"/>
              </a:lnSpc>
              <a:spcBef>
                <a:spcPts val="1360"/>
              </a:spcBef>
              <a:buClr>
                <a:srgbClr val="FD8537"/>
              </a:buClr>
              <a:buSzPct val="68000"/>
              <a:buFont typeface="Wingdings" panose="05000000000000000000"/>
              <a:buChar char=""/>
              <a:tabLst>
                <a:tab pos="285750" algn="l"/>
              </a:tabLst>
            </a:pP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您在我项目部即将从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事</a:t>
            </a:r>
            <a:r>
              <a:rPr sz="2200" b="1" spc="-4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起重吊装及指挥作业或负责技术、施工</a:t>
            </a:r>
            <a:r>
              <a:rPr sz="2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、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679" y="3575558"/>
            <a:ext cx="81629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000"/>
              </a:lnSpc>
              <a:spcBef>
                <a:spcPts val="100"/>
              </a:spcBef>
            </a:pP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黑体" panose="02010609060101010101" charset="-122"/>
                <a:cs typeface="黑体" panose="02010609060101010101" charset="-122"/>
              </a:rPr>
              <a:t>安全、设备、机具、材料管理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工作，为了使您更好的了解该项工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作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中所存在的安全风险及正确的防范措施、应急处置措施等，特编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写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本安全风险告知书，请您认真阅知，如您有困难和疑惑，请及时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向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我们专职安全员和工程技术人员提出，他们会向您耐心讲解。如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您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确定已清楚了解所从事工作的安全风险后，请在下方签上您的姓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名 </a:t>
            </a:r>
            <a:r>
              <a:rPr sz="2200" b="1" dirty="0">
                <a:latin typeface="黑体" panose="02010609060101010101" charset="-122"/>
                <a:cs typeface="黑体" panose="02010609060101010101" charset="-122"/>
              </a:rPr>
              <a:t>并盖上手印</a:t>
            </a:r>
            <a:r>
              <a:rPr sz="2200" b="1" spc="-1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2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615" y="286511"/>
            <a:ext cx="8216265" cy="1643380"/>
          </a:xfrm>
          <a:custGeom>
            <a:avLst/>
            <a:gdLst/>
            <a:ahLst/>
            <a:cxnLst/>
            <a:rect l="l" t="t" r="r" b="b"/>
            <a:pathLst>
              <a:path w="8216265" h="1643380">
                <a:moveTo>
                  <a:pt x="7941563" y="1642872"/>
                </a:moveTo>
                <a:lnTo>
                  <a:pt x="274320" y="1642872"/>
                </a:lnTo>
                <a:lnTo>
                  <a:pt x="225124" y="1638289"/>
                </a:lnTo>
                <a:lnTo>
                  <a:pt x="178811" y="1625437"/>
                </a:lnTo>
                <a:lnTo>
                  <a:pt x="136152" y="1605085"/>
                </a:lnTo>
                <a:lnTo>
                  <a:pt x="97915" y="1578001"/>
                </a:lnTo>
                <a:lnTo>
                  <a:pt x="64870" y="1544956"/>
                </a:lnTo>
                <a:lnTo>
                  <a:pt x="37786" y="1506719"/>
                </a:lnTo>
                <a:lnTo>
                  <a:pt x="17434" y="1464060"/>
                </a:lnTo>
                <a:lnTo>
                  <a:pt x="4582" y="1417747"/>
                </a:lnTo>
                <a:lnTo>
                  <a:pt x="0" y="1368552"/>
                </a:lnTo>
                <a:lnTo>
                  <a:pt x="0" y="272796"/>
                </a:lnTo>
                <a:lnTo>
                  <a:pt x="4582" y="223658"/>
                </a:lnTo>
                <a:lnTo>
                  <a:pt x="17434" y="177403"/>
                </a:lnTo>
                <a:lnTo>
                  <a:pt x="37786" y="134811"/>
                </a:lnTo>
                <a:lnTo>
                  <a:pt x="64870" y="96666"/>
                </a:lnTo>
                <a:lnTo>
                  <a:pt x="97915" y="63748"/>
                </a:lnTo>
                <a:lnTo>
                  <a:pt x="136152" y="36841"/>
                </a:lnTo>
                <a:lnTo>
                  <a:pt x="178811" y="16725"/>
                </a:lnTo>
                <a:lnTo>
                  <a:pt x="225124" y="4184"/>
                </a:lnTo>
                <a:lnTo>
                  <a:pt x="274320" y="0"/>
                </a:lnTo>
                <a:lnTo>
                  <a:pt x="7941563" y="0"/>
                </a:lnTo>
                <a:lnTo>
                  <a:pt x="7990929" y="4184"/>
                </a:lnTo>
                <a:lnTo>
                  <a:pt x="8037368" y="16725"/>
                </a:lnTo>
                <a:lnTo>
                  <a:pt x="8080112" y="36841"/>
                </a:lnTo>
                <a:lnTo>
                  <a:pt x="8118391" y="63748"/>
                </a:lnTo>
                <a:lnTo>
                  <a:pt x="8151436" y="96666"/>
                </a:lnTo>
                <a:lnTo>
                  <a:pt x="8178478" y="134811"/>
                </a:lnTo>
                <a:lnTo>
                  <a:pt x="8198746" y="177403"/>
                </a:lnTo>
                <a:lnTo>
                  <a:pt x="8211471" y="223658"/>
                </a:lnTo>
                <a:lnTo>
                  <a:pt x="8215883" y="272796"/>
                </a:lnTo>
                <a:lnTo>
                  <a:pt x="8215883" y="1368552"/>
                </a:lnTo>
                <a:lnTo>
                  <a:pt x="8211471" y="1417747"/>
                </a:lnTo>
                <a:lnTo>
                  <a:pt x="8198746" y="1464060"/>
                </a:lnTo>
                <a:lnTo>
                  <a:pt x="8178478" y="1506719"/>
                </a:lnTo>
                <a:lnTo>
                  <a:pt x="8151436" y="1544956"/>
                </a:lnTo>
                <a:lnTo>
                  <a:pt x="8118391" y="1578001"/>
                </a:lnTo>
                <a:lnTo>
                  <a:pt x="8080112" y="1605085"/>
                </a:lnTo>
                <a:lnTo>
                  <a:pt x="8037368" y="1625437"/>
                </a:lnTo>
                <a:lnTo>
                  <a:pt x="7990929" y="1638289"/>
                </a:lnTo>
                <a:lnTo>
                  <a:pt x="7941563" y="1642872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576" y="273050"/>
            <a:ext cx="8241030" cy="1663700"/>
          </a:xfrm>
          <a:custGeom>
            <a:avLst/>
            <a:gdLst/>
            <a:ahLst/>
            <a:cxnLst/>
            <a:rect l="l" t="t" r="r" b="b"/>
            <a:pathLst>
              <a:path w="8241030" h="1663700">
                <a:moveTo>
                  <a:pt x="8039430" y="12700"/>
                </a:moveTo>
                <a:lnTo>
                  <a:pt x="201409" y="12700"/>
                </a:lnTo>
                <a:lnTo>
                  <a:pt x="208178" y="0"/>
                </a:lnTo>
                <a:lnTo>
                  <a:pt x="8032661" y="0"/>
                </a:lnTo>
                <a:lnTo>
                  <a:pt x="8039430" y="12700"/>
                </a:lnTo>
                <a:close/>
              </a:path>
              <a:path w="8241030" h="1663700">
                <a:moveTo>
                  <a:pt x="8078444" y="25400"/>
                </a:moveTo>
                <a:lnTo>
                  <a:pt x="162356" y="25400"/>
                </a:lnTo>
                <a:lnTo>
                  <a:pt x="168668" y="12700"/>
                </a:lnTo>
                <a:lnTo>
                  <a:pt x="8072145" y="12700"/>
                </a:lnTo>
                <a:lnTo>
                  <a:pt x="8078444" y="25400"/>
                </a:lnTo>
                <a:close/>
              </a:path>
              <a:path w="8241030" h="1663700">
                <a:moveTo>
                  <a:pt x="202552" y="38100"/>
                </a:moveTo>
                <a:lnTo>
                  <a:pt x="138125" y="38100"/>
                </a:lnTo>
                <a:lnTo>
                  <a:pt x="149999" y="25400"/>
                </a:lnTo>
                <a:lnTo>
                  <a:pt x="208953" y="25400"/>
                </a:lnTo>
                <a:lnTo>
                  <a:pt x="202552" y="38100"/>
                </a:lnTo>
                <a:close/>
              </a:path>
              <a:path w="8241030" h="1663700">
                <a:moveTo>
                  <a:pt x="8102409" y="38100"/>
                </a:moveTo>
                <a:lnTo>
                  <a:pt x="8037982" y="38100"/>
                </a:lnTo>
                <a:lnTo>
                  <a:pt x="8031581" y="25400"/>
                </a:lnTo>
                <a:lnTo>
                  <a:pt x="8090941" y="25400"/>
                </a:lnTo>
                <a:lnTo>
                  <a:pt x="8102409" y="38100"/>
                </a:lnTo>
                <a:close/>
              </a:path>
              <a:path w="8241030" h="1663700">
                <a:moveTo>
                  <a:pt x="140207" y="63500"/>
                </a:moveTo>
                <a:lnTo>
                  <a:pt x="103949" y="63500"/>
                </a:lnTo>
                <a:lnTo>
                  <a:pt x="115252" y="50800"/>
                </a:lnTo>
                <a:lnTo>
                  <a:pt x="125983" y="38100"/>
                </a:lnTo>
                <a:lnTo>
                  <a:pt x="179133" y="38100"/>
                </a:lnTo>
                <a:lnTo>
                  <a:pt x="173113" y="50800"/>
                </a:lnTo>
                <a:lnTo>
                  <a:pt x="151307" y="50800"/>
                </a:lnTo>
                <a:lnTo>
                  <a:pt x="140207" y="63500"/>
                </a:lnTo>
                <a:close/>
              </a:path>
              <a:path w="8241030" h="1663700">
                <a:moveTo>
                  <a:pt x="8136585" y="63500"/>
                </a:moveTo>
                <a:lnTo>
                  <a:pt x="8100326" y="63500"/>
                </a:lnTo>
                <a:lnTo>
                  <a:pt x="8089214" y="50800"/>
                </a:lnTo>
                <a:lnTo>
                  <a:pt x="8067421" y="50800"/>
                </a:lnTo>
                <a:lnTo>
                  <a:pt x="8061401" y="38100"/>
                </a:lnTo>
                <a:lnTo>
                  <a:pt x="8114550" y="38100"/>
                </a:lnTo>
                <a:lnTo>
                  <a:pt x="8125282" y="50800"/>
                </a:lnTo>
                <a:lnTo>
                  <a:pt x="8136585" y="63500"/>
                </a:lnTo>
                <a:close/>
              </a:path>
              <a:path w="8241030" h="1663700">
                <a:moveTo>
                  <a:pt x="129971" y="76200"/>
                </a:moveTo>
                <a:lnTo>
                  <a:pt x="84061" y="76200"/>
                </a:lnTo>
                <a:lnTo>
                  <a:pt x="93560" y="63500"/>
                </a:lnTo>
                <a:lnTo>
                  <a:pt x="140703" y="63500"/>
                </a:lnTo>
                <a:lnTo>
                  <a:pt x="129971" y="76200"/>
                </a:lnTo>
                <a:close/>
              </a:path>
              <a:path w="8241030" h="1663700">
                <a:moveTo>
                  <a:pt x="8156473" y="76200"/>
                </a:moveTo>
                <a:lnTo>
                  <a:pt x="8110562" y="76200"/>
                </a:lnTo>
                <a:lnTo>
                  <a:pt x="8099831" y="63500"/>
                </a:lnTo>
                <a:lnTo>
                  <a:pt x="8146516" y="63500"/>
                </a:lnTo>
                <a:lnTo>
                  <a:pt x="8156473" y="76200"/>
                </a:lnTo>
                <a:close/>
              </a:path>
              <a:path w="8241030" h="1663700">
                <a:moveTo>
                  <a:pt x="84747" y="114300"/>
                </a:moveTo>
                <a:lnTo>
                  <a:pt x="56667" y="114300"/>
                </a:lnTo>
                <a:lnTo>
                  <a:pt x="65544" y="101600"/>
                </a:lnTo>
                <a:lnTo>
                  <a:pt x="83629" y="76200"/>
                </a:lnTo>
                <a:lnTo>
                  <a:pt x="120586" y="76200"/>
                </a:lnTo>
                <a:lnTo>
                  <a:pt x="110642" y="88900"/>
                </a:lnTo>
                <a:lnTo>
                  <a:pt x="111099" y="88900"/>
                </a:lnTo>
                <a:lnTo>
                  <a:pt x="101587" y="101600"/>
                </a:lnTo>
                <a:lnTo>
                  <a:pt x="93357" y="101600"/>
                </a:lnTo>
                <a:lnTo>
                  <a:pt x="84747" y="114300"/>
                </a:lnTo>
                <a:close/>
              </a:path>
              <a:path w="8241030" h="1663700">
                <a:moveTo>
                  <a:pt x="8183867" y="114300"/>
                </a:moveTo>
                <a:lnTo>
                  <a:pt x="8155787" y="114300"/>
                </a:lnTo>
                <a:lnTo>
                  <a:pt x="8147177" y="101600"/>
                </a:lnTo>
                <a:lnTo>
                  <a:pt x="8138947" y="101600"/>
                </a:lnTo>
                <a:lnTo>
                  <a:pt x="8129435" y="88900"/>
                </a:lnTo>
                <a:lnTo>
                  <a:pt x="8129892" y="88900"/>
                </a:lnTo>
                <a:lnTo>
                  <a:pt x="8119948" y="76200"/>
                </a:lnTo>
                <a:lnTo>
                  <a:pt x="8156905" y="76200"/>
                </a:lnTo>
                <a:lnTo>
                  <a:pt x="8174990" y="101600"/>
                </a:lnTo>
                <a:lnTo>
                  <a:pt x="8183867" y="114300"/>
                </a:lnTo>
                <a:close/>
              </a:path>
              <a:path w="8241030" h="1663700">
                <a:moveTo>
                  <a:pt x="77000" y="127000"/>
                </a:moveTo>
                <a:lnTo>
                  <a:pt x="41567" y="127000"/>
                </a:lnTo>
                <a:lnTo>
                  <a:pt x="48691" y="114300"/>
                </a:lnTo>
                <a:lnTo>
                  <a:pt x="85128" y="114300"/>
                </a:lnTo>
                <a:lnTo>
                  <a:pt x="77000" y="127000"/>
                </a:lnTo>
                <a:close/>
              </a:path>
              <a:path w="8241030" h="1663700">
                <a:moveTo>
                  <a:pt x="8198967" y="127000"/>
                </a:moveTo>
                <a:lnTo>
                  <a:pt x="8163534" y="127000"/>
                </a:lnTo>
                <a:lnTo>
                  <a:pt x="8155406" y="114300"/>
                </a:lnTo>
                <a:lnTo>
                  <a:pt x="8191842" y="114300"/>
                </a:lnTo>
                <a:lnTo>
                  <a:pt x="8198967" y="127000"/>
                </a:lnTo>
                <a:close/>
              </a:path>
              <a:path w="8241030" h="1663700">
                <a:moveTo>
                  <a:pt x="56667" y="152400"/>
                </a:moveTo>
                <a:lnTo>
                  <a:pt x="31191" y="152400"/>
                </a:lnTo>
                <a:lnTo>
                  <a:pt x="34658" y="139700"/>
                </a:lnTo>
                <a:lnTo>
                  <a:pt x="41249" y="127000"/>
                </a:lnTo>
                <a:lnTo>
                  <a:pt x="77368" y="127000"/>
                </a:lnTo>
                <a:lnTo>
                  <a:pt x="69735" y="139700"/>
                </a:lnTo>
                <a:lnTo>
                  <a:pt x="63271" y="139700"/>
                </a:lnTo>
                <a:lnTo>
                  <a:pt x="56667" y="152400"/>
                </a:lnTo>
                <a:close/>
              </a:path>
              <a:path w="8241030" h="1663700">
                <a:moveTo>
                  <a:pt x="8209343" y="152400"/>
                </a:moveTo>
                <a:lnTo>
                  <a:pt x="8183867" y="152400"/>
                </a:lnTo>
                <a:lnTo>
                  <a:pt x="8177263" y="139700"/>
                </a:lnTo>
                <a:lnTo>
                  <a:pt x="8170799" y="139700"/>
                </a:lnTo>
                <a:lnTo>
                  <a:pt x="8163166" y="127000"/>
                </a:lnTo>
                <a:lnTo>
                  <a:pt x="8199285" y="127000"/>
                </a:lnTo>
                <a:lnTo>
                  <a:pt x="8206105" y="139700"/>
                </a:lnTo>
                <a:lnTo>
                  <a:pt x="8209343" y="152400"/>
                </a:lnTo>
                <a:close/>
              </a:path>
              <a:path w="8241030" h="1663700">
                <a:moveTo>
                  <a:pt x="53797" y="165100"/>
                </a:moveTo>
                <a:lnTo>
                  <a:pt x="25298" y="165100"/>
                </a:lnTo>
                <a:lnTo>
                  <a:pt x="28244" y="152400"/>
                </a:lnTo>
                <a:lnTo>
                  <a:pt x="56895" y="152400"/>
                </a:lnTo>
                <a:lnTo>
                  <a:pt x="53797" y="165100"/>
                </a:lnTo>
                <a:close/>
              </a:path>
              <a:path w="8241030" h="1663700">
                <a:moveTo>
                  <a:pt x="8215363" y="165100"/>
                </a:moveTo>
                <a:lnTo>
                  <a:pt x="8186737" y="165100"/>
                </a:lnTo>
                <a:lnTo>
                  <a:pt x="8183638" y="152400"/>
                </a:lnTo>
                <a:lnTo>
                  <a:pt x="8212429" y="152400"/>
                </a:lnTo>
                <a:lnTo>
                  <a:pt x="8215363" y="165100"/>
                </a:lnTo>
                <a:close/>
              </a:path>
              <a:path w="8241030" h="1663700">
                <a:moveTo>
                  <a:pt x="48310" y="177800"/>
                </a:moveTo>
                <a:lnTo>
                  <a:pt x="19850" y="177800"/>
                </a:lnTo>
                <a:lnTo>
                  <a:pt x="22491" y="165100"/>
                </a:lnTo>
                <a:lnTo>
                  <a:pt x="51117" y="165100"/>
                </a:lnTo>
                <a:lnTo>
                  <a:pt x="48310" y="177800"/>
                </a:lnTo>
                <a:close/>
              </a:path>
              <a:path w="8241030" h="1663700">
                <a:moveTo>
                  <a:pt x="8220798" y="177800"/>
                </a:moveTo>
                <a:lnTo>
                  <a:pt x="8192223" y="177800"/>
                </a:lnTo>
                <a:lnTo>
                  <a:pt x="8189417" y="165100"/>
                </a:lnTo>
                <a:lnTo>
                  <a:pt x="8218157" y="165100"/>
                </a:lnTo>
                <a:lnTo>
                  <a:pt x="8220798" y="177800"/>
                </a:lnTo>
                <a:close/>
              </a:path>
              <a:path w="8241030" h="1663700">
                <a:moveTo>
                  <a:pt x="43357" y="190500"/>
                </a:moveTo>
                <a:lnTo>
                  <a:pt x="15024" y="190500"/>
                </a:lnTo>
                <a:lnTo>
                  <a:pt x="17360" y="177800"/>
                </a:lnTo>
                <a:lnTo>
                  <a:pt x="45885" y="177800"/>
                </a:lnTo>
                <a:lnTo>
                  <a:pt x="43357" y="190500"/>
                </a:lnTo>
                <a:close/>
              </a:path>
              <a:path w="8241030" h="1663700">
                <a:moveTo>
                  <a:pt x="8225612" y="190500"/>
                </a:moveTo>
                <a:lnTo>
                  <a:pt x="8197176" y="190500"/>
                </a:lnTo>
                <a:lnTo>
                  <a:pt x="8194649" y="177800"/>
                </a:lnTo>
                <a:lnTo>
                  <a:pt x="8223288" y="177800"/>
                </a:lnTo>
                <a:lnTo>
                  <a:pt x="8225612" y="190500"/>
                </a:lnTo>
                <a:close/>
              </a:path>
              <a:path w="8241030" h="1663700">
                <a:moveTo>
                  <a:pt x="37007" y="203200"/>
                </a:moveTo>
                <a:lnTo>
                  <a:pt x="10833" y="203200"/>
                </a:lnTo>
                <a:lnTo>
                  <a:pt x="12839" y="190500"/>
                </a:lnTo>
                <a:lnTo>
                  <a:pt x="39077" y="190500"/>
                </a:lnTo>
                <a:lnTo>
                  <a:pt x="37007" y="203200"/>
                </a:lnTo>
                <a:close/>
              </a:path>
              <a:path w="8241030" h="1663700">
                <a:moveTo>
                  <a:pt x="8229790" y="203200"/>
                </a:moveTo>
                <a:lnTo>
                  <a:pt x="8203526" y="203200"/>
                </a:lnTo>
                <a:lnTo>
                  <a:pt x="8201456" y="190500"/>
                </a:lnTo>
                <a:lnTo>
                  <a:pt x="8227783" y="190500"/>
                </a:lnTo>
                <a:lnTo>
                  <a:pt x="8229790" y="203200"/>
                </a:lnTo>
                <a:close/>
              </a:path>
              <a:path w="8241030" h="1663700">
                <a:moveTo>
                  <a:pt x="30581" y="228600"/>
                </a:moveTo>
                <a:lnTo>
                  <a:pt x="5765" y="228600"/>
                </a:lnTo>
                <a:lnTo>
                  <a:pt x="7289" y="215900"/>
                </a:lnTo>
                <a:lnTo>
                  <a:pt x="8889" y="203200"/>
                </a:lnTo>
                <a:lnTo>
                  <a:pt x="35255" y="203200"/>
                </a:lnTo>
                <a:lnTo>
                  <a:pt x="33489" y="215900"/>
                </a:lnTo>
                <a:lnTo>
                  <a:pt x="32029" y="215900"/>
                </a:lnTo>
                <a:lnTo>
                  <a:pt x="30581" y="228600"/>
                </a:lnTo>
                <a:close/>
              </a:path>
              <a:path w="8241030" h="1663700">
                <a:moveTo>
                  <a:pt x="8234832" y="228600"/>
                </a:moveTo>
                <a:lnTo>
                  <a:pt x="8209953" y="228600"/>
                </a:lnTo>
                <a:lnTo>
                  <a:pt x="8208505" y="215900"/>
                </a:lnTo>
                <a:lnTo>
                  <a:pt x="8207044" y="215900"/>
                </a:lnTo>
                <a:lnTo>
                  <a:pt x="8205279" y="203200"/>
                </a:lnTo>
                <a:lnTo>
                  <a:pt x="8231644" y="203200"/>
                </a:lnTo>
                <a:lnTo>
                  <a:pt x="8233321" y="215900"/>
                </a:lnTo>
                <a:lnTo>
                  <a:pt x="8234832" y="228600"/>
                </a:lnTo>
                <a:close/>
              </a:path>
              <a:path w="8241030" h="1663700">
                <a:moveTo>
                  <a:pt x="28295" y="241300"/>
                </a:moveTo>
                <a:lnTo>
                  <a:pt x="3238" y="241300"/>
                </a:lnTo>
                <a:lnTo>
                  <a:pt x="4419" y="228600"/>
                </a:lnTo>
                <a:lnTo>
                  <a:pt x="29413" y="228600"/>
                </a:lnTo>
                <a:lnTo>
                  <a:pt x="28295" y="241300"/>
                </a:lnTo>
                <a:close/>
              </a:path>
              <a:path w="8241030" h="1663700">
                <a:moveTo>
                  <a:pt x="8237347" y="241300"/>
                </a:moveTo>
                <a:lnTo>
                  <a:pt x="8212239" y="241300"/>
                </a:lnTo>
                <a:lnTo>
                  <a:pt x="8211121" y="228600"/>
                </a:lnTo>
                <a:lnTo>
                  <a:pt x="8236178" y="228600"/>
                </a:lnTo>
                <a:lnTo>
                  <a:pt x="8237347" y="241300"/>
                </a:lnTo>
                <a:close/>
              </a:path>
              <a:path w="8241030" h="1663700">
                <a:moveTo>
                  <a:pt x="26644" y="254000"/>
                </a:moveTo>
                <a:lnTo>
                  <a:pt x="1409" y="254000"/>
                </a:lnTo>
                <a:lnTo>
                  <a:pt x="2235" y="241300"/>
                </a:lnTo>
                <a:lnTo>
                  <a:pt x="27432" y="241300"/>
                </a:lnTo>
                <a:lnTo>
                  <a:pt x="26644" y="254000"/>
                </a:lnTo>
                <a:close/>
              </a:path>
              <a:path w="8241030" h="1663700">
                <a:moveTo>
                  <a:pt x="8239163" y="254000"/>
                </a:moveTo>
                <a:lnTo>
                  <a:pt x="8213890" y="254000"/>
                </a:lnTo>
                <a:lnTo>
                  <a:pt x="8213102" y="241300"/>
                </a:lnTo>
                <a:lnTo>
                  <a:pt x="8238337" y="241300"/>
                </a:lnTo>
                <a:lnTo>
                  <a:pt x="8239163" y="254000"/>
                </a:lnTo>
                <a:close/>
              </a:path>
              <a:path w="8241030" h="1663700">
                <a:moveTo>
                  <a:pt x="25641" y="266700"/>
                </a:moveTo>
                <a:lnTo>
                  <a:pt x="292" y="266700"/>
                </a:lnTo>
                <a:lnTo>
                  <a:pt x="761" y="254000"/>
                </a:lnTo>
                <a:lnTo>
                  <a:pt x="26085" y="254000"/>
                </a:lnTo>
                <a:lnTo>
                  <a:pt x="25641" y="266700"/>
                </a:lnTo>
                <a:close/>
              </a:path>
              <a:path w="8241030" h="1663700">
                <a:moveTo>
                  <a:pt x="8240255" y="266700"/>
                </a:moveTo>
                <a:lnTo>
                  <a:pt x="8214893" y="266700"/>
                </a:lnTo>
                <a:lnTo>
                  <a:pt x="8214448" y="254000"/>
                </a:lnTo>
                <a:lnTo>
                  <a:pt x="8239798" y="254000"/>
                </a:lnTo>
                <a:lnTo>
                  <a:pt x="8240255" y="266700"/>
                </a:lnTo>
                <a:close/>
              </a:path>
              <a:path w="8241030" h="1663700">
                <a:moveTo>
                  <a:pt x="25400" y="1384300"/>
                </a:moveTo>
                <a:lnTo>
                  <a:pt x="0" y="1384300"/>
                </a:lnTo>
                <a:lnTo>
                  <a:pt x="0" y="266700"/>
                </a:lnTo>
                <a:lnTo>
                  <a:pt x="25653" y="266700"/>
                </a:lnTo>
                <a:lnTo>
                  <a:pt x="25387" y="279400"/>
                </a:lnTo>
                <a:lnTo>
                  <a:pt x="25400" y="1384300"/>
                </a:lnTo>
                <a:close/>
              </a:path>
              <a:path w="8241030" h="1663700">
                <a:moveTo>
                  <a:pt x="8240522" y="1384300"/>
                </a:moveTo>
                <a:lnTo>
                  <a:pt x="8215134" y="1384300"/>
                </a:lnTo>
                <a:lnTo>
                  <a:pt x="8215223" y="279400"/>
                </a:lnTo>
                <a:lnTo>
                  <a:pt x="8214880" y="266700"/>
                </a:lnTo>
                <a:lnTo>
                  <a:pt x="8240534" y="266700"/>
                </a:lnTo>
                <a:lnTo>
                  <a:pt x="8240522" y="1384300"/>
                </a:lnTo>
                <a:close/>
              </a:path>
              <a:path w="8241030" h="1663700">
                <a:moveTo>
                  <a:pt x="27432" y="1409700"/>
                </a:moveTo>
                <a:lnTo>
                  <a:pt x="1371" y="1409700"/>
                </a:lnTo>
                <a:lnTo>
                  <a:pt x="736" y="1397000"/>
                </a:lnTo>
                <a:lnTo>
                  <a:pt x="279" y="1384300"/>
                </a:lnTo>
                <a:lnTo>
                  <a:pt x="25641" y="1384300"/>
                </a:lnTo>
                <a:lnTo>
                  <a:pt x="26085" y="1397000"/>
                </a:lnTo>
                <a:lnTo>
                  <a:pt x="26644" y="1397000"/>
                </a:lnTo>
                <a:lnTo>
                  <a:pt x="27432" y="1409700"/>
                </a:lnTo>
                <a:close/>
              </a:path>
              <a:path w="8241030" h="1663700">
                <a:moveTo>
                  <a:pt x="8239125" y="1409700"/>
                </a:moveTo>
                <a:lnTo>
                  <a:pt x="8213102" y="1409700"/>
                </a:lnTo>
                <a:lnTo>
                  <a:pt x="8213890" y="1397000"/>
                </a:lnTo>
                <a:lnTo>
                  <a:pt x="8214448" y="1397000"/>
                </a:lnTo>
                <a:lnTo>
                  <a:pt x="8214893" y="1384300"/>
                </a:lnTo>
                <a:lnTo>
                  <a:pt x="8240242" y="1384300"/>
                </a:lnTo>
                <a:lnTo>
                  <a:pt x="8239772" y="1397000"/>
                </a:lnTo>
                <a:lnTo>
                  <a:pt x="8239125" y="1409700"/>
                </a:lnTo>
                <a:close/>
              </a:path>
              <a:path w="8241030" h="1663700">
                <a:moveTo>
                  <a:pt x="29413" y="1422400"/>
                </a:moveTo>
                <a:lnTo>
                  <a:pt x="3187" y="1422400"/>
                </a:lnTo>
                <a:lnTo>
                  <a:pt x="2197" y="1409700"/>
                </a:lnTo>
                <a:lnTo>
                  <a:pt x="28295" y="1409700"/>
                </a:lnTo>
                <a:lnTo>
                  <a:pt x="29413" y="1422400"/>
                </a:lnTo>
                <a:close/>
              </a:path>
              <a:path w="8241030" h="1663700">
                <a:moveTo>
                  <a:pt x="8237296" y="1422400"/>
                </a:moveTo>
                <a:lnTo>
                  <a:pt x="8211121" y="1422400"/>
                </a:lnTo>
                <a:lnTo>
                  <a:pt x="8212239" y="1409700"/>
                </a:lnTo>
                <a:lnTo>
                  <a:pt x="8238299" y="1409700"/>
                </a:lnTo>
                <a:lnTo>
                  <a:pt x="8237296" y="1422400"/>
                </a:lnTo>
                <a:close/>
              </a:path>
              <a:path w="8241030" h="1663700">
                <a:moveTo>
                  <a:pt x="32029" y="1435100"/>
                </a:moveTo>
                <a:lnTo>
                  <a:pt x="5702" y="1435100"/>
                </a:lnTo>
                <a:lnTo>
                  <a:pt x="4356" y="1422400"/>
                </a:lnTo>
                <a:lnTo>
                  <a:pt x="30581" y="1422400"/>
                </a:lnTo>
                <a:lnTo>
                  <a:pt x="32029" y="1435100"/>
                </a:lnTo>
                <a:close/>
              </a:path>
              <a:path w="8241030" h="1663700">
                <a:moveTo>
                  <a:pt x="8234768" y="1435100"/>
                </a:moveTo>
                <a:lnTo>
                  <a:pt x="8208505" y="1435100"/>
                </a:lnTo>
                <a:lnTo>
                  <a:pt x="8209953" y="1422400"/>
                </a:lnTo>
                <a:lnTo>
                  <a:pt x="8236115" y="1422400"/>
                </a:lnTo>
                <a:lnTo>
                  <a:pt x="8234768" y="1435100"/>
                </a:lnTo>
                <a:close/>
              </a:path>
              <a:path w="8241030" h="1663700">
                <a:moveTo>
                  <a:pt x="35255" y="1447800"/>
                </a:moveTo>
                <a:lnTo>
                  <a:pt x="8889" y="1447800"/>
                </a:lnTo>
                <a:lnTo>
                  <a:pt x="7213" y="1435100"/>
                </a:lnTo>
                <a:lnTo>
                  <a:pt x="33489" y="1435100"/>
                </a:lnTo>
                <a:lnTo>
                  <a:pt x="35255" y="1447800"/>
                </a:lnTo>
                <a:close/>
              </a:path>
              <a:path w="8241030" h="1663700">
                <a:moveTo>
                  <a:pt x="8229701" y="1460500"/>
                </a:moveTo>
                <a:lnTo>
                  <a:pt x="8201456" y="1460500"/>
                </a:lnTo>
                <a:lnTo>
                  <a:pt x="8203526" y="1447800"/>
                </a:lnTo>
                <a:lnTo>
                  <a:pt x="8205279" y="1447800"/>
                </a:lnTo>
                <a:lnTo>
                  <a:pt x="8207044" y="1435100"/>
                </a:lnTo>
                <a:lnTo>
                  <a:pt x="8233244" y="1435100"/>
                </a:lnTo>
                <a:lnTo>
                  <a:pt x="8231644" y="1447800"/>
                </a:lnTo>
                <a:lnTo>
                  <a:pt x="8229701" y="1460500"/>
                </a:lnTo>
                <a:close/>
              </a:path>
              <a:path w="8241030" h="1663700">
                <a:moveTo>
                  <a:pt x="43472" y="1473200"/>
                </a:moveTo>
                <a:lnTo>
                  <a:pt x="14922" y="1473200"/>
                </a:lnTo>
                <a:lnTo>
                  <a:pt x="12750" y="1460500"/>
                </a:lnTo>
                <a:lnTo>
                  <a:pt x="10744" y="1447800"/>
                </a:lnTo>
                <a:lnTo>
                  <a:pt x="37007" y="1447800"/>
                </a:lnTo>
                <a:lnTo>
                  <a:pt x="39077" y="1460500"/>
                </a:lnTo>
                <a:lnTo>
                  <a:pt x="41097" y="1460500"/>
                </a:lnTo>
                <a:lnTo>
                  <a:pt x="43472" y="1473200"/>
                </a:lnTo>
                <a:close/>
              </a:path>
              <a:path w="8241030" h="1663700">
                <a:moveTo>
                  <a:pt x="8225510" y="1473200"/>
                </a:moveTo>
                <a:lnTo>
                  <a:pt x="8197062" y="1473200"/>
                </a:lnTo>
                <a:lnTo>
                  <a:pt x="8199437" y="1460500"/>
                </a:lnTo>
                <a:lnTo>
                  <a:pt x="8227695" y="1460500"/>
                </a:lnTo>
                <a:lnTo>
                  <a:pt x="8225510" y="1473200"/>
                </a:lnTo>
                <a:close/>
              </a:path>
              <a:path w="8241030" h="1663700">
                <a:moveTo>
                  <a:pt x="48437" y="1485900"/>
                </a:moveTo>
                <a:lnTo>
                  <a:pt x="19735" y="1485900"/>
                </a:lnTo>
                <a:lnTo>
                  <a:pt x="17246" y="1473200"/>
                </a:lnTo>
                <a:lnTo>
                  <a:pt x="45770" y="1473200"/>
                </a:lnTo>
                <a:lnTo>
                  <a:pt x="48437" y="1485900"/>
                </a:lnTo>
                <a:close/>
              </a:path>
              <a:path w="8241030" h="1663700">
                <a:moveTo>
                  <a:pt x="8220684" y="1485900"/>
                </a:moveTo>
                <a:lnTo>
                  <a:pt x="8192096" y="1485900"/>
                </a:lnTo>
                <a:lnTo>
                  <a:pt x="8194763" y="1473200"/>
                </a:lnTo>
                <a:lnTo>
                  <a:pt x="8223173" y="1473200"/>
                </a:lnTo>
                <a:lnTo>
                  <a:pt x="8220684" y="1485900"/>
                </a:lnTo>
                <a:close/>
              </a:path>
              <a:path w="8241030" h="1663700">
                <a:moveTo>
                  <a:pt x="53936" y="1498600"/>
                </a:moveTo>
                <a:lnTo>
                  <a:pt x="25171" y="1498600"/>
                </a:lnTo>
                <a:lnTo>
                  <a:pt x="22377" y="1485900"/>
                </a:lnTo>
                <a:lnTo>
                  <a:pt x="50990" y="1485900"/>
                </a:lnTo>
                <a:lnTo>
                  <a:pt x="53936" y="1498600"/>
                </a:lnTo>
                <a:close/>
              </a:path>
              <a:path w="8241030" h="1663700">
                <a:moveTo>
                  <a:pt x="8215236" y="1498600"/>
                </a:moveTo>
                <a:lnTo>
                  <a:pt x="8186585" y="1498600"/>
                </a:lnTo>
                <a:lnTo>
                  <a:pt x="8189544" y="1485900"/>
                </a:lnTo>
                <a:lnTo>
                  <a:pt x="8218043" y="1485900"/>
                </a:lnTo>
                <a:lnTo>
                  <a:pt x="8215236" y="1498600"/>
                </a:lnTo>
                <a:close/>
              </a:path>
              <a:path w="8241030" h="1663700">
                <a:moveTo>
                  <a:pt x="63271" y="1511300"/>
                </a:moveTo>
                <a:lnTo>
                  <a:pt x="31191" y="1511300"/>
                </a:lnTo>
                <a:lnTo>
                  <a:pt x="28105" y="1498600"/>
                </a:lnTo>
                <a:lnTo>
                  <a:pt x="56667" y="1498600"/>
                </a:lnTo>
                <a:lnTo>
                  <a:pt x="63271" y="1511300"/>
                </a:lnTo>
                <a:close/>
              </a:path>
              <a:path w="8241030" h="1663700">
                <a:moveTo>
                  <a:pt x="8209343" y="1511300"/>
                </a:moveTo>
                <a:lnTo>
                  <a:pt x="8177263" y="1511300"/>
                </a:lnTo>
                <a:lnTo>
                  <a:pt x="8183867" y="1498600"/>
                </a:lnTo>
                <a:lnTo>
                  <a:pt x="8212429" y="1498600"/>
                </a:lnTo>
                <a:lnTo>
                  <a:pt x="8209343" y="1511300"/>
                </a:lnTo>
                <a:close/>
              </a:path>
              <a:path w="8241030" h="1663700">
                <a:moveTo>
                  <a:pt x="70065" y="1524000"/>
                </a:moveTo>
                <a:lnTo>
                  <a:pt x="41249" y="1524000"/>
                </a:lnTo>
                <a:lnTo>
                  <a:pt x="34429" y="1511300"/>
                </a:lnTo>
                <a:lnTo>
                  <a:pt x="62953" y="1511300"/>
                </a:lnTo>
                <a:lnTo>
                  <a:pt x="70065" y="1524000"/>
                </a:lnTo>
                <a:close/>
              </a:path>
              <a:path w="8241030" h="1663700">
                <a:moveTo>
                  <a:pt x="8199285" y="1524000"/>
                </a:moveTo>
                <a:lnTo>
                  <a:pt x="8170468" y="1524000"/>
                </a:lnTo>
                <a:lnTo>
                  <a:pt x="8177580" y="1511300"/>
                </a:lnTo>
                <a:lnTo>
                  <a:pt x="8205876" y="1511300"/>
                </a:lnTo>
                <a:lnTo>
                  <a:pt x="8199285" y="1524000"/>
                </a:lnTo>
                <a:close/>
              </a:path>
              <a:path w="8241030" h="1663700">
                <a:moveTo>
                  <a:pt x="77368" y="1536700"/>
                </a:moveTo>
                <a:lnTo>
                  <a:pt x="48691" y="1536700"/>
                </a:lnTo>
                <a:lnTo>
                  <a:pt x="41567" y="1524000"/>
                </a:lnTo>
                <a:lnTo>
                  <a:pt x="69735" y="1524000"/>
                </a:lnTo>
                <a:lnTo>
                  <a:pt x="77368" y="1536700"/>
                </a:lnTo>
                <a:close/>
              </a:path>
              <a:path w="8241030" h="1663700">
                <a:moveTo>
                  <a:pt x="8191842" y="1536700"/>
                </a:moveTo>
                <a:lnTo>
                  <a:pt x="8163166" y="1536700"/>
                </a:lnTo>
                <a:lnTo>
                  <a:pt x="8170799" y="1524000"/>
                </a:lnTo>
                <a:lnTo>
                  <a:pt x="8198967" y="1524000"/>
                </a:lnTo>
                <a:lnTo>
                  <a:pt x="8191842" y="1536700"/>
                </a:lnTo>
                <a:close/>
              </a:path>
              <a:path w="8241030" h="1663700">
                <a:moveTo>
                  <a:pt x="111099" y="1574800"/>
                </a:moveTo>
                <a:lnTo>
                  <a:pt x="74561" y="1574800"/>
                </a:lnTo>
                <a:lnTo>
                  <a:pt x="65544" y="1562100"/>
                </a:lnTo>
                <a:lnTo>
                  <a:pt x="56667" y="1549400"/>
                </a:lnTo>
                <a:lnTo>
                  <a:pt x="49034" y="1536700"/>
                </a:lnTo>
                <a:lnTo>
                  <a:pt x="84747" y="1536700"/>
                </a:lnTo>
                <a:lnTo>
                  <a:pt x="93357" y="1549400"/>
                </a:lnTo>
                <a:lnTo>
                  <a:pt x="92938" y="1549400"/>
                </a:lnTo>
                <a:lnTo>
                  <a:pt x="102006" y="1562100"/>
                </a:lnTo>
                <a:lnTo>
                  <a:pt x="101587" y="1562100"/>
                </a:lnTo>
                <a:lnTo>
                  <a:pt x="111099" y="1574800"/>
                </a:lnTo>
                <a:close/>
              </a:path>
              <a:path w="8241030" h="1663700">
                <a:moveTo>
                  <a:pt x="8165973" y="1574800"/>
                </a:moveTo>
                <a:lnTo>
                  <a:pt x="8129435" y="1574800"/>
                </a:lnTo>
                <a:lnTo>
                  <a:pt x="8138947" y="1562100"/>
                </a:lnTo>
                <a:lnTo>
                  <a:pt x="8138528" y="1562100"/>
                </a:lnTo>
                <a:lnTo>
                  <a:pt x="8147583" y="1549400"/>
                </a:lnTo>
                <a:lnTo>
                  <a:pt x="8147177" y="1549400"/>
                </a:lnTo>
                <a:lnTo>
                  <a:pt x="8155787" y="1536700"/>
                </a:lnTo>
                <a:lnTo>
                  <a:pt x="8191500" y="1536700"/>
                </a:lnTo>
                <a:lnTo>
                  <a:pt x="8183867" y="1549400"/>
                </a:lnTo>
                <a:lnTo>
                  <a:pt x="8174990" y="1562100"/>
                </a:lnTo>
                <a:lnTo>
                  <a:pt x="8165973" y="1574800"/>
                </a:lnTo>
                <a:close/>
              </a:path>
              <a:path w="8241030" h="1663700">
                <a:moveTo>
                  <a:pt x="151307" y="1600200"/>
                </a:moveTo>
                <a:lnTo>
                  <a:pt x="103949" y="1600200"/>
                </a:lnTo>
                <a:lnTo>
                  <a:pt x="93560" y="1587500"/>
                </a:lnTo>
                <a:lnTo>
                  <a:pt x="84061" y="1574800"/>
                </a:lnTo>
                <a:lnTo>
                  <a:pt x="120116" y="1574800"/>
                </a:lnTo>
                <a:lnTo>
                  <a:pt x="130454" y="1587500"/>
                </a:lnTo>
                <a:lnTo>
                  <a:pt x="140207" y="1587500"/>
                </a:lnTo>
                <a:lnTo>
                  <a:pt x="151307" y="1600200"/>
                </a:lnTo>
                <a:close/>
              </a:path>
              <a:path w="8241030" h="1663700">
                <a:moveTo>
                  <a:pt x="8136585" y="1600200"/>
                </a:moveTo>
                <a:lnTo>
                  <a:pt x="8089214" y="1600200"/>
                </a:lnTo>
                <a:lnTo>
                  <a:pt x="8100326" y="1587500"/>
                </a:lnTo>
                <a:lnTo>
                  <a:pt x="8110080" y="1587500"/>
                </a:lnTo>
                <a:lnTo>
                  <a:pt x="8120418" y="1574800"/>
                </a:lnTo>
                <a:lnTo>
                  <a:pt x="8156473" y="1574800"/>
                </a:lnTo>
                <a:lnTo>
                  <a:pt x="8136585" y="1600200"/>
                </a:lnTo>
                <a:close/>
              </a:path>
              <a:path w="8241030" h="1663700">
                <a:moveTo>
                  <a:pt x="167716" y="1612900"/>
                </a:moveTo>
                <a:lnTo>
                  <a:pt x="125983" y="1612900"/>
                </a:lnTo>
                <a:lnTo>
                  <a:pt x="115252" y="1600200"/>
                </a:lnTo>
                <a:lnTo>
                  <a:pt x="161848" y="1600200"/>
                </a:lnTo>
                <a:lnTo>
                  <a:pt x="167716" y="1612900"/>
                </a:lnTo>
                <a:close/>
              </a:path>
              <a:path w="8241030" h="1663700">
                <a:moveTo>
                  <a:pt x="8114550" y="1612900"/>
                </a:moveTo>
                <a:lnTo>
                  <a:pt x="8072818" y="1612900"/>
                </a:lnTo>
                <a:lnTo>
                  <a:pt x="8078685" y="1600200"/>
                </a:lnTo>
                <a:lnTo>
                  <a:pt x="8125282" y="1600200"/>
                </a:lnTo>
                <a:lnTo>
                  <a:pt x="8114550" y="1612900"/>
                </a:lnTo>
                <a:close/>
              </a:path>
              <a:path w="8241030" h="1663700">
                <a:moveTo>
                  <a:pt x="196811" y="1625600"/>
                </a:moveTo>
                <a:lnTo>
                  <a:pt x="137604" y="1625600"/>
                </a:lnTo>
                <a:lnTo>
                  <a:pt x="126491" y="1612900"/>
                </a:lnTo>
                <a:lnTo>
                  <a:pt x="190563" y="1612900"/>
                </a:lnTo>
                <a:lnTo>
                  <a:pt x="196811" y="1625600"/>
                </a:lnTo>
                <a:close/>
              </a:path>
              <a:path w="8241030" h="1663700">
                <a:moveTo>
                  <a:pt x="8102930" y="1625600"/>
                </a:moveTo>
                <a:lnTo>
                  <a:pt x="8043722" y="1625600"/>
                </a:lnTo>
                <a:lnTo>
                  <a:pt x="8049971" y="1612900"/>
                </a:lnTo>
                <a:lnTo>
                  <a:pt x="8114042" y="1612900"/>
                </a:lnTo>
                <a:lnTo>
                  <a:pt x="8102930" y="1625600"/>
                </a:lnTo>
                <a:close/>
              </a:path>
              <a:path w="8241030" h="1663700">
                <a:moveTo>
                  <a:pt x="240372" y="1638300"/>
                </a:moveTo>
                <a:lnTo>
                  <a:pt x="162077" y="1638300"/>
                </a:lnTo>
                <a:lnTo>
                  <a:pt x="156133" y="1625600"/>
                </a:lnTo>
                <a:lnTo>
                  <a:pt x="233654" y="1625600"/>
                </a:lnTo>
                <a:lnTo>
                  <a:pt x="240372" y="1638300"/>
                </a:lnTo>
                <a:close/>
              </a:path>
              <a:path w="8241030" h="1663700">
                <a:moveTo>
                  <a:pt x="8078165" y="1638300"/>
                </a:moveTo>
                <a:lnTo>
                  <a:pt x="8000161" y="1638300"/>
                </a:lnTo>
                <a:lnTo>
                  <a:pt x="8006880" y="1625600"/>
                </a:lnTo>
                <a:lnTo>
                  <a:pt x="8084400" y="1625600"/>
                </a:lnTo>
                <a:lnTo>
                  <a:pt x="8078165" y="1638300"/>
                </a:lnTo>
                <a:close/>
              </a:path>
              <a:path w="8241030" h="1663700">
                <a:moveTo>
                  <a:pt x="8052447" y="1651000"/>
                </a:moveTo>
                <a:lnTo>
                  <a:pt x="187794" y="1651000"/>
                </a:lnTo>
                <a:lnTo>
                  <a:pt x="181241" y="1638300"/>
                </a:lnTo>
                <a:lnTo>
                  <a:pt x="8059000" y="1638300"/>
                </a:lnTo>
                <a:lnTo>
                  <a:pt x="8052447" y="1651000"/>
                </a:lnTo>
                <a:close/>
              </a:path>
              <a:path w="8241030" h="1663700">
                <a:moveTo>
                  <a:pt x="8004619" y="1663700"/>
                </a:moveTo>
                <a:lnTo>
                  <a:pt x="235597" y="1663700"/>
                </a:lnTo>
                <a:lnTo>
                  <a:pt x="228574" y="1651000"/>
                </a:lnTo>
                <a:lnTo>
                  <a:pt x="8011655" y="1651000"/>
                </a:lnTo>
                <a:lnTo>
                  <a:pt x="8004619" y="166370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46882" y="793953"/>
            <a:ext cx="507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从业人员安全风险告知</a:t>
            </a:r>
            <a:r>
              <a:rPr sz="3600" spc="-15" dirty="0"/>
              <a:t>书</a:t>
            </a:r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643127" y="428244"/>
            <a:ext cx="1857756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34400" y="6336791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4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21700" y="6324600"/>
            <a:ext cx="622300" cy="533400"/>
          </a:xfrm>
          <a:custGeom>
            <a:avLst/>
            <a:gdLst/>
            <a:ahLst/>
            <a:cxnLst/>
            <a:rect l="l" t="t" r="r" b="b"/>
            <a:pathLst>
              <a:path w="622300" h="533400">
                <a:moveTo>
                  <a:pt x="25400" y="533400"/>
                </a:move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223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22300" h="5334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25400"/>
                </a:moveTo>
                <a:lnTo>
                  <a:pt x="609600" y="12700"/>
                </a:lnTo>
                <a:lnTo>
                  <a:pt x="622300" y="12700"/>
                </a:lnTo>
                <a:lnTo>
                  <a:pt x="622300" y="25400"/>
                </a:lnTo>
                <a:close/>
              </a:path>
              <a:path w="622300" h="5334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223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762365" y="6459854"/>
            <a:ext cx="153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1499870"/>
          </a:xfrm>
          <a:custGeom>
            <a:avLst/>
            <a:gdLst/>
            <a:ahLst/>
            <a:cxnLst/>
            <a:rect l="l" t="t" r="r" b="b"/>
            <a:pathLst>
              <a:path w="304800" h="1499870">
                <a:moveTo>
                  <a:pt x="0" y="1499615"/>
                </a:moveTo>
                <a:lnTo>
                  <a:pt x="304800" y="1499615"/>
                </a:lnTo>
                <a:lnTo>
                  <a:pt x="304800" y="0"/>
                </a:lnTo>
                <a:lnTo>
                  <a:pt x="0" y="0"/>
                </a:lnTo>
                <a:lnTo>
                  <a:pt x="0" y="1499615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1499870"/>
          </a:xfrm>
          <a:custGeom>
            <a:avLst/>
            <a:gdLst/>
            <a:ahLst/>
            <a:cxnLst/>
            <a:rect l="l" t="t" r="r" b="b"/>
            <a:pathLst>
              <a:path h="1499870">
                <a:moveTo>
                  <a:pt x="0" y="0"/>
                </a:moveTo>
                <a:lnTo>
                  <a:pt x="0" y="1499615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0252" y="5846042"/>
            <a:ext cx="128270" cy="2698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3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86511"/>
            <a:ext cx="9144000" cy="641985"/>
          </a:xfrm>
          <a:custGeom>
            <a:avLst/>
            <a:gdLst/>
            <a:ahLst/>
            <a:cxnLst/>
            <a:rect l="l" t="t" r="r" b="b"/>
            <a:pathLst>
              <a:path w="9144000" h="641985">
                <a:moveTo>
                  <a:pt x="9037320" y="641604"/>
                </a:moveTo>
                <a:lnTo>
                  <a:pt x="106680" y="641604"/>
                </a:lnTo>
                <a:lnTo>
                  <a:pt x="65247" y="633511"/>
                </a:lnTo>
                <a:lnTo>
                  <a:pt x="31327" y="610704"/>
                </a:lnTo>
                <a:lnTo>
                  <a:pt x="8414" y="576678"/>
                </a:lnTo>
                <a:lnTo>
                  <a:pt x="0" y="534924"/>
                </a:lnTo>
                <a:lnTo>
                  <a:pt x="0" y="106680"/>
                </a:lnTo>
                <a:lnTo>
                  <a:pt x="8414" y="64818"/>
                </a:lnTo>
                <a:lnTo>
                  <a:pt x="31327" y="30756"/>
                </a:lnTo>
                <a:lnTo>
                  <a:pt x="65247" y="7985"/>
                </a:lnTo>
                <a:lnTo>
                  <a:pt x="106680" y="0"/>
                </a:lnTo>
                <a:lnTo>
                  <a:pt x="9037320" y="0"/>
                </a:lnTo>
                <a:lnTo>
                  <a:pt x="9078752" y="7985"/>
                </a:lnTo>
                <a:lnTo>
                  <a:pt x="9112672" y="30756"/>
                </a:lnTo>
                <a:lnTo>
                  <a:pt x="9135585" y="64818"/>
                </a:lnTo>
                <a:lnTo>
                  <a:pt x="9144000" y="106680"/>
                </a:lnTo>
                <a:lnTo>
                  <a:pt x="9144000" y="534924"/>
                </a:lnTo>
                <a:lnTo>
                  <a:pt x="9135585" y="576678"/>
                </a:lnTo>
                <a:lnTo>
                  <a:pt x="9112672" y="610704"/>
                </a:lnTo>
                <a:lnTo>
                  <a:pt x="9078752" y="633511"/>
                </a:lnTo>
                <a:lnTo>
                  <a:pt x="9037320" y="641604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73050"/>
            <a:ext cx="9144000" cy="668020"/>
          </a:xfrm>
          <a:custGeom>
            <a:avLst/>
            <a:gdLst/>
            <a:ahLst/>
            <a:cxnLst/>
            <a:rect l="l" t="t" r="r" b="b"/>
            <a:pathLst>
              <a:path w="9144000" h="668019">
                <a:moveTo>
                  <a:pt x="9054757" y="1270"/>
                </a:moveTo>
                <a:lnTo>
                  <a:pt x="89242" y="1270"/>
                </a:lnTo>
                <a:lnTo>
                  <a:pt x="95237" y="0"/>
                </a:lnTo>
                <a:lnTo>
                  <a:pt x="9048762" y="0"/>
                </a:lnTo>
                <a:lnTo>
                  <a:pt x="9054757" y="1270"/>
                </a:lnTo>
                <a:close/>
              </a:path>
              <a:path w="9144000" h="668019">
                <a:moveTo>
                  <a:pt x="9061297" y="665480"/>
                </a:moveTo>
                <a:lnTo>
                  <a:pt x="82702" y="665480"/>
                </a:lnTo>
                <a:lnTo>
                  <a:pt x="77520" y="664210"/>
                </a:lnTo>
                <a:lnTo>
                  <a:pt x="71818" y="662940"/>
                </a:lnTo>
                <a:lnTo>
                  <a:pt x="66243" y="660400"/>
                </a:lnTo>
                <a:lnTo>
                  <a:pt x="60210" y="657860"/>
                </a:lnTo>
                <a:lnTo>
                  <a:pt x="54914" y="655319"/>
                </a:lnTo>
                <a:lnTo>
                  <a:pt x="49745" y="652780"/>
                </a:lnTo>
                <a:lnTo>
                  <a:pt x="45262" y="650240"/>
                </a:lnTo>
                <a:lnTo>
                  <a:pt x="40386" y="647700"/>
                </a:lnTo>
                <a:lnTo>
                  <a:pt x="35687" y="643890"/>
                </a:lnTo>
                <a:lnTo>
                  <a:pt x="35191" y="643890"/>
                </a:lnTo>
                <a:lnTo>
                  <a:pt x="31153" y="640080"/>
                </a:lnTo>
                <a:lnTo>
                  <a:pt x="26339" y="636269"/>
                </a:lnTo>
                <a:lnTo>
                  <a:pt x="22199" y="632460"/>
                </a:lnTo>
                <a:lnTo>
                  <a:pt x="18643" y="628650"/>
                </a:lnTo>
                <a:lnTo>
                  <a:pt x="14478" y="623569"/>
                </a:lnTo>
                <a:lnTo>
                  <a:pt x="11303" y="619760"/>
                </a:lnTo>
                <a:lnTo>
                  <a:pt x="7607" y="614680"/>
                </a:lnTo>
                <a:lnTo>
                  <a:pt x="4508" y="609600"/>
                </a:lnTo>
                <a:lnTo>
                  <a:pt x="1917" y="605790"/>
                </a:lnTo>
                <a:lnTo>
                  <a:pt x="0" y="601980"/>
                </a:lnTo>
                <a:lnTo>
                  <a:pt x="0" y="66039"/>
                </a:lnTo>
                <a:lnTo>
                  <a:pt x="1917" y="62229"/>
                </a:lnTo>
                <a:lnTo>
                  <a:pt x="4508" y="57150"/>
                </a:lnTo>
                <a:lnTo>
                  <a:pt x="7607" y="52070"/>
                </a:lnTo>
                <a:lnTo>
                  <a:pt x="10934" y="48260"/>
                </a:lnTo>
                <a:lnTo>
                  <a:pt x="11303" y="46989"/>
                </a:lnTo>
                <a:lnTo>
                  <a:pt x="14478" y="43179"/>
                </a:lnTo>
                <a:lnTo>
                  <a:pt x="18643" y="38100"/>
                </a:lnTo>
                <a:lnTo>
                  <a:pt x="22618" y="34289"/>
                </a:lnTo>
                <a:lnTo>
                  <a:pt x="26339" y="30479"/>
                </a:lnTo>
                <a:lnTo>
                  <a:pt x="31153" y="26670"/>
                </a:lnTo>
                <a:lnTo>
                  <a:pt x="35191" y="22860"/>
                </a:lnTo>
                <a:lnTo>
                  <a:pt x="40386" y="19050"/>
                </a:lnTo>
                <a:lnTo>
                  <a:pt x="45262" y="16510"/>
                </a:lnTo>
                <a:lnTo>
                  <a:pt x="49745" y="13970"/>
                </a:lnTo>
                <a:lnTo>
                  <a:pt x="54914" y="11429"/>
                </a:lnTo>
                <a:lnTo>
                  <a:pt x="60210" y="8889"/>
                </a:lnTo>
                <a:lnTo>
                  <a:pt x="65659" y="6350"/>
                </a:lnTo>
                <a:lnTo>
                  <a:pt x="66243" y="6350"/>
                </a:lnTo>
                <a:lnTo>
                  <a:pt x="71818" y="5079"/>
                </a:lnTo>
                <a:lnTo>
                  <a:pt x="77520" y="2539"/>
                </a:lnTo>
                <a:lnTo>
                  <a:pt x="82702" y="1270"/>
                </a:lnTo>
                <a:lnTo>
                  <a:pt x="9061297" y="1270"/>
                </a:lnTo>
                <a:lnTo>
                  <a:pt x="9066479" y="2539"/>
                </a:lnTo>
                <a:lnTo>
                  <a:pt x="9072181" y="5079"/>
                </a:lnTo>
                <a:lnTo>
                  <a:pt x="9077756" y="6350"/>
                </a:lnTo>
                <a:lnTo>
                  <a:pt x="9083789" y="8889"/>
                </a:lnTo>
                <a:lnTo>
                  <a:pt x="9089085" y="11429"/>
                </a:lnTo>
                <a:lnTo>
                  <a:pt x="9094254" y="13970"/>
                </a:lnTo>
                <a:lnTo>
                  <a:pt x="9098737" y="16510"/>
                </a:lnTo>
                <a:lnTo>
                  <a:pt x="9103614" y="19050"/>
                </a:lnTo>
                <a:lnTo>
                  <a:pt x="9108313" y="22860"/>
                </a:lnTo>
                <a:lnTo>
                  <a:pt x="9108808" y="22860"/>
                </a:lnTo>
                <a:lnTo>
                  <a:pt x="9111500" y="25400"/>
                </a:lnTo>
                <a:lnTo>
                  <a:pt x="93065" y="25400"/>
                </a:lnTo>
                <a:lnTo>
                  <a:pt x="87795" y="26670"/>
                </a:lnTo>
                <a:lnTo>
                  <a:pt x="88417" y="26670"/>
                </a:lnTo>
                <a:lnTo>
                  <a:pt x="83235" y="27939"/>
                </a:lnTo>
                <a:lnTo>
                  <a:pt x="83845" y="27939"/>
                </a:lnTo>
                <a:lnTo>
                  <a:pt x="78765" y="29210"/>
                </a:lnTo>
                <a:lnTo>
                  <a:pt x="79362" y="29210"/>
                </a:lnTo>
                <a:lnTo>
                  <a:pt x="74383" y="30479"/>
                </a:lnTo>
                <a:lnTo>
                  <a:pt x="74968" y="30479"/>
                </a:lnTo>
                <a:lnTo>
                  <a:pt x="70104" y="31750"/>
                </a:lnTo>
                <a:lnTo>
                  <a:pt x="70675" y="31750"/>
                </a:lnTo>
                <a:lnTo>
                  <a:pt x="65938" y="34289"/>
                </a:lnTo>
                <a:lnTo>
                  <a:pt x="66484" y="34289"/>
                </a:lnTo>
                <a:lnTo>
                  <a:pt x="64179" y="35560"/>
                </a:lnTo>
                <a:lnTo>
                  <a:pt x="62407" y="35560"/>
                </a:lnTo>
                <a:lnTo>
                  <a:pt x="57924" y="38100"/>
                </a:lnTo>
                <a:lnTo>
                  <a:pt x="58445" y="38100"/>
                </a:lnTo>
                <a:lnTo>
                  <a:pt x="54102" y="40639"/>
                </a:lnTo>
                <a:lnTo>
                  <a:pt x="54610" y="40639"/>
                </a:lnTo>
                <a:lnTo>
                  <a:pt x="50406" y="43179"/>
                </a:lnTo>
                <a:lnTo>
                  <a:pt x="50888" y="43179"/>
                </a:lnTo>
                <a:lnTo>
                  <a:pt x="48188" y="45720"/>
                </a:lnTo>
                <a:lnTo>
                  <a:pt x="47307" y="45720"/>
                </a:lnTo>
                <a:lnTo>
                  <a:pt x="43421" y="49529"/>
                </a:lnTo>
                <a:lnTo>
                  <a:pt x="43865" y="49529"/>
                </a:lnTo>
                <a:lnTo>
                  <a:pt x="40144" y="52070"/>
                </a:lnTo>
                <a:lnTo>
                  <a:pt x="40576" y="52070"/>
                </a:lnTo>
                <a:lnTo>
                  <a:pt x="37033" y="55879"/>
                </a:lnTo>
                <a:lnTo>
                  <a:pt x="37439" y="55879"/>
                </a:lnTo>
                <a:lnTo>
                  <a:pt x="35195" y="58420"/>
                </a:lnTo>
                <a:lnTo>
                  <a:pt x="34455" y="58420"/>
                </a:lnTo>
                <a:lnTo>
                  <a:pt x="32073" y="62229"/>
                </a:lnTo>
                <a:lnTo>
                  <a:pt x="31635" y="62229"/>
                </a:lnTo>
                <a:lnTo>
                  <a:pt x="29397" y="66039"/>
                </a:lnTo>
                <a:lnTo>
                  <a:pt x="28994" y="66039"/>
                </a:lnTo>
                <a:lnTo>
                  <a:pt x="26898" y="69850"/>
                </a:lnTo>
                <a:lnTo>
                  <a:pt x="26517" y="69850"/>
                </a:lnTo>
                <a:lnTo>
                  <a:pt x="24584" y="73660"/>
                </a:lnTo>
                <a:lnTo>
                  <a:pt x="24231" y="73660"/>
                </a:lnTo>
                <a:lnTo>
                  <a:pt x="22459" y="77470"/>
                </a:lnTo>
                <a:lnTo>
                  <a:pt x="22136" y="77470"/>
                </a:lnTo>
                <a:lnTo>
                  <a:pt x="19989" y="82550"/>
                </a:lnTo>
                <a:lnTo>
                  <a:pt x="20231" y="82550"/>
                </a:lnTo>
                <a:lnTo>
                  <a:pt x="18792" y="86360"/>
                </a:lnTo>
                <a:lnTo>
                  <a:pt x="18529" y="86360"/>
                </a:lnTo>
                <a:lnTo>
                  <a:pt x="16852" y="91439"/>
                </a:lnTo>
                <a:lnTo>
                  <a:pt x="17030" y="91439"/>
                </a:lnTo>
                <a:lnTo>
                  <a:pt x="15954" y="95250"/>
                </a:lnTo>
                <a:lnTo>
                  <a:pt x="15748" y="95250"/>
                </a:lnTo>
                <a:lnTo>
                  <a:pt x="14554" y="100329"/>
                </a:lnTo>
                <a:lnTo>
                  <a:pt x="14681" y="100329"/>
                </a:lnTo>
                <a:lnTo>
                  <a:pt x="13976" y="104139"/>
                </a:lnTo>
                <a:lnTo>
                  <a:pt x="13830" y="104139"/>
                </a:lnTo>
                <a:lnTo>
                  <a:pt x="13291" y="109220"/>
                </a:lnTo>
                <a:lnTo>
                  <a:pt x="12801" y="114300"/>
                </a:lnTo>
                <a:lnTo>
                  <a:pt x="12700" y="119379"/>
                </a:lnTo>
                <a:lnTo>
                  <a:pt x="12700" y="547369"/>
                </a:lnTo>
                <a:lnTo>
                  <a:pt x="12801" y="552450"/>
                </a:lnTo>
                <a:lnTo>
                  <a:pt x="13220" y="557530"/>
                </a:lnTo>
                <a:lnTo>
                  <a:pt x="13830" y="562610"/>
                </a:lnTo>
                <a:lnTo>
                  <a:pt x="14681" y="567690"/>
                </a:lnTo>
                <a:lnTo>
                  <a:pt x="14852" y="567690"/>
                </a:lnTo>
                <a:lnTo>
                  <a:pt x="15748" y="571500"/>
                </a:lnTo>
                <a:lnTo>
                  <a:pt x="15595" y="571500"/>
                </a:lnTo>
                <a:lnTo>
                  <a:pt x="17030" y="576580"/>
                </a:lnTo>
                <a:lnTo>
                  <a:pt x="17272" y="576580"/>
                </a:lnTo>
                <a:lnTo>
                  <a:pt x="18529" y="580390"/>
                </a:lnTo>
                <a:lnTo>
                  <a:pt x="18313" y="580390"/>
                </a:lnTo>
                <a:lnTo>
                  <a:pt x="20231" y="585469"/>
                </a:lnTo>
                <a:lnTo>
                  <a:pt x="20526" y="585469"/>
                </a:lnTo>
                <a:lnTo>
                  <a:pt x="22136" y="589280"/>
                </a:lnTo>
                <a:lnTo>
                  <a:pt x="22459" y="589280"/>
                </a:lnTo>
                <a:lnTo>
                  <a:pt x="24231" y="593090"/>
                </a:lnTo>
                <a:lnTo>
                  <a:pt x="23939" y="593090"/>
                </a:lnTo>
                <a:lnTo>
                  <a:pt x="26517" y="596900"/>
                </a:lnTo>
                <a:lnTo>
                  <a:pt x="26200" y="596900"/>
                </a:lnTo>
                <a:lnTo>
                  <a:pt x="28994" y="600710"/>
                </a:lnTo>
                <a:lnTo>
                  <a:pt x="28651" y="600710"/>
                </a:lnTo>
                <a:lnTo>
                  <a:pt x="31635" y="604519"/>
                </a:lnTo>
                <a:lnTo>
                  <a:pt x="31280" y="604519"/>
                </a:lnTo>
                <a:lnTo>
                  <a:pt x="34455" y="608330"/>
                </a:lnTo>
                <a:lnTo>
                  <a:pt x="34074" y="608330"/>
                </a:lnTo>
                <a:lnTo>
                  <a:pt x="37439" y="612140"/>
                </a:lnTo>
                <a:lnTo>
                  <a:pt x="38214" y="612140"/>
                </a:lnTo>
                <a:lnTo>
                  <a:pt x="40576" y="614680"/>
                </a:lnTo>
                <a:lnTo>
                  <a:pt x="40144" y="614680"/>
                </a:lnTo>
                <a:lnTo>
                  <a:pt x="43865" y="618490"/>
                </a:lnTo>
                <a:lnTo>
                  <a:pt x="44716" y="618490"/>
                </a:lnTo>
                <a:lnTo>
                  <a:pt x="47307" y="621030"/>
                </a:lnTo>
                <a:lnTo>
                  <a:pt x="46837" y="621030"/>
                </a:lnTo>
                <a:lnTo>
                  <a:pt x="50888" y="623569"/>
                </a:lnTo>
                <a:lnTo>
                  <a:pt x="50406" y="623569"/>
                </a:lnTo>
                <a:lnTo>
                  <a:pt x="54610" y="626110"/>
                </a:lnTo>
                <a:lnTo>
                  <a:pt x="54102" y="626110"/>
                </a:lnTo>
                <a:lnTo>
                  <a:pt x="58445" y="628650"/>
                </a:lnTo>
                <a:lnTo>
                  <a:pt x="57924" y="628650"/>
                </a:lnTo>
                <a:lnTo>
                  <a:pt x="62407" y="631190"/>
                </a:lnTo>
                <a:lnTo>
                  <a:pt x="61874" y="631190"/>
                </a:lnTo>
                <a:lnTo>
                  <a:pt x="66484" y="633730"/>
                </a:lnTo>
                <a:lnTo>
                  <a:pt x="68306" y="633730"/>
                </a:lnTo>
                <a:lnTo>
                  <a:pt x="70675" y="635000"/>
                </a:lnTo>
                <a:lnTo>
                  <a:pt x="70104" y="635000"/>
                </a:lnTo>
                <a:lnTo>
                  <a:pt x="74968" y="636269"/>
                </a:lnTo>
                <a:lnTo>
                  <a:pt x="74383" y="636269"/>
                </a:lnTo>
                <a:lnTo>
                  <a:pt x="79362" y="637540"/>
                </a:lnTo>
                <a:lnTo>
                  <a:pt x="78765" y="637540"/>
                </a:lnTo>
                <a:lnTo>
                  <a:pt x="83845" y="638810"/>
                </a:lnTo>
                <a:lnTo>
                  <a:pt x="83235" y="638810"/>
                </a:lnTo>
                <a:lnTo>
                  <a:pt x="88417" y="640080"/>
                </a:lnTo>
                <a:lnTo>
                  <a:pt x="87795" y="640080"/>
                </a:lnTo>
                <a:lnTo>
                  <a:pt x="93065" y="641350"/>
                </a:lnTo>
                <a:lnTo>
                  <a:pt x="97167" y="641350"/>
                </a:lnTo>
                <a:lnTo>
                  <a:pt x="102603" y="642619"/>
                </a:lnTo>
                <a:lnTo>
                  <a:pt x="9110154" y="642619"/>
                </a:lnTo>
                <a:lnTo>
                  <a:pt x="9108808" y="643890"/>
                </a:lnTo>
                <a:lnTo>
                  <a:pt x="9103614" y="647700"/>
                </a:lnTo>
                <a:lnTo>
                  <a:pt x="9098737" y="650240"/>
                </a:lnTo>
                <a:lnTo>
                  <a:pt x="9094254" y="652780"/>
                </a:lnTo>
                <a:lnTo>
                  <a:pt x="9089085" y="655319"/>
                </a:lnTo>
                <a:lnTo>
                  <a:pt x="9083789" y="657860"/>
                </a:lnTo>
                <a:lnTo>
                  <a:pt x="9078341" y="660400"/>
                </a:lnTo>
                <a:lnTo>
                  <a:pt x="9077756" y="660400"/>
                </a:lnTo>
                <a:lnTo>
                  <a:pt x="9072181" y="662940"/>
                </a:lnTo>
                <a:lnTo>
                  <a:pt x="9066479" y="664210"/>
                </a:lnTo>
                <a:lnTo>
                  <a:pt x="9061297" y="665480"/>
                </a:lnTo>
                <a:close/>
              </a:path>
              <a:path w="9144000" h="668019">
                <a:moveTo>
                  <a:pt x="9082125" y="36829"/>
                </a:moveTo>
                <a:lnTo>
                  <a:pt x="9077515" y="34289"/>
                </a:lnTo>
                <a:lnTo>
                  <a:pt x="9078061" y="34289"/>
                </a:lnTo>
                <a:lnTo>
                  <a:pt x="9073324" y="31750"/>
                </a:lnTo>
                <a:lnTo>
                  <a:pt x="9073896" y="31750"/>
                </a:lnTo>
                <a:lnTo>
                  <a:pt x="9069031" y="30479"/>
                </a:lnTo>
                <a:lnTo>
                  <a:pt x="9069616" y="30479"/>
                </a:lnTo>
                <a:lnTo>
                  <a:pt x="9064637" y="29210"/>
                </a:lnTo>
                <a:lnTo>
                  <a:pt x="9065234" y="29210"/>
                </a:lnTo>
                <a:lnTo>
                  <a:pt x="9060154" y="27939"/>
                </a:lnTo>
                <a:lnTo>
                  <a:pt x="9060764" y="27939"/>
                </a:lnTo>
                <a:lnTo>
                  <a:pt x="9055582" y="26670"/>
                </a:lnTo>
                <a:lnTo>
                  <a:pt x="9056204" y="26670"/>
                </a:lnTo>
                <a:lnTo>
                  <a:pt x="9050921" y="25400"/>
                </a:lnTo>
                <a:lnTo>
                  <a:pt x="9111500" y="25400"/>
                </a:lnTo>
                <a:lnTo>
                  <a:pt x="9112846" y="26670"/>
                </a:lnTo>
                <a:lnTo>
                  <a:pt x="9117660" y="30479"/>
                </a:lnTo>
                <a:lnTo>
                  <a:pt x="9121800" y="34289"/>
                </a:lnTo>
                <a:lnTo>
                  <a:pt x="9122985" y="35560"/>
                </a:lnTo>
                <a:lnTo>
                  <a:pt x="9081592" y="35560"/>
                </a:lnTo>
                <a:lnTo>
                  <a:pt x="9082125" y="36829"/>
                </a:lnTo>
                <a:close/>
              </a:path>
              <a:path w="9144000" h="668019">
                <a:moveTo>
                  <a:pt x="61874" y="36829"/>
                </a:moveTo>
                <a:lnTo>
                  <a:pt x="62407" y="35560"/>
                </a:lnTo>
                <a:lnTo>
                  <a:pt x="64179" y="35560"/>
                </a:lnTo>
                <a:lnTo>
                  <a:pt x="61874" y="36829"/>
                </a:lnTo>
                <a:close/>
              </a:path>
              <a:path w="9144000" h="668019">
                <a:moveTo>
                  <a:pt x="9097162" y="46989"/>
                </a:moveTo>
                <a:lnTo>
                  <a:pt x="9093111" y="43179"/>
                </a:lnTo>
                <a:lnTo>
                  <a:pt x="9093593" y="43179"/>
                </a:lnTo>
                <a:lnTo>
                  <a:pt x="9089390" y="40639"/>
                </a:lnTo>
                <a:lnTo>
                  <a:pt x="9089898" y="40639"/>
                </a:lnTo>
                <a:lnTo>
                  <a:pt x="9085554" y="38100"/>
                </a:lnTo>
                <a:lnTo>
                  <a:pt x="9086075" y="38100"/>
                </a:lnTo>
                <a:lnTo>
                  <a:pt x="9081592" y="35560"/>
                </a:lnTo>
                <a:lnTo>
                  <a:pt x="9122985" y="35560"/>
                </a:lnTo>
                <a:lnTo>
                  <a:pt x="9125356" y="38100"/>
                </a:lnTo>
                <a:lnTo>
                  <a:pt x="9129128" y="43179"/>
                </a:lnTo>
                <a:lnTo>
                  <a:pt x="9131507" y="45720"/>
                </a:lnTo>
                <a:lnTo>
                  <a:pt x="9096692" y="45720"/>
                </a:lnTo>
                <a:lnTo>
                  <a:pt x="9097162" y="46989"/>
                </a:lnTo>
                <a:close/>
              </a:path>
              <a:path w="9144000" h="668019">
                <a:moveTo>
                  <a:pt x="46837" y="46989"/>
                </a:moveTo>
                <a:lnTo>
                  <a:pt x="47307" y="45720"/>
                </a:lnTo>
                <a:lnTo>
                  <a:pt x="48188" y="45720"/>
                </a:lnTo>
                <a:lnTo>
                  <a:pt x="46837" y="46989"/>
                </a:lnTo>
                <a:close/>
              </a:path>
              <a:path w="9144000" h="668019">
                <a:moveTo>
                  <a:pt x="9109925" y="59689"/>
                </a:moveTo>
                <a:lnTo>
                  <a:pt x="9106560" y="55879"/>
                </a:lnTo>
                <a:lnTo>
                  <a:pt x="9106966" y="55879"/>
                </a:lnTo>
                <a:lnTo>
                  <a:pt x="9103423" y="52070"/>
                </a:lnTo>
                <a:lnTo>
                  <a:pt x="9103855" y="52070"/>
                </a:lnTo>
                <a:lnTo>
                  <a:pt x="9100134" y="49529"/>
                </a:lnTo>
                <a:lnTo>
                  <a:pt x="9100578" y="49529"/>
                </a:lnTo>
                <a:lnTo>
                  <a:pt x="9096692" y="45720"/>
                </a:lnTo>
                <a:lnTo>
                  <a:pt x="9131507" y="45720"/>
                </a:lnTo>
                <a:lnTo>
                  <a:pt x="9132697" y="46989"/>
                </a:lnTo>
                <a:lnTo>
                  <a:pt x="9136392" y="52070"/>
                </a:lnTo>
                <a:lnTo>
                  <a:pt x="9139491" y="57150"/>
                </a:lnTo>
                <a:lnTo>
                  <a:pt x="9140139" y="58420"/>
                </a:lnTo>
                <a:lnTo>
                  <a:pt x="9109544" y="58420"/>
                </a:lnTo>
                <a:lnTo>
                  <a:pt x="9109925" y="59689"/>
                </a:lnTo>
                <a:close/>
              </a:path>
              <a:path w="9144000" h="668019">
                <a:moveTo>
                  <a:pt x="34074" y="59689"/>
                </a:moveTo>
                <a:lnTo>
                  <a:pt x="34455" y="58420"/>
                </a:lnTo>
                <a:lnTo>
                  <a:pt x="35195" y="58420"/>
                </a:lnTo>
                <a:lnTo>
                  <a:pt x="34074" y="59689"/>
                </a:lnTo>
                <a:close/>
              </a:path>
              <a:path w="9144000" h="668019">
                <a:moveTo>
                  <a:pt x="9112719" y="63500"/>
                </a:moveTo>
                <a:lnTo>
                  <a:pt x="9109544" y="58420"/>
                </a:lnTo>
                <a:lnTo>
                  <a:pt x="9140139" y="58420"/>
                </a:lnTo>
                <a:lnTo>
                  <a:pt x="9142082" y="62229"/>
                </a:lnTo>
                <a:lnTo>
                  <a:pt x="9112364" y="62229"/>
                </a:lnTo>
                <a:lnTo>
                  <a:pt x="9112719" y="63500"/>
                </a:lnTo>
                <a:close/>
              </a:path>
              <a:path w="9144000" h="668019">
                <a:moveTo>
                  <a:pt x="31280" y="63500"/>
                </a:moveTo>
                <a:lnTo>
                  <a:pt x="31635" y="62229"/>
                </a:lnTo>
                <a:lnTo>
                  <a:pt x="32073" y="62229"/>
                </a:lnTo>
                <a:lnTo>
                  <a:pt x="31280" y="63500"/>
                </a:lnTo>
                <a:close/>
              </a:path>
              <a:path w="9144000" h="668019">
                <a:moveTo>
                  <a:pt x="9115348" y="67310"/>
                </a:moveTo>
                <a:lnTo>
                  <a:pt x="9112364" y="62229"/>
                </a:lnTo>
                <a:lnTo>
                  <a:pt x="9142082" y="62229"/>
                </a:lnTo>
                <a:lnTo>
                  <a:pt x="9144000" y="66039"/>
                </a:lnTo>
                <a:lnTo>
                  <a:pt x="9115005" y="66039"/>
                </a:lnTo>
                <a:lnTo>
                  <a:pt x="9115348" y="67310"/>
                </a:lnTo>
                <a:close/>
              </a:path>
              <a:path w="9144000" h="668019">
                <a:moveTo>
                  <a:pt x="28651" y="67310"/>
                </a:moveTo>
                <a:lnTo>
                  <a:pt x="28994" y="66039"/>
                </a:lnTo>
                <a:lnTo>
                  <a:pt x="29397" y="66039"/>
                </a:lnTo>
                <a:lnTo>
                  <a:pt x="28651" y="67310"/>
                </a:lnTo>
                <a:close/>
              </a:path>
              <a:path w="9144000" h="668019">
                <a:moveTo>
                  <a:pt x="9117799" y="71120"/>
                </a:moveTo>
                <a:lnTo>
                  <a:pt x="9115005" y="66039"/>
                </a:lnTo>
                <a:lnTo>
                  <a:pt x="9144000" y="66039"/>
                </a:lnTo>
                <a:lnTo>
                  <a:pt x="9144000" y="69850"/>
                </a:lnTo>
                <a:lnTo>
                  <a:pt x="9117469" y="69850"/>
                </a:lnTo>
                <a:lnTo>
                  <a:pt x="9117799" y="71120"/>
                </a:lnTo>
                <a:close/>
              </a:path>
              <a:path w="9144000" h="668019">
                <a:moveTo>
                  <a:pt x="26200" y="71120"/>
                </a:moveTo>
                <a:lnTo>
                  <a:pt x="26517" y="69850"/>
                </a:lnTo>
                <a:lnTo>
                  <a:pt x="26898" y="69850"/>
                </a:lnTo>
                <a:lnTo>
                  <a:pt x="26200" y="71120"/>
                </a:lnTo>
                <a:close/>
              </a:path>
              <a:path w="9144000" h="668019">
                <a:moveTo>
                  <a:pt x="9120060" y="74929"/>
                </a:moveTo>
                <a:lnTo>
                  <a:pt x="9117469" y="69850"/>
                </a:lnTo>
                <a:lnTo>
                  <a:pt x="9144000" y="69850"/>
                </a:lnTo>
                <a:lnTo>
                  <a:pt x="9144000" y="73660"/>
                </a:lnTo>
                <a:lnTo>
                  <a:pt x="9119755" y="73660"/>
                </a:lnTo>
                <a:lnTo>
                  <a:pt x="9120060" y="74929"/>
                </a:lnTo>
                <a:close/>
              </a:path>
              <a:path w="9144000" h="668019">
                <a:moveTo>
                  <a:pt x="23939" y="74929"/>
                </a:moveTo>
                <a:lnTo>
                  <a:pt x="24231" y="73660"/>
                </a:lnTo>
                <a:lnTo>
                  <a:pt x="24584" y="73660"/>
                </a:lnTo>
                <a:lnTo>
                  <a:pt x="23939" y="74929"/>
                </a:lnTo>
                <a:close/>
              </a:path>
              <a:path w="9144000" h="668019">
                <a:moveTo>
                  <a:pt x="9122130" y="78739"/>
                </a:moveTo>
                <a:lnTo>
                  <a:pt x="9119755" y="73660"/>
                </a:lnTo>
                <a:lnTo>
                  <a:pt x="9144000" y="73660"/>
                </a:lnTo>
                <a:lnTo>
                  <a:pt x="9144000" y="77470"/>
                </a:lnTo>
                <a:lnTo>
                  <a:pt x="9121863" y="77470"/>
                </a:lnTo>
                <a:lnTo>
                  <a:pt x="9122130" y="78739"/>
                </a:lnTo>
                <a:close/>
              </a:path>
              <a:path w="9144000" h="668019">
                <a:moveTo>
                  <a:pt x="21869" y="78739"/>
                </a:moveTo>
                <a:lnTo>
                  <a:pt x="22136" y="77470"/>
                </a:lnTo>
                <a:lnTo>
                  <a:pt x="22459" y="77470"/>
                </a:lnTo>
                <a:lnTo>
                  <a:pt x="21869" y="78739"/>
                </a:lnTo>
                <a:close/>
              </a:path>
              <a:path w="9144000" h="668019">
                <a:moveTo>
                  <a:pt x="9125686" y="87629"/>
                </a:moveTo>
                <a:lnTo>
                  <a:pt x="9123768" y="82550"/>
                </a:lnTo>
                <a:lnTo>
                  <a:pt x="9124010" y="82550"/>
                </a:lnTo>
                <a:lnTo>
                  <a:pt x="9121863" y="77470"/>
                </a:lnTo>
                <a:lnTo>
                  <a:pt x="9144000" y="77470"/>
                </a:lnTo>
                <a:lnTo>
                  <a:pt x="9144000" y="86360"/>
                </a:lnTo>
                <a:lnTo>
                  <a:pt x="9125470" y="86360"/>
                </a:lnTo>
                <a:lnTo>
                  <a:pt x="9125686" y="87629"/>
                </a:lnTo>
                <a:close/>
              </a:path>
              <a:path w="9144000" h="668019">
                <a:moveTo>
                  <a:pt x="18313" y="87629"/>
                </a:moveTo>
                <a:lnTo>
                  <a:pt x="18529" y="86360"/>
                </a:lnTo>
                <a:lnTo>
                  <a:pt x="18792" y="86360"/>
                </a:lnTo>
                <a:lnTo>
                  <a:pt x="18313" y="87629"/>
                </a:lnTo>
                <a:close/>
              </a:path>
              <a:path w="9144000" h="668019">
                <a:moveTo>
                  <a:pt x="9128404" y="96520"/>
                </a:moveTo>
                <a:lnTo>
                  <a:pt x="9126969" y="91439"/>
                </a:lnTo>
                <a:lnTo>
                  <a:pt x="9127147" y="91439"/>
                </a:lnTo>
                <a:lnTo>
                  <a:pt x="9125470" y="86360"/>
                </a:lnTo>
                <a:lnTo>
                  <a:pt x="9144000" y="86360"/>
                </a:lnTo>
                <a:lnTo>
                  <a:pt x="9144000" y="95250"/>
                </a:lnTo>
                <a:lnTo>
                  <a:pt x="9128252" y="95250"/>
                </a:lnTo>
                <a:lnTo>
                  <a:pt x="9128404" y="96520"/>
                </a:lnTo>
                <a:close/>
              </a:path>
              <a:path w="9144000" h="668019">
                <a:moveTo>
                  <a:pt x="15595" y="96520"/>
                </a:moveTo>
                <a:lnTo>
                  <a:pt x="15748" y="95250"/>
                </a:lnTo>
                <a:lnTo>
                  <a:pt x="15954" y="95250"/>
                </a:lnTo>
                <a:lnTo>
                  <a:pt x="15595" y="96520"/>
                </a:lnTo>
                <a:close/>
              </a:path>
              <a:path w="9144000" h="668019">
                <a:moveTo>
                  <a:pt x="9130258" y="105410"/>
                </a:moveTo>
                <a:lnTo>
                  <a:pt x="9129318" y="100329"/>
                </a:lnTo>
                <a:lnTo>
                  <a:pt x="9128252" y="95250"/>
                </a:lnTo>
                <a:lnTo>
                  <a:pt x="9144000" y="95250"/>
                </a:lnTo>
                <a:lnTo>
                  <a:pt x="9144000" y="104139"/>
                </a:lnTo>
                <a:lnTo>
                  <a:pt x="9130169" y="104139"/>
                </a:lnTo>
                <a:lnTo>
                  <a:pt x="9130258" y="105410"/>
                </a:lnTo>
                <a:close/>
              </a:path>
              <a:path w="9144000" h="668019">
                <a:moveTo>
                  <a:pt x="13741" y="105410"/>
                </a:moveTo>
                <a:lnTo>
                  <a:pt x="13830" y="104139"/>
                </a:lnTo>
                <a:lnTo>
                  <a:pt x="13976" y="104139"/>
                </a:lnTo>
                <a:lnTo>
                  <a:pt x="13741" y="105410"/>
                </a:lnTo>
                <a:close/>
              </a:path>
              <a:path w="9144000" h="668019">
                <a:moveTo>
                  <a:pt x="9144000" y="562610"/>
                </a:moveTo>
                <a:lnTo>
                  <a:pt x="9130169" y="562610"/>
                </a:lnTo>
                <a:lnTo>
                  <a:pt x="9130842" y="557530"/>
                </a:lnTo>
                <a:lnTo>
                  <a:pt x="9131198" y="552450"/>
                </a:lnTo>
                <a:lnTo>
                  <a:pt x="9131300" y="547369"/>
                </a:lnTo>
                <a:lnTo>
                  <a:pt x="9131300" y="119379"/>
                </a:lnTo>
                <a:lnTo>
                  <a:pt x="9131160" y="114300"/>
                </a:lnTo>
                <a:lnTo>
                  <a:pt x="9130779" y="109220"/>
                </a:lnTo>
                <a:lnTo>
                  <a:pt x="9130169" y="104139"/>
                </a:lnTo>
                <a:lnTo>
                  <a:pt x="9144000" y="104139"/>
                </a:lnTo>
                <a:lnTo>
                  <a:pt x="9144000" y="562610"/>
                </a:lnTo>
                <a:close/>
              </a:path>
              <a:path w="9144000" h="668019">
                <a:moveTo>
                  <a:pt x="13157" y="110489"/>
                </a:moveTo>
                <a:lnTo>
                  <a:pt x="13220" y="109220"/>
                </a:lnTo>
                <a:lnTo>
                  <a:pt x="13157" y="110489"/>
                </a:lnTo>
                <a:close/>
              </a:path>
              <a:path w="9144000" h="668019">
                <a:moveTo>
                  <a:pt x="9130842" y="110489"/>
                </a:moveTo>
                <a:lnTo>
                  <a:pt x="9130708" y="109220"/>
                </a:lnTo>
                <a:lnTo>
                  <a:pt x="9130842" y="110489"/>
                </a:lnTo>
                <a:close/>
              </a:path>
              <a:path w="9144000" h="668019">
                <a:moveTo>
                  <a:pt x="13929" y="562610"/>
                </a:moveTo>
                <a:lnTo>
                  <a:pt x="13741" y="561340"/>
                </a:lnTo>
                <a:lnTo>
                  <a:pt x="13929" y="562610"/>
                </a:lnTo>
                <a:close/>
              </a:path>
              <a:path w="9144000" h="668019">
                <a:moveTo>
                  <a:pt x="9144000" y="567690"/>
                </a:moveTo>
                <a:lnTo>
                  <a:pt x="9129318" y="567690"/>
                </a:lnTo>
                <a:lnTo>
                  <a:pt x="9130258" y="561340"/>
                </a:lnTo>
                <a:lnTo>
                  <a:pt x="9130169" y="562610"/>
                </a:lnTo>
                <a:lnTo>
                  <a:pt x="9144000" y="562610"/>
                </a:lnTo>
                <a:lnTo>
                  <a:pt x="9144000" y="567690"/>
                </a:lnTo>
                <a:close/>
              </a:path>
              <a:path w="9144000" h="668019">
                <a:moveTo>
                  <a:pt x="14852" y="567690"/>
                </a:moveTo>
                <a:lnTo>
                  <a:pt x="14681" y="567690"/>
                </a:lnTo>
                <a:lnTo>
                  <a:pt x="14554" y="566419"/>
                </a:lnTo>
                <a:lnTo>
                  <a:pt x="14852" y="567690"/>
                </a:lnTo>
                <a:close/>
              </a:path>
              <a:path w="9144000" h="668019">
                <a:moveTo>
                  <a:pt x="9144000" y="576580"/>
                </a:moveTo>
                <a:lnTo>
                  <a:pt x="9126969" y="576580"/>
                </a:lnTo>
                <a:lnTo>
                  <a:pt x="9128404" y="571500"/>
                </a:lnTo>
                <a:lnTo>
                  <a:pt x="9128252" y="571500"/>
                </a:lnTo>
                <a:lnTo>
                  <a:pt x="9129445" y="566419"/>
                </a:lnTo>
                <a:lnTo>
                  <a:pt x="9129318" y="567690"/>
                </a:lnTo>
                <a:lnTo>
                  <a:pt x="9144000" y="567690"/>
                </a:lnTo>
                <a:lnTo>
                  <a:pt x="9144000" y="576580"/>
                </a:lnTo>
                <a:close/>
              </a:path>
              <a:path w="9144000" h="668019">
                <a:moveTo>
                  <a:pt x="17272" y="576580"/>
                </a:moveTo>
                <a:lnTo>
                  <a:pt x="17030" y="576580"/>
                </a:lnTo>
                <a:lnTo>
                  <a:pt x="16852" y="575310"/>
                </a:lnTo>
                <a:lnTo>
                  <a:pt x="17272" y="576580"/>
                </a:lnTo>
                <a:close/>
              </a:path>
              <a:path w="9144000" h="668019">
                <a:moveTo>
                  <a:pt x="9144000" y="585469"/>
                </a:moveTo>
                <a:lnTo>
                  <a:pt x="9123768" y="585469"/>
                </a:lnTo>
                <a:lnTo>
                  <a:pt x="9125686" y="580390"/>
                </a:lnTo>
                <a:lnTo>
                  <a:pt x="9125470" y="580390"/>
                </a:lnTo>
                <a:lnTo>
                  <a:pt x="9127147" y="575310"/>
                </a:lnTo>
                <a:lnTo>
                  <a:pt x="9126969" y="576580"/>
                </a:lnTo>
                <a:lnTo>
                  <a:pt x="9144000" y="576580"/>
                </a:lnTo>
                <a:lnTo>
                  <a:pt x="9144000" y="585469"/>
                </a:lnTo>
                <a:close/>
              </a:path>
              <a:path w="9144000" h="668019">
                <a:moveTo>
                  <a:pt x="20526" y="585469"/>
                </a:moveTo>
                <a:lnTo>
                  <a:pt x="20231" y="585469"/>
                </a:lnTo>
                <a:lnTo>
                  <a:pt x="19989" y="584200"/>
                </a:lnTo>
                <a:lnTo>
                  <a:pt x="20526" y="585469"/>
                </a:lnTo>
                <a:close/>
              </a:path>
              <a:path w="9144000" h="668019">
                <a:moveTo>
                  <a:pt x="9144000" y="589280"/>
                </a:moveTo>
                <a:lnTo>
                  <a:pt x="9121863" y="589280"/>
                </a:lnTo>
                <a:lnTo>
                  <a:pt x="9124010" y="584200"/>
                </a:lnTo>
                <a:lnTo>
                  <a:pt x="9123768" y="585469"/>
                </a:lnTo>
                <a:lnTo>
                  <a:pt x="9144000" y="585469"/>
                </a:lnTo>
                <a:lnTo>
                  <a:pt x="9144000" y="589280"/>
                </a:lnTo>
                <a:close/>
              </a:path>
              <a:path w="9144000" h="668019">
                <a:moveTo>
                  <a:pt x="22459" y="589280"/>
                </a:moveTo>
                <a:lnTo>
                  <a:pt x="22136" y="589280"/>
                </a:lnTo>
                <a:lnTo>
                  <a:pt x="21869" y="588010"/>
                </a:lnTo>
                <a:lnTo>
                  <a:pt x="22459" y="589280"/>
                </a:lnTo>
                <a:close/>
              </a:path>
              <a:path w="9144000" h="668019">
                <a:moveTo>
                  <a:pt x="9137942" y="612140"/>
                </a:moveTo>
                <a:lnTo>
                  <a:pt x="9106560" y="612140"/>
                </a:lnTo>
                <a:lnTo>
                  <a:pt x="9109925" y="608330"/>
                </a:lnTo>
                <a:lnTo>
                  <a:pt x="9109544" y="608330"/>
                </a:lnTo>
                <a:lnTo>
                  <a:pt x="9112719" y="604519"/>
                </a:lnTo>
                <a:lnTo>
                  <a:pt x="9112364" y="604519"/>
                </a:lnTo>
                <a:lnTo>
                  <a:pt x="9115348" y="600710"/>
                </a:lnTo>
                <a:lnTo>
                  <a:pt x="9115005" y="600710"/>
                </a:lnTo>
                <a:lnTo>
                  <a:pt x="9117799" y="596900"/>
                </a:lnTo>
                <a:lnTo>
                  <a:pt x="9117469" y="596900"/>
                </a:lnTo>
                <a:lnTo>
                  <a:pt x="9120060" y="593090"/>
                </a:lnTo>
                <a:lnTo>
                  <a:pt x="9119755" y="593090"/>
                </a:lnTo>
                <a:lnTo>
                  <a:pt x="9122130" y="588010"/>
                </a:lnTo>
                <a:lnTo>
                  <a:pt x="9121863" y="589280"/>
                </a:lnTo>
                <a:lnTo>
                  <a:pt x="9144000" y="589280"/>
                </a:lnTo>
                <a:lnTo>
                  <a:pt x="9144000" y="601980"/>
                </a:lnTo>
                <a:lnTo>
                  <a:pt x="9142082" y="605790"/>
                </a:lnTo>
                <a:lnTo>
                  <a:pt x="9139491" y="609600"/>
                </a:lnTo>
                <a:lnTo>
                  <a:pt x="9137942" y="612140"/>
                </a:lnTo>
                <a:close/>
              </a:path>
              <a:path w="9144000" h="668019">
                <a:moveTo>
                  <a:pt x="38214" y="612140"/>
                </a:moveTo>
                <a:lnTo>
                  <a:pt x="37439" y="612140"/>
                </a:lnTo>
                <a:lnTo>
                  <a:pt x="37033" y="610869"/>
                </a:lnTo>
                <a:lnTo>
                  <a:pt x="38214" y="612140"/>
                </a:lnTo>
                <a:close/>
              </a:path>
              <a:path w="9144000" h="668019">
                <a:moveTo>
                  <a:pt x="9133897" y="618490"/>
                </a:moveTo>
                <a:lnTo>
                  <a:pt x="9100134" y="618490"/>
                </a:lnTo>
                <a:lnTo>
                  <a:pt x="9103855" y="614680"/>
                </a:lnTo>
                <a:lnTo>
                  <a:pt x="9103423" y="614680"/>
                </a:lnTo>
                <a:lnTo>
                  <a:pt x="9106966" y="610869"/>
                </a:lnTo>
                <a:lnTo>
                  <a:pt x="9106560" y="612140"/>
                </a:lnTo>
                <a:lnTo>
                  <a:pt x="9137942" y="612140"/>
                </a:lnTo>
                <a:lnTo>
                  <a:pt x="9136392" y="614680"/>
                </a:lnTo>
                <a:lnTo>
                  <a:pt x="9133897" y="618490"/>
                </a:lnTo>
                <a:close/>
              </a:path>
              <a:path w="9144000" h="668019">
                <a:moveTo>
                  <a:pt x="44716" y="618490"/>
                </a:moveTo>
                <a:lnTo>
                  <a:pt x="43865" y="618490"/>
                </a:lnTo>
                <a:lnTo>
                  <a:pt x="43421" y="617219"/>
                </a:lnTo>
                <a:lnTo>
                  <a:pt x="44716" y="618490"/>
                </a:lnTo>
                <a:close/>
              </a:path>
              <a:path w="9144000" h="668019">
                <a:moveTo>
                  <a:pt x="9120140" y="633730"/>
                </a:moveTo>
                <a:lnTo>
                  <a:pt x="9077515" y="633730"/>
                </a:lnTo>
                <a:lnTo>
                  <a:pt x="9082125" y="631190"/>
                </a:lnTo>
                <a:lnTo>
                  <a:pt x="9081592" y="631190"/>
                </a:lnTo>
                <a:lnTo>
                  <a:pt x="9086075" y="628650"/>
                </a:lnTo>
                <a:lnTo>
                  <a:pt x="9085554" y="628650"/>
                </a:lnTo>
                <a:lnTo>
                  <a:pt x="9089898" y="626110"/>
                </a:lnTo>
                <a:lnTo>
                  <a:pt x="9089390" y="626110"/>
                </a:lnTo>
                <a:lnTo>
                  <a:pt x="9093593" y="623569"/>
                </a:lnTo>
                <a:lnTo>
                  <a:pt x="9093111" y="623569"/>
                </a:lnTo>
                <a:lnTo>
                  <a:pt x="9097162" y="621030"/>
                </a:lnTo>
                <a:lnTo>
                  <a:pt x="9096692" y="621030"/>
                </a:lnTo>
                <a:lnTo>
                  <a:pt x="9100578" y="617219"/>
                </a:lnTo>
                <a:lnTo>
                  <a:pt x="9100134" y="618490"/>
                </a:lnTo>
                <a:lnTo>
                  <a:pt x="9133897" y="618490"/>
                </a:lnTo>
                <a:lnTo>
                  <a:pt x="9133065" y="619760"/>
                </a:lnTo>
                <a:lnTo>
                  <a:pt x="9132697" y="619760"/>
                </a:lnTo>
                <a:lnTo>
                  <a:pt x="9129128" y="624840"/>
                </a:lnTo>
                <a:lnTo>
                  <a:pt x="9125356" y="628650"/>
                </a:lnTo>
                <a:lnTo>
                  <a:pt x="9121381" y="632460"/>
                </a:lnTo>
                <a:lnTo>
                  <a:pt x="9120140" y="633730"/>
                </a:lnTo>
                <a:close/>
              </a:path>
              <a:path w="9144000" h="668019">
                <a:moveTo>
                  <a:pt x="68306" y="633730"/>
                </a:moveTo>
                <a:lnTo>
                  <a:pt x="66484" y="633730"/>
                </a:lnTo>
                <a:lnTo>
                  <a:pt x="65938" y="632460"/>
                </a:lnTo>
                <a:lnTo>
                  <a:pt x="68306" y="633730"/>
                </a:lnTo>
                <a:close/>
              </a:path>
              <a:path w="9144000" h="668019">
                <a:moveTo>
                  <a:pt x="9110154" y="642619"/>
                </a:moveTo>
                <a:lnTo>
                  <a:pt x="9041396" y="642619"/>
                </a:lnTo>
                <a:lnTo>
                  <a:pt x="9046832" y="641350"/>
                </a:lnTo>
                <a:lnTo>
                  <a:pt x="9050921" y="641350"/>
                </a:lnTo>
                <a:lnTo>
                  <a:pt x="9056204" y="640080"/>
                </a:lnTo>
                <a:lnTo>
                  <a:pt x="9055582" y="640080"/>
                </a:lnTo>
                <a:lnTo>
                  <a:pt x="9060764" y="638810"/>
                </a:lnTo>
                <a:lnTo>
                  <a:pt x="9060154" y="638810"/>
                </a:lnTo>
                <a:lnTo>
                  <a:pt x="9065234" y="637540"/>
                </a:lnTo>
                <a:lnTo>
                  <a:pt x="9064637" y="637540"/>
                </a:lnTo>
                <a:lnTo>
                  <a:pt x="9069616" y="636269"/>
                </a:lnTo>
                <a:lnTo>
                  <a:pt x="9069031" y="636269"/>
                </a:lnTo>
                <a:lnTo>
                  <a:pt x="9073896" y="635000"/>
                </a:lnTo>
                <a:lnTo>
                  <a:pt x="9073324" y="635000"/>
                </a:lnTo>
                <a:lnTo>
                  <a:pt x="9078061" y="632460"/>
                </a:lnTo>
                <a:lnTo>
                  <a:pt x="9077515" y="633730"/>
                </a:lnTo>
                <a:lnTo>
                  <a:pt x="9120140" y="633730"/>
                </a:lnTo>
                <a:lnTo>
                  <a:pt x="9117660" y="636269"/>
                </a:lnTo>
                <a:lnTo>
                  <a:pt x="9112846" y="640080"/>
                </a:lnTo>
                <a:lnTo>
                  <a:pt x="9110154" y="642619"/>
                </a:lnTo>
                <a:close/>
              </a:path>
              <a:path w="9144000" h="668019">
                <a:moveTo>
                  <a:pt x="9054757" y="666750"/>
                </a:moveTo>
                <a:lnTo>
                  <a:pt x="89242" y="666750"/>
                </a:lnTo>
                <a:lnTo>
                  <a:pt x="83324" y="665480"/>
                </a:lnTo>
                <a:lnTo>
                  <a:pt x="9060675" y="665480"/>
                </a:lnTo>
                <a:lnTo>
                  <a:pt x="9054757" y="666750"/>
                </a:lnTo>
                <a:close/>
              </a:path>
              <a:path w="9144000" h="668019">
                <a:moveTo>
                  <a:pt x="9042679" y="668019"/>
                </a:moveTo>
                <a:lnTo>
                  <a:pt x="101320" y="668019"/>
                </a:lnTo>
                <a:lnTo>
                  <a:pt x="95237" y="666750"/>
                </a:lnTo>
                <a:lnTo>
                  <a:pt x="9048762" y="666750"/>
                </a:lnTo>
                <a:lnTo>
                  <a:pt x="9042679" y="668019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6986" y="39396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12" name="object 12"/>
          <p:cNvSpPr/>
          <p:nvPr/>
        </p:nvSpPr>
        <p:spPr>
          <a:xfrm>
            <a:off x="0" y="1499616"/>
            <a:ext cx="643255" cy="487680"/>
          </a:xfrm>
          <a:custGeom>
            <a:avLst/>
            <a:gdLst/>
            <a:ahLst/>
            <a:cxnLst/>
            <a:rect l="l" t="t" r="r" b="b"/>
            <a:pathLst>
              <a:path w="643255" h="487680">
                <a:moveTo>
                  <a:pt x="0" y="487616"/>
                </a:moveTo>
                <a:lnTo>
                  <a:pt x="643128" y="487616"/>
                </a:lnTo>
                <a:lnTo>
                  <a:pt x="643128" y="0"/>
                </a:lnTo>
                <a:lnTo>
                  <a:pt x="0" y="0"/>
                </a:lnTo>
                <a:lnTo>
                  <a:pt x="0" y="48761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3127" y="1499616"/>
            <a:ext cx="1000125" cy="487680"/>
          </a:xfrm>
          <a:custGeom>
            <a:avLst/>
            <a:gdLst/>
            <a:ahLst/>
            <a:cxnLst/>
            <a:rect l="l" t="t" r="r" b="b"/>
            <a:pathLst>
              <a:path w="1000125" h="487680">
                <a:moveTo>
                  <a:pt x="0" y="487616"/>
                </a:moveTo>
                <a:lnTo>
                  <a:pt x="999744" y="487616"/>
                </a:lnTo>
                <a:lnTo>
                  <a:pt x="999744" y="0"/>
                </a:lnTo>
                <a:lnTo>
                  <a:pt x="0" y="0"/>
                </a:lnTo>
                <a:lnTo>
                  <a:pt x="0" y="48761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2872" y="1499616"/>
            <a:ext cx="3144520" cy="487680"/>
          </a:xfrm>
          <a:custGeom>
            <a:avLst/>
            <a:gdLst/>
            <a:ahLst/>
            <a:cxnLst/>
            <a:rect l="l" t="t" r="r" b="b"/>
            <a:pathLst>
              <a:path w="3144520" h="487680">
                <a:moveTo>
                  <a:pt x="0" y="487616"/>
                </a:moveTo>
                <a:lnTo>
                  <a:pt x="3144012" y="487616"/>
                </a:lnTo>
                <a:lnTo>
                  <a:pt x="3144012" y="0"/>
                </a:lnTo>
                <a:lnTo>
                  <a:pt x="0" y="0"/>
                </a:lnTo>
                <a:lnTo>
                  <a:pt x="0" y="48761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86884" y="1499616"/>
            <a:ext cx="1000125" cy="487680"/>
          </a:xfrm>
          <a:custGeom>
            <a:avLst/>
            <a:gdLst/>
            <a:ahLst/>
            <a:cxnLst/>
            <a:rect l="l" t="t" r="r" b="b"/>
            <a:pathLst>
              <a:path w="1000125" h="487680">
                <a:moveTo>
                  <a:pt x="0" y="487616"/>
                </a:moveTo>
                <a:lnTo>
                  <a:pt x="999743" y="487616"/>
                </a:lnTo>
                <a:lnTo>
                  <a:pt x="999743" y="0"/>
                </a:lnTo>
                <a:lnTo>
                  <a:pt x="0" y="0"/>
                </a:lnTo>
                <a:lnTo>
                  <a:pt x="0" y="48761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86628" y="1499616"/>
            <a:ext cx="3357879" cy="487680"/>
          </a:xfrm>
          <a:custGeom>
            <a:avLst/>
            <a:gdLst/>
            <a:ahLst/>
            <a:cxnLst/>
            <a:rect l="l" t="t" r="r" b="b"/>
            <a:pathLst>
              <a:path w="3357879" h="487680">
                <a:moveTo>
                  <a:pt x="0" y="487616"/>
                </a:moveTo>
                <a:lnTo>
                  <a:pt x="3357372" y="487616"/>
                </a:lnTo>
                <a:lnTo>
                  <a:pt x="3357372" y="0"/>
                </a:lnTo>
                <a:lnTo>
                  <a:pt x="0" y="0"/>
                </a:lnTo>
                <a:lnTo>
                  <a:pt x="0" y="48761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2025332"/>
            <a:ext cx="643255" cy="1010919"/>
          </a:xfrm>
          <a:custGeom>
            <a:avLst/>
            <a:gdLst/>
            <a:ahLst/>
            <a:cxnLst/>
            <a:rect l="l" t="t" r="r" b="b"/>
            <a:pathLst>
              <a:path w="643255" h="1010919">
                <a:moveTo>
                  <a:pt x="0" y="1010475"/>
                </a:moveTo>
                <a:lnTo>
                  <a:pt x="643128" y="1010475"/>
                </a:lnTo>
                <a:lnTo>
                  <a:pt x="643128" y="0"/>
                </a:lnTo>
                <a:lnTo>
                  <a:pt x="0" y="0"/>
                </a:lnTo>
                <a:lnTo>
                  <a:pt x="0" y="10104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3127" y="2025332"/>
            <a:ext cx="1000125" cy="1010919"/>
          </a:xfrm>
          <a:custGeom>
            <a:avLst/>
            <a:gdLst/>
            <a:ahLst/>
            <a:cxnLst/>
            <a:rect l="l" t="t" r="r" b="b"/>
            <a:pathLst>
              <a:path w="1000125" h="1010919">
                <a:moveTo>
                  <a:pt x="0" y="1010475"/>
                </a:moveTo>
                <a:lnTo>
                  <a:pt x="999744" y="1010475"/>
                </a:lnTo>
                <a:lnTo>
                  <a:pt x="999744" y="0"/>
                </a:lnTo>
                <a:lnTo>
                  <a:pt x="0" y="0"/>
                </a:lnTo>
                <a:lnTo>
                  <a:pt x="0" y="10104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2872" y="2025332"/>
            <a:ext cx="3144520" cy="1010919"/>
          </a:xfrm>
          <a:custGeom>
            <a:avLst/>
            <a:gdLst/>
            <a:ahLst/>
            <a:cxnLst/>
            <a:rect l="l" t="t" r="r" b="b"/>
            <a:pathLst>
              <a:path w="3144520" h="1010919">
                <a:moveTo>
                  <a:pt x="0" y="1010475"/>
                </a:moveTo>
                <a:lnTo>
                  <a:pt x="3144012" y="1010475"/>
                </a:lnTo>
                <a:lnTo>
                  <a:pt x="3144012" y="0"/>
                </a:lnTo>
                <a:lnTo>
                  <a:pt x="0" y="0"/>
                </a:lnTo>
                <a:lnTo>
                  <a:pt x="0" y="10104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86884" y="2025332"/>
            <a:ext cx="1000125" cy="1010919"/>
          </a:xfrm>
          <a:custGeom>
            <a:avLst/>
            <a:gdLst/>
            <a:ahLst/>
            <a:cxnLst/>
            <a:rect l="l" t="t" r="r" b="b"/>
            <a:pathLst>
              <a:path w="1000125" h="1010919">
                <a:moveTo>
                  <a:pt x="0" y="1010475"/>
                </a:moveTo>
                <a:lnTo>
                  <a:pt x="999743" y="1010475"/>
                </a:lnTo>
                <a:lnTo>
                  <a:pt x="999743" y="0"/>
                </a:lnTo>
                <a:lnTo>
                  <a:pt x="0" y="0"/>
                </a:lnTo>
                <a:lnTo>
                  <a:pt x="0" y="10104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86628" y="2025332"/>
            <a:ext cx="3357879" cy="1010919"/>
          </a:xfrm>
          <a:custGeom>
            <a:avLst/>
            <a:gdLst/>
            <a:ahLst/>
            <a:cxnLst/>
            <a:rect l="l" t="t" r="r" b="b"/>
            <a:pathLst>
              <a:path w="3357879" h="1010919">
                <a:moveTo>
                  <a:pt x="0" y="1010475"/>
                </a:moveTo>
                <a:lnTo>
                  <a:pt x="3357372" y="1010475"/>
                </a:lnTo>
                <a:lnTo>
                  <a:pt x="3357372" y="0"/>
                </a:lnTo>
                <a:lnTo>
                  <a:pt x="0" y="0"/>
                </a:lnTo>
                <a:lnTo>
                  <a:pt x="0" y="101047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035807"/>
            <a:ext cx="643255" cy="1995170"/>
          </a:xfrm>
          <a:custGeom>
            <a:avLst/>
            <a:gdLst/>
            <a:ahLst/>
            <a:cxnLst/>
            <a:rect l="l" t="t" r="r" b="b"/>
            <a:pathLst>
              <a:path w="643255" h="1995170">
                <a:moveTo>
                  <a:pt x="0" y="0"/>
                </a:moveTo>
                <a:lnTo>
                  <a:pt x="643128" y="0"/>
                </a:lnTo>
                <a:lnTo>
                  <a:pt x="643128" y="1994916"/>
                </a:lnTo>
                <a:lnTo>
                  <a:pt x="0" y="1994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3127" y="3035807"/>
            <a:ext cx="1000125" cy="1995170"/>
          </a:xfrm>
          <a:custGeom>
            <a:avLst/>
            <a:gdLst/>
            <a:ahLst/>
            <a:cxnLst/>
            <a:rect l="l" t="t" r="r" b="b"/>
            <a:pathLst>
              <a:path w="1000125" h="1995170">
                <a:moveTo>
                  <a:pt x="0" y="0"/>
                </a:moveTo>
                <a:lnTo>
                  <a:pt x="999744" y="0"/>
                </a:lnTo>
                <a:lnTo>
                  <a:pt x="999744" y="1994916"/>
                </a:lnTo>
                <a:lnTo>
                  <a:pt x="0" y="1994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42872" y="3035807"/>
            <a:ext cx="3144520" cy="1995170"/>
          </a:xfrm>
          <a:custGeom>
            <a:avLst/>
            <a:gdLst/>
            <a:ahLst/>
            <a:cxnLst/>
            <a:rect l="l" t="t" r="r" b="b"/>
            <a:pathLst>
              <a:path w="3144520" h="1995170">
                <a:moveTo>
                  <a:pt x="0" y="0"/>
                </a:moveTo>
                <a:lnTo>
                  <a:pt x="3144012" y="0"/>
                </a:lnTo>
                <a:lnTo>
                  <a:pt x="3144012" y="1994916"/>
                </a:lnTo>
                <a:lnTo>
                  <a:pt x="0" y="1994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86884" y="3035807"/>
            <a:ext cx="1000125" cy="1995170"/>
          </a:xfrm>
          <a:custGeom>
            <a:avLst/>
            <a:gdLst/>
            <a:ahLst/>
            <a:cxnLst/>
            <a:rect l="l" t="t" r="r" b="b"/>
            <a:pathLst>
              <a:path w="1000125" h="1995170">
                <a:moveTo>
                  <a:pt x="0" y="0"/>
                </a:moveTo>
                <a:lnTo>
                  <a:pt x="999743" y="0"/>
                </a:lnTo>
                <a:lnTo>
                  <a:pt x="999743" y="1994916"/>
                </a:lnTo>
                <a:lnTo>
                  <a:pt x="0" y="1994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86628" y="3035807"/>
            <a:ext cx="3357879" cy="1995170"/>
          </a:xfrm>
          <a:custGeom>
            <a:avLst/>
            <a:gdLst/>
            <a:ahLst/>
            <a:cxnLst/>
            <a:rect l="l" t="t" r="r" b="b"/>
            <a:pathLst>
              <a:path w="3357879" h="1995170">
                <a:moveTo>
                  <a:pt x="0" y="0"/>
                </a:moveTo>
                <a:lnTo>
                  <a:pt x="3357372" y="0"/>
                </a:lnTo>
                <a:lnTo>
                  <a:pt x="3357372" y="1994916"/>
                </a:lnTo>
                <a:lnTo>
                  <a:pt x="0" y="1994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5030723"/>
            <a:ext cx="643255" cy="1827530"/>
          </a:xfrm>
          <a:custGeom>
            <a:avLst/>
            <a:gdLst/>
            <a:ahLst/>
            <a:cxnLst/>
            <a:rect l="l" t="t" r="r" b="b"/>
            <a:pathLst>
              <a:path w="643255" h="1827529">
                <a:moveTo>
                  <a:pt x="0" y="0"/>
                </a:moveTo>
                <a:lnTo>
                  <a:pt x="643128" y="0"/>
                </a:lnTo>
                <a:lnTo>
                  <a:pt x="643128" y="1827276"/>
                </a:lnTo>
                <a:lnTo>
                  <a:pt x="0" y="18272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3127" y="5030723"/>
            <a:ext cx="1000125" cy="1827530"/>
          </a:xfrm>
          <a:custGeom>
            <a:avLst/>
            <a:gdLst/>
            <a:ahLst/>
            <a:cxnLst/>
            <a:rect l="l" t="t" r="r" b="b"/>
            <a:pathLst>
              <a:path w="1000125" h="1827529">
                <a:moveTo>
                  <a:pt x="0" y="0"/>
                </a:moveTo>
                <a:lnTo>
                  <a:pt x="999744" y="0"/>
                </a:lnTo>
                <a:lnTo>
                  <a:pt x="999744" y="1827276"/>
                </a:lnTo>
                <a:lnTo>
                  <a:pt x="0" y="18272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42872" y="5030723"/>
            <a:ext cx="3144520" cy="1827530"/>
          </a:xfrm>
          <a:custGeom>
            <a:avLst/>
            <a:gdLst/>
            <a:ahLst/>
            <a:cxnLst/>
            <a:rect l="l" t="t" r="r" b="b"/>
            <a:pathLst>
              <a:path w="3144520" h="1827529">
                <a:moveTo>
                  <a:pt x="0" y="0"/>
                </a:moveTo>
                <a:lnTo>
                  <a:pt x="3144012" y="0"/>
                </a:lnTo>
                <a:lnTo>
                  <a:pt x="3144012" y="1827276"/>
                </a:lnTo>
                <a:lnTo>
                  <a:pt x="0" y="18272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86884" y="5030723"/>
            <a:ext cx="1000125" cy="1827530"/>
          </a:xfrm>
          <a:custGeom>
            <a:avLst/>
            <a:gdLst/>
            <a:ahLst/>
            <a:cxnLst/>
            <a:rect l="l" t="t" r="r" b="b"/>
            <a:pathLst>
              <a:path w="1000125" h="1827529">
                <a:moveTo>
                  <a:pt x="0" y="0"/>
                </a:moveTo>
                <a:lnTo>
                  <a:pt x="999743" y="0"/>
                </a:lnTo>
                <a:lnTo>
                  <a:pt x="999743" y="1827276"/>
                </a:lnTo>
                <a:lnTo>
                  <a:pt x="0" y="18272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86628" y="5030723"/>
            <a:ext cx="3357879" cy="1827530"/>
          </a:xfrm>
          <a:custGeom>
            <a:avLst/>
            <a:gdLst/>
            <a:ahLst/>
            <a:cxnLst/>
            <a:rect l="l" t="t" r="r" b="b"/>
            <a:pathLst>
              <a:path w="3357879" h="1827529">
                <a:moveTo>
                  <a:pt x="0" y="0"/>
                </a:moveTo>
                <a:lnTo>
                  <a:pt x="3357372" y="0"/>
                </a:lnTo>
                <a:lnTo>
                  <a:pt x="3357372" y="1827276"/>
                </a:lnTo>
                <a:lnTo>
                  <a:pt x="0" y="18272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15001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75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2619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42745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86629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86754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140825" y="1500187"/>
            <a:ext cx="0" cy="5357495"/>
          </a:xfrm>
          <a:custGeom>
            <a:avLst/>
            <a:gdLst/>
            <a:ahLst/>
            <a:cxnLst/>
            <a:rect l="l" t="t" r="r" b="b"/>
            <a:pathLst>
              <a:path h="5357495">
                <a:moveTo>
                  <a:pt x="0" y="0"/>
                </a:moveTo>
                <a:lnTo>
                  <a:pt x="0" y="535749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03625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50307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12891" y="6854666"/>
            <a:ext cx="3531235" cy="0"/>
          </a:xfrm>
          <a:custGeom>
            <a:avLst/>
            <a:gdLst/>
            <a:ahLst/>
            <a:cxnLst/>
            <a:rect l="l" t="t" r="r" b="b"/>
            <a:pathLst>
              <a:path w="3531234">
                <a:moveTo>
                  <a:pt x="0" y="0"/>
                </a:moveTo>
                <a:lnTo>
                  <a:pt x="3531108" y="0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6854666"/>
            <a:ext cx="5003800" cy="0"/>
          </a:xfrm>
          <a:custGeom>
            <a:avLst/>
            <a:gdLst/>
            <a:ahLst/>
            <a:cxnLst/>
            <a:rect l="l" t="t" r="r" b="b"/>
            <a:pathLst>
              <a:path w="5003800">
                <a:moveTo>
                  <a:pt x="0" y="0"/>
                </a:moveTo>
                <a:lnTo>
                  <a:pt x="5003292" y="0"/>
                </a:lnTo>
              </a:path>
            </a:pathLst>
          </a:custGeom>
          <a:ln w="66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42239" y="1646872"/>
            <a:ext cx="35623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号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0110" y="1537652"/>
            <a:ext cx="522605" cy="4006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5250" marR="5080" indent="-83185">
              <a:lnSpc>
                <a:spcPts val="1400"/>
              </a:lnSpc>
              <a:spcBef>
                <a:spcPts val="27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部位</a:t>
            </a:r>
            <a:r>
              <a:rPr sz="1300" b="1" spc="-10" dirty="0">
                <a:latin typeface="黑体" panose="02010609060101010101" charset="-122"/>
                <a:cs typeface="黑体" panose="02010609060101010101" charset="-122"/>
              </a:rPr>
              <a:t>或 </a:t>
            </a: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名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称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52114" y="1646872"/>
            <a:ext cx="52260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危险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源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40934" y="1646872"/>
            <a:ext cx="68897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潜在事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故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19619" y="1646872"/>
            <a:ext cx="68897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防范措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0350" y="2392362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7894" y="2239962"/>
            <a:ext cx="40767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施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工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方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案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98625" y="1985962"/>
            <a:ext cx="398272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  <a:tabLst>
                <a:tab pos="3299460" algn="l"/>
              </a:tabLst>
            </a:pP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未编制专项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施工方案或专项施工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方</a:t>
            </a:r>
            <a:r>
              <a:rPr sz="1500" b="1" spc="6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案未经审核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、审批；超规模的起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重</a:t>
            </a:r>
            <a:r>
              <a:rPr sz="1500" b="1" spc="6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吊装专项施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工方案未按规定组织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专</a:t>
            </a:r>
            <a:r>
              <a:rPr sz="1500" b="1" spc="68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家论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证	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触电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等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42634" y="2112962"/>
            <a:ext cx="32442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编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制专项施工方案且专项施工方案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经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审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核、审批；超规模的起重吊装专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项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施工方案按规定组织专家论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证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0350" y="3904297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7894" y="3751897"/>
            <a:ext cx="40767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起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重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机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械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98625" y="3370897"/>
            <a:ext cx="303085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未安装荷载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限制装置或不灵敏；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未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安装行程限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位装置或不灵敏；起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重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扒杆组装不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符合设计要求；起重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扒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杆组装后未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履行验收程序或验收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表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无责任人签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字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90134" y="3751897"/>
            <a:ext cx="79121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5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42634" y="3497897"/>
            <a:ext cx="324421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安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装荷载限制装置且灵敏；安装行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程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限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位装置且灵敏；起重扒杆组装符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合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设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计要求；起重扒杆组装后应履行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验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收程序且验收表责任人签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字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0350" y="5815012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2010" y="5662612"/>
            <a:ext cx="59944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钢丝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绳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与地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锚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98625" y="5027612"/>
            <a:ext cx="309245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钢丝绳磨损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、断丝、变形、锈蚀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达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到报废标准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；钢丝绳规格不符合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起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重机说明书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要求；吊钩、卷筒、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滑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轮磨损达到报废标准；吊钩、卷筒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滑轮未安装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钢丝绳防脱装置；起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重 </a:t>
            </a:r>
            <a:r>
              <a:rPr sz="1500" b="1" spc="70" dirty="0">
                <a:latin typeface="黑体" panose="02010609060101010101" charset="-122"/>
                <a:cs typeface="黑体" panose="02010609060101010101" charset="-122"/>
              </a:rPr>
              <a:t>拔杆的缆风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绳、地锚设置不符合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设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计要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0134" y="5662612"/>
            <a:ext cx="79121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5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42634" y="5027612"/>
            <a:ext cx="328422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钢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丝绳磨损、断丝、变形、锈蚀达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到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报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废标准严禁使用；钢丝绳规格符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合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起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重机说明书要求；吊钩、卷筒、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滑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轮磨损达到报废标准严禁使用；吊钩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卷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筒、滑轮安装钢丝绳防脱装置；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起 </a:t>
            </a:r>
            <a:r>
              <a:rPr sz="1500" b="1" spc="75" dirty="0">
                <a:latin typeface="黑体" panose="02010609060101010101" charset="-122"/>
                <a:cs typeface="黑体" panose="02010609060101010101" charset="-122"/>
              </a:rPr>
              <a:t>重</a:t>
            </a:r>
            <a:r>
              <a:rPr sz="1500" b="1" spc="80" dirty="0">
                <a:latin typeface="黑体" panose="02010609060101010101" charset="-122"/>
                <a:cs typeface="黑体" panose="02010609060101010101" charset="-122"/>
              </a:rPr>
              <a:t>扒杆的缆风绳、地锚设置符合设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计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8315" y="1091882"/>
            <a:ext cx="32162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.</a:t>
            </a: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存在的危险源及防范措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03291" y="6336791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4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991100" y="6324600"/>
            <a:ext cx="635000" cy="533400"/>
          </a:xfrm>
          <a:custGeom>
            <a:avLst/>
            <a:gdLst/>
            <a:ahLst/>
            <a:cxnLst/>
            <a:rect l="l" t="t" r="r" b="b"/>
            <a:pathLst>
              <a:path w="635000" h="533400">
                <a:moveTo>
                  <a:pt x="25400" y="533400"/>
                </a:move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close/>
              </a:path>
              <a:path w="635000" h="5334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334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334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334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334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334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334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5231765" y="6459854"/>
            <a:ext cx="153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3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512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3000" y="671321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39" y="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512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39" y="671321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30" y="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512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30" y="671321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0"/>
            <a:ext cx="304800" cy="1430020"/>
          </a:xfrm>
          <a:custGeom>
            <a:avLst/>
            <a:gdLst/>
            <a:ahLst/>
            <a:cxnLst/>
            <a:rect l="l" t="t" r="r" b="b"/>
            <a:pathLst>
              <a:path w="304800" h="1430020">
                <a:moveTo>
                  <a:pt x="0" y="1429512"/>
                </a:moveTo>
                <a:lnTo>
                  <a:pt x="304800" y="1429512"/>
                </a:lnTo>
                <a:lnTo>
                  <a:pt x="304800" y="0"/>
                </a:lnTo>
                <a:lnTo>
                  <a:pt x="0" y="0"/>
                </a:lnTo>
                <a:lnTo>
                  <a:pt x="0" y="1429512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39200" y="6713219"/>
            <a:ext cx="304800" cy="144780"/>
          </a:xfrm>
          <a:custGeom>
            <a:avLst/>
            <a:gdLst/>
            <a:ahLst/>
            <a:cxnLst/>
            <a:rect l="l" t="t" r="r" b="b"/>
            <a:pathLst>
              <a:path w="304800" h="144779">
                <a:moveTo>
                  <a:pt x="0" y="144779"/>
                </a:moveTo>
                <a:lnTo>
                  <a:pt x="304800" y="144779"/>
                </a:lnTo>
                <a:lnTo>
                  <a:pt x="304800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15400" y="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512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15400" y="671321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429511"/>
            <a:ext cx="749935" cy="335915"/>
          </a:xfrm>
          <a:custGeom>
            <a:avLst/>
            <a:gdLst/>
            <a:ahLst/>
            <a:cxnLst/>
            <a:rect l="l" t="t" r="r" b="b"/>
            <a:pathLst>
              <a:path w="749935" h="335914">
                <a:moveTo>
                  <a:pt x="0" y="335788"/>
                </a:moveTo>
                <a:lnTo>
                  <a:pt x="749808" y="335788"/>
                </a:lnTo>
                <a:lnTo>
                  <a:pt x="749808" y="0"/>
                </a:lnTo>
                <a:lnTo>
                  <a:pt x="0" y="0"/>
                </a:lnTo>
                <a:lnTo>
                  <a:pt x="0" y="3357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9808" y="1429511"/>
            <a:ext cx="1005840" cy="335915"/>
          </a:xfrm>
          <a:custGeom>
            <a:avLst/>
            <a:gdLst/>
            <a:ahLst/>
            <a:cxnLst/>
            <a:rect l="l" t="t" r="r" b="b"/>
            <a:pathLst>
              <a:path w="1005839" h="335914">
                <a:moveTo>
                  <a:pt x="0" y="335788"/>
                </a:moveTo>
                <a:lnTo>
                  <a:pt x="1005840" y="335788"/>
                </a:lnTo>
                <a:lnTo>
                  <a:pt x="1005840" y="0"/>
                </a:lnTo>
                <a:lnTo>
                  <a:pt x="0" y="0"/>
                </a:lnTo>
                <a:lnTo>
                  <a:pt x="0" y="3357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55648" y="1429511"/>
            <a:ext cx="3218815" cy="335915"/>
          </a:xfrm>
          <a:custGeom>
            <a:avLst/>
            <a:gdLst/>
            <a:ahLst/>
            <a:cxnLst/>
            <a:rect l="l" t="t" r="r" b="b"/>
            <a:pathLst>
              <a:path w="3218815" h="335914">
                <a:moveTo>
                  <a:pt x="0" y="335788"/>
                </a:moveTo>
                <a:lnTo>
                  <a:pt x="3218688" y="335788"/>
                </a:lnTo>
                <a:lnTo>
                  <a:pt x="3218688" y="0"/>
                </a:lnTo>
                <a:lnTo>
                  <a:pt x="0" y="0"/>
                </a:lnTo>
                <a:lnTo>
                  <a:pt x="0" y="3357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74335" y="1429511"/>
            <a:ext cx="1170940" cy="335915"/>
          </a:xfrm>
          <a:custGeom>
            <a:avLst/>
            <a:gdLst/>
            <a:ahLst/>
            <a:cxnLst/>
            <a:rect l="l" t="t" r="r" b="b"/>
            <a:pathLst>
              <a:path w="1170939" h="335914">
                <a:moveTo>
                  <a:pt x="0" y="335788"/>
                </a:moveTo>
                <a:lnTo>
                  <a:pt x="1170432" y="335788"/>
                </a:lnTo>
                <a:lnTo>
                  <a:pt x="1170432" y="0"/>
                </a:lnTo>
                <a:lnTo>
                  <a:pt x="0" y="0"/>
                </a:lnTo>
                <a:lnTo>
                  <a:pt x="0" y="3357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44767" y="1429511"/>
            <a:ext cx="2999740" cy="335915"/>
          </a:xfrm>
          <a:custGeom>
            <a:avLst/>
            <a:gdLst/>
            <a:ahLst/>
            <a:cxnLst/>
            <a:rect l="l" t="t" r="r" b="b"/>
            <a:pathLst>
              <a:path w="2999740" h="335914">
                <a:moveTo>
                  <a:pt x="0" y="335788"/>
                </a:moveTo>
                <a:lnTo>
                  <a:pt x="2999232" y="335788"/>
                </a:lnTo>
                <a:lnTo>
                  <a:pt x="2999232" y="0"/>
                </a:lnTo>
                <a:lnTo>
                  <a:pt x="0" y="0"/>
                </a:lnTo>
                <a:lnTo>
                  <a:pt x="0" y="3357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803400"/>
            <a:ext cx="749935" cy="1429385"/>
          </a:xfrm>
          <a:custGeom>
            <a:avLst/>
            <a:gdLst/>
            <a:ahLst/>
            <a:cxnLst/>
            <a:rect l="l" t="t" r="r" b="b"/>
            <a:pathLst>
              <a:path w="749935" h="1429385">
                <a:moveTo>
                  <a:pt x="0" y="1429003"/>
                </a:moveTo>
                <a:lnTo>
                  <a:pt x="749808" y="1429003"/>
                </a:lnTo>
                <a:lnTo>
                  <a:pt x="749808" y="0"/>
                </a:lnTo>
                <a:lnTo>
                  <a:pt x="0" y="0"/>
                </a:lnTo>
                <a:lnTo>
                  <a:pt x="0" y="14290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9808" y="1803400"/>
            <a:ext cx="1005840" cy="1429385"/>
          </a:xfrm>
          <a:custGeom>
            <a:avLst/>
            <a:gdLst/>
            <a:ahLst/>
            <a:cxnLst/>
            <a:rect l="l" t="t" r="r" b="b"/>
            <a:pathLst>
              <a:path w="1005839" h="1429385">
                <a:moveTo>
                  <a:pt x="0" y="1429003"/>
                </a:moveTo>
                <a:lnTo>
                  <a:pt x="1005840" y="1429003"/>
                </a:lnTo>
                <a:lnTo>
                  <a:pt x="1005840" y="0"/>
                </a:lnTo>
                <a:lnTo>
                  <a:pt x="0" y="0"/>
                </a:lnTo>
                <a:lnTo>
                  <a:pt x="0" y="14290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55648" y="1803400"/>
            <a:ext cx="3218815" cy="1429385"/>
          </a:xfrm>
          <a:custGeom>
            <a:avLst/>
            <a:gdLst/>
            <a:ahLst/>
            <a:cxnLst/>
            <a:rect l="l" t="t" r="r" b="b"/>
            <a:pathLst>
              <a:path w="3218815" h="1429385">
                <a:moveTo>
                  <a:pt x="0" y="1429003"/>
                </a:moveTo>
                <a:lnTo>
                  <a:pt x="3218688" y="1429003"/>
                </a:lnTo>
                <a:lnTo>
                  <a:pt x="3218688" y="0"/>
                </a:lnTo>
                <a:lnTo>
                  <a:pt x="0" y="0"/>
                </a:lnTo>
                <a:lnTo>
                  <a:pt x="0" y="14290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74335" y="1803400"/>
            <a:ext cx="1170940" cy="1429385"/>
          </a:xfrm>
          <a:custGeom>
            <a:avLst/>
            <a:gdLst/>
            <a:ahLst/>
            <a:cxnLst/>
            <a:rect l="l" t="t" r="r" b="b"/>
            <a:pathLst>
              <a:path w="1170939" h="1429385">
                <a:moveTo>
                  <a:pt x="0" y="1429003"/>
                </a:moveTo>
                <a:lnTo>
                  <a:pt x="1170432" y="1429003"/>
                </a:lnTo>
                <a:lnTo>
                  <a:pt x="1170432" y="0"/>
                </a:lnTo>
                <a:lnTo>
                  <a:pt x="0" y="0"/>
                </a:lnTo>
                <a:lnTo>
                  <a:pt x="0" y="14290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44767" y="1803400"/>
            <a:ext cx="2999740" cy="1429385"/>
          </a:xfrm>
          <a:custGeom>
            <a:avLst/>
            <a:gdLst/>
            <a:ahLst/>
            <a:cxnLst/>
            <a:rect l="l" t="t" r="r" b="b"/>
            <a:pathLst>
              <a:path w="2999740" h="1429385">
                <a:moveTo>
                  <a:pt x="0" y="1429003"/>
                </a:moveTo>
                <a:lnTo>
                  <a:pt x="2999232" y="1429003"/>
                </a:lnTo>
                <a:lnTo>
                  <a:pt x="2999232" y="0"/>
                </a:lnTo>
                <a:lnTo>
                  <a:pt x="0" y="0"/>
                </a:lnTo>
                <a:lnTo>
                  <a:pt x="0" y="14290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232404"/>
            <a:ext cx="749935" cy="1114425"/>
          </a:xfrm>
          <a:custGeom>
            <a:avLst/>
            <a:gdLst/>
            <a:ahLst/>
            <a:cxnLst/>
            <a:rect l="l" t="t" r="r" b="b"/>
            <a:pathLst>
              <a:path w="749935" h="1114425">
                <a:moveTo>
                  <a:pt x="0" y="0"/>
                </a:moveTo>
                <a:lnTo>
                  <a:pt x="749808" y="0"/>
                </a:lnTo>
                <a:lnTo>
                  <a:pt x="749808" y="1114044"/>
                </a:lnTo>
                <a:lnTo>
                  <a:pt x="0" y="111404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9808" y="3232404"/>
            <a:ext cx="1005840" cy="1114425"/>
          </a:xfrm>
          <a:custGeom>
            <a:avLst/>
            <a:gdLst/>
            <a:ahLst/>
            <a:cxnLst/>
            <a:rect l="l" t="t" r="r" b="b"/>
            <a:pathLst>
              <a:path w="1005839" h="1114425">
                <a:moveTo>
                  <a:pt x="0" y="0"/>
                </a:moveTo>
                <a:lnTo>
                  <a:pt x="1005840" y="0"/>
                </a:lnTo>
                <a:lnTo>
                  <a:pt x="1005840" y="1114044"/>
                </a:lnTo>
                <a:lnTo>
                  <a:pt x="0" y="111404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55648" y="3232404"/>
            <a:ext cx="3218815" cy="1114425"/>
          </a:xfrm>
          <a:custGeom>
            <a:avLst/>
            <a:gdLst/>
            <a:ahLst/>
            <a:cxnLst/>
            <a:rect l="l" t="t" r="r" b="b"/>
            <a:pathLst>
              <a:path w="3218815" h="1114425">
                <a:moveTo>
                  <a:pt x="0" y="0"/>
                </a:moveTo>
                <a:lnTo>
                  <a:pt x="3218688" y="0"/>
                </a:lnTo>
                <a:lnTo>
                  <a:pt x="3218688" y="1114044"/>
                </a:lnTo>
                <a:lnTo>
                  <a:pt x="0" y="111404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74335" y="3232404"/>
            <a:ext cx="1170940" cy="1114425"/>
          </a:xfrm>
          <a:custGeom>
            <a:avLst/>
            <a:gdLst/>
            <a:ahLst/>
            <a:cxnLst/>
            <a:rect l="l" t="t" r="r" b="b"/>
            <a:pathLst>
              <a:path w="1170939" h="1114425">
                <a:moveTo>
                  <a:pt x="0" y="0"/>
                </a:moveTo>
                <a:lnTo>
                  <a:pt x="1170432" y="0"/>
                </a:lnTo>
                <a:lnTo>
                  <a:pt x="1170432" y="1114044"/>
                </a:lnTo>
                <a:lnTo>
                  <a:pt x="0" y="111404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44767" y="3232404"/>
            <a:ext cx="2999740" cy="1114425"/>
          </a:xfrm>
          <a:custGeom>
            <a:avLst/>
            <a:gdLst/>
            <a:ahLst/>
            <a:cxnLst/>
            <a:rect l="l" t="t" r="r" b="b"/>
            <a:pathLst>
              <a:path w="2999740" h="1114425">
                <a:moveTo>
                  <a:pt x="0" y="0"/>
                </a:moveTo>
                <a:lnTo>
                  <a:pt x="2999232" y="0"/>
                </a:lnTo>
                <a:lnTo>
                  <a:pt x="2999232" y="1114044"/>
                </a:lnTo>
                <a:lnTo>
                  <a:pt x="0" y="111404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4346447"/>
            <a:ext cx="749935" cy="2367280"/>
          </a:xfrm>
          <a:custGeom>
            <a:avLst/>
            <a:gdLst/>
            <a:ahLst/>
            <a:cxnLst/>
            <a:rect l="l" t="t" r="r" b="b"/>
            <a:pathLst>
              <a:path w="749935" h="2367279">
                <a:moveTo>
                  <a:pt x="0" y="0"/>
                </a:moveTo>
                <a:lnTo>
                  <a:pt x="749808" y="0"/>
                </a:lnTo>
                <a:lnTo>
                  <a:pt x="749808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9808" y="4346447"/>
            <a:ext cx="1005840" cy="2367280"/>
          </a:xfrm>
          <a:custGeom>
            <a:avLst/>
            <a:gdLst/>
            <a:ahLst/>
            <a:cxnLst/>
            <a:rect l="l" t="t" r="r" b="b"/>
            <a:pathLst>
              <a:path w="1005839" h="2367279">
                <a:moveTo>
                  <a:pt x="0" y="0"/>
                </a:moveTo>
                <a:lnTo>
                  <a:pt x="1005840" y="0"/>
                </a:lnTo>
                <a:lnTo>
                  <a:pt x="1005840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55648" y="4346447"/>
            <a:ext cx="3218815" cy="2367280"/>
          </a:xfrm>
          <a:custGeom>
            <a:avLst/>
            <a:gdLst/>
            <a:ahLst/>
            <a:cxnLst/>
            <a:rect l="l" t="t" r="r" b="b"/>
            <a:pathLst>
              <a:path w="3218815" h="2367279">
                <a:moveTo>
                  <a:pt x="0" y="0"/>
                </a:moveTo>
                <a:lnTo>
                  <a:pt x="3218688" y="0"/>
                </a:lnTo>
                <a:lnTo>
                  <a:pt x="3218688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74335" y="4346447"/>
            <a:ext cx="1170940" cy="2367280"/>
          </a:xfrm>
          <a:custGeom>
            <a:avLst/>
            <a:gdLst/>
            <a:ahLst/>
            <a:cxnLst/>
            <a:rect l="l" t="t" r="r" b="b"/>
            <a:pathLst>
              <a:path w="1170939" h="2367279">
                <a:moveTo>
                  <a:pt x="0" y="0"/>
                </a:moveTo>
                <a:lnTo>
                  <a:pt x="1170432" y="0"/>
                </a:lnTo>
                <a:lnTo>
                  <a:pt x="11704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44767" y="4346447"/>
            <a:ext cx="2999740" cy="2367280"/>
          </a:xfrm>
          <a:custGeom>
            <a:avLst/>
            <a:gdLst/>
            <a:ahLst/>
            <a:cxnLst/>
            <a:rect l="l" t="t" r="r" b="b"/>
            <a:pathLst>
              <a:path w="2999740" h="2367279">
                <a:moveTo>
                  <a:pt x="0" y="0"/>
                </a:moveTo>
                <a:lnTo>
                  <a:pt x="2999232" y="0"/>
                </a:lnTo>
                <a:lnTo>
                  <a:pt x="2999232" y="2366772"/>
                </a:lnTo>
                <a:lnTo>
                  <a:pt x="0" y="236677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14287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75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9300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55775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74590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44895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140825" y="1428750"/>
            <a:ext cx="0" cy="5285105"/>
          </a:xfrm>
          <a:custGeom>
            <a:avLst/>
            <a:gdLst/>
            <a:ahLst/>
            <a:cxnLst/>
            <a:rect l="l" t="t" r="r" b="b"/>
            <a:pathLst>
              <a:path h="5285105">
                <a:moveTo>
                  <a:pt x="0" y="0"/>
                </a:moveTo>
                <a:lnTo>
                  <a:pt x="0" y="52851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32321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43465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12891" y="6713855"/>
            <a:ext cx="3531235" cy="0"/>
          </a:xfrm>
          <a:custGeom>
            <a:avLst/>
            <a:gdLst/>
            <a:ahLst/>
            <a:cxnLst/>
            <a:rect l="l" t="t" r="r" b="b"/>
            <a:pathLst>
              <a:path w="3531234">
                <a:moveTo>
                  <a:pt x="0" y="0"/>
                </a:moveTo>
                <a:lnTo>
                  <a:pt x="353110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6713855"/>
            <a:ext cx="5003800" cy="0"/>
          </a:xfrm>
          <a:custGeom>
            <a:avLst/>
            <a:gdLst/>
            <a:ahLst/>
            <a:cxnLst/>
            <a:rect l="l" t="t" r="r" b="b"/>
            <a:pathLst>
              <a:path w="5003800">
                <a:moveTo>
                  <a:pt x="0" y="0"/>
                </a:moveTo>
                <a:lnTo>
                  <a:pt x="500329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95579" y="1500505"/>
            <a:ext cx="35623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号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9964" y="1391285"/>
            <a:ext cx="522605" cy="4006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5250" marR="5080" indent="-83185">
              <a:lnSpc>
                <a:spcPts val="1400"/>
              </a:lnSpc>
              <a:spcBef>
                <a:spcPts val="27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部位</a:t>
            </a:r>
            <a:r>
              <a:rPr sz="1300" b="1" spc="-10" dirty="0">
                <a:latin typeface="黑体" panose="02010609060101010101" charset="-122"/>
                <a:cs typeface="黑体" panose="02010609060101010101" charset="-122"/>
              </a:rPr>
              <a:t>或 </a:t>
            </a: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名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称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02610" y="1500505"/>
            <a:ext cx="52260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危险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源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13984" y="1500505"/>
            <a:ext cx="68897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潜在事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故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98690" y="1500505"/>
            <a:ext cx="68897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黑体" panose="02010609060101010101" charset="-122"/>
                <a:cs typeface="黑体" panose="02010609060101010101" charset="-122"/>
              </a:rPr>
              <a:t>防范措</a:t>
            </a:r>
            <a:r>
              <a:rPr sz="1300" b="1" spc="-1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3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3690" y="2374900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4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7750" y="2374900"/>
            <a:ext cx="4076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索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具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11654" y="1758950"/>
            <a:ext cx="310578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索具采用编结连接时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，编结部分的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长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度不符合规范要求；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索具采用绳夹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连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接时，绳夹的规格、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数量及绳夹间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距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不符合规范要求；索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具安全系数不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符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合规范要求；吊索规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格不匹配或机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械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性能不符合设计要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3184" y="2241550"/>
            <a:ext cx="79121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5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00775" y="1758950"/>
            <a:ext cx="270891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索具采用编结连接时，编结部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分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的长度符合规范要求；索具采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用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绳夹连接时，绳夹的规格、数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量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及绳夹间距符合规范要求；索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具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安全系数符合规范要求；吊索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规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格匹配且机械性能符合设计要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3690" y="3655695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5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7750" y="3522345"/>
            <a:ext cx="40767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业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环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境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11654" y="3281045"/>
            <a:ext cx="310578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起重机行走作业处地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面承载能力不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符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合说明书要求或未采用有效加固措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施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起重机与架空线路安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全距离不符合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规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范要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63184" y="3281045"/>
            <a:ext cx="392366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7590" algn="r">
              <a:lnSpc>
                <a:spcPct val="106000"/>
              </a:lnSpc>
              <a:spcBef>
                <a:spcPts val="100"/>
              </a:spcBef>
              <a:tabLst>
                <a:tab pos="857885" algn="l"/>
                <a:tab pos="1049655" algn="l"/>
              </a:tabLst>
            </a:pP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起重机行走作业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处地面承载能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力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	</a:t>
            </a: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符合说明书要求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且采用有效加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固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触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电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措施；起重机与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架空线路安全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距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  <a:p>
            <a:pPr marL="104965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离符合规范要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求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3690" y="5396865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6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7750" y="5263515"/>
            <a:ext cx="40767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业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人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员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11654" y="5022215"/>
            <a:ext cx="414274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起重机司机无证操作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或操作证与操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500" b="1" spc="6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机型不符；未设置专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职信号指挥和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司</a:t>
            </a:r>
            <a:r>
              <a:rPr sz="1500" b="1" spc="6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 </a:t>
            </a:r>
            <a:r>
              <a:rPr sz="1500" b="1" spc="5" dirty="0">
                <a:latin typeface="黑体" panose="02010609060101010101" charset="-122"/>
                <a:cs typeface="黑体" panose="02010609060101010101" charset="-122"/>
              </a:rPr>
              <a:t>索人员；作业前未按</a:t>
            </a:r>
            <a:r>
              <a:rPr sz="1500" b="1" spc="10" dirty="0">
                <a:latin typeface="黑体" panose="02010609060101010101" charset="-122"/>
                <a:cs typeface="黑体" panose="02010609060101010101" charset="-122"/>
              </a:rPr>
              <a:t>规定进行安全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技</a:t>
            </a:r>
            <a:r>
              <a:rPr sz="1500" b="1" spc="6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术交底或交底未形成文字记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录	</a:t>
            </a:r>
            <a:r>
              <a:rPr sz="15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触</a:t>
            </a:r>
            <a:r>
              <a:rPr sz="15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电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00775" y="4901565"/>
            <a:ext cx="288607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起重机司机持证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操作且操作证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与 </a:t>
            </a: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操作机型相符；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设置专职信号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指 </a:t>
            </a: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挥和司索人员；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作业前按规定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进 </a:t>
            </a:r>
            <a:r>
              <a:rPr sz="1500" b="1" spc="105" dirty="0">
                <a:latin typeface="黑体" panose="02010609060101010101" charset="-122"/>
                <a:cs typeface="黑体" panose="02010609060101010101" charset="-122"/>
              </a:rPr>
              <a:t>行安全技术交底</a:t>
            </a:r>
            <a:r>
              <a:rPr sz="1500" b="1" spc="110" dirty="0">
                <a:latin typeface="黑体" panose="02010609060101010101" charset="-122"/>
                <a:cs typeface="黑体" panose="02010609060101010101" charset="-122"/>
              </a:rPr>
              <a:t>及交底形成文</a:t>
            </a:r>
            <a:r>
              <a:rPr sz="1500" b="1" spc="-5" dirty="0">
                <a:latin typeface="黑体" panose="02010609060101010101" charset="-122"/>
                <a:cs typeface="黑体" panose="02010609060101010101" charset="-122"/>
              </a:rPr>
              <a:t>字 </a:t>
            </a:r>
            <a:r>
              <a:rPr sz="1500" b="1" dirty="0">
                <a:latin typeface="黑体" panose="02010609060101010101" charset="-122"/>
                <a:cs typeface="黑体" panose="02010609060101010101" charset="-122"/>
              </a:rPr>
              <a:t>记</a:t>
            </a:r>
            <a:r>
              <a:rPr sz="1500" b="1" spc="-10" dirty="0">
                <a:latin typeface="黑体" panose="02010609060101010101" charset="-122"/>
                <a:cs typeface="黑体" panose="02010609060101010101" charset="-122"/>
              </a:rPr>
              <a:t>录</a:t>
            </a:r>
            <a:endParaRPr sz="15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274320"/>
            <a:ext cx="9144000" cy="725805"/>
          </a:xfrm>
          <a:custGeom>
            <a:avLst/>
            <a:gdLst/>
            <a:ahLst/>
            <a:cxnLst/>
            <a:rect l="l" t="t" r="r" b="b"/>
            <a:pathLst>
              <a:path w="9144000" h="725805">
                <a:moveTo>
                  <a:pt x="9023604" y="725423"/>
                </a:moveTo>
                <a:lnTo>
                  <a:pt x="120396" y="725423"/>
                </a:lnTo>
                <a:lnTo>
                  <a:pt x="73632" y="716143"/>
                </a:lnTo>
                <a:lnTo>
                  <a:pt x="35352" y="690357"/>
                </a:lnTo>
                <a:lnTo>
                  <a:pt x="9494" y="652005"/>
                </a:lnTo>
                <a:lnTo>
                  <a:pt x="0" y="605027"/>
                </a:lnTo>
                <a:lnTo>
                  <a:pt x="0" y="121919"/>
                </a:lnTo>
                <a:lnTo>
                  <a:pt x="9494" y="74453"/>
                </a:lnTo>
                <a:lnTo>
                  <a:pt x="35352" y="35780"/>
                </a:lnTo>
                <a:lnTo>
                  <a:pt x="73632" y="9697"/>
                </a:lnTo>
                <a:lnTo>
                  <a:pt x="120396" y="0"/>
                </a:lnTo>
                <a:lnTo>
                  <a:pt x="9023604" y="0"/>
                </a:lnTo>
                <a:lnTo>
                  <a:pt x="9070367" y="9697"/>
                </a:lnTo>
                <a:lnTo>
                  <a:pt x="9108647" y="35780"/>
                </a:lnTo>
                <a:lnTo>
                  <a:pt x="9134505" y="74453"/>
                </a:lnTo>
                <a:lnTo>
                  <a:pt x="9144000" y="121919"/>
                </a:lnTo>
                <a:lnTo>
                  <a:pt x="9144000" y="605027"/>
                </a:lnTo>
                <a:lnTo>
                  <a:pt x="9134505" y="652005"/>
                </a:lnTo>
                <a:lnTo>
                  <a:pt x="9108647" y="690357"/>
                </a:lnTo>
                <a:lnTo>
                  <a:pt x="9070367" y="716143"/>
                </a:lnTo>
                <a:lnTo>
                  <a:pt x="9023604" y="725423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0" y="261937"/>
            <a:ext cx="9144000" cy="750570"/>
          </a:xfrm>
          <a:custGeom>
            <a:avLst/>
            <a:gdLst/>
            <a:ahLst/>
            <a:cxnLst/>
            <a:rect l="l" t="t" r="r" b="b"/>
            <a:pathLst>
              <a:path w="9144000" h="750569">
                <a:moveTo>
                  <a:pt x="9049689" y="2539"/>
                </a:moveTo>
                <a:lnTo>
                  <a:pt x="94310" y="2539"/>
                </a:lnTo>
                <a:lnTo>
                  <a:pt x="100266" y="1270"/>
                </a:lnTo>
                <a:lnTo>
                  <a:pt x="106946" y="0"/>
                </a:lnTo>
                <a:lnTo>
                  <a:pt x="9037040" y="0"/>
                </a:lnTo>
                <a:lnTo>
                  <a:pt x="9043733" y="1270"/>
                </a:lnTo>
                <a:lnTo>
                  <a:pt x="9049689" y="2539"/>
                </a:lnTo>
                <a:close/>
              </a:path>
              <a:path w="9144000" h="750569">
                <a:moveTo>
                  <a:pt x="9062504" y="5079"/>
                </a:moveTo>
                <a:lnTo>
                  <a:pt x="81495" y="5079"/>
                </a:lnTo>
                <a:lnTo>
                  <a:pt x="87845" y="3810"/>
                </a:lnTo>
                <a:lnTo>
                  <a:pt x="93687" y="2539"/>
                </a:lnTo>
                <a:lnTo>
                  <a:pt x="9050312" y="2539"/>
                </a:lnTo>
                <a:lnTo>
                  <a:pt x="9056154" y="3810"/>
                </a:lnTo>
                <a:lnTo>
                  <a:pt x="9062504" y="5079"/>
                </a:lnTo>
                <a:close/>
              </a:path>
              <a:path w="9144000" h="750569">
                <a:moveTo>
                  <a:pt x="9074810" y="10160"/>
                </a:moveTo>
                <a:lnTo>
                  <a:pt x="69189" y="10160"/>
                </a:lnTo>
                <a:lnTo>
                  <a:pt x="75272" y="7620"/>
                </a:lnTo>
                <a:lnTo>
                  <a:pt x="80886" y="5079"/>
                </a:lnTo>
                <a:lnTo>
                  <a:pt x="9063113" y="5079"/>
                </a:lnTo>
                <a:lnTo>
                  <a:pt x="9068727" y="7620"/>
                </a:lnTo>
                <a:lnTo>
                  <a:pt x="9074810" y="10160"/>
                </a:lnTo>
                <a:close/>
              </a:path>
              <a:path w="9144000" h="750569">
                <a:moveTo>
                  <a:pt x="69075" y="38100"/>
                </a:moveTo>
                <a:lnTo>
                  <a:pt x="26657" y="38100"/>
                </a:lnTo>
                <a:lnTo>
                  <a:pt x="30848" y="34289"/>
                </a:lnTo>
                <a:lnTo>
                  <a:pt x="35687" y="30479"/>
                </a:lnTo>
                <a:lnTo>
                  <a:pt x="40728" y="26670"/>
                </a:lnTo>
                <a:lnTo>
                  <a:pt x="45948" y="22860"/>
                </a:lnTo>
                <a:lnTo>
                  <a:pt x="46456" y="21589"/>
                </a:lnTo>
                <a:lnTo>
                  <a:pt x="51892" y="19050"/>
                </a:lnTo>
                <a:lnTo>
                  <a:pt x="56946" y="15239"/>
                </a:lnTo>
                <a:lnTo>
                  <a:pt x="62699" y="12700"/>
                </a:lnTo>
                <a:lnTo>
                  <a:pt x="68618" y="10160"/>
                </a:lnTo>
                <a:lnTo>
                  <a:pt x="9075381" y="10160"/>
                </a:lnTo>
                <a:lnTo>
                  <a:pt x="9081300" y="12700"/>
                </a:lnTo>
                <a:lnTo>
                  <a:pt x="9087053" y="15239"/>
                </a:lnTo>
                <a:lnTo>
                  <a:pt x="9092107" y="19050"/>
                </a:lnTo>
                <a:lnTo>
                  <a:pt x="9097543" y="21589"/>
                </a:lnTo>
                <a:lnTo>
                  <a:pt x="9098051" y="22860"/>
                </a:lnTo>
                <a:lnTo>
                  <a:pt x="9101531" y="25400"/>
                </a:lnTo>
                <a:lnTo>
                  <a:pt x="104736" y="25400"/>
                </a:lnTo>
                <a:lnTo>
                  <a:pt x="98780" y="26670"/>
                </a:lnTo>
                <a:lnTo>
                  <a:pt x="99402" y="26670"/>
                </a:lnTo>
                <a:lnTo>
                  <a:pt x="93548" y="27939"/>
                </a:lnTo>
                <a:lnTo>
                  <a:pt x="94170" y="27939"/>
                </a:lnTo>
                <a:lnTo>
                  <a:pt x="88430" y="29210"/>
                </a:lnTo>
                <a:lnTo>
                  <a:pt x="89027" y="29210"/>
                </a:lnTo>
                <a:lnTo>
                  <a:pt x="83413" y="31750"/>
                </a:lnTo>
                <a:lnTo>
                  <a:pt x="83997" y="31750"/>
                </a:lnTo>
                <a:lnTo>
                  <a:pt x="78511" y="33020"/>
                </a:lnTo>
                <a:lnTo>
                  <a:pt x="79082" y="33020"/>
                </a:lnTo>
                <a:lnTo>
                  <a:pt x="73723" y="35560"/>
                </a:lnTo>
                <a:lnTo>
                  <a:pt x="74282" y="35560"/>
                </a:lnTo>
                <a:lnTo>
                  <a:pt x="69075" y="38100"/>
                </a:lnTo>
                <a:close/>
              </a:path>
              <a:path w="9144000" h="750569">
                <a:moveTo>
                  <a:pt x="104101" y="26670"/>
                </a:moveTo>
                <a:lnTo>
                  <a:pt x="104736" y="25400"/>
                </a:lnTo>
                <a:lnTo>
                  <a:pt x="110159" y="25400"/>
                </a:lnTo>
                <a:lnTo>
                  <a:pt x="104101" y="26670"/>
                </a:lnTo>
                <a:close/>
              </a:path>
              <a:path w="9144000" h="750569">
                <a:moveTo>
                  <a:pt x="9039898" y="26670"/>
                </a:moveTo>
                <a:lnTo>
                  <a:pt x="9033840" y="25400"/>
                </a:lnTo>
                <a:lnTo>
                  <a:pt x="9039263" y="25400"/>
                </a:lnTo>
                <a:lnTo>
                  <a:pt x="9039898" y="26670"/>
                </a:lnTo>
                <a:close/>
              </a:path>
              <a:path w="9144000" h="750569">
                <a:moveTo>
                  <a:pt x="9117342" y="38100"/>
                </a:moveTo>
                <a:lnTo>
                  <a:pt x="9074924" y="38100"/>
                </a:lnTo>
                <a:lnTo>
                  <a:pt x="9069717" y="35560"/>
                </a:lnTo>
                <a:lnTo>
                  <a:pt x="9070276" y="35560"/>
                </a:lnTo>
                <a:lnTo>
                  <a:pt x="9064917" y="33020"/>
                </a:lnTo>
                <a:lnTo>
                  <a:pt x="9065488" y="33020"/>
                </a:lnTo>
                <a:lnTo>
                  <a:pt x="9060002" y="31750"/>
                </a:lnTo>
                <a:lnTo>
                  <a:pt x="9060586" y="31750"/>
                </a:lnTo>
                <a:lnTo>
                  <a:pt x="9054973" y="29210"/>
                </a:lnTo>
                <a:lnTo>
                  <a:pt x="9055569" y="29210"/>
                </a:lnTo>
                <a:lnTo>
                  <a:pt x="9049829" y="27939"/>
                </a:lnTo>
                <a:lnTo>
                  <a:pt x="9050439" y="27939"/>
                </a:lnTo>
                <a:lnTo>
                  <a:pt x="9044597" y="26670"/>
                </a:lnTo>
                <a:lnTo>
                  <a:pt x="9045219" y="26670"/>
                </a:lnTo>
                <a:lnTo>
                  <a:pt x="9039263" y="25400"/>
                </a:lnTo>
                <a:lnTo>
                  <a:pt x="9101531" y="25400"/>
                </a:lnTo>
                <a:lnTo>
                  <a:pt x="9103271" y="26670"/>
                </a:lnTo>
                <a:lnTo>
                  <a:pt x="9108313" y="30479"/>
                </a:lnTo>
                <a:lnTo>
                  <a:pt x="9113151" y="34289"/>
                </a:lnTo>
                <a:lnTo>
                  <a:pt x="9117342" y="38100"/>
                </a:lnTo>
                <a:close/>
              </a:path>
              <a:path w="9144000" h="750569">
                <a:moveTo>
                  <a:pt x="9098051" y="727710"/>
                </a:moveTo>
                <a:lnTo>
                  <a:pt x="45948" y="727710"/>
                </a:lnTo>
                <a:lnTo>
                  <a:pt x="40728" y="723900"/>
                </a:lnTo>
                <a:lnTo>
                  <a:pt x="35687" y="720090"/>
                </a:lnTo>
                <a:lnTo>
                  <a:pt x="30848" y="715010"/>
                </a:lnTo>
                <a:lnTo>
                  <a:pt x="26657" y="711200"/>
                </a:lnTo>
                <a:lnTo>
                  <a:pt x="26225" y="711200"/>
                </a:lnTo>
                <a:lnTo>
                  <a:pt x="22225" y="706119"/>
                </a:lnTo>
                <a:lnTo>
                  <a:pt x="18008" y="702310"/>
                </a:lnTo>
                <a:lnTo>
                  <a:pt x="14033" y="697230"/>
                </a:lnTo>
                <a:lnTo>
                  <a:pt x="10299" y="692150"/>
                </a:lnTo>
                <a:lnTo>
                  <a:pt x="9956" y="690880"/>
                </a:lnTo>
                <a:lnTo>
                  <a:pt x="6489" y="685800"/>
                </a:lnTo>
                <a:lnTo>
                  <a:pt x="3581" y="680719"/>
                </a:lnTo>
                <a:lnTo>
                  <a:pt x="622" y="674369"/>
                </a:lnTo>
                <a:lnTo>
                  <a:pt x="0" y="673100"/>
                </a:lnTo>
                <a:lnTo>
                  <a:pt x="0" y="76200"/>
                </a:lnTo>
                <a:lnTo>
                  <a:pt x="622" y="74929"/>
                </a:lnTo>
                <a:lnTo>
                  <a:pt x="3581" y="68579"/>
                </a:lnTo>
                <a:lnTo>
                  <a:pt x="6489" y="63500"/>
                </a:lnTo>
                <a:lnTo>
                  <a:pt x="9956" y="58420"/>
                </a:lnTo>
                <a:lnTo>
                  <a:pt x="10299" y="58420"/>
                </a:lnTo>
                <a:lnTo>
                  <a:pt x="14033" y="53339"/>
                </a:lnTo>
                <a:lnTo>
                  <a:pt x="18008" y="48260"/>
                </a:lnTo>
                <a:lnTo>
                  <a:pt x="22225" y="43179"/>
                </a:lnTo>
                <a:lnTo>
                  <a:pt x="26225" y="38100"/>
                </a:lnTo>
                <a:lnTo>
                  <a:pt x="69608" y="38100"/>
                </a:lnTo>
                <a:lnTo>
                  <a:pt x="64541" y="40639"/>
                </a:lnTo>
                <a:lnTo>
                  <a:pt x="65074" y="40639"/>
                </a:lnTo>
                <a:lnTo>
                  <a:pt x="60159" y="43179"/>
                </a:lnTo>
                <a:lnTo>
                  <a:pt x="60667" y="43179"/>
                </a:lnTo>
                <a:lnTo>
                  <a:pt x="57509" y="45720"/>
                </a:lnTo>
                <a:lnTo>
                  <a:pt x="56413" y="45720"/>
                </a:lnTo>
                <a:lnTo>
                  <a:pt x="51854" y="49529"/>
                </a:lnTo>
                <a:lnTo>
                  <a:pt x="52324" y="49529"/>
                </a:lnTo>
                <a:lnTo>
                  <a:pt x="49394" y="52070"/>
                </a:lnTo>
                <a:lnTo>
                  <a:pt x="48374" y="52070"/>
                </a:lnTo>
                <a:lnTo>
                  <a:pt x="45231" y="55879"/>
                </a:lnTo>
                <a:lnTo>
                  <a:pt x="44602" y="55879"/>
                </a:lnTo>
                <a:lnTo>
                  <a:pt x="41602" y="59689"/>
                </a:lnTo>
                <a:lnTo>
                  <a:pt x="41008" y="59689"/>
                </a:lnTo>
                <a:lnTo>
                  <a:pt x="38160" y="63500"/>
                </a:lnTo>
                <a:lnTo>
                  <a:pt x="37592" y="63500"/>
                </a:lnTo>
                <a:lnTo>
                  <a:pt x="34010" y="68579"/>
                </a:lnTo>
                <a:lnTo>
                  <a:pt x="34366" y="68579"/>
                </a:lnTo>
                <a:lnTo>
                  <a:pt x="31000" y="72389"/>
                </a:lnTo>
                <a:lnTo>
                  <a:pt x="31343" y="72389"/>
                </a:lnTo>
                <a:lnTo>
                  <a:pt x="28981" y="76200"/>
                </a:lnTo>
                <a:lnTo>
                  <a:pt x="28511" y="76200"/>
                </a:lnTo>
                <a:lnTo>
                  <a:pt x="25603" y="81279"/>
                </a:lnTo>
                <a:lnTo>
                  <a:pt x="25895" y="81279"/>
                </a:lnTo>
                <a:lnTo>
                  <a:pt x="23228" y="86360"/>
                </a:lnTo>
                <a:lnTo>
                  <a:pt x="23495" y="86360"/>
                </a:lnTo>
                <a:lnTo>
                  <a:pt x="21675" y="90170"/>
                </a:lnTo>
                <a:lnTo>
                  <a:pt x="21323" y="90170"/>
                </a:lnTo>
                <a:lnTo>
                  <a:pt x="19585" y="95250"/>
                </a:lnTo>
                <a:lnTo>
                  <a:pt x="19367" y="95250"/>
                </a:lnTo>
                <a:lnTo>
                  <a:pt x="17843" y="100329"/>
                </a:lnTo>
                <a:lnTo>
                  <a:pt x="17653" y="100329"/>
                </a:lnTo>
                <a:lnTo>
                  <a:pt x="16352" y="105410"/>
                </a:lnTo>
                <a:lnTo>
                  <a:pt x="16179" y="105410"/>
                </a:lnTo>
                <a:lnTo>
                  <a:pt x="15102" y="110489"/>
                </a:lnTo>
                <a:lnTo>
                  <a:pt x="14960" y="110489"/>
                </a:lnTo>
                <a:lnTo>
                  <a:pt x="14107" y="115570"/>
                </a:lnTo>
                <a:lnTo>
                  <a:pt x="13220" y="121920"/>
                </a:lnTo>
                <a:lnTo>
                  <a:pt x="12918" y="127000"/>
                </a:lnTo>
                <a:lnTo>
                  <a:pt x="12821" y="128270"/>
                </a:lnTo>
                <a:lnTo>
                  <a:pt x="12730" y="617219"/>
                </a:lnTo>
                <a:lnTo>
                  <a:pt x="12827" y="622300"/>
                </a:lnTo>
                <a:lnTo>
                  <a:pt x="13284" y="628650"/>
                </a:lnTo>
                <a:lnTo>
                  <a:pt x="13995" y="633730"/>
                </a:lnTo>
                <a:lnTo>
                  <a:pt x="14960" y="638810"/>
                </a:lnTo>
                <a:lnTo>
                  <a:pt x="15102" y="638810"/>
                </a:lnTo>
                <a:lnTo>
                  <a:pt x="16179" y="643890"/>
                </a:lnTo>
                <a:lnTo>
                  <a:pt x="16027" y="643890"/>
                </a:lnTo>
                <a:lnTo>
                  <a:pt x="17653" y="648969"/>
                </a:lnTo>
                <a:lnTo>
                  <a:pt x="17462" y="648969"/>
                </a:lnTo>
                <a:lnTo>
                  <a:pt x="19367" y="654050"/>
                </a:lnTo>
                <a:lnTo>
                  <a:pt x="19151" y="654050"/>
                </a:lnTo>
                <a:lnTo>
                  <a:pt x="21323" y="659130"/>
                </a:lnTo>
                <a:lnTo>
                  <a:pt x="21554" y="659130"/>
                </a:lnTo>
                <a:lnTo>
                  <a:pt x="23495" y="664210"/>
                </a:lnTo>
                <a:lnTo>
                  <a:pt x="23895" y="664210"/>
                </a:lnTo>
                <a:lnTo>
                  <a:pt x="25895" y="668019"/>
                </a:lnTo>
                <a:lnTo>
                  <a:pt x="25603" y="668019"/>
                </a:lnTo>
                <a:lnTo>
                  <a:pt x="28511" y="673100"/>
                </a:lnTo>
                <a:lnTo>
                  <a:pt x="28194" y="673100"/>
                </a:lnTo>
                <a:lnTo>
                  <a:pt x="31343" y="676910"/>
                </a:lnTo>
                <a:lnTo>
                  <a:pt x="31000" y="676910"/>
                </a:lnTo>
                <a:lnTo>
                  <a:pt x="34366" y="681990"/>
                </a:lnTo>
                <a:lnTo>
                  <a:pt x="34905" y="681990"/>
                </a:lnTo>
                <a:lnTo>
                  <a:pt x="37592" y="685800"/>
                </a:lnTo>
                <a:lnTo>
                  <a:pt x="37211" y="685800"/>
                </a:lnTo>
                <a:lnTo>
                  <a:pt x="41008" y="689610"/>
                </a:lnTo>
                <a:lnTo>
                  <a:pt x="40601" y="689610"/>
                </a:lnTo>
                <a:lnTo>
                  <a:pt x="44602" y="693419"/>
                </a:lnTo>
                <a:lnTo>
                  <a:pt x="44183" y="693419"/>
                </a:lnTo>
                <a:lnTo>
                  <a:pt x="48374" y="697230"/>
                </a:lnTo>
                <a:lnTo>
                  <a:pt x="49394" y="697230"/>
                </a:lnTo>
                <a:lnTo>
                  <a:pt x="52324" y="699769"/>
                </a:lnTo>
                <a:lnTo>
                  <a:pt x="51854" y="699769"/>
                </a:lnTo>
                <a:lnTo>
                  <a:pt x="56413" y="703580"/>
                </a:lnTo>
                <a:lnTo>
                  <a:pt x="55930" y="703580"/>
                </a:lnTo>
                <a:lnTo>
                  <a:pt x="60667" y="706119"/>
                </a:lnTo>
                <a:lnTo>
                  <a:pt x="60159" y="706119"/>
                </a:lnTo>
                <a:lnTo>
                  <a:pt x="65074" y="709930"/>
                </a:lnTo>
                <a:lnTo>
                  <a:pt x="66230" y="709930"/>
                </a:lnTo>
                <a:lnTo>
                  <a:pt x="69608" y="712469"/>
                </a:lnTo>
                <a:lnTo>
                  <a:pt x="71678" y="712469"/>
                </a:lnTo>
                <a:lnTo>
                  <a:pt x="74282" y="713740"/>
                </a:lnTo>
                <a:lnTo>
                  <a:pt x="73723" y="713740"/>
                </a:lnTo>
                <a:lnTo>
                  <a:pt x="79082" y="716280"/>
                </a:lnTo>
                <a:lnTo>
                  <a:pt x="78511" y="716280"/>
                </a:lnTo>
                <a:lnTo>
                  <a:pt x="83997" y="718819"/>
                </a:lnTo>
                <a:lnTo>
                  <a:pt x="83413" y="718819"/>
                </a:lnTo>
                <a:lnTo>
                  <a:pt x="89027" y="720090"/>
                </a:lnTo>
                <a:lnTo>
                  <a:pt x="88430" y="720090"/>
                </a:lnTo>
                <a:lnTo>
                  <a:pt x="94170" y="721360"/>
                </a:lnTo>
                <a:lnTo>
                  <a:pt x="93548" y="721360"/>
                </a:lnTo>
                <a:lnTo>
                  <a:pt x="99402" y="722630"/>
                </a:lnTo>
                <a:lnTo>
                  <a:pt x="98780" y="722630"/>
                </a:lnTo>
                <a:lnTo>
                  <a:pt x="104736" y="723900"/>
                </a:lnTo>
                <a:lnTo>
                  <a:pt x="109512" y="723900"/>
                </a:lnTo>
                <a:lnTo>
                  <a:pt x="115658" y="725169"/>
                </a:lnTo>
                <a:lnTo>
                  <a:pt x="9101531" y="725169"/>
                </a:lnTo>
                <a:lnTo>
                  <a:pt x="9098051" y="727710"/>
                </a:lnTo>
                <a:close/>
              </a:path>
              <a:path w="9144000" h="750569">
                <a:moveTo>
                  <a:pt x="9088069" y="46989"/>
                </a:moveTo>
                <a:lnTo>
                  <a:pt x="9083332" y="43179"/>
                </a:lnTo>
                <a:lnTo>
                  <a:pt x="9083840" y="43179"/>
                </a:lnTo>
                <a:lnTo>
                  <a:pt x="9078925" y="40639"/>
                </a:lnTo>
                <a:lnTo>
                  <a:pt x="9079445" y="40639"/>
                </a:lnTo>
                <a:lnTo>
                  <a:pt x="9074391" y="38100"/>
                </a:lnTo>
                <a:lnTo>
                  <a:pt x="9117774" y="38100"/>
                </a:lnTo>
                <a:lnTo>
                  <a:pt x="9121775" y="43179"/>
                </a:lnTo>
                <a:lnTo>
                  <a:pt x="9123883" y="45720"/>
                </a:lnTo>
                <a:lnTo>
                  <a:pt x="9087586" y="45720"/>
                </a:lnTo>
                <a:lnTo>
                  <a:pt x="9088069" y="46989"/>
                </a:lnTo>
                <a:close/>
              </a:path>
              <a:path w="9144000" h="750569">
                <a:moveTo>
                  <a:pt x="55930" y="46989"/>
                </a:moveTo>
                <a:lnTo>
                  <a:pt x="56413" y="45720"/>
                </a:lnTo>
                <a:lnTo>
                  <a:pt x="57509" y="45720"/>
                </a:lnTo>
                <a:lnTo>
                  <a:pt x="55930" y="46989"/>
                </a:lnTo>
                <a:close/>
              </a:path>
              <a:path w="9144000" h="750569">
                <a:moveTo>
                  <a:pt x="9096070" y="53339"/>
                </a:moveTo>
                <a:lnTo>
                  <a:pt x="9091676" y="49529"/>
                </a:lnTo>
                <a:lnTo>
                  <a:pt x="9092145" y="49529"/>
                </a:lnTo>
                <a:lnTo>
                  <a:pt x="9087586" y="45720"/>
                </a:lnTo>
                <a:lnTo>
                  <a:pt x="9123883" y="45720"/>
                </a:lnTo>
                <a:lnTo>
                  <a:pt x="9125991" y="48260"/>
                </a:lnTo>
                <a:lnTo>
                  <a:pt x="9128972" y="52070"/>
                </a:lnTo>
                <a:lnTo>
                  <a:pt x="9095625" y="52070"/>
                </a:lnTo>
                <a:lnTo>
                  <a:pt x="9096070" y="53339"/>
                </a:lnTo>
                <a:close/>
              </a:path>
              <a:path w="9144000" h="750569">
                <a:moveTo>
                  <a:pt x="47929" y="53339"/>
                </a:moveTo>
                <a:lnTo>
                  <a:pt x="48374" y="52070"/>
                </a:lnTo>
                <a:lnTo>
                  <a:pt x="49394" y="52070"/>
                </a:lnTo>
                <a:lnTo>
                  <a:pt x="47929" y="53339"/>
                </a:lnTo>
                <a:close/>
              </a:path>
              <a:path w="9144000" h="750569">
                <a:moveTo>
                  <a:pt x="9099816" y="57150"/>
                </a:moveTo>
                <a:lnTo>
                  <a:pt x="9095625" y="52070"/>
                </a:lnTo>
                <a:lnTo>
                  <a:pt x="9128972" y="52070"/>
                </a:lnTo>
                <a:lnTo>
                  <a:pt x="9129966" y="53339"/>
                </a:lnTo>
                <a:lnTo>
                  <a:pt x="9131833" y="55879"/>
                </a:lnTo>
                <a:lnTo>
                  <a:pt x="9099397" y="55879"/>
                </a:lnTo>
                <a:lnTo>
                  <a:pt x="9099816" y="57150"/>
                </a:lnTo>
                <a:close/>
              </a:path>
              <a:path w="9144000" h="750569">
                <a:moveTo>
                  <a:pt x="44183" y="57150"/>
                </a:moveTo>
                <a:lnTo>
                  <a:pt x="44602" y="55879"/>
                </a:lnTo>
                <a:lnTo>
                  <a:pt x="45231" y="55879"/>
                </a:lnTo>
                <a:lnTo>
                  <a:pt x="44183" y="57150"/>
                </a:lnTo>
                <a:close/>
              </a:path>
              <a:path w="9144000" h="750569">
                <a:moveTo>
                  <a:pt x="9103398" y="60960"/>
                </a:moveTo>
                <a:lnTo>
                  <a:pt x="9099397" y="55879"/>
                </a:lnTo>
                <a:lnTo>
                  <a:pt x="9131833" y="55879"/>
                </a:lnTo>
                <a:lnTo>
                  <a:pt x="9133700" y="58420"/>
                </a:lnTo>
                <a:lnTo>
                  <a:pt x="9134043" y="58420"/>
                </a:lnTo>
                <a:lnTo>
                  <a:pt x="9134827" y="59689"/>
                </a:lnTo>
                <a:lnTo>
                  <a:pt x="9102991" y="59689"/>
                </a:lnTo>
                <a:lnTo>
                  <a:pt x="9103398" y="60960"/>
                </a:lnTo>
                <a:close/>
              </a:path>
              <a:path w="9144000" h="750569">
                <a:moveTo>
                  <a:pt x="40601" y="60960"/>
                </a:moveTo>
                <a:lnTo>
                  <a:pt x="41008" y="59689"/>
                </a:lnTo>
                <a:lnTo>
                  <a:pt x="41602" y="59689"/>
                </a:lnTo>
                <a:lnTo>
                  <a:pt x="40601" y="60960"/>
                </a:lnTo>
                <a:close/>
              </a:path>
              <a:path w="9144000" h="750569">
                <a:moveTo>
                  <a:pt x="9106789" y="64770"/>
                </a:moveTo>
                <a:lnTo>
                  <a:pt x="9102991" y="59689"/>
                </a:lnTo>
                <a:lnTo>
                  <a:pt x="9134827" y="59689"/>
                </a:lnTo>
                <a:lnTo>
                  <a:pt x="9137180" y="63500"/>
                </a:lnTo>
                <a:lnTo>
                  <a:pt x="9106408" y="63500"/>
                </a:lnTo>
                <a:lnTo>
                  <a:pt x="9106789" y="64770"/>
                </a:lnTo>
                <a:close/>
              </a:path>
              <a:path w="9144000" h="750569">
                <a:moveTo>
                  <a:pt x="37211" y="64770"/>
                </a:moveTo>
                <a:lnTo>
                  <a:pt x="37592" y="63500"/>
                </a:lnTo>
                <a:lnTo>
                  <a:pt x="38160" y="63500"/>
                </a:lnTo>
                <a:lnTo>
                  <a:pt x="37211" y="64770"/>
                </a:lnTo>
                <a:close/>
              </a:path>
              <a:path w="9144000" h="750569">
                <a:moveTo>
                  <a:pt x="9115806" y="77470"/>
                </a:moveTo>
                <a:lnTo>
                  <a:pt x="9112656" y="72389"/>
                </a:lnTo>
                <a:lnTo>
                  <a:pt x="9112999" y="72389"/>
                </a:lnTo>
                <a:lnTo>
                  <a:pt x="9109633" y="68579"/>
                </a:lnTo>
                <a:lnTo>
                  <a:pt x="9109989" y="68579"/>
                </a:lnTo>
                <a:lnTo>
                  <a:pt x="9106408" y="63500"/>
                </a:lnTo>
                <a:lnTo>
                  <a:pt x="9137180" y="63500"/>
                </a:lnTo>
                <a:lnTo>
                  <a:pt x="9140418" y="68579"/>
                </a:lnTo>
                <a:lnTo>
                  <a:pt x="9143377" y="74929"/>
                </a:lnTo>
                <a:lnTo>
                  <a:pt x="9144000" y="76200"/>
                </a:lnTo>
                <a:lnTo>
                  <a:pt x="9115488" y="76200"/>
                </a:lnTo>
                <a:lnTo>
                  <a:pt x="9115806" y="77470"/>
                </a:lnTo>
                <a:close/>
              </a:path>
              <a:path w="9144000" h="750569">
                <a:moveTo>
                  <a:pt x="28194" y="77470"/>
                </a:moveTo>
                <a:lnTo>
                  <a:pt x="28511" y="76200"/>
                </a:lnTo>
                <a:lnTo>
                  <a:pt x="28981" y="76200"/>
                </a:lnTo>
                <a:lnTo>
                  <a:pt x="28194" y="77470"/>
                </a:lnTo>
                <a:close/>
              </a:path>
              <a:path w="9144000" h="750569">
                <a:moveTo>
                  <a:pt x="9122930" y="91439"/>
                </a:moveTo>
                <a:lnTo>
                  <a:pt x="9120505" y="86360"/>
                </a:lnTo>
                <a:lnTo>
                  <a:pt x="9120771" y="86360"/>
                </a:lnTo>
                <a:lnTo>
                  <a:pt x="9118104" y="81279"/>
                </a:lnTo>
                <a:lnTo>
                  <a:pt x="9118396" y="81279"/>
                </a:lnTo>
                <a:lnTo>
                  <a:pt x="9115488" y="76200"/>
                </a:lnTo>
                <a:lnTo>
                  <a:pt x="9144000" y="76200"/>
                </a:lnTo>
                <a:lnTo>
                  <a:pt x="9144000" y="90170"/>
                </a:lnTo>
                <a:lnTo>
                  <a:pt x="9122676" y="90170"/>
                </a:lnTo>
                <a:lnTo>
                  <a:pt x="9122930" y="91439"/>
                </a:lnTo>
                <a:close/>
              </a:path>
              <a:path w="9144000" h="750569">
                <a:moveTo>
                  <a:pt x="21069" y="91439"/>
                </a:moveTo>
                <a:lnTo>
                  <a:pt x="21323" y="90170"/>
                </a:lnTo>
                <a:lnTo>
                  <a:pt x="21675" y="90170"/>
                </a:lnTo>
                <a:lnTo>
                  <a:pt x="21069" y="91439"/>
                </a:lnTo>
                <a:close/>
              </a:path>
              <a:path w="9144000" h="750569">
                <a:moveTo>
                  <a:pt x="9124848" y="96520"/>
                </a:moveTo>
                <a:lnTo>
                  <a:pt x="9122676" y="90170"/>
                </a:lnTo>
                <a:lnTo>
                  <a:pt x="9144000" y="90170"/>
                </a:lnTo>
                <a:lnTo>
                  <a:pt x="9144000" y="95250"/>
                </a:lnTo>
                <a:lnTo>
                  <a:pt x="9124632" y="95250"/>
                </a:lnTo>
                <a:lnTo>
                  <a:pt x="9124848" y="96520"/>
                </a:lnTo>
                <a:close/>
              </a:path>
              <a:path w="9144000" h="750569">
                <a:moveTo>
                  <a:pt x="19151" y="96520"/>
                </a:moveTo>
                <a:lnTo>
                  <a:pt x="19367" y="95250"/>
                </a:lnTo>
                <a:lnTo>
                  <a:pt x="19585" y="95250"/>
                </a:lnTo>
                <a:lnTo>
                  <a:pt x="19151" y="96520"/>
                </a:lnTo>
                <a:close/>
              </a:path>
              <a:path w="9144000" h="750569">
                <a:moveTo>
                  <a:pt x="9126537" y="101600"/>
                </a:moveTo>
                <a:lnTo>
                  <a:pt x="9124632" y="95250"/>
                </a:lnTo>
                <a:lnTo>
                  <a:pt x="9144000" y="95250"/>
                </a:lnTo>
                <a:lnTo>
                  <a:pt x="9144000" y="100329"/>
                </a:lnTo>
                <a:lnTo>
                  <a:pt x="9126347" y="100329"/>
                </a:lnTo>
                <a:lnTo>
                  <a:pt x="9126537" y="101600"/>
                </a:lnTo>
                <a:close/>
              </a:path>
              <a:path w="9144000" h="750569">
                <a:moveTo>
                  <a:pt x="17462" y="101600"/>
                </a:moveTo>
                <a:lnTo>
                  <a:pt x="17653" y="100329"/>
                </a:lnTo>
                <a:lnTo>
                  <a:pt x="17843" y="100329"/>
                </a:lnTo>
                <a:lnTo>
                  <a:pt x="17462" y="101600"/>
                </a:lnTo>
                <a:close/>
              </a:path>
              <a:path w="9144000" h="750569">
                <a:moveTo>
                  <a:pt x="9127972" y="106679"/>
                </a:moveTo>
                <a:lnTo>
                  <a:pt x="9126347" y="100329"/>
                </a:lnTo>
                <a:lnTo>
                  <a:pt x="9144000" y="100329"/>
                </a:lnTo>
                <a:lnTo>
                  <a:pt x="9144000" y="105410"/>
                </a:lnTo>
                <a:lnTo>
                  <a:pt x="9127820" y="105410"/>
                </a:lnTo>
                <a:lnTo>
                  <a:pt x="9127972" y="106679"/>
                </a:lnTo>
                <a:close/>
              </a:path>
              <a:path w="9144000" h="750569">
                <a:moveTo>
                  <a:pt x="16027" y="106679"/>
                </a:moveTo>
                <a:lnTo>
                  <a:pt x="16179" y="105410"/>
                </a:lnTo>
                <a:lnTo>
                  <a:pt x="16352" y="105410"/>
                </a:lnTo>
                <a:lnTo>
                  <a:pt x="16027" y="106679"/>
                </a:lnTo>
                <a:close/>
              </a:path>
              <a:path w="9144000" h="750569">
                <a:moveTo>
                  <a:pt x="9129166" y="111760"/>
                </a:moveTo>
                <a:lnTo>
                  <a:pt x="9127820" y="105410"/>
                </a:lnTo>
                <a:lnTo>
                  <a:pt x="9144000" y="105410"/>
                </a:lnTo>
                <a:lnTo>
                  <a:pt x="9144000" y="110489"/>
                </a:lnTo>
                <a:lnTo>
                  <a:pt x="9129039" y="110489"/>
                </a:lnTo>
                <a:lnTo>
                  <a:pt x="9129166" y="111760"/>
                </a:lnTo>
                <a:close/>
              </a:path>
              <a:path w="9144000" h="750569">
                <a:moveTo>
                  <a:pt x="14833" y="111760"/>
                </a:moveTo>
                <a:lnTo>
                  <a:pt x="14960" y="110489"/>
                </a:lnTo>
                <a:lnTo>
                  <a:pt x="15102" y="110489"/>
                </a:lnTo>
                <a:lnTo>
                  <a:pt x="14833" y="111760"/>
                </a:lnTo>
                <a:close/>
              </a:path>
              <a:path w="9144000" h="750569">
                <a:moveTo>
                  <a:pt x="9144000" y="617219"/>
                </a:moveTo>
                <a:lnTo>
                  <a:pt x="9131300" y="617219"/>
                </a:lnTo>
                <a:lnTo>
                  <a:pt x="9131178" y="128270"/>
                </a:lnTo>
                <a:lnTo>
                  <a:pt x="9131147" y="127000"/>
                </a:lnTo>
                <a:lnTo>
                  <a:pt x="9130715" y="121920"/>
                </a:lnTo>
                <a:lnTo>
                  <a:pt x="9130004" y="115570"/>
                </a:lnTo>
                <a:lnTo>
                  <a:pt x="9129039" y="110489"/>
                </a:lnTo>
                <a:lnTo>
                  <a:pt x="9144000" y="110489"/>
                </a:lnTo>
                <a:lnTo>
                  <a:pt x="9144000" y="617219"/>
                </a:lnTo>
                <a:close/>
              </a:path>
              <a:path w="9144000" h="750569">
                <a:moveTo>
                  <a:pt x="13893" y="116839"/>
                </a:moveTo>
                <a:lnTo>
                  <a:pt x="13995" y="115570"/>
                </a:lnTo>
                <a:lnTo>
                  <a:pt x="13893" y="116839"/>
                </a:lnTo>
                <a:close/>
              </a:path>
              <a:path w="9144000" h="750569">
                <a:moveTo>
                  <a:pt x="9130106" y="116839"/>
                </a:moveTo>
                <a:lnTo>
                  <a:pt x="9129892" y="115570"/>
                </a:lnTo>
                <a:lnTo>
                  <a:pt x="9130106" y="116839"/>
                </a:lnTo>
                <a:close/>
              </a:path>
              <a:path w="9144000" h="750569">
                <a:moveTo>
                  <a:pt x="12827" y="128270"/>
                </a:moveTo>
                <a:lnTo>
                  <a:pt x="12852" y="127000"/>
                </a:lnTo>
                <a:lnTo>
                  <a:pt x="12827" y="128270"/>
                </a:lnTo>
                <a:close/>
              </a:path>
              <a:path w="9144000" h="750569">
                <a:moveTo>
                  <a:pt x="9131173" y="128270"/>
                </a:moveTo>
                <a:lnTo>
                  <a:pt x="9131081" y="127000"/>
                </a:lnTo>
                <a:lnTo>
                  <a:pt x="9131173" y="128270"/>
                </a:lnTo>
                <a:close/>
              </a:path>
              <a:path w="9144000" h="750569">
                <a:moveTo>
                  <a:pt x="12730" y="617219"/>
                </a:moveTo>
                <a:lnTo>
                  <a:pt x="12700" y="615950"/>
                </a:lnTo>
                <a:lnTo>
                  <a:pt x="12730" y="617219"/>
                </a:lnTo>
                <a:close/>
              </a:path>
              <a:path w="9144000" h="750569">
                <a:moveTo>
                  <a:pt x="9144000" y="628650"/>
                </a:moveTo>
                <a:lnTo>
                  <a:pt x="9130715" y="628650"/>
                </a:lnTo>
                <a:lnTo>
                  <a:pt x="9131173" y="622300"/>
                </a:lnTo>
                <a:lnTo>
                  <a:pt x="9131300" y="615950"/>
                </a:lnTo>
                <a:lnTo>
                  <a:pt x="9131300" y="617219"/>
                </a:lnTo>
                <a:lnTo>
                  <a:pt x="9144000" y="617219"/>
                </a:lnTo>
                <a:lnTo>
                  <a:pt x="9144000" y="628650"/>
                </a:lnTo>
                <a:close/>
              </a:path>
              <a:path w="9144000" h="750569">
                <a:moveTo>
                  <a:pt x="13375" y="628650"/>
                </a:moveTo>
                <a:lnTo>
                  <a:pt x="13220" y="627380"/>
                </a:lnTo>
                <a:lnTo>
                  <a:pt x="13375" y="628650"/>
                </a:lnTo>
                <a:close/>
              </a:path>
              <a:path w="9144000" h="750569">
                <a:moveTo>
                  <a:pt x="9144000" y="633730"/>
                </a:moveTo>
                <a:lnTo>
                  <a:pt x="9130004" y="633730"/>
                </a:lnTo>
                <a:lnTo>
                  <a:pt x="9130779" y="627380"/>
                </a:lnTo>
                <a:lnTo>
                  <a:pt x="9130715" y="628650"/>
                </a:lnTo>
                <a:lnTo>
                  <a:pt x="9144000" y="628650"/>
                </a:lnTo>
                <a:lnTo>
                  <a:pt x="9144000" y="633730"/>
                </a:lnTo>
                <a:close/>
              </a:path>
              <a:path w="9144000" h="750569">
                <a:moveTo>
                  <a:pt x="14107" y="633730"/>
                </a:moveTo>
                <a:lnTo>
                  <a:pt x="13893" y="632460"/>
                </a:lnTo>
                <a:lnTo>
                  <a:pt x="14107" y="633730"/>
                </a:lnTo>
                <a:close/>
              </a:path>
              <a:path w="9144000" h="750569">
                <a:moveTo>
                  <a:pt x="9144000" y="638810"/>
                </a:moveTo>
                <a:lnTo>
                  <a:pt x="9129039" y="638810"/>
                </a:lnTo>
                <a:lnTo>
                  <a:pt x="9130106" y="632460"/>
                </a:lnTo>
                <a:lnTo>
                  <a:pt x="9130004" y="633730"/>
                </a:lnTo>
                <a:lnTo>
                  <a:pt x="9144000" y="633730"/>
                </a:lnTo>
                <a:lnTo>
                  <a:pt x="9144000" y="638810"/>
                </a:lnTo>
                <a:close/>
              </a:path>
              <a:path w="9144000" h="750569">
                <a:moveTo>
                  <a:pt x="15102" y="638810"/>
                </a:moveTo>
                <a:lnTo>
                  <a:pt x="14960" y="638810"/>
                </a:lnTo>
                <a:lnTo>
                  <a:pt x="14833" y="637540"/>
                </a:lnTo>
                <a:lnTo>
                  <a:pt x="15102" y="638810"/>
                </a:lnTo>
                <a:close/>
              </a:path>
              <a:path w="9144000" h="750569">
                <a:moveTo>
                  <a:pt x="9144000" y="659130"/>
                </a:moveTo>
                <a:lnTo>
                  <a:pt x="9122676" y="659130"/>
                </a:lnTo>
                <a:lnTo>
                  <a:pt x="9124848" y="654050"/>
                </a:lnTo>
                <a:lnTo>
                  <a:pt x="9124632" y="654050"/>
                </a:lnTo>
                <a:lnTo>
                  <a:pt x="9126537" y="648969"/>
                </a:lnTo>
                <a:lnTo>
                  <a:pt x="9126347" y="648969"/>
                </a:lnTo>
                <a:lnTo>
                  <a:pt x="9127972" y="643890"/>
                </a:lnTo>
                <a:lnTo>
                  <a:pt x="9127820" y="643890"/>
                </a:lnTo>
                <a:lnTo>
                  <a:pt x="9129166" y="637540"/>
                </a:lnTo>
                <a:lnTo>
                  <a:pt x="9129039" y="638810"/>
                </a:lnTo>
                <a:lnTo>
                  <a:pt x="9144000" y="638810"/>
                </a:lnTo>
                <a:lnTo>
                  <a:pt x="9144000" y="659130"/>
                </a:lnTo>
                <a:close/>
              </a:path>
              <a:path w="9144000" h="750569">
                <a:moveTo>
                  <a:pt x="21554" y="659130"/>
                </a:moveTo>
                <a:lnTo>
                  <a:pt x="21323" y="659130"/>
                </a:lnTo>
                <a:lnTo>
                  <a:pt x="21069" y="657860"/>
                </a:lnTo>
                <a:lnTo>
                  <a:pt x="21554" y="659130"/>
                </a:lnTo>
                <a:close/>
              </a:path>
              <a:path w="9144000" h="750569">
                <a:moveTo>
                  <a:pt x="9144000" y="664210"/>
                </a:moveTo>
                <a:lnTo>
                  <a:pt x="9120505" y="664210"/>
                </a:lnTo>
                <a:lnTo>
                  <a:pt x="9122930" y="657860"/>
                </a:lnTo>
                <a:lnTo>
                  <a:pt x="9122676" y="659130"/>
                </a:lnTo>
                <a:lnTo>
                  <a:pt x="9144000" y="659130"/>
                </a:lnTo>
                <a:lnTo>
                  <a:pt x="9144000" y="664210"/>
                </a:lnTo>
                <a:close/>
              </a:path>
              <a:path w="9144000" h="750569">
                <a:moveTo>
                  <a:pt x="23895" y="664210"/>
                </a:moveTo>
                <a:lnTo>
                  <a:pt x="23495" y="664210"/>
                </a:lnTo>
                <a:lnTo>
                  <a:pt x="23228" y="662940"/>
                </a:lnTo>
                <a:lnTo>
                  <a:pt x="23895" y="664210"/>
                </a:lnTo>
                <a:close/>
              </a:path>
              <a:path w="9144000" h="750569">
                <a:moveTo>
                  <a:pt x="9139608" y="681990"/>
                </a:moveTo>
                <a:lnTo>
                  <a:pt x="9109633" y="681990"/>
                </a:lnTo>
                <a:lnTo>
                  <a:pt x="9112999" y="676910"/>
                </a:lnTo>
                <a:lnTo>
                  <a:pt x="9112656" y="676910"/>
                </a:lnTo>
                <a:lnTo>
                  <a:pt x="9115806" y="673100"/>
                </a:lnTo>
                <a:lnTo>
                  <a:pt x="9115488" y="673100"/>
                </a:lnTo>
                <a:lnTo>
                  <a:pt x="9118396" y="668019"/>
                </a:lnTo>
                <a:lnTo>
                  <a:pt x="9118104" y="668019"/>
                </a:lnTo>
                <a:lnTo>
                  <a:pt x="9120771" y="662940"/>
                </a:lnTo>
                <a:lnTo>
                  <a:pt x="9120505" y="664210"/>
                </a:lnTo>
                <a:lnTo>
                  <a:pt x="9144000" y="664210"/>
                </a:lnTo>
                <a:lnTo>
                  <a:pt x="9144000" y="673100"/>
                </a:lnTo>
                <a:lnTo>
                  <a:pt x="9143377" y="674369"/>
                </a:lnTo>
                <a:lnTo>
                  <a:pt x="9140418" y="680719"/>
                </a:lnTo>
                <a:lnTo>
                  <a:pt x="9139608" y="681990"/>
                </a:lnTo>
                <a:close/>
              </a:path>
              <a:path w="9144000" h="750569">
                <a:moveTo>
                  <a:pt x="34905" y="681990"/>
                </a:moveTo>
                <a:lnTo>
                  <a:pt x="34366" y="681990"/>
                </a:lnTo>
                <a:lnTo>
                  <a:pt x="34010" y="680719"/>
                </a:lnTo>
                <a:lnTo>
                  <a:pt x="34905" y="681990"/>
                </a:lnTo>
                <a:close/>
              </a:path>
              <a:path w="9144000" h="750569">
                <a:moveTo>
                  <a:pt x="9129966" y="697230"/>
                </a:moveTo>
                <a:lnTo>
                  <a:pt x="9095625" y="697230"/>
                </a:lnTo>
                <a:lnTo>
                  <a:pt x="9099816" y="693419"/>
                </a:lnTo>
                <a:lnTo>
                  <a:pt x="9099397" y="693419"/>
                </a:lnTo>
                <a:lnTo>
                  <a:pt x="9103398" y="689610"/>
                </a:lnTo>
                <a:lnTo>
                  <a:pt x="9102991" y="689610"/>
                </a:lnTo>
                <a:lnTo>
                  <a:pt x="9106789" y="685800"/>
                </a:lnTo>
                <a:lnTo>
                  <a:pt x="9106408" y="685800"/>
                </a:lnTo>
                <a:lnTo>
                  <a:pt x="9109989" y="680719"/>
                </a:lnTo>
                <a:lnTo>
                  <a:pt x="9109633" y="681990"/>
                </a:lnTo>
                <a:lnTo>
                  <a:pt x="9139608" y="681990"/>
                </a:lnTo>
                <a:lnTo>
                  <a:pt x="9137180" y="685800"/>
                </a:lnTo>
                <a:lnTo>
                  <a:pt x="9134043" y="690880"/>
                </a:lnTo>
                <a:lnTo>
                  <a:pt x="9133700" y="692150"/>
                </a:lnTo>
                <a:lnTo>
                  <a:pt x="9129966" y="697230"/>
                </a:lnTo>
                <a:close/>
              </a:path>
              <a:path w="9144000" h="750569">
                <a:moveTo>
                  <a:pt x="49394" y="697230"/>
                </a:moveTo>
                <a:lnTo>
                  <a:pt x="48374" y="697230"/>
                </a:lnTo>
                <a:lnTo>
                  <a:pt x="47929" y="695960"/>
                </a:lnTo>
                <a:lnTo>
                  <a:pt x="49394" y="697230"/>
                </a:lnTo>
                <a:close/>
              </a:path>
              <a:path w="9144000" h="750569">
                <a:moveTo>
                  <a:pt x="9118774" y="709930"/>
                </a:moveTo>
                <a:lnTo>
                  <a:pt x="9078925" y="709930"/>
                </a:lnTo>
                <a:lnTo>
                  <a:pt x="9083840" y="706119"/>
                </a:lnTo>
                <a:lnTo>
                  <a:pt x="9083332" y="706119"/>
                </a:lnTo>
                <a:lnTo>
                  <a:pt x="9088069" y="703580"/>
                </a:lnTo>
                <a:lnTo>
                  <a:pt x="9087586" y="703580"/>
                </a:lnTo>
                <a:lnTo>
                  <a:pt x="9092145" y="699769"/>
                </a:lnTo>
                <a:lnTo>
                  <a:pt x="9091676" y="699769"/>
                </a:lnTo>
                <a:lnTo>
                  <a:pt x="9096070" y="695960"/>
                </a:lnTo>
                <a:lnTo>
                  <a:pt x="9095625" y="697230"/>
                </a:lnTo>
                <a:lnTo>
                  <a:pt x="9129966" y="697230"/>
                </a:lnTo>
                <a:lnTo>
                  <a:pt x="9125991" y="702310"/>
                </a:lnTo>
                <a:lnTo>
                  <a:pt x="9121775" y="706119"/>
                </a:lnTo>
                <a:lnTo>
                  <a:pt x="9118774" y="709930"/>
                </a:lnTo>
                <a:close/>
              </a:path>
              <a:path w="9144000" h="750569">
                <a:moveTo>
                  <a:pt x="66230" y="709930"/>
                </a:moveTo>
                <a:lnTo>
                  <a:pt x="65074" y="709930"/>
                </a:lnTo>
                <a:lnTo>
                  <a:pt x="64541" y="708660"/>
                </a:lnTo>
                <a:lnTo>
                  <a:pt x="66230" y="709930"/>
                </a:lnTo>
                <a:close/>
              </a:path>
              <a:path w="9144000" h="750569">
                <a:moveTo>
                  <a:pt x="9115945" y="712469"/>
                </a:moveTo>
                <a:lnTo>
                  <a:pt x="9074391" y="712469"/>
                </a:lnTo>
                <a:lnTo>
                  <a:pt x="9079445" y="708660"/>
                </a:lnTo>
                <a:lnTo>
                  <a:pt x="9078925" y="709930"/>
                </a:lnTo>
                <a:lnTo>
                  <a:pt x="9118774" y="709930"/>
                </a:lnTo>
                <a:lnTo>
                  <a:pt x="9117774" y="711200"/>
                </a:lnTo>
                <a:lnTo>
                  <a:pt x="9117342" y="711200"/>
                </a:lnTo>
                <a:lnTo>
                  <a:pt x="9115945" y="712469"/>
                </a:lnTo>
                <a:close/>
              </a:path>
              <a:path w="9144000" h="750569">
                <a:moveTo>
                  <a:pt x="71678" y="712469"/>
                </a:moveTo>
                <a:lnTo>
                  <a:pt x="69608" y="712469"/>
                </a:lnTo>
                <a:lnTo>
                  <a:pt x="69075" y="711200"/>
                </a:lnTo>
                <a:lnTo>
                  <a:pt x="71678" y="712469"/>
                </a:lnTo>
                <a:close/>
              </a:path>
              <a:path w="9144000" h="750569">
                <a:moveTo>
                  <a:pt x="9101531" y="725169"/>
                </a:moveTo>
                <a:lnTo>
                  <a:pt x="9028341" y="725169"/>
                </a:lnTo>
                <a:lnTo>
                  <a:pt x="9034487" y="723900"/>
                </a:lnTo>
                <a:lnTo>
                  <a:pt x="9039263" y="723900"/>
                </a:lnTo>
                <a:lnTo>
                  <a:pt x="9045219" y="722630"/>
                </a:lnTo>
                <a:lnTo>
                  <a:pt x="9044597" y="722630"/>
                </a:lnTo>
                <a:lnTo>
                  <a:pt x="9050439" y="721360"/>
                </a:lnTo>
                <a:lnTo>
                  <a:pt x="9049829" y="721360"/>
                </a:lnTo>
                <a:lnTo>
                  <a:pt x="9055569" y="720090"/>
                </a:lnTo>
                <a:lnTo>
                  <a:pt x="9054973" y="720090"/>
                </a:lnTo>
                <a:lnTo>
                  <a:pt x="9060586" y="718819"/>
                </a:lnTo>
                <a:lnTo>
                  <a:pt x="9060002" y="718819"/>
                </a:lnTo>
                <a:lnTo>
                  <a:pt x="9065488" y="716280"/>
                </a:lnTo>
                <a:lnTo>
                  <a:pt x="9064917" y="716280"/>
                </a:lnTo>
                <a:lnTo>
                  <a:pt x="9070276" y="713740"/>
                </a:lnTo>
                <a:lnTo>
                  <a:pt x="9069717" y="713740"/>
                </a:lnTo>
                <a:lnTo>
                  <a:pt x="9074924" y="711200"/>
                </a:lnTo>
                <a:lnTo>
                  <a:pt x="9074391" y="712469"/>
                </a:lnTo>
                <a:lnTo>
                  <a:pt x="9115945" y="712469"/>
                </a:lnTo>
                <a:lnTo>
                  <a:pt x="9113151" y="715010"/>
                </a:lnTo>
                <a:lnTo>
                  <a:pt x="9108313" y="720090"/>
                </a:lnTo>
                <a:lnTo>
                  <a:pt x="9103271" y="723900"/>
                </a:lnTo>
                <a:lnTo>
                  <a:pt x="9101531" y="725169"/>
                </a:lnTo>
                <a:close/>
              </a:path>
              <a:path w="9144000" h="750569">
                <a:moveTo>
                  <a:pt x="9063113" y="744219"/>
                </a:moveTo>
                <a:lnTo>
                  <a:pt x="80886" y="744219"/>
                </a:lnTo>
                <a:lnTo>
                  <a:pt x="75272" y="741680"/>
                </a:lnTo>
                <a:lnTo>
                  <a:pt x="69189" y="740410"/>
                </a:lnTo>
                <a:lnTo>
                  <a:pt x="68618" y="739140"/>
                </a:lnTo>
                <a:lnTo>
                  <a:pt x="62699" y="736600"/>
                </a:lnTo>
                <a:lnTo>
                  <a:pt x="56946" y="734060"/>
                </a:lnTo>
                <a:lnTo>
                  <a:pt x="51892" y="731519"/>
                </a:lnTo>
                <a:lnTo>
                  <a:pt x="46456" y="727710"/>
                </a:lnTo>
                <a:lnTo>
                  <a:pt x="9097543" y="727710"/>
                </a:lnTo>
                <a:lnTo>
                  <a:pt x="9092107" y="731519"/>
                </a:lnTo>
                <a:lnTo>
                  <a:pt x="9087053" y="734060"/>
                </a:lnTo>
                <a:lnTo>
                  <a:pt x="9081300" y="736600"/>
                </a:lnTo>
                <a:lnTo>
                  <a:pt x="9075381" y="739140"/>
                </a:lnTo>
                <a:lnTo>
                  <a:pt x="9074810" y="740410"/>
                </a:lnTo>
                <a:lnTo>
                  <a:pt x="9068727" y="741680"/>
                </a:lnTo>
                <a:lnTo>
                  <a:pt x="9063113" y="744219"/>
                </a:lnTo>
                <a:close/>
              </a:path>
              <a:path w="9144000" h="750569">
                <a:moveTo>
                  <a:pt x="9050312" y="748030"/>
                </a:moveTo>
                <a:lnTo>
                  <a:pt x="93687" y="748030"/>
                </a:lnTo>
                <a:lnTo>
                  <a:pt x="87845" y="746760"/>
                </a:lnTo>
                <a:lnTo>
                  <a:pt x="81495" y="744219"/>
                </a:lnTo>
                <a:lnTo>
                  <a:pt x="9062504" y="744219"/>
                </a:lnTo>
                <a:lnTo>
                  <a:pt x="9056154" y="746760"/>
                </a:lnTo>
                <a:lnTo>
                  <a:pt x="9050312" y="748030"/>
                </a:lnTo>
                <a:close/>
              </a:path>
              <a:path w="9144000" h="750569">
                <a:moveTo>
                  <a:pt x="9043733" y="749300"/>
                </a:moveTo>
                <a:lnTo>
                  <a:pt x="100266" y="749300"/>
                </a:lnTo>
                <a:lnTo>
                  <a:pt x="94310" y="748030"/>
                </a:lnTo>
                <a:lnTo>
                  <a:pt x="9049689" y="748030"/>
                </a:lnTo>
                <a:lnTo>
                  <a:pt x="9043733" y="749300"/>
                </a:lnTo>
                <a:close/>
              </a:path>
              <a:path w="9144000" h="750569">
                <a:moveTo>
                  <a:pt x="9030271" y="750569"/>
                </a:moveTo>
                <a:lnTo>
                  <a:pt x="113728" y="750569"/>
                </a:lnTo>
                <a:lnTo>
                  <a:pt x="106946" y="749300"/>
                </a:lnTo>
                <a:lnTo>
                  <a:pt x="9036405" y="749300"/>
                </a:lnTo>
                <a:lnTo>
                  <a:pt x="9030271" y="750569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427215" y="424357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65" name="object 65"/>
          <p:cNvSpPr txBox="1"/>
          <p:nvPr/>
        </p:nvSpPr>
        <p:spPr>
          <a:xfrm>
            <a:off x="488315" y="1091882"/>
            <a:ext cx="3601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.</a:t>
            </a: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存在的危险源及防范措施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(2)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003291" y="6336791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4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991100" y="6324600"/>
            <a:ext cx="635000" cy="533400"/>
          </a:xfrm>
          <a:custGeom>
            <a:avLst/>
            <a:gdLst/>
            <a:ahLst/>
            <a:cxnLst/>
            <a:rect l="l" t="t" r="r" b="b"/>
            <a:pathLst>
              <a:path w="635000" h="533400">
                <a:moveTo>
                  <a:pt x="25400" y="533400"/>
                </a:move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close/>
              </a:path>
              <a:path w="635000" h="5334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334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334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334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334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334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334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5231765" y="6459854"/>
            <a:ext cx="153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4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34289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1714500"/>
          </a:xfrm>
          <a:custGeom>
            <a:avLst/>
            <a:gdLst/>
            <a:ahLst/>
            <a:cxnLst/>
            <a:rect l="l" t="t" r="r" b="b"/>
            <a:pathLst>
              <a:path w="304800" h="1714500">
                <a:moveTo>
                  <a:pt x="0" y="1714500"/>
                </a:moveTo>
                <a:lnTo>
                  <a:pt x="304800" y="1714500"/>
                </a:lnTo>
                <a:lnTo>
                  <a:pt x="3048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500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0252" y="5846042"/>
            <a:ext cx="128270" cy="2698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5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315" y="1234757"/>
            <a:ext cx="3601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.</a:t>
            </a: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存在的危险源及防范措施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(3)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714500"/>
            <a:ext cx="571500" cy="361950"/>
          </a:xfrm>
          <a:custGeom>
            <a:avLst/>
            <a:gdLst/>
            <a:ahLst/>
            <a:cxnLst/>
            <a:rect l="l" t="t" r="r" b="b"/>
            <a:pathLst>
              <a:path w="571500" h="361950">
                <a:moveTo>
                  <a:pt x="0" y="361950"/>
                </a:moveTo>
                <a:lnTo>
                  <a:pt x="571500" y="361950"/>
                </a:lnTo>
                <a:lnTo>
                  <a:pt x="5715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1500" y="1714500"/>
            <a:ext cx="784860" cy="361950"/>
          </a:xfrm>
          <a:custGeom>
            <a:avLst/>
            <a:gdLst/>
            <a:ahLst/>
            <a:cxnLst/>
            <a:rect l="l" t="t" r="r" b="b"/>
            <a:pathLst>
              <a:path w="784860" h="361950">
                <a:moveTo>
                  <a:pt x="0" y="361950"/>
                </a:moveTo>
                <a:lnTo>
                  <a:pt x="784860" y="361950"/>
                </a:lnTo>
                <a:lnTo>
                  <a:pt x="78486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6360" y="1714500"/>
            <a:ext cx="3444240" cy="361950"/>
          </a:xfrm>
          <a:custGeom>
            <a:avLst/>
            <a:gdLst/>
            <a:ahLst/>
            <a:cxnLst/>
            <a:rect l="l" t="t" r="r" b="b"/>
            <a:pathLst>
              <a:path w="3444240" h="361950">
                <a:moveTo>
                  <a:pt x="0" y="361950"/>
                </a:moveTo>
                <a:lnTo>
                  <a:pt x="3444240" y="361950"/>
                </a:lnTo>
                <a:lnTo>
                  <a:pt x="344424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00600" y="1714500"/>
            <a:ext cx="1057910" cy="361950"/>
          </a:xfrm>
          <a:custGeom>
            <a:avLst/>
            <a:gdLst/>
            <a:ahLst/>
            <a:cxnLst/>
            <a:rect l="l" t="t" r="r" b="b"/>
            <a:pathLst>
              <a:path w="1057910" h="361950">
                <a:moveTo>
                  <a:pt x="0" y="361950"/>
                </a:moveTo>
                <a:lnTo>
                  <a:pt x="1057655" y="361950"/>
                </a:lnTo>
                <a:lnTo>
                  <a:pt x="105765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58255" y="1714500"/>
            <a:ext cx="3286125" cy="361950"/>
          </a:xfrm>
          <a:custGeom>
            <a:avLst/>
            <a:gdLst/>
            <a:ahLst/>
            <a:cxnLst/>
            <a:rect l="l" t="t" r="r" b="b"/>
            <a:pathLst>
              <a:path w="3286125" h="361950">
                <a:moveTo>
                  <a:pt x="0" y="361950"/>
                </a:moveTo>
                <a:lnTo>
                  <a:pt x="3285744" y="361950"/>
                </a:lnTo>
                <a:lnTo>
                  <a:pt x="3285744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2114550"/>
            <a:ext cx="571500" cy="1581150"/>
          </a:xfrm>
          <a:custGeom>
            <a:avLst/>
            <a:gdLst/>
            <a:ahLst/>
            <a:cxnLst/>
            <a:rect l="l" t="t" r="r" b="b"/>
            <a:pathLst>
              <a:path w="571500" h="1581150">
                <a:moveTo>
                  <a:pt x="0" y="1581150"/>
                </a:moveTo>
                <a:lnTo>
                  <a:pt x="571500" y="1581150"/>
                </a:lnTo>
                <a:lnTo>
                  <a:pt x="571500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1500" y="2114550"/>
            <a:ext cx="784860" cy="1581150"/>
          </a:xfrm>
          <a:custGeom>
            <a:avLst/>
            <a:gdLst/>
            <a:ahLst/>
            <a:cxnLst/>
            <a:rect l="l" t="t" r="r" b="b"/>
            <a:pathLst>
              <a:path w="784860" h="1581150">
                <a:moveTo>
                  <a:pt x="0" y="1581150"/>
                </a:moveTo>
                <a:lnTo>
                  <a:pt x="784860" y="1581150"/>
                </a:lnTo>
                <a:lnTo>
                  <a:pt x="784860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56360" y="2114550"/>
            <a:ext cx="3444240" cy="1581150"/>
          </a:xfrm>
          <a:custGeom>
            <a:avLst/>
            <a:gdLst/>
            <a:ahLst/>
            <a:cxnLst/>
            <a:rect l="l" t="t" r="r" b="b"/>
            <a:pathLst>
              <a:path w="3444240" h="1581150">
                <a:moveTo>
                  <a:pt x="0" y="1581150"/>
                </a:moveTo>
                <a:lnTo>
                  <a:pt x="3444240" y="1581150"/>
                </a:lnTo>
                <a:lnTo>
                  <a:pt x="3444240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00600" y="2114550"/>
            <a:ext cx="1057910" cy="1581150"/>
          </a:xfrm>
          <a:custGeom>
            <a:avLst/>
            <a:gdLst/>
            <a:ahLst/>
            <a:cxnLst/>
            <a:rect l="l" t="t" r="r" b="b"/>
            <a:pathLst>
              <a:path w="1057910" h="1581150">
                <a:moveTo>
                  <a:pt x="0" y="1581150"/>
                </a:moveTo>
                <a:lnTo>
                  <a:pt x="1057655" y="1581150"/>
                </a:lnTo>
                <a:lnTo>
                  <a:pt x="1057655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58255" y="2114550"/>
            <a:ext cx="3286125" cy="1581150"/>
          </a:xfrm>
          <a:custGeom>
            <a:avLst/>
            <a:gdLst/>
            <a:ahLst/>
            <a:cxnLst/>
            <a:rect l="l" t="t" r="r" b="b"/>
            <a:pathLst>
              <a:path w="3286125" h="1581150">
                <a:moveTo>
                  <a:pt x="0" y="1581150"/>
                </a:moveTo>
                <a:lnTo>
                  <a:pt x="3285744" y="1581150"/>
                </a:lnTo>
                <a:lnTo>
                  <a:pt x="3285744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695700"/>
            <a:ext cx="571500" cy="914400"/>
          </a:xfrm>
          <a:custGeom>
            <a:avLst/>
            <a:gdLst/>
            <a:ahLst/>
            <a:cxnLst/>
            <a:rect l="l" t="t" r="r" b="b"/>
            <a:pathLst>
              <a:path w="571500" h="914400">
                <a:moveTo>
                  <a:pt x="0" y="0"/>
                </a:moveTo>
                <a:lnTo>
                  <a:pt x="571500" y="0"/>
                </a:lnTo>
                <a:lnTo>
                  <a:pt x="5715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500" y="3695700"/>
            <a:ext cx="784860" cy="914400"/>
          </a:xfrm>
          <a:custGeom>
            <a:avLst/>
            <a:gdLst/>
            <a:ahLst/>
            <a:cxnLst/>
            <a:rect l="l" t="t" r="r" b="b"/>
            <a:pathLst>
              <a:path w="784860" h="914400">
                <a:moveTo>
                  <a:pt x="0" y="0"/>
                </a:moveTo>
                <a:lnTo>
                  <a:pt x="784860" y="0"/>
                </a:lnTo>
                <a:lnTo>
                  <a:pt x="7848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56360" y="3695700"/>
            <a:ext cx="3444240" cy="914400"/>
          </a:xfrm>
          <a:custGeom>
            <a:avLst/>
            <a:gdLst/>
            <a:ahLst/>
            <a:cxnLst/>
            <a:rect l="l" t="t" r="r" b="b"/>
            <a:pathLst>
              <a:path w="3444240" h="914400">
                <a:moveTo>
                  <a:pt x="0" y="0"/>
                </a:moveTo>
                <a:lnTo>
                  <a:pt x="3444240" y="0"/>
                </a:lnTo>
                <a:lnTo>
                  <a:pt x="344424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00600" y="3695700"/>
            <a:ext cx="1057910" cy="914400"/>
          </a:xfrm>
          <a:custGeom>
            <a:avLst/>
            <a:gdLst/>
            <a:ahLst/>
            <a:cxnLst/>
            <a:rect l="l" t="t" r="r" b="b"/>
            <a:pathLst>
              <a:path w="1057910" h="914400">
                <a:moveTo>
                  <a:pt x="0" y="0"/>
                </a:moveTo>
                <a:lnTo>
                  <a:pt x="1057655" y="0"/>
                </a:lnTo>
                <a:lnTo>
                  <a:pt x="105765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58255" y="3695700"/>
            <a:ext cx="3286125" cy="914400"/>
          </a:xfrm>
          <a:custGeom>
            <a:avLst/>
            <a:gdLst/>
            <a:ahLst/>
            <a:cxnLst/>
            <a:rect l="l" t="t" r="r" b="b"/>
            <a:pathLst>
              <a:path w="3286125" h="914400">
                <a:moveTo>
                  <a:pt x="0" y="0"/>
                </a:moveTo>
                <a:lnTo>
                  <a:pt x="3285744" y="0"/>
                </a:lnTo>
                <a:lnTo>
                  <a:pt x="328574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4610100"/>
            <a:ext cx="571500" cy="685800"/>
          </a:xfrm>
          <a:custGeom>
            <a:avLst/>
            <a:gdLst/>
            <a:ahLst/>
            <a:cxnLst/>
            <a:rect l="l" t="t" r="r" b="b"/>
            <a:pathLst>
              <a:path w="571500" h="685800">
                <a:moveTo>
                  <a:pt x="0" y="0"/>
                </a:moveTo>
                <a:lnTo>
                  <a:pt x="571500" y="0"/>
                </a:lnTo>
                <a:lnTo>
                  <a:pt x="5715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1500" y="4610100"/>
            <a:ext cx="784860" cy="685800"/>
          </a:xfrm>
          <a:custGeom>
            <a:avLst/>
            <a:gdLst/>
            <a:ahLst/>
            <a:cxnLst/>
            <a:rect l="l" t="t" r="r" b="b"/>
            <a:pathLst>
              <a:path w="784860" h="685800">
                <a:moveTo>
                  <a:pt x="0" y="0"/>
                </a:moveTo>
                <a:lnTo>
                  <a:pt x="784860" y="0"/>
                </a:lnTo>
                <a:lnTo>
                  <a:pt x="78486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56360" y="4610100"/>
            <a:ext cx="3444240" cy="685800"/>
          </a:xfrm>
          <a:custGeom>
            <a:avLst/>
            <a:gdLst/>
            <a:ahLst/>
            <a:cxnLst/>
            <a:rect l="l" t="t" r="r" b="b"/>
            <a:pathLst>
              <a:path w="3444240" h="685800">
                <a:moveTo>
                  <a:pt x="0" y="0"/>
                </a:moveTo>
                <a:lnTo>
                  <a:pt x="3444240" y="0"/>
                </a:lnTo>
                <a:lnTo>
                  <a:pt x="34442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00600" y="4610100"/>
            <a:ext cx="1057910" cy="685800"/>
          </a:xfrm>
          <a:custGeom>
            <a:avLst/>
            <a:gdLst/>
            <a:ahLst/>
            <a:cxnLst/>
            <a:rect l="l" t="t" r="r" b="b"/>
            <a:pathLst>
              <a:path w="1057910" h="685800">
                <a:moveTo>
                  <a:pt x="0" y="0"/>
                </a:moveTo>
                <a:lnTo>
                  <a:pt x="1057655" y="0"/>
                </a:lnTo>
                <a:lnTo>
                  <a:pt x="105765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58255" y="4610100"/>
            <a:ext cx="3286125" cy="685800"/>
          </a:xfrm>
          <a:custGeom>
            <a:avLst/>
            <a:gdLst/>
            <a:ahLst/>
            <a:cxnLst/>
            <a:rect l="l" t="t" r="r" b="b"/>
            <a:pathLst>
              <a:path w="3286125" h="685800">
                <a:moveTo>
                  <a:pt x="0" y="0"/>
                </a:moveTo>
                <a:lnTo>
                  <a:pt x="3285744" y="0"/>
                </a:lnTo>
                <a:lnTo>
                  <a:pt x="3285744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5295900"/>
            <a:ext cx="571500" cy="459105"/>
          </a:xfrm>
          <a:custGeom>
            <a:avLst/>
            <a:gdLst/>
            <a:ahLst/>
            <a:cxnLst/>
            <a:rect l="l" t="t" r="r" b="b"/>
            <a:pathLst>
              <a:path w="571500" h="459104">
                <a:moveTo>
                  <a:pt x="0" y="0"/>
                </a:moveTo>
                <a:lnTo>
                  <a:pt x="571500" y="0"/>
                </a:lnTo>
                <a:lnTo>
                  <a:pt x="571500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1500" y="5295900"/>
            <a:ext cx="784860" cy="459105"/>
          </a:xfrm>
          <a:custGeom>
            <a:avLst/>
            <a:gdLst/>
            <a:ahLst/>
            <a:cxnLst/>
            <a:rect l="l" t="t" r="r" b="b"/>
            <a:pathLst>
              <a:path w="784860" h="459104">
                <a:moveTo>
                  <a:pt x="0" y="0"/>
                </a:moveTo>
                <a:lnTo>
                  <a:pt x="784860" y="0"/>
                </a:lnTo>
                <a:lnTo>
                  <a:pt x="784860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56360" y="5295900"/>
            <a:ext cx="3444240" cy="459105"/>
          </a:xfrm>
          <a:custGeom>
            <a:avLst/>
            <a:gdLst/>
            <a:ahLst/>
            <a:cxnLst/>
            <a:rect l="l" t="t" r="r" b="b"/>
            <a:pathLst>
              <a:path w="3444240" h="459104">
                <a:moveTo>
                  <a:pt x="0" y="0"/>
                </a:moveTo>
                <a:lnTo>
                  <a:pt x="3444240" y="0"/>
                </a:lnTo>
                <a:lnTo>
                  <a:pt x="3444240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00600" y="5295900"/>
            <a:ext cx="1057910" cy="459105"/>
          </a:xfrm>
          <a:custGeom>
            <a:avLst/>
            <a:gdLst/>
            <a:ahLst/>
            <a:cxnLst/>
            <a:rect l="l" t="t" r="r" b="b"/>
            <a:pathLst>
              <a:path w="1057910" h="459104">
                <a:moveTo>
                  <a:pt x="0" y="0"/>
                </a:moveTo>
                <a:lnTo>
                  <a:pt x="1057655" y="0"/>
                </a:lnTo>
                <a:lnTo>
                  <a:pt x="1057655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58255" y="5295900"/>
            <a:ext cx="3286125" cy="459105"/>
          </a:xfrm>
          <a:custGeom>
            <a:avLst/>
            <a:gdLst/>
            <a:ahLst/>
            <a:cxnLst/>
            <a:rect l="l" t="t" r="r" b="b"/>
            <a:pathLst>
              <a:path w="3286125" h="459104">
                <a:moveTo>
                  <a:pt x="0" y="0"/>
                </a:moveTo>
                <a:lnTo>
                  <a:pt x="3285744" y="0"/>
                </a:lnTo>
                <a:lnTo>
                  <a:pt x="3285744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5754623"/>
            <a:ext cx="571500" cy="1103630"/>
          </a:xfrm>
          <a:custGeom>
            <a:avLst/>
            <a:gdLst/>
            <a:ahLst/>
            <a:cxnLst/>
            <a:rect l="l" t="t" r="r" b="b"/>
            <a:pathLst>
              <a:path w="571500" h="1103629">
                <a:moveTo>
                  <a:pt x="0" y="0"/>
                </a:moveTo>
                <a:lnTo>
                  <a:pt x="571500" y="0"/>
                </a:lnTo>
                <a:lnTo>
                  <a:pt x="571500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1500" y="5754623"/>
            <a:ext cx="784860" cy="1103630"/>
          </a:xfrm>
          <a:custGeom>
            <a:avLst/>
            <a:gdLst/>
            <a:ahLst/>
            <a:cxnLst/>
            <a:rect l="l" t="t" r="r" b="b"/>
            <a:pathLst>
              <a:path w="784860" h="1103629">
                <a:moveTo>
                  <a:pt x="0" y="0"/>
                </a:moveTo>
                <a:lnTo>
                  <a:pt x="784860" y="0"/>
                </a:lnTo>
                <a:lnTo>
                  <a:pt x="784860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56360" y="5754623"/>
            <a:ext cx="3444240" cy="1103630"/>
          </a:xfrm>
          <a:custGeom>
            <a:avLst/>
            <a:gdLst/>
            <a:ahLst/>
            <a:cxnLst/>
            <a:rect l="l" t="t" r="r" b="b"/>
            <a:pathLst>
              <a:path w="3444240" h="1103629">
                <a:moveTo>
                  <a:pt x="0" y="0"/>
                </a:moveTo>
                <a:lnTo>
                  <a:pt x="3444240" y="0"/>
                </a:lnTo>
                <a:lnTo>
                  <a:pt x="3444240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00600" y="5754623"/>
            <a:ext cx="1057910" cy="1103630"/>
          </a:xfrm>
          <a:custGeom>
            <a:avLst/>
            <a:gdLst/>
            <a:ahLst/>
            <a:cxnLst/>
            <a:rect l="l" t="t" r="r" b="b"/>
            <a:pathLst>
              <a:path w="1057910" h="1103629">
                <a:moveTo>
                  <a:pt x="0" y="0"/>
                </a:moveTo>
                <a:lnTo>
                  <a:pt x="1057655" y="0"/>
                </a:lnTo>
                <a:lnTo>
                  <a:pt x="1057655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58255" y="5754623"/>
            <a:ext cx="3286125" cy="1103630"/>
          </a:xfrm>
          <a:custGeom>
            <a:avLst/>
            <a:gdLst/>
            <a:ahLst/>
            <a:cxnLst/>
            <a:rect l="l" t="t" r="r" b="b"/>
            <a:pathLst>
              <a:path w="3286125" h="1103629">
                <a:moveTo>
                  <a:pt x="0" y="0"/>
                </a:moveTo>
                <a:lnTo>
                  <a:pt x="3285744" y="0"/>
                </a:lnTo>
                <a:lnTo>
                  <a:pt x="3285744" y="1103376"/>
                </a:lnTo>
                <a:lnTo>
                  <a:pt x="0" y="110337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1714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75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71500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56994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01234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57875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40825" y="171450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0" y="36957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0" y="4610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5295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575500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8580" y="1741805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序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号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4525" y="1646555"/>
            <a:ext cx="636905" cy="45910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14300" marR="5080" indent="-102235">
              <a:lnSpc>
                <a:spcPct val="78000"/>
              </a:lnSpc>
              <a:spcBef>
                <a:spcPts val="515"/>
              </a:spcBef>
            </a:pP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部位</a:t>
            </a:r>
            <a:r>
              <a:rPr sz="1600" b="1" spc="-10" dirty="0">
                <a:latin typeface="黑体" panose="02010609060101010101" charset="-122"/>
                <a:cs typeface="黑体" panose="02010609060101010101" charset="-122"/>
              </a:rPr>
              <a:t>或 </a:t>
            </a: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名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称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59710" y="1741805"/>
            <a:ext cx="6369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危险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源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07915" y="1741805"/>
            <a:ext cx="8413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潜在事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故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78980" y="1741805"/>
            <a:ext cx="8413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黑体" panose="02010609060101010101" charset="-122"/>
                <a:cs typeface="黑体" panose="02010609060101010101" charset="-122"/>
              </a:rPr>
              <a:t>防范措</a:t>
            </a:r>
            <a:r>
              <a:rPr sz="1600" b="1" spc="-1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7965" y="2770505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7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12875" y="2184527"/>
            <a:ext cx="33318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多台起重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机同时起吊一个构件时，单台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起 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重机所承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受的荷载不符合专项施工方案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要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2159" y="2641727"/>
            <a:ext cx="4067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  <a:tabLst>
                <a:tab pos="65278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起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重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求；吊索系挂点不符合专项施工方案要求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；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吊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装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12875" y="2870327"/>
            <a:ext cx="33318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起重机作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业时起重臂下有人停留或吊运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重 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物从人的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正上方通过；起重机吊具载运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员；吊运易散落物件不使用吊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笼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8715" y="2070227"/>
            <a:ext cx="412877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5040" algn="r">
              <a:lnSpc>
                <a:spcPct val="107000"/>
              </a:lnSpc>
              <a:spcBef>
                <a:spcPts val="100"/>
              </a:spcBef>
              <a:tabLst>
                <a:tab pos="788035" algn="l"/>
                <a:tab pos="967105" algn="l"/>
              </a:tabLst>
            </a:pP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多台起重机同时起吊一个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构件时，单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台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起重伤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害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起重机所承受的荷载应符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合专项施工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方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吊机倾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案要求；吊索系挂点符合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专项施工方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案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要求；起重机作业时起重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臂下禁止有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高处坠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落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停留或吊运重物从人的正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上方通过；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严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触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电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禁起重机吊具载运人员；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吊运易散落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物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967105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件应使用吊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笼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7965" y="4027804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8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2159" y="3670427"/>
            <a:ext cx="39725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0715" algn="just">
              <a:lnSpc>
                <a:spcPct val="107000"/>
              </a:lnSpc>
              <a:spcBef>
                <a:spcPts val="100"/>
              </a:spcBef>
            </a:pP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未按规定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设置高处作业平台；高处作业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平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高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处</a:t>
            </a:r>
            <a:r>
              <a:rPr sz="1400" b="1" spc="1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台设置不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符合规范要求；未按规定设置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爬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作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1400" b="1" spc="1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梯或爬梯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的强度、构造不符合规范要求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653415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未按规定设置安全带悬挂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58715" y="3899027"/>
            <a:ext cx="741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高处坠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落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13754" y="3670427"/>
            <a:ext cx="31737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按规定设置高处作业平台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；高处作业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平 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台设置符合规范要求；按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规定设置爬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梯 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或爬梯的强度、构造符合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规范要求；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按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规定设置安全带悬挂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7965" y="4827904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9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2159" y="4699127"/>
            <a:ext cx="382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构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件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码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放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12875" y="4584827"/>
            <a:ext cx="3331845" cy="711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构件码放荷载超过作业面承载能力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构件码放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高度超过规定要求；大型构件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码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放无稳定措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13754" y="4599304"/>
            <a:ext cx="32480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构件码放荷载严禁超过作业面承载能力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；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58715" y="4584827"/>
            <a:ext cx="4128770" cy="711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1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坍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塌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179070">
              <a:lnSpc>
                <a:spcPct val="107000"/>
              </a:lnSpc>
              <a:spcBef>
                <a:spcPts val="5"/>
              </a:spcBef>
              <a:tabLst>
                <a:tab pos="967105" algn="l"/>
              </a:tabLst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倾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覆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构件码放高度不超过规定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要求；大型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构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	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件码放必须有稳定措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2879" y="5400040"/>
            <a:ext cx="2051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0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2159" y="5271261"/>
            <a:ext cx="39725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  <a:tabLst>
                <a:tab pos="65278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警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戒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1400" b="1" spc="35" dirty="0">
                <a:latin typeface="黑体" panose="02010609060101010101" charset="-122"/>
                <a:cs typeface="黑体" panose="02010609060101010101" charset="-122"/>
              </a:rPr>
              <a:t>未按规定</a:t>
            </a:r>
            <a:r>
              <a:rPr sz="1400" b="1" spc="40" dirty="0">
                <a:latin typeface="黑体" panose="02010609060101010101" charset="-122"/>
                <a:cs typeface="黑体" panose="02010609060101010101" charset="-122"/>
              </a:rPr>
              <a:t>设置作业警戒区；警戒区未设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专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护	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人监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护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958715" y="5271261"/>
            <a:ext cx="741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高处坠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落 </a:t>
            </a: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物体打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击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13754" y="5271261"/>
            <a:ext cx="317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按规定设置作业警戒区；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警戒区设专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人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监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护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2879" y="6275704"/>
            <a:ext cx="2051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2159" y="6275704"/>
            <a:ext cx="28143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2780" algn="l"/>
              </a:tabLst>
            </a:pP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烟	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作业时随意吸烟，乱扔烟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蒂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37784" y="6275704"/>
            <a:ext cx="3829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火</a:t>
            </a:r>
            <a:r>
              <a:rPr sz="14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灾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13754" y="6146927"/>
            <a:ext cx="317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400" b="1" spc="50" dirty="0">
                <a:latin typeface="黑体" panose="02010609060101010101" charset="-122"/>
                <a:cs typeface="黑体" panose="02010609060101010101" charset="-122"/>
              </a:rPr>
              <a:t>不吸游烟，不乱扔烟蒂，</a:t>
            </a:r>
            <a:r>
              <a:rPr sz="1400" b="1" spc="55" dirty="0">
                <a:latin typeface="黑体" panose="02010609060101010101" charset="-122"/>
                <a:cs typeface="黑体" panose="02010609060101010101" charset="-122"/>
              </a:rPr>
              <a:t>在指定的吸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烟 </a:t>
            </a:r>
            <a:r>
              <a:rPr sz="1400" b="1" dirty="0">
                <a:latin typeface="黑体" panose="02010609060101010101" charset="-122"/>
                <a:cs typeface="黑体" panose="02010609060101010101" charset="-122"/>
              </a:rPr>
              <a:t>点吸</a:t>
            </a:r>
            <a:r>
              <a:rPr sz="1400" b="1" spc="-5" dirty="0">
                <a:latin typeface="黑体" panose="02010609060101010101" charset="-122"/>
                <a:cs typeface="黑体" panose="02010609060101010101" charset="-122"/>
              </a:rPr>
              <a:t>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0" y="286511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000744" y="856488"/>
                </a:moveTo>
                <a:lnTo>
                  <a:pt x="143256" y="856488"/>
                </a:lnTo>
                <a:lnTo>
                  <a:pt x="97911" y="849200"/>
                </a:lnTo>
                <a:lnTo>
                  <a:pt x="58578" y="828896"/>
                </a:lnTo>
                <a:lnTo>
                  <a:pt x="27591" y="797909"/>
                </a:lnTo>
                <a:lnTo>
                  <a:pt x="7287" y="758576"/>
                </a:lnTo>
                <a:lnTo>
                  <a:pt x="0" y="713232"/>
                </a:lnTo>
                <a:lnTo>
                  <a:pt x="0" y="141732"/>
                </a:lnTo>
                <a:lnTo>
                  <a:pt x="7287" y="96765"/>
                </a:lnTo>
                <a:lnTo>
                  <a:pt x="27591" y="57700"/>
                </a:lnTo>
                <a:lnTo>
                  <a:pt x="58578" y="26945"/>
                </a:lnTo>
                <a:lnTo>
                  <a:pt x="97911" y="6909"/>
                </a:lnTo>
                <a:lnTo>
                  <a:pt x="143256" y="0"/>
                </a:lnTo>
                <a:lnTo>
                  <a:pt x="9000744" y="0"/>
                </a:lnTo>
                <a:lnTo>
                  <a:pt x="9046088" y="6909"/>
                </a:lnTo>
                <a:lnTo>
                  <a:pt x="9085421" y="26945"/>
                </a:lnTo>
                <a:lnTo>
                  <a:pt x="9116408" y="57700"/>
                </a:lnTo>
                <a:lnTo>
                  <a:pt x="9136712" y="96765"/>
                </a:lnTo>
                <a:lnTo>
                  <a:pt x="9144000" y="141732"/>
                </a:lnTo>
                <a:lnTo>
                  <a:pt x="9144000" y="713232"/>
                </a:lnTo>
                <a:lnTo>
                  <a:pt x="9136712" y="758576"/>
                </a:lnTo>
                <a:lnTo>
                  <a:pt x="9116408" y="797909"/>
                </a:lnTo>
                <a:lnTo>
                  <a:pt x="9085421" y="828896"/>
                </a:lnTo>
                <a:lnTo>
                  <a:pt x="9046088" y="849200"/>
                </a:lnTo>
                <a:lnTo>
                  <a:pt x="9000744" y="856488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0" y="273050"/>
            <a:ext cx="9144000" cy="882650"/>
          </a:xfrm>
          <a:custGeom>
            <a:avLst/>
            <a:gdLst/>
            <a:ahLst/>
            <a:cxnLst/>
            <a:rect l="l" t="t" r="r" b="b"/>
            <a:pathLst>
              <a:path w="9144000" h="882650">
                <a:moveTo>
                  <a:pt x="9032151" y="2539"/>
                </a:moveTo>
                <a:lnTo>
                  <a:pt x="111848" y="2539"/>
                </a:lnTo>
                <a:lnTo>
                  <a:pt x="118884" y="1270"/>
                </a:lnTo>
                <a:lnTo>
                  <a:pt x="126669" y="0"/>
                </a:lnTo>
                <a:lnTo>
                  <a:pt x="9017330" y="0"/>
                </a:lnTo>
                <a:lnTo>
                  <a:pt x="9025115" y="1270"/>
                </a:lnTo>
                <a:lnTo>
                  <a:pt x="9032151" y="2539"/>
                </a:lnTo>
                <a:close/>
              </a:path>
              <a:path w="9144000" h="882650">
                <a:moveTo>
                  <a:pt x="9047073" y="6350"/>
                </a:moveTo>
                <a:lnTo>
                  <a:pt x="96926" y="6350"/>
                </a:lnTo>
                <a:lnTo>
                  <a:pt x="103695" y="3810"/>
                </a:lnTo>
                <a:lnTo>
                  <a:pt x="111226" y="2539"/>
                </a:lnTo>
                <a:lnTo>
                  <a:pt x="9032773" y="2539"/>
                </a:lnTo>
                <a:lnTo>
                  <a:pt x="9040304" y="3810"/>
                </a:lnTo>
                <a:lnTo>
                  <a:pt x="9047073" y="6350"/>
                </a:lnTo>
                <a:close/>
              </a:path>
              <a:path w="9144000" h="882650">
                <a:moveTo>
                  <a:pt x="9054312" y="8889"/>
                </a:moveTo>
                <a:lnTo>
                  <a:pt x="89687" y="8889"/>
                </a:lnTo>
                <a:lnTo>
                  <a:pt x="96316" y="6350"/>
                </a:lnTo>
                <a:lnTo>
                  <a:pt x="9047683" y="6350"/>
                </a:lnTo>
                <a:lnTo>
                  <a:pt x="9054312" y="8889"/>
                </a:lnTo>
                <a:close/>
              </a:path>
              <a:path w="9144000" h="882650">
                <a:moveTo>
                  <a:pt x="9061399" y="11429"/>
                </a:moveTo>
                <a:lnTo>
                  <a:pt x="82600" y="11429"/>
                </a:lnTo>
                <a:lnTo>
                  <a:pt x="89090" y="8889"/>
                </a:lnTo>
                <a:lnTo>
                  <a:pt x="9054909" y="8889"/>
                </a:lnTo>
                <a:lnTo>
                  <a:pt x="9061399" y="11429"/>
                </a:lnTo>
                <a:close/>
              </a:path>
              <a:path w="9144000" h="882650">
                <a:moveTo>
                  <a:pt x="9061970" y="869950"/>
                </a:moveTo>
                <a:lnTo>
                  <a:pt x="82029" y="869950"/>
                </a:lnTo>
                <a:lnTo>
                  <a:pt x="75145" y="866140"/>
                </a:lnTo>
                <a:lnTo>
                  <a:pt x="68440" y="863600"/>
                </a:lnTo>
                <a:lnTo>
                  <a:pt x="62458" y="859790"/>
                </a:lnTo>
                <a:lnTo>
                  <a:pt x="55638" y="854710"/>
                </a:lnTo>
                <a:lnTo>
                  <a:pt x="49542" y="850900"/>
                </a:lnTo>
                <a:lnTo>
                  <a:pt x="43675" y="845819"/>
                </a:lnTo>
                <a:lnTo>
                  <a:pt x="38493" y="842010"/>
                </a:lnTo>
                <a:lnTo>
                  <a:pt x="33083" y="836930"/>
                </a:lnTo>
                <a:lnTo>
                  <a:pt x="32651" y="835660"/>
                </a:lnTo>
                <a:lnTo>
                  <a:pt x="27520" y="830580"/>
                </a:lnTo>
                <a:lnTo>
                  <a:pt x="23025" y="825500"/>
                </a:lnTo>
                <a:lnTo>
                  <a:pt x="18402" y="819150"/>
                </a:lnTo>
                <a:lnTo>
                  <a:pt x="14046" y="814069"/>
                </a:lnTo>
                <a:lnTo>
                  <a:pt x="9994" y="807719"/>
                </a:lnTo>
                <a:lnTo>
                  <a:pt x="9677" y="806450"/>
                </a:lnTo>
                <a:lnTo>
                  <a:pt x="6235" y="801369"/>
                </a:lnTo>
                <a:lnTo>
                  <a:pt x="2781" y="793750"/>
                </a:lnTo>
                <a:lnTo>
                  <a:pt x="0" y="788669"/>
                </a:lnTo>
                <a:lnTo>
                  <a:pt x="0" y="92710"/>
                </a:lnTo>
                <a:lnTo>
                  <a:pt x="2781" y="87629"/>
                </a:lnTo>
                <a:lnTo>
                  <a:pt x="6235" y="80010"/>
                </a:lnTo>
                <a:lnTo>
                  <a:pt x="9677" y="74929"/>
                </a:lnTo>
                <a:lnTo>
                  <a:pt x="14046" y="67310"/>
                </a:lnTo>
                <a:lnTo>
                  <a:pt x="18402" y="62229"/>
                </a:lnTo>
                <a:lnTo>
                  <a:pt x="23025" y="55879"/>
                </a:lnTo>
                <a:lnTo>
                  <a:pt x="27520" y="50800"/>
                </a:lnTo>
                <a:lnTo>
                  <a:pt x="32651" y="45720"/>
                </a:lnTo>
                <a:lnTo>
                  <a:pt x="33083" y="44450"/>
                </a:lnTo>
                <a:lnTo>
                  <a:pt x="38493" y="39370"/>
                </a:lnTo>
                <a:lnTo>
                  <a:pt x="43675" y="35560"/>
                </a:lnTo>
                <a:lnTo>
                  <a:pt x="49542" y="30479"/>
                </a:lnTo>
                <a:lnTo>
                  <a:pt x="55638" y="26670"/>
                </a:lnTo>
                <a:lnTo>
                  <a:pt x="61937" y="21589"/>
                </a:lnTo>
                <a:lnTo>
                  <a:pt x="62458" y="21589"/>
                </a:lnTo>
                <a:lnTo>
                  <a:pt x="68440" y="17779"/>
                </a:lnTo>
                <a:lnTo>
                  <a:pt x="75145" y="15239"/>
                </a:lnTo>
                <a:lnTo>
                  <a:pt x="82029" y="11429"/>
                </a:lnTo>
                <a:lnTo>
                  <a:pt x="9061970" y="11429"/>
                </a:lnTo>
                <a:lnTo>
                  <a:pt x="9068854" y="15239"/>
                </a:lnTo>
                <a:lnTo>
                  <a:pt x="9075559" y="17779"/>
                </a:lnTo>
                <a:lnTo>
                  <a:pt x="9081541" y="21589"/>
                </a:lnTo>
                <a:lnTo>
                  <a:pt x="9086656" y="25400"/>
                </a:lnTo>
                <a:lnTo>
                  <a:pt x="129870" y="25400"/>
                </a:lnTo>
                <a:lnTo>
                  <a:pt x="122720" y="26670"/>
                </a:lnTo>
                <a:lnTo>
                  <a:pt x="123355" y="26670"/>
                </a:lnTo>
                <a:lnTo>
                  <a:pt x="116319" y="27939"/>
                </a:lnTo>
                <a:lnTo>
                  <a:pt x="116941" y="27939"/>
                </a:lnTo>
                <a:lnTo>
                  <a:pt x="110032" y="29210"/>
                </a:lnTo>
                <a:lnTo>
                  <a:pt x="110642" y="29210"/>
                </a:lnTo>
                <a:lnTo>
                  <a:pt x="103860" y="30479"/>
                </a:lnTo>
                <a:lnTo>
                  <a:pt x="104457" y="30479"/>
                </a:lnTo>
                <a:lnTo>
                  <a:pt x="97828" y="33020"/>
                </a:lnTo>
                <a:lnTo>
                  <a:pt x="98412" y="33020"/>
                </a:lnTo>
                <a:lnTo>
                  <a:pt x="95167" y="34289"/>
                </a:lnTo>
                <a:lnTo>
                  <a:pt x="92494" y="34289"/>
                </a:lnTo>
                <a:lnTo>
                  <a:pt x="88277" y="36829"/>
                </a:lnTo>
                <a:lnTo>
                  <a:pt x="86728" y="36829"/>
                </a:lnTo>
                <a:lnTo>
                  <a:pt x="80568" y="40639"/>
                </a:lnTo>
                <a:lnTo>
                  <a:pt x="81102" y="40639"/>
                </a:lnTo>
                <a:lnTo>
                  <a:pt x="75120" y="43179"/>
                </a:lnTo>
                <a:lnTo>
                  <a:pt x="75641" y="43179"/>
                </a:lnTo>
                <a:lnTo>
                  <a:pt x="69850" y="46989"/>
                </a:lnTo>
                <a:lnTo>
                  <a:pt x="70358" y="46989"/>
                </a:lnTo>
                <a:lnTo>
                  <a:pt x="64757" y="50800"/>
                </a:lnTo>
                <a:lnTo>
                  <a:pt x="65239" y="50800"/>
                </a:lnTo>
                <a:lnTo>
                  <a:pt x="59842" y="54610"/>
                </a:lnTo>
                <a:lnTo>
                  <a:pt x="60312" y="54610"/>
                </a:lnTo>
                <a:lnTo>
                  <a:pt x="55130" y="58420"/>
                </a:lnTo>
                <a:lnTo>
                  <a:pt x="55575" y="58420"/>
                </a:lnTo>
                <a:lnTo>
                  <a:pt x="51850" y="62229"/>
                </a:lnTo>
                <a:lnTo>
                  <a:pt x="51041" y="62229"/>
                </a:lnTo>
                <a:lnTo>
                  <a:pt x="46304" y="67310"/>
                </a:lnTo>
                <a:lnTo>
                  <a:pt x="46710" y="67310"/>
                </a:lnTo>
                <a:lnTo>
                  <a:pt x="42227" y="72389"/>
                </a:lnTo>
                <a:lnTo>
                  <a:pt x="42608" y="72389"/>
                </a:lnTo>
                <a:lnTo>
                  <a:pt x="39427" y="76200"/>
                </a:lnTo>
                <a:lnTo>
                  <a:pt x="38735" y="76200"/>
                </a:lnTo>
                <a:lnTo>
                  <a:pt x="34747" y="82550"/>
                </a:lnTo>
                <a:lnTo>
                  <a:pt x="35090" y="82550"/>
                </a:lnTo>
                <a:lnTo>
                  <a:pt x="31381" y="87629"/>
                </a:lnTo>
                <a:lnTo>
                  <a:pt x="31699" y="87629"/>
                </a:lnTo>
                <a:lnTo>
                  <a:pt x="28257" y="92710"/>
                </a:lnTo>
                <a:lnTo>
                  <a:pt x="28549" y="92710"/>
                </a:lnTo>
                <a:lnTo>
                  <a:pt x="26019" y="97789"/>
                </a:lnTo>
                <a:lnTo>
                  <a:pt x="25666" y="97789"/>
                </a:lnTo>
                <a:lnTo>
                  <a:pt x="22796" y="104139"/>
                </a:lnTo>
                <a:lnTo>
                  <a:pt x="23037" y="104139"/>
                </a:lnTo>
                <a:lnTo>
                  <a:pt x="20485" y="110489"/>
                </a:lnTo>
                <a:lnTo>
                  <a:pt x="20701" y="110489"/>
                </a:lnTo>
                <a:lnTo>
                  <a:pt x="18902" y="115570"/>
                </a:lnTo>
                <a:lnTo>
                  <a:pt x="18643" y="115570"/>
                </a:lnTo>
                <a:lnTo>
                  <a:pt x="17034" y="121920"/>
                </a:lnTo>
                <a:lnTo>
                  <a:pt x="16878" y="121920"/>
                </a:lnTo>
                <a:lnTo>
                  <a:pt x="15544" y="128270"/>
                </a:lnTo>
                <a:lnTo>
                  <a:pt x="15405" y="128270"/>
                </a:lnTo>
                <a:lnTo>
                  <a:pt x="14357" y="134620"/>
                </a:lnTo>
                <a:lnTo>
                  <a:pt x="13487" y="140970"/>
                </a:lnTo>
                <a:lnTo>
                  <a:pt x="12943" y="147320"/>
                </a:lnTo>
                <a:lnTo>
                  <a:pt x="12700" y="154940"/>
                </a:lnTo>
                <a:lnTo>
                  <a:pt x="12700" y="726440"/>
                </a:lnTo>
                <a:lnTo>
                  <a:pt x="12848" y="732790"/>
                </a:lnTo>
                <a:lnTo>
                  <a:pt x="13398" y="740410"/>
                </a:lnTo>
                <a:lnTo>
                  <a:pt x="14249" y="746760"/>
                </a:lnTo>
                <a:lnTo>
                  <a:pt x="15405" y="753110"/>
                </a:lnTo>
                <a:lnTo>
                  <a:pt x="15544" y="753110"/>
                </a:lnTo>
                <a:lnTo>
                  <a:pt x="16878" y="759460"/>
                </a:lnTo>
                <a:lnTo>
                  <a:pt x="17034" y="759460"/>
                </a:lnTo>
                <a:lnTo>
                  <a:pt x="18643" y="765810"/>
                </a:lnTo>
                <a:lnTo>
                  <a:pt x="18902" y="765810"/>
                </a:lnTo>
                <a:lnTo>
                  <a:pt x="20701" y="770890"/>
                </a:lnTo>
                <a:lnTo>
                  <a:pt x="20485" y="770890"/>
                </a:lnTo>
                <a:lnTo>
                  <a:pt x="23037" y="777240"/>
                </a:lnTo>
                <a:lnTo>
                  <a:pt x="22796" y="777240"/>
                </a:lnTo>
                <a:lnTo>
                  <a:pt x="25666" y="783590"/>
                </a:lnTo>
                <a:lnTo>
                  <a:pt x="26019" y="783590"/>
                </a:lnTo>
                <a:lnTo>
                  <a:pt x="28549" y="788669"/>
                </a:lnTo>
                <a:lnTo>
                  <a:pt x="28257" y="788669"/>
                </a:lnTo>
                <a:lnTo>
                  <a:pt x="31699" y="793750"/>
                </a:lnTo>
                <a:lnTo>
                  <a:pt x="31381" y="793750"/>
                </a:lnTo>
                <a:lnTo>
                  <a:pt x="35090" y="800100"/>
                </a:lnTo>
                <a:lnTo>
                  <a:pt x="35544" y="800100"/>
                </a:lnTo>
                <a:lnTo>
                  <a:pt x="38735" y="805180"/>
                </a:lnTo>
                <a:lnTo>
                  <a:pt x="39427" y="805180"/>
                </a:lnTo>
                <a:lnTo>
                  <a:pt x="42608" y="808990"/>
                </a:lnTo>
                <a:lnTo>
                  <a:pt x="42227" y="808990"/>
                </a:lnTo>
                <a:lnTo>
                  <a:pt x="46710" y="814069"/>
                </a:lnTo>
                <a:lnTo>
                  <a:pt x="46304" y="814069"/>
                </a:lnTo>
                <a:lnTo>
                  <a:pt x="51041" y="819150"/>
                </a:lnTo>
                <a:lnTo>
                  <a:pt x="51850" y="819150"/>
                </a:lnTo>
                <a:lnTo>
                  <a:pt x="55575" y="822960"/>
                </a:lnTo>
                <a:lnTo>
                  <a:pt x="55130" y="822960"/>
                </a:lnTo>
                <a:lnTo>
                  <a:pt x="60312" y="826769"/>
                </a:lnTo>
                <a:lnTo>
                  <a:pt x="59842" y="826769"/>
                </a:lnTo>
                <a:lnTo>
                  <a:pt x="65239" y="830580"/>
                </a:lnTo>
                <a:lnTo>
                  <a:pt x="64757" y="830580"/>
                </a:lnTo>
                <a:lnTo>
                  <a:pt x="70358" y="834390"/>
                </a:lnTo>
                <a:lnTo>
                  <a:pt x="69850" y="834390"/>
                </a:lnTo>
                <a:lnTo>
                  <a:pt x="75641" y="838200"/>
                </a:lnTo>
                <a:lnTo>
                  <a:pt x="75120" y="838200"/>
                </a:lnTo>
                <a:lnTo>
                  <a:pt x="81102" y="840740"/>
                </a:lnTo>
                <a:lnTo>
                  <a:pt x="80568" y="840740"/>
                </a:lnTo>
                <a:lnTo>
                  <a:pt x="86728" y="844550"/>
                </a:lnTo>
                <a:lnTo>
                  <a:pt x="88277" y="844550"/>
                </a:lnTo>
                <a:lnTo>
                  <a:pt x="92494" y="847090"/>
                </a:lnTo>
                <a:lnTo>
                  <a:pt x="95167" y="847090"/>
                </a:lnTo>
                <a:lnTo>
                  <a:pt x="98412" y="848360"/>
                </a:lnTo>
                <a:lnTo>
                  <a:pt x="97828" y="848360"/>
                </a:lnTo>
                <a:lnTo>
                  <a:pt x="104457" y="850900"/>
                </a:lnTo>
                <a:lnTo>
                  <a:pt x="103860" y="850900"/>
                </a:lnTo>
                <a:lnTo>
                  <a:pt x="110642" y="852169"/>
                </a:lnTo>
                <a:lnTo>
                  <a:pt x="110032" y="852169"/>
                </a:lnTo>
                <a:lnTo>
                  <a:pt x="116941" y="853440"/>
                </a:lnTo>
                <a:lnTo>
                  <a:pt x="116319" y="853440"/>
                </a:lnTo>
                <a:lnTo>
                  <a:pt x="123355" y="854710"/>
                </a:lnTo>
                <a:lnTo>
                  <a:pt x="122720" y="854710"/>
                </a:lnTo>
                <a:lnTo>
                  <a:pt x="129870" y="855980"/>
                </a:lnTo>
                <a:lnTo>
                  <a:pt x="135851" y="855980"/>
                </a:lnTo>
                <a:lnTo>
                  <a:pt x="143205" y="857250"/>
                </a:lnTo>
                <a:lnTo>
                  <a:pt x="9085211" y="857250"/>
                </a:lnTo>
                <a:lnTo>
                  <a:pt x="9082062" y="859790"/>
                </a:lnTo>
                <a:lnTo>
                  <a:pt x="9081541" y="859790"/>
                </a:lnTo>
                <a:lnTo>
                  <a:pt x="9075559" y="863600"/>
                </a:lnTo>
                <a:lnTo>
                  <a:pt x="9068854" y="866140"/>
                </a:lnTo>
                <a:lnTo>
                  <a:pt x="9061970" y="869950"/>
                </a:lnTo>
                <a:close/>
              </a:path>
              <a:path w="9144000" h="882650">
                <a:moveTo>
                  <a:pt x="9052077" y="35560"/>
                </a:moveTo>
                <a:lnTo>
                  <a:pt x="9045587" y="33020"/>
                </a:lnTo>
                <a:lnTo>
                  <a:pt x="9046171" y="33020"/>
                </a:lnTo>
                <a:lnTo>
                  <a:pt x="9039542" y="30479"/>
                </a:lnTo>
                <a:lnTo>
                  <a:pt x="9040139" y="30479"/>
                </a:lnTo>
                <a:lnTo>
                  <a:pt x="9033357" y="29210"/>
                </a:lnTo>
                <a:lnTo>
                  <a:pt x="9033967" y="29210"/>
                </a:lnTo>
                <a:lnTo>
                  <a:pt x="9027058" y="27939"/>
                </a:lnTo>
                <a:lnTo>
                  <a:pt x="9027680" y="27939"/>
                </a:lnTo>
                <a:lnTo>
                  <a:pt x="9020644" y="26670"/>
                </a:lnTo>
                <a:lnTo>
                  <a:pt x="9021279" y="26670"/>
                </a:lnTo>
                <a:lnTo>
                  <a:pt x="9014129" y="25400"/>
                </a:lnTo>
                <a:lnTo>
                  <a:pt x="9086656" y="25400"/>
                </a:lnTo>
                <a:lnTo>
                  <a:pt x="9088361" y="26670"/>
                </a:lnTo>
                <a:lnTo>
                  <a:pt x="9094457" y="30479"/>
                </a:lnTo>
                <a:lnTo>
                  <a:pt x="9098857" y="34289"/>
                </a:lnTo>
                <a:lnTo>
                  <a:pt x="9051505" y="34289"/>
                </a:lnTo>
                <a:lnTo>
                  <a:pt x="9052077" y="35560"/>
                </a:lnTo>
                <a:close/>
              </a:path>
              <a:path w="9144000" h="882650">
                <a:moveTo>
                  <a:pt x="91922" y="35560"/>
                </a:moveTo>
                <a:lnTo>
                  <a:pt x="92494" y="34289"/>
                </a:lnTo>
                <a:lnTo>
                  <a:pt x="95167" y="34289"/>
                </a:lnTo>
                <a:lnTo>
                  <a:pt x="91922" y="35560"/>
                </a:lnTo>
                <a:close/>
              </a:path>
              <a:path w="9144000" h="882650">
                <a:moveTo>
                  <a:pt x="9057830" y="38100"/>
                </a:moveTo>
                <a:lnTo>
                  <a:pt x="9051505" y="34289"/>
                </a:lnTo>
                <a:lnTo>
                  <a:pt x="9098857" y="34289"/>
                </a:lnTo>
                <a:lnTo>
                  <a:pt x="9100324" y="35560"/>
                </a:lnTo>
                <a:lnTo>
                  <a:pt x="9102051" y="36829"/>
                </a:lnTo>
                <a:lnTo>
                  <a:pt x="9057271" y="36829"/>
                </a:lnTo>
                <a:lnTo>
                  <a:pt x="9057830" y="38100"/>
                </a:lnTo>
                <a:close/>
              </a:path>
              <a:path w="9144000" h="882650">
                <a:moveTo>
                  <a:pt x="86169" y="38100"/>
                </a:moveTo>
                <a:lnTo>
                  <a:pt x="86728" y="36829"/>
                </a:lnTo>
                <a:lnTo>
                  <a:pt x="88277" y="36829"/>
                </a:lnTo>
                <a:lnTo>
                  <a:pt x="86169" y="38100"/>
                </a:lnTo>
                <a:close/>
              </a:path>
              <a:path w="9144000" h="882650">
                <a:moveTo>
                  <a:pt x="9093390" y="63500"/>
                </a:moveTo>
                <a:lnTo>
                  <a:pt x="9088424" y="58420"/>
                </a:lnTo>
                <a:lnTo>
                  <a:pt x="9088869" y="58420"/>
                </a:lnTo>
                <a:lnTo>
                  <a:pt x="9083687" y="54610"/>
                </a:lnTo>
                <a:lnTo>
                  <a:pt x="9084157" y="54610"/>
                </a:lnTo>
                <a:lnTo>
                  <a:pt x="9078760" y="50800"/>
                </a:lnTo>
                <a:lnTo>
                  <a:pt x="9079242" y="50800"/>
                </a:lnTo>
                <a:lnTo>
                  <a:pt x="9073642" y="46989"/>
                </a:lnTo>
                <a:lnTo>
                  <a:pt x="9074150" y="46989"/>
                </a:lnTo>
                <a:lnTo>
                  <a:pt x="9068358" y="43179"/>
                </a:lnTo>
                <a:lnTo>
                  <a:pt x="9068879" y="43179"/>
                </a:lnTo>
                <a:lnTo>
                  <a:pt x="9062897" y="40639"/>
                </a:lnTo>
                <a:lnTo>
                  <a:pt x="9063431" y="40639"/>
                </a:lnTo>
                <a:lnTo>
                  <a:pt x="9057271" y="36829"/>
                </a:lnTo>
                <a:lnTo>
                  <a:pt x="9102051" y="36829"/>
                </a:lnTo>
                <a:lnTo>
                  <a:pt x="9105506" y="39370"/>
                </a:lnTo>
                <a:lnTo>
                  <a:pt x="9110916" y="44450"/>
                </a:lnTo>
                <a:lnTo>
                  <a:pt x="9111348" y="45720"/>
                </a:lnTo>
                <a:lnTo>
                  <a:pt x="9116479" y="50800"/>
                </a:lnTo>
                <a:lnTo>
                  <a:pt x="9120974" y="55879"/>
                </a:lnTo>
                <a:lnTo>
                  <a:pt x="9125597" y="62229"/>
                </a:lnTo>
                <a:lnTo>
                  <a:pt x="9092958" y="62229"/>
                </a:lnTo>
                <a:lnTo>
                  <a:pt x="9093390" y="63500"/>
                </a:lnTo>
                <a:close/>
              </a:path>
              <a:path w="9144000" h="882650">
                <a:moveTo>
                  <a:pt x="50609" y="63500"/>
                </a:moveTo>
                <a:lnTo>
                  <a:pt x="51041" y="62229"/>
                </a:lnTo>
                <a:lnTo>
                  <a:pt x="51850" y="62229"/>
                </a:lnTo>
                <a:lnTo>
                  <a:pt x="50609" y="63500"/>
                </a:lnTo>
                <a:close/>
              </a:path>
              <a:path w="9144000" h="882650">
                <a:moveTo>
                  <a:pt x="9105633" y="77470"/>
                </a:moveTo>
                <a:lnTo>
                  <a:pt x="9101391" y="72389"/>
                </a:lnTo>
                <a:lnTo>
                  <a:pt x="9101772" y="72389"/>
                </a:lnTo>
                <a:lnTo>
                  <a:pt x="9097276" y="67310"/>
                </a:lnTo>
                <a:lnTo>
                  <a:pt x="9097695" y="67310"/>
                </a:lnTo>
                <a:lnTo>
                  <a:pt x="9092958" y="62229"/>
                </a:lnTo>
                <a:lnTo>
                  <a:pt x="9125597" y="62229"/>
                </a:lnTo>
                <a:lnTo>
                  <a:pt x="9129953" y="67310"/>
                </a:lnTo>
                <a:lnTo>
                  <a:pt x="9134005" y="73660"/>
                </a:lnTo>
                <a:lnTo>
                  <a:pt x="9134322" y="74929"/>
                </a:lnTo>
                <a:lnTo>
                  <a:pt x="9135183" y="76200"/>
                </a:lnTo>
                <a:lnTo>
                  <a:pt x="9105265" y="76200"/>
                </a:lnTo>
                <a:lnTo>
                  <a:pt x="9105633" y="77470"/>
                </a:lnTo>
                <a:close/>
              </a:path>
              <a:path w="9144000" h="882650">
                <a:moveTo>
                  <a:pt x="38366" y="77470"/>
                </a:moveTo>
                <a:lnTo>
                  <a:pt x="38735" y="76200"/>
                </a:lnTo>
                <a:lnTo>
                  <a:pt x="39427" y="76200"/>
                </a:lnTo>
                <a:lnTo>
                  <a:pt x="38366" y="77470"/>
                </a:lnTo>
                <a:close/>
              </a:path>
              <a:path w="9144000" h="882650">
                <a:moveTo>
                  <a:pt x="9118600" y="99060"/>
                </a:moveTo>
                <a:lnTo>
                  <a:pt x="9115450" y="92710"/>
                </a:lnTo>
                <a:lnTo>
                  <a:pt x="9115742" y="92710"/>
                </a:lnTo>
                <a:lnTo>
                  <a:pt x="9112300" y="87629"/>
                </a:lnTo>
                <a:lnTo>
                  <a:pt x="9112618" y="87629"/>
                </a:lnTo>
                <a:lnTo>
                  <a:pt x="9108909" y="82550"/>
                </a:lnTo>
                <a:lnTo>
                  <a:pt x="9109252" y="82550"/>
                </a:lnTo>
                <a:lnTo>
                  <a:pt x="9105265" y="76200"/>
                </a:lnTo>
                <a:lnTo>
                  <a:pt x="9135183" y="76200"/>
                </a:lnTo>
                <a:lnTo>
                  <a:pt x="9137764" y="80010"/>
                </a:lnTo>
                <a:lnTo>
                  <a:pt x="9141218" y="87629"/>
                </a:lnTo>
                <a:lnTo>
                  <a:pt x="9144000" y="92710"/>
                </a:lnTo>
                <a:lnTo>
                  <a:pt x="9144000" y="97789"/>
                </a:lnTo>
                <a:lnTo>
                  <a:pt x="9118333" y="97789"/>
                </a:lnTo>
                <a:lnTo>
                  <a:pt x="9118600" y="99060"/>
                </a:lnTo>
                <a:close/>
              </a:path>
              <a:path w="9144000" h="882650">
                <a:moveTo>
                  <a:pt x="25387" y="99060"/>
                </a:moveTo>
                <a:lnTo>
                  <a:pt x="25666" y="97789"/>
                </a:lnTo>
                <a:lnTo>
                  <a:pt x="26019" y="97789"/>
                </a:lnTo>
                <a:lnTo>
                  <a:pt x="25387" y="99060"/>
                </a:lnTo>
                <a:close/>
              </a:path>
              <a:path w="9144000" h="882650">
                <a:moveTo>
                  <a:pt x="9125546" y="116839"/>
                </a:moveTo>
                <a:lnTo>
                  <a:pt x="9123299" y="110489"/>
                </a:lnTo>
                <a:lnTo>
                  <a:pt x="9123514" y="110489"/>
                </a:lnTo>
                <a:lnTo>
                  <a:pt x="9120962" y="104139"/>
                </a:lnTo>
                <a:lnTo>
                  <a:pt x="9121203" y="104139"/>
                </a:lnTo>
                <a:lnTo>
                  <a:pt x="9118333" y="97789"/>
                </a:lnTo>
                <a:lnTo>
                  <a:pt x="9144000" y="97789"/>
                </a:lnTo>
                <a:lnTo>
                  <a:pt x="9144000" y="115570"/>
                </a:lnTo>
                <a:lnTo>
                  <a:pt x="9125356" y="115570"/>
                </a:lnTo>
                <a:lnTo>
                  <a:pt x="9125546" y="116839"/>
                </a:lnTo>
                <a:close/>
              </a:path>
              <a:path w="9144000" h="882650">
                <a:moveTo>
                  <a:pt x="18453" y="116839"/>
                </a:moveTo>
                <a:lnTo>
                  <a:pt x="18643" y="115570"/>
                </a:lnTo>
                <a:lnTo>
                  <a:pt x="18902" y="115570"/>
                </a:lnTo>
                <a:lnTo>
                  <a:pt x="18453" y="116839"/>
                </a:lnTo>
                <a:close/>
              </a:path>
              <a:path w="9144000" h="882650">
                <a:moveTo>
                  <a:pt x="9127286" y="123189"/>
                </a:moveTo>
                <a:lnTo>
                  <a:pt x="9125356" y="115570"/>
                </a:lnTo>
                <a:lnTo>
                  <a:pt x="9144000" y="115570"/>
                </a:lnTo>
                <a:lnTo>
                  <a:pt x="9144000" y="121920"/>
                </a:lnTo>
                <a:lnTo>
                  <a:pt x="9127121" y="121920"/>
                </a:lnTo>
                <a:lnTo>
                  <a:pt x="9127286" y="123189"/>
                </a:lnTo>
                <a:close/>
              </a:path>
              <a:path w="9144000" h="882650">
                <a:moveTo>
                  <a:pt x="16713" y="123189"/>
                </a:moveTo>
                <a:lnTo>
                  <a:pt x="16878" y="121920"/>
                </a:lnTo>
                <a:lnTo>
                  <a:pt x="17034" y="121920"/>
                </a:lnTo>
                <a:lnTo>
                  <a:pt x="16713" y="123189"/>
                </a:lnTo>
                <a:close/>
              </a:path>
              <a:path w="9144000" h="882650">
                <a:moveTo>
                  <a:pt x="9128721" y="129539"/>
                </a:moveTo>
                <a:lnTo>
                  <a:pt x="9127121" y="121920"/>
                </a:lnTo>
                <a:lnTo>
                  <a:pt x="9144000" y="121920"/>
                </a:lnTo>
                <a:lnTo>
                  <a:pt x="9144000" y="128270"/>
                </a:lnTo>
                <a:lnTo>
                  <a:pt x="9128594" y="128270"/>
                </a:lnTo>
                <a:lnTo>
                  <a:pt x="9128721" y="129539"/>
                </a:lnTo>
                <a:close/>
              </a:path>
              <a:path w="9144000" h="882650">
                <a:moveTo>
                  <a:pt x="15278" y="129539"/>
                </a:moveTo>
                <a:lnTo>
                  <a:pt x="15405" y="128270"/>
                </a:lnTo>
                <a:lnTo>
                  <a:pt x="15544" y="128270"/>
                </a:lnTo>
                <a:lnTo>
                  <a:pt x="15278" y="129539"/>
                </a:lnTo>
                <a:close/>
              </a:path>
              <a:path w="9144000" h="882650">
                <a:moveTo>
                  <a:pt x="9144000" y="734060"/>
                </a:moveTo>
                <a:lnTo>
                  <a:pt x="9131122" y="734060"/>
                </a:lnTo>
                <a:lnTo>
                  <a:pt x="9131300" y="726440"/>
                </a:lnTo>
                <a:lnTo>
                  <a:pt x="9131300" y="154940"/>
                </a:lnTo>
                <a:lnTo>
                  <a:pt x="9131122" y="147320"/>
                </a:lnTo>
                <a:lnTo>
                  <a:pt x="9130601" y="140970"/>
                </a:lnTo>
                <a:lnTo>
                  <a:pt x="9129750" y="134620"/>
                </a:lnTo>
                <a:lnTo>
                  <a:pt x="9128594" y="128270"/>
                </a:lnTo>
                <a:lnTo>
                  <a:pt x="9144000" y="128270"/>
                </a:lnTo>
                <a:lnTo>
                  <a:pt x="9144000" y="734060"/>
                </a:lnTo>
                <a:close/>
              </a:path>
              <a:path w="9144000" h="882650">
                <a:moveTo>
                  <a:pt x="14147" y="135890"/>
                </a:moveTo>
                <a:lnTo>
                  <a:pt x="14249" y="134620"/>
                </a:lnTo>
                <a:lnTo>
                  <a:pt x="14147" y="135890"/>
                </a:lnTo>
                <a:close/>
              </a:path>
              <a:path w="9144000" h="882650">
                <a:moveTo>
                  <a:pt x="9129852" y="135890"/>
                </a:moveTo>
                <a:lnTo>
                  <a:pt x="9129642" y="134620"/>
                </a:lnTo>
                <a:lnTo>
                  <a:pt x="9129852" y="135890"/>
                </a:lnTo>
                <a:close/>
              </a:path>
              <a:path w="9144000" h="882650">
                <a:moveTo>
                  <a:pt x="13335" y="142240"/>
                </a:moveTo>
                <a:lnTo>
                  <a:pt x="13398" y="140970"/>
                </a:lnTo>
                <a:lnTo>
                  <a:pt x="13335" y="142240"/>
                </a:lnTo>
                <a:close/>
              </a:path>
              <a:path w="9144000" h="882650">
                <a:moveTo>
                  <a:pt x="9130665" y="142240"/>
                </a:moveTo>
                <a:lnTo>
                  <a:pt x="9130512" y="140970"/>
                </a:lnTo>
                <a:lnTo>
                  <a:pt x="9130665" y="142240"/>
                </a:lnTo>
                <a:close/>
              </a:path>
              <a:path w="9144000" h="882650">
                <a:moveTo>
                  <a:pt x="12852" y="148590"/>
                </a:moveTo>
                <a:lnTo>
                  <a:pt x="12877" y="147320"/>
                </a:lnTo>
                <a:lnTo>
                  <a:pt x="12852" y="148590"/>
                </a:lnTo>
                <a:close/>
              </a:path>
              <a:path w="9144000" h="882650">
                <a:moveTo>
                  <a:pt x="9131147" y="148590"/>
                </a:moveTo>
                <a:lnTo>
                  <a:pt x="9131056" y="147320"/>
                </a:lnTo>
                <a:lnTo>
                  <a:pt x="9131147" y="148590"/>
                </a:lnTo>
                <a:close/>
              </a:path>
              <a:path w="9144000" h="882650">
                <a:moveTo>
                  <a:pt x="12943" y="734060"/>
                </a:moveTo>
                <a:lnTo>
                  <a:pt x="12852" y="732790"/>
                </a:lnTo>
                <a:lnTo>
                  <a:pt x="12943" y="734060"/>
                </a:lnTo>
                <a:close/>
              </a:path>
              <a:path w="9144000" h="882650">
                <a:moveTo>
                  <a:pt x="9144000" y="740410"/>
                </a:moveTo>
                <a:lnTo>
                  <a:pt x="9130601" y="740410"/>
                </a:lnTo>
                <a:lnTo>
                  <a:pt x="9131147" y="732790"/>
                </a:lnTo>
                <a:lnTo>
                  <a:pt x="9131122" y="734060"/>
                </a:lnTo>
                <a:lnTo>
                  <a:pt x="9144000" y="734060"/>
                </a:lnTo>
                <a:lnTo>
                  <a:pt x="9144000" y="740410"/>
                </a:lnTo>
                <a:close/>
              </a:path>
              <a:path w="9144000" h="882650">
                <a:moveTo>
                  <a:pt x="13487" y="740410"/>
                </a:moveTo>
                <a:lnTo>
                  <a:pt x="13335" y="739140"/>
                </a:lnTo>
                <a:lnTo>
                  <a:pt x="13487" y="740410"/>
                </a:lnTo>
                <a:close/>
              </a:path>
              <a:path w="9144000" h="882650">
                <a:moveTo>
                  <a:pt x="9144000" y="746760"/>
                </a:moveTo>
                <a:lnTo>
                  <a:pt x="9129750" y="746760"/>
                </a:lnTo>
                <a:lnTo>
                  <a:pt x="9130665" y="739140"/>
                </a:lnTo>
                <a:lnTo>
                  <a:pt x="9130601" y="740410"/>
                </a:lnTo>
                <a:lnTo>
                  <a:pt x="9144000" y="740410"/>
                </a:lnTo>
                <a:lnTo>
                  <a:pt x="9144000" y="746760"/>
                </a:lnTo>
                <a:close/>
              </a:path>
              <a:path w="9144000" h="882650">
                <a:moveTo>
                  <a:pt x="14357" y="746760"/>
                </a:moveTo>
                <a:lnTo>
                  <a:pt x="14147" y="745490"/>
                </a:lnTo>
                <a:lnTo>
                  <a:pt x="14357" y="746760"/>
                </a:lnTo>
                <a:close/>
              </a:path>
              <a:path w="9144000" h="882650">
                <a:moveTo>
                  <a:pt x="9144000" y="753110"/>
                </a:moveTo>
                <a:lnTo>
                  <a:pt x="9128594" y="753110"/>
                </a:lnTo>
                <a:lnTo>
                  <a:pt x="9129852" y="745490"/>
                </a:lnTo>
                <a:lnTo>
                  <a:pt x="9129750" y="746760"/>
                </a:lnTo>
                <a:lnTo>
                  <a:pt x="9144000" y="746760"/>
                </a:lnTo>
                <a:lnTo>
                  <a:pt x="9144000" y="753110"/>
                </a:lnTo>
                <a:close/>
              </a:path>
              <a:path w="9144000" h="882650">
                <a:moveTo>
                  <a:pt x="15544" y="753110"/>
                </a:moveTo>
                <a:lnTo>
                  <a:pt x="15405" y="753110"/>
                </a:lnTo>
                <a:lnTo>
                  <a:pt x="15278" y="751840"/>
                </a:lnTo>
                <a:lnTo>
                  <a:pt x="15544" y="753110"/>
                </a:lnTo>
                <a:close/>
              </a:path>
              <a:path w="9144000" h="882650">
                <a:moveTo>
                  <a:pt x="9144000" y="759460"/>
                </a:moveTo>
                <a:lnTo>
                  <a:pt x="9127121" y="759460"/>
                </a:lnTo>
                <a:lnTo>
                  <a:pt x="9128721" y="751840"/>
                </a:lnTo>
                <a:lnTo>
                  <a:pt x="9128594" y="753110"/>
                </a:lnTo>
                <a:lnTo>
                  <a:pt x="9144000" y="753110"/>
                </a:lnTo>
                <a:lnTo>
                  <a:pt x="9144000" y="759460"/>
                </a:lnTo>
                <a:close/>
              </a:path>
              <a:path w="9144000" h="882650">
                <a:moveTo>
                  <a:pt x="17034" y="759460"/>
                </a:moveTo>
                <a:lnTo>
                  <a:pt x="16878" y="759460"/>
                </a:lnTo>
                <a:lnTo>
                  <a:pt x="16713" y="758190"/>
                </a:lnTo>
                <a:lnTo>
                  <a:pt x="17034" y="759460"/>
                </a:lnTo>
                <a:close/>
              </a:path>
              <a:path w="9144000" h="882650">
                <a:moveTo>
                  <a:pt x="9144000" y="765810"/>
                </a:moveTo>
                <a:lnTo>
                  <a:pt x="9125356" y="765810"/>
                </a:lnTo>
                <a:lnTo>
                  <a:pt x="9127286" y="758190"/>
                </a:lnTo>
                <a:lnTo>
                  <a:pt x="9127121" y="759460"/>
                </a:lnTo>
                <a:lnTo>
                  <a:pt x="9144000" y="759460"/>
                </a:lnTo>
                <a:lnTo>
                  <a:pt x="9144000" y="765810"/>
                </a:lnTo>
                <a:close/>
              </a:path>
              <a:path w="9144000" h="882650">
                <a:moveTo>
                  <a:pt x="18902" y="765810"/>
                </a:moveTo>
                <a:lnTo>
                  <a:pt x="18643" y="765810"/>
                </a:lnTo>
                <a:lnTo>
                  <a:pt x="18453" y="764540"/>
                </a:lnTo>
                <a:lnTo>
                  <a:pt x="18902" y="765810"/>
                </a:lnTo>
                <a:close/>
              </a:path>
              <a:path w="9144000" h="882650">
                <a:moveTo>
                  <a:pt x="9144000" y="783590"/>
                </a:moveTo>
                <a:lnTo>
                  <a:pt x="9118333" y="783590"/>
                </a:lnTo>
                <a:lnTo>
                  <a:pt x="9121203" y="777240"/>
                </a:lnTo>
                <a:lnTo>
                  <a:pt x="9120962" y="777240"/>
                </a:lnTo>
                <a:lnTo>
                  <a:pt x="9123514" y="770890"/>
                </a:lnTo>
                <a:lnTo>
                  <a:pt x="9123299" y="770890"/>
                </a:lnTo>
                <a:lnTo>
                  <a:pt x="9125546" y="764540"/>
                </a:lnTo>
                <a:lnTo>
                  <a:pt x="9125356" y="765810"/>
                </a:lnTo>
                <a:lnTo>
                  <a:pt x="9144000" y="765810"/>
                </a:lnTo>
                <a:lnTo>
                  <a:pt x="9144000" y="783590"/>
                </a:lnTo>
                <a:close/>
              </a:path>
              <a:path w="9144000" h="882650">
                <a:moveTo>
                  <a:pt x="26019" y="783590"/>
                </a:moveTo>
                <a:lnTo>
                  <a:pt x="25666" y="783590"/>
                </a:lnTo>
                <a:lnTo>
                  <a:pt x="25387" y="782319"/>
                </a:lnTo>
                <a:lnTo>
                  <a:pt x="26019" y="783590"/>
                </a:lnTo>
                <a:close/>
              </a:path>
              <a:path w="9144000" h="882650">
                <a:moveTo>
                  <a:pt x="9138340" y="800100"/>
                </a:moveTo>
                <a:lnTo>
                  <a:pt x="9108909" y="800100"/>
                </a:lnTo>
                <a:lnTo>
                  <a:pt x="9112618" y="793750"/>
                </a:lnTo>
                <a:lnTo>
                  <a:pt x="9112300" y="793750"/>
                </a:lnTo>
                <a:lnTo>
                  <a:pt x="9115742" y="788669"/>
                </a:lnTo>
                <a:lnTo>
                  <a:pt x="9115450" y="788669"/>
                </a:lnTo>
                <a:lnTo>
                  <a:pt x="9118600" y="782319"/>
                </a:lnTo>
                <a:lnTo>
                  <a:pt x="9118333" y="783590"/>
                </a:lnTo>
                <a:lnTo>
                  <a:pt x="9144000" y="783590"/>
                </a:lnTo>
                <a:lnTo>
                  <a:pt x="9144000" y="788669"/>
                </a:lnTo>
                <a:lnTo>
                  <a:pt x="9141218" y="793750"/>
                </a:lnTo>
                <a:lnTo>
                  <a:pt x="9138340" y="800100"/>
                </a:lnTo>
                <a:close/>
              </a:path>
              <a:path w="9144000" h="882650">
                <a:moveTo>
                  <a:pt x="35544" y="800100"/>
                </a:moveTo>
                <a:lnTo>
                  <a:pt x="35090" y="800100"/>
                </a:lnTo>
                <a:lnTo>
                  <a:pt x="34747" y="798830"/>
                </a:lnTo>
                <a:lnTo>
                  <a:pt x="35544" y="800100"/>
                </a:lnTo>
                <a:close/>
              </a:path>
              <a:path w="9144000" h="882650">
                <a:moveTo>
                  <a:pt x="9135183" y="805180"/>
                </a:moveTo>
                <a:lnTo>
                  <a:pt x="9105265" y="805180"/>
                </a:lnTo>
                <a:lnTo>
                  <a:pt x="9109252" y="798830"/>
                </a:lnTo>
                <a:lnTo>
                  <a:pt x="9108909" y="800100"/>
                </a:lnTo>
                <a:lnTo>
                  <a:pt x="9138340" y="800100"/>
                </a:lnTo>
                <a:lnTo>
                  <a:pt x="9137764" y="801369"/>
                </a:lnTo>
                <a:lnTo>
                  <a:pt x="9135183" y="805180"/>
                </a:lnTo>
                <a:close/>
              </a:path>
              <a:path w="9144000" h="882650">
                <a:moveTo>
                  <a:pt x="39427" y="805180"/>
                </a:moveTo>
                <a:lnTo>
                  <a:pt x="38735" y="805180"/>
                </a:lnTo>
                <a:lnTo>
                  <a:pt x="38366" y="803910"/>
                </a:lnTo>
                <a:lnTo>
                  <a:pt x="39427" y="805180"/>
                </a:lnTo>
                <a:close/>
              </a:path>
              <a:path w="9144000" h="882650">
                <a:moveTo>
                  <a:pt x="9125597" y="819150"/>
                </a:moveTo>
                <a:lnTo>
                  <a:pt x="9092958" y="819150"/>
                </a:lnTo>
                <a:lnTo>
                  <a:pt x="9097695" y="814069"/>
                </a:lnTo>
                <a:lnTo>
                  <a:pt x="9097276" y="814069"/>
                </a:lnTo>
                <a:lnTo>
                  <a:pt x="9101772" y="808990"/>
                </a:lnTo>
                <a:lnTo>
                  <a:pt x="9101391" y="808990"/>
                </a:lnTo>
                <a:lnTo>
                  <a:pt x="9105633" y="803910"/>
                </a:lnTo>
                <a:lnTo>
                  <a:pt x="9105265" y="805180"/>
                </a:lnTo>
                <a:lnTo>
                  <a:pt x="9135183" y="805180"/>
                </a:lnTo>
                <a:lnTo>
                  <a:pt x="9134322" y="806450"/>
                </a:lnTo>
                <a:lnTo>
                  <a:pt x="9129953" y="814069"/>
                </a:lnTo>
                <a:lnTo>
                  <a:pt x="9125597" y="819150"/>
                </a:lnTo>
                <a:close/>
              </a:path>
              <a:path w="9144000" h="882650">
                <a:moveTo>
                  <a:pt x="51850" y="819150"/>
                </a:moveTo>
                <a:lnTo>
                  <a:pt x="51041" y="819150"/>
                </a:lnTo>
                <a:lnTo>
                  <a:pt x="50609" y="817880"/>
                </a:lnTo>
                <a:lnTo>
                  <a:pt x="51850" y="819150"/>
                </a:lnTo>
                <a:close/>
              </a:path>
              <a:path w="9144000" h="882650">
                <a:moveTo>
                  <a:pt x="9102051" y="844550"/>
                </a:moveTo>
                <a:lnTo>
                  <a:pt x="9057271" y="844550"/>
                </a:lnTo>
                <a:lnTo>
                  <a:pt x="9063431" y="840740"/>
                </a:lnTo>
                <a:lnTo>
                  <a:pt x="9062897" y="840740"/>
                </a:lnTo>
                <a:lnTo>
                  <a:pt x="9068879" y="838200"/>
                </a:lnTo>
                <a:lnTo>
                  <a:pt x="9068358" y="838200"/>
                </a:lnTo>
                <a:lnTo>
                  <a:pt x="9074150" y="834390"/>
                </a:lnTo>
                <a:lnTo>
                  <a:pt x="9073642" y="834390"/>
                </a:lnTo>
                <a:lnTo>
                  <a:pt x="9079242" y="830580"/>
                </a:lnTo>
                <a:lnTo>
                  <a:pt x="9078760" y="830580"/>
                </a:lnTo>
                <a:lnTo>
                  <a:pt x="9084157" y="826769"/>
                </a:lnTo>
                <a:lnTo>
                  <a:pt x="9083687" y="826769"/>
                </a:lnTo>
                <a:lnTo>
                  <a:pt x="9088869" y="822960"/>
                </a:lnTo>
                <a:lnTo>
                  <a:pt x="9088424" y="822960"/>
                </a:lnTo>
                <a:lnTo>
                  <a:pt x="9093390" y="817880"/>
                </a:lnTo>
                <a:lnTo>
                  <a:pt x="9092958" y="819150"/>
                </a:lnTo>
                <a:lnTo>
                  <a:pt x="9125597" y="819150"/>
                </a:lnTo>
                <a:lnTo>
                  <a:pt x="9120974" y="825500"/>
                </a:lnTo>
                <a:lnTo>
                  <a:pt x="9116479" y="830580"/>
                </a:lnTo>
                <a:lnTo>
                  <a:pt x="9111348" y="835660"/>
                </a:lnTo>
                <a:lnTo>
                  <a:pt x="9110916" y="836930"/>
                </a:lnTo>
                <a:lnTo>
                  <a:pt x="9105506" y="842010"/>
                </a:lnTo>
                <a:lnTo>
                  <a:pt x="9102051" y="844550"/>
                </a:lnTo>
                <a:close/>
              </a:path>
              <a:path w="9144000" h="882650">
                <a:moveTo>
                  <a:pt x="88277" y="844550"/>
                </a:moveTo>
                <a:lnTo>
                  <a:pt x="86728" y="844550"/>
                </a:lnTo>
                <a:lnTo>
                  <a:pt x="86169" y="843280"/>
                </a:lnTo>
                <a:lnTo>
                  <a:pt x="88277" y="844550"/>
                </a:lnTo>
                <a:close/>
              </a:path>
              <a:path w="9144000" h="882650">
                <a:moveTo>
                  <a:pt x="9098857" y="847090"/>
                </a:moveTo>
                <a:lnTo>
                  <a:pt x="9051505" y="847090"/>
                </a:lnTo>
                <a:lnTo>
                  <a:pt x="9057830" y="843280"/>
                </a:lnTo>
                <a:lnTo>
                  <a:pt x="9057271" y="844550"/>
                </a:lnTo>
                <a:lnTo>
                  <a:pt x="9102051" y="844550"/>
                </a:lnTo>
                <a:lnTo>
                  <a:pt x="9100324" y="845819"/>
                </a:lnTo>
                <a:lnTo>
                  <a:pt x="9098857" y="847090"/>
                </a:lnTo>
                <a:close/>
              </a:path>
              <a:path w="9144000" h="882650">
                <a:moveTo>
                  <a:pt x="95167" y="847090"/>
                </a:moveTo>
                <a:lnTo>
                  <a:pt x="92494" y="847090"/>
                </a:lnTo>
                <a:lnTo>
                  <a:pt x="91922" y="845819"/>
                </a:lnTo>
                <a:lnTo>
                  <a:pt x="95167" y="847090"/>
                </a:lnTo>
                <a:close/>
              </a:path>
              <a:path w="9144000" h="882650">
                <a:moveTo>
                  <a:pt x="9085211" y="857250"/>
                </a:moveTo>
                <a:lnTo>
                  <a:pt x="9000794" y="857250"/>
                </a:lnTo>
                <a:lnTo>
                  <a:pt x="9008148" y="855980"/>
                </a:lnTo>
                <a:lnTo>
                  <a:pt x="9014129" y="855980"/>
                </a:lnTo>
                <a:lnTo>
                  <a:pt x="9021279" y="854710"/>
                </a:lnTo>
                <a:lnTo>
                  <a:pt x="9020644" y="854710"/>
                </a:lnTo>
                <a:lnTo>
                  <a:pt x="9027680" y="853440"/>
                </a:lnTo>
                <a:lnTo>
                  <a:pt x="9027058" y="853440"/>
                </a:lnTo>
                <a:lnTo>
                  <a:pt x="9033967" y="852169"/>
                </a:lnTo>
                <a:lnTo>
                  <a:pt x="9033357" y="852169"/>
                </a:lnTo>
                <a:lnTo>
                  <a:pt x="9040139" y="850900"/>
                </a:lnTo>
                <a:lnTo>
                  <a:pt x="9039542" y="850900"/>
                </a:lnTo>
                <a:lnTo>
                  <a:pt x="9046171" y="848360"/>
                </a:lnTo>
                <a:lnTo>
                  <a:pt x="9045587" y="848360"/>
                </a:lnTo>
                <a:lnTo>
                  <a:pt x="9052077" y="845819"/>
                </a:lnTo>
                <a:lnTo>
                  <a:pt x="9051505" y="847090"/>
                </a:lnTo>
                <a:lnTo>
                  <a:pt x="9098857" y="847090"/>
                </a:lnTo>
                <a:lnTo>
                  <a:pt x="9094457" y="850900"/>
                </a:lnTo>
                <a:lnTo>
                  <a:pt x="9088361" y="854710"/>
                </a:lnTo>
                <a:lnTo>
                  <a:pt x="9085211" y="857250"/>
                </a:lnTo>
                <a:close/>
              </a:path>
              <a:path w="9144000" h="882650">
                <a:moveTo>
                  <a:pt x="9054909" y="872490"/>
                </a:moveTo>
                <a:lnTo>
                  <a:pt x="89090" y="872490"/>
                </a:lnTo>
                <a:lnTo>
                  <a:pt x="82600" y="869950"/>
                </a:lnTo>
                <a:lnTo>
                  <a:pt x="9061399" y="869950"/>
                </a:lnTo>
                <a:lnTo>
                  <a:pt x="9054909" y="872490"/>
                </a:lnTo>
                <a:close/>
              </a:path>
              <a:path w="9144000" h="882650">
                <a:moveTo>
                  <a:pt x="9047683" y="875030"/>
                </a:moveTo>
                <a:lnTo>
                  <a:pt x="96316" y="875030"/>
                </a:lnTo>
                <a:lnTo>
                  <a:pt x="89687" y="872490"/>
                </a:lnTo>
                <a:lnTo>
                  <a:pt x="9054312" y="872490"/>
                </a:lnTo>
                <a:lnTo>
                  <a:pt x="9047683" y="875030"/>
                </a:lnTo>
                <a:close/>
              </a:path>
              <a:path w="9144000" h="882650">
                <a:moveTo>
                  <a:pt x="9032773" y="878840"/>
                </a:moveTo>
                <a:lnTo>
                  <a:pt x="111226" y="878840"/>
                </a:lnTo>
                <a:lnTo>
                  <a:pt x="103695" y="877569"/>
                </a:lnTo>
                <a:lnTo>
                  <a:pt x="96926" y="875030"/>
                </a:lnTo>
                <a:lnTo>
                  <a:pt x="9047073" y="875030"/>
                </a:lnTo>
                <a:lnTo>
                  <a:pt x="9040304" y="877569"/>
                </a:lnTo>
                <a:lnTo>
                  <a:pt x="9032773" y="878840"/>
                </a:lnTo>
                <a:close/>
              </a:path>
              <a:path w="9144000" h="882650">
                <a:moveTo>
                  <a:pt x="9017330" y="881380"/>
                </a:moveTo>
                <a:lnTo>
                  <a:pt x="126669" y="881380"/>
                </a:lnTo>
                <a:lnTo>
                  <a:pt x="118884" y="880110"/>
                </a:lnTo>
                <a:lnTo>
                  <a:pt x="111848" y="878840"/>
                </a:lnTo>
                <a:lnTo>
                  <a:pt x="9032151" y="878840"/>
                </a:lnTo>
                <a:lnTo>
                  <a:pt x="9025115" y="880110"/>
                </a:lnTo>
                <a:lnTo>
                  <a:pt x="9017330" y="881380"/>
                </a:lnTo>
                <a:close/>
              </a:path>
              <a:path w="9144000" h="882650">
                <a:moveTo>
                  <a:pt x="9001442" y="882650"/>
                </a:moveTo>
                <a:lnTo>
                  <a:pt x="142557" y="882650"/>
                </a:lnTo>
                <a:lnTo>
                  <a:pt x="135204" y="881380"/>
                </a:lnTo>
                <a:lnTo>
                  <a:pt x="9008795" y="881380"/>
                </a:lnTo>
                <a:lnTo>
                  <a:pt x="9001442" y="88265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27291" y="50158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81" name="object 81"/>
          <p:cNvSpPr/>
          <p:nvPr/>
        </p:nvSpPr>
        <p:spPr>
          <a:xfrm>
            <a:off x="4860035" y="6597395"/>
            <a:ext cx="609600" cy="260985"/>
          </a:xfrm>
          <a:custGeom>
            <a:avLst/>
            <a:gdLst/>
            <a:ahLst/>
            <a:cxnLst/>
            <a:rect l="l" t="t" r="r" b="b"/>
            <a:pathLst>
              <a:path w="609600" h="260984">
                <a:moveTo>
                  <a:pt x="0" y="0"/>
                </a:moveTo>
                <a:lnTo>
                  <a:pt x="609600" y="0"/>
                </a:lnTo>
                <a:lnTo>
                  <a:pt x="609600" y="260603"/>
                </a:lnTo>
                <a:lnTo>
                  <a:pt x="0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846637" y="6584950"/>
            <a:ext cx="635000" cy="273050"/>
          </a:xfrm>
          <a:custGeom>
            <a:avLst/>
            <a:gdLst/>
            <a:ahLst/>
            <a:cxnLst/>
            <a:rect l="l" t="t" r="r" b="b"/>
            <a:pathLst>
              <a:path w="635000" h="273050">
                <a:moveTo>
                  <a:pt x="25400" y="273050"/>
                </a:moveTo>
                <a:lnTo>
                  <a:pt x="0" y="27305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73050"/>
                </a:lnTo>
                <a:close/>
              </a:path>
              <a:path w="635000" h="27305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27305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273050">
                <a:moveTo>
                  <a:pt x="635000" y="273050"/>
                </a:moveTo>
                <a:lnTo>
                  <a:pt x="609600" y="273050"/>
                </a:ln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273050"/>
                </a:lnTo>
                <a:close/>
              </a:path>
              <a:path w="635000" h="27305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5087302" y="6720205"/>
            <a:ext cx="153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5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7552" y="5856604"/>
            <a:ext cx="1536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6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52" y="1321244"/>
            <a:ext cx="8578215" cy="40894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二、起重吊装安全措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施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261620" indent="-384810">
              <a:lnSpc>
                <a:spcPct val="133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操作人员在作业前必须对工作环境、行驶道路、架空电线、建筑物以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及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构件重量和分布情况进行全面了解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5080" indent="-384810">
              <a:lnSpc>
                <a:spcPct val="133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遇有大风或大雨、大雪、大雾及六级以上风力等恶劣天气时，应停止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作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业。雨雪过后作业前，应先试吊，确认制动器灵敏可靠后方可进行作业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261620" indent="-384810">
              <a:lnSpc>
                <a:spcPct val="133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起重吊装作业必须根据工程实际情况，有针对性地编制专项施工方案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专项施工方案经施工总承包单位和监理单位审核批准后方可实施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261620" indent="-384810">
              <a:lnSpc>
                <a:spcPct val="133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4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专项施工方案应包括起重机型号选择，平面布置，吊装工艺及相应的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安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全技术措施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5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超过一定规模的起重吊装作业的专项施工方案应经专家论证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99872"/>
            <a:ext cx="9144000" cy="715010"/>
          </a:xfrm>
          <a:custGeom>
            <a:avLst/>
            <a:gdLst/>
            <a:ahLst/>
            <a:cxnLst/>
            <a:rect l="l" t="t" r="r" b="b"/>
            <a:pathLst>
              <a:path w="9144000" h="715010">
                <a:moveTo>
                  <a:pt x="9025128" y="714755"/>
                </a:moveTo>
                <a:lnTo>
                  <a:pt x="118872" y="714755"/>
                </a:lnTo>
                <a:lnTo>
                  <a:pt x="72635" y="705295"/>
                </a:lnTo>
                <a:lnTo>
                  <a:pt x="34847" y="679765"/>
                </a:lnTo>
                <a:lnTo>
                  <a:pt x="9352" y="642012"/>
                </a:lnTo>
                <a:lnTo>
                  <a:pt x="0" y="595883"/>
                </a:lnTo>
                <a:lnTo>
                  <a:pt x="0" y="118871"/>
                </a:lnTo>
                <a:lnTo>
                  <a:pt x="9352" y="72743"/>
                </a:lnTo>
                <a:lnTo>
                  <a:pt x="34847" y="34990"/>
                </a:lnTo>
                <a:lnTo>
                  <a:pt x="72635" y="9460"/>
                </a:lnTo>
                <a:lnTo>
                  <a:pt x="118872" y="0"/>
                </a:lnTo>
                <a:lnTo>
                  <a:pt x="9025128" y="0"/>
                </a:lnTo>
                <a:lnTo>
                  <a:pt x="9071364" y="9460"/>
                </a:lnTo>
                <a:lnTo>
                  <a:pt x="9109152" y="34990"/>
                </a:lnTo>
                <a:lnTo>
                  <a:pt x="9134647" y="72743"/>
                </a:lnTo>
                <a:lnTo>
                  <a:pt x="9144000" y="118871"/>
                </a:lnTo>
                <a:lnTo>
                  <a:pt x="9144000" y="595883"/>
                </a:lnTo>
                <a:lnTo>
                  <a:pt x="9134647" y="642012"/>
                </a:lnTo>
                <a:lnTo>
                  <a:pt x="9109152" y="679765"/>
                </a:lnTo>
                <a:lnTo>
                  <a:pt x="9071364" y="705295"/>
                </a:lnTo>
                <a:lnTo>
                  <a:pt x="9025128" y="714755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87362"/>
            <a:ext cx="9144000" cy="739140"/>
          </a:xfrm>
          <a:custGeom>
            <a:avLst/>
            <a:gdLst/>
            <a:ahLst/>
            <a:cxnLst/>
            <a:rect l="l" t="t" r="r" b="b"/>
            <a:pathLst>
              <a:path w="9144000" h="739140">
                <a:moveTo>
                  <a:pt x="9051163" y="2540"/>
                </a:moveTo>
                <a:lnTo>
                  <a:pt x="92837" y="2540"/>
                </a:lnTo>
                <a:lnTo>
                  <a:pt x="99326" y="1270"/>
                </a:lnTo>
                <a:lnTo>
                  <a:pt x="105295" y="0"/>
                </a:lnTo>
                <a:lnTo>
                  <a:pt x="9038704" y="0"/>
                </a:lnTo>
                <a:lnTo>
                  <a:pt x="9044673" y="1270"/>
                </a:lnTo>
                <a:lnTo>
                  <a:pt x="9051163" y="2540"/>
                </a:lnTo>
                <a:close/>
              </a:path>
              <a:path w="9144000" h="739140">
                <a:moveTo>
                  <a:pt x="9098356" y="21590"/>
                </a:moveTo>
                <a:lnTo>
                  <a:pt x="45643" y="21590"/>
                </a:lnTo>
                <a:lnTo>
                  <a:pt x="50469" y="19050"/>
                </a:lnTo>
                <a:lnTo>
                  <a:pt x="50990" y="17779"/>
                </a:lnTo>
                <a:lnTo>
                  <a:pt x="56527" y="15240"/>
                </a:lnTo>
                <a:lnTo>
                  <a:pt x="61658" y="12700"/>
                </a:lnTo>
                <a:lnTo>
                  <a:pt x="68059" y="10159"/>
                </a:lnTo>
                <a:lnTo>
                  <a:pt x="74053" y="7620"/>
                </a:lnTo>
                <a:lnTo>
                  <a:pt x="79590" y="5079"/>
                </a:lnTo>
                <a:lnTo>
                  <a:pt x="92214" y="2540"/>
                </a:lnTo>
                <a:lnTo>
                  <a:pt x="9051785" y="2540"/>
                </a:lnTo>
                <a:lnTo>
                  <a:pt x="9064409" y="5079"/>
                </a:lnTo>
                <a:lnTo>
                  <a:pt x="9069946" y="7620"/>
                </a:lnTo>
                <a:lnTo>
                  <a:pt x="9075940" y="10159"/>
                </a:lnTo>
                <a:lnTo>
                  <a:pt x="9082341" y="12700"/>
                </a:lnTo>
                <a:lnTo>
                  <a:pt x="9087472" y="15240"/>
                </a:lnTo>
                <a:lnTo>
                  <a:pt x="9093009" y="17779"/>
                </a:lnTo>
                <a:lnTo>
                  <a:pt x="9093530" y="19050"/>
                </a:lnTo>
                <a:lnTo>
                  <a:pt x="9098356" y="21590"/>
                </a:lnTo>
                <a:close/>
              </a:path>
              <a:path w="9144000" h="739140">
                <a:moveTo>
                  <a:pt x="37172" y="675640"/>
                </a:moveTo>
                <a:lnTo>
                  <a:pt x="6223" y="675640"/>
                </a:lnTo>
                <a:lnTo>
                  <a:pt x="3060" y="669290"/>
                </a:lnTo>
                <a:lnTo>
                  <a:pt x="431" y="664210"/>
                </a:lnTo>
                <a:lnTo>
                  <a:pt x="0" y="664210"/>
                </a:lnTo>
                <a:lnTo>
                  <a:pt x="0" y="74929"/>
                </a:lnTo>
                <a:lnTo>
                  <a:pt x="431" y="73659"/>
                </a:lnTo>
                <a:lnTo>
                  <a:pt x="3060" y="68579"/>
                </a:lnTo>
                <a:lnTo>
                  <a:pt x="6223" y="63500"/>
                </a:lnTo>
                <a:lnTo>
                  <a:pt x="6540" y="62229"/>
                </a:lnTo>
                <a:lnTo>
                  <a:pt x="9639" y="57150"/>
                </a:lnTo>
                <a:lnTo>
                  <a:pt x="9982" y="57150"/>
                </a:lnTo>
                <a:lnTo>
                  <a:pt x="13665" y="52070"/>
                </a:lnTo>
                <a:lnTo>
                  <a:pt x="17589" y="46990"/>
                </a:lnTo>
                <a:lnTo>
                  <a:pt x="21742" y="41909"/>
                </a:lnTo>
                <a:lnTo>
                  <a:pt x="25679" y="38100"/>
                </a:lnTo>
                <a:lnTo>
                  <a:pt x="26111" y="38100"/>
                </a:lnTo>
                <a:lnTo>
                  <a:pt x="30238" y="34290"/>
                </a:lnTo>
                <a:lnTo>
                  <a:pt x="35013" y="29209"/>
                </a:lnTo>
                <a:lnTo>
                  <a:pt x="39979" y="25400"/>
                </a:lnTo>
                <a:lnTo>
                  <a:pt x="45135" y="21590"/>
                </a:lnTo>
                <a:lnTo>
                  <a:pt x="9098864" y="21590"/>
                </a:lnTo>
                <a:lnTo>
                  <a:pt x="9104020" y="25400"/>
                </a:lnTo>
                <a:lnTo>
                  <a:pt x="103162" y="25400"/>
                </a:lnTo>
                <a:lnTo>
                  <a:pt x="97307" y="26670"/>
                </a:lnTo>
                <a:lnTo>
                  <a:pt x="97929" y="26670"/>
                </a:lnTo>
                <a:lnTo>
                  <a:pt x="92163" y="27940"/>
                </a:lnTo>
                <a:lnTo>
                  <a:pt x="92773" y="27940"/>
                </a:lnTo>
                <a:lnTo>
                  <a:pt x="87122" y="29209"/>
                </a:lnTo>
                <a:lnTo>
                  <a:pt x="87731" y="29209"/>
                </a:lnTo>
                <a:lnTo>
                  <a:pt x="84963" y="30479"/>
                </a:lnTo>
                <a:lnTo>
                  <a:pt x="82778" y="30479"/>
                </a:lnTo>
                <a:lnTo>
                  <a:pt x="77381" y="33020"/>
                </a:lnTo>
                <a:lnTo>
                  <a:pt x="77952" y="33020"/>
                </a:lnTo>
                <a:lnTo>
                  <a:pt x="72682" y="35559"/>
                </a:lnTo>
                <a:lnTo>
                  <a:pt x="73240" y="35559"/>
                </a:lnTo>
                <a:lnTo>
                  <a:pt x="70669" y="36829"/>
                </a:lnTo>
                <a:lnTo>
                  <a:pt x="68643" y="36829"/>
                </a:lnTo>
                <a:lnTo>
                  <a:pt x="65316" y="39370"/>
                </a:lnTo>
                <a:lnTo>
                  <a:pt x="64185" y="39370"/>
                </a:lnTo>
                <a:lnTo>
                  <a:pt x="59347" y="43179"/>
                </a:lnTo>
                <a:lnTo>
                  <a:pt x="59855" y="43179"/>
                </a:lnTo>
                <a:lnTo>
                  <a:pt x="55181" y="45720"/>
                </a:lnTo>
                <a:lnTo>
                  <a:pt x="55676" y="45720"/>
                </a:lnTo>
                <a:lnTo>
                  <a:pt x="52679" y="48259"/>
                </a:lnTo>
                <a:lnTo>
                  <a:pt x="51638" y="48259"/>
                </a:lnTo>
                <a:lnTo>
                  <a:pt x="47320" y="52070"/>
                </a:lnTo>
                <a:lnTo>
                  <a:pt x="47777" y="52070"/>
                </a:lnTo>
                <a:lnTo>
                  <a:pt x="43637" y="55879"/>
                </a:lnTo>
                <a:lnTo>
                  <a:pt x="44069" y="55879"/>
                </a:lnTo>
                <a:lnTo>
                  <a:pt x="40119" y="59690"/>
                </a:lnTo>
                <a:lnTo>
                  <a:pt x="40525" y="59690"/>
                </a:lnTo>
                <a:lnTo>
                  <a:pt x="36791" y="63500"/>
                </a:lnTo>
                <a:lnTo>
                  <a:pt x="37172" y="63500"/>
                </a:lnTo>
                <a:lnTo>
                  <a:pt x="33642" y="67309"/>
                </a:lnTo>
                <a:lnTo>
                  <a:pt x="33997" y="67309"/>
                </a:lnTo>
                <a:lnTo>
                  <a:pt x="31511" y="71120"/>
                </a:lnTo>
                <a:lnTo>
                  <a:pt x="31026" y="71120"/>
                </a:lnTo>
                <a:lnTo>
                  <a:pt x="27927" y="76200"/>
                </a:lnTo>
                <a:lnTo>
                  <a:pt x="28244" y="76200"/>
                </a:lnTo>
                <a:lnTo>
                  <a:pt x="26092" y="80009"/>
                </a:lnTo>
                <a:lnTo>
                  <a:pt x="25679" y="80009"/>
                </a:lnTo>
                <a:lnTo>
                  <a:pt x="23050" y="85090"/>
                </a:lnTo>
                <a:lnTo>
                  <a:pt x="23317" y="85090"/>
                </a:lnTo>
                <a:lnTo>
                  <a:pt x="21526" y="88900"/>
                </a:lnTo>
                <a:lnTo>
                  <a:pt x="21170" y="88900"/>
                </a:lnTo>
                <a:lnTo>
                  <a:pt x="19464" y="93979"/>
                </a:lnTo>
                <a:lnTo>
                  <a:pt x="19253" y="93979"/>
                </a:lnTo>
                <a:lnTo>
                  <a:pt x="17759" y="99059"/>
                </a:lnTo>
                <a:lnTo>
                  <a:pt x="17564" y="99059"/>
                </a:lnTo>
                <a:lnTo>
                  <a:pt x="16283" y="104140"/>
                </a:lnTo>
                <a:lnTo>
                  <a:pt x="16129" y="104140"/>
                </a:lnTo>
                <a:lnTo>
                  <a:pt x="15062" y="109220"/>
                </a:lnTo>
                <a:lnTo>
                  <a:pt x="14922" y="109220"/>
                </a:lnTo>
                <a:lnTo>
                  <a:pt x="14079" y="114300"/>
                </a:lnTo>
                <a:lnTo>
                  <a:pt x="13360" y="119379"/>
                </a:lnTo>
                <a:lnTo>
                  <a:pt x="12814" y="125729"/>
                </a:lnTo>
                <a:lnTo>
                  <a:pt x="12700" y="130809"/>
                </a:lnTo>
                <a:lnTo>
                  <a:pt x="12814" y="612140"/>
                </a:lnTo>
                <a:lnTo>
                  <a:pt x="13284" y="618490"/>
                </a:lnTo>
                <a:lnTo>
                  <a:pt x="13970" y="623569"/>
                </a:lnTo>
                <a:lnTo>
                  <a:pt x="14922" y="628650"/>
                </a:lnTo>
                <a:lnTo>
                  <a:pt x="14795" y="628650"/>
                </a:lnTo>
                <a:lnTo>
                  <a:pt x="16129" y="633730"/>
                </a:lnTo>
                <a:lnTo>
                  <a:pt x="15963" y="633730"/>
                </a:lnTo>
                <a:lnTo>
                  <a:pt x="17564" y="638810"/>
                </a:lnTo>
                <a:lnTo>
                  <a:pt x="17386" y="638810"/>
                </a:lnTo>
                <a:lnTo>
                  <a:pt x="19253" y="643890"/>
                </a:lnTo>
                <a:lnTo>
                  <a:pt x="19037" y="643890"/>
                </a:lnTo>
                <a:lnTo>
                  <a:pt x="21170" y="648969"/>
                </a:lnTo>
                <a:lnTo>
                  <a:pt x="20929" y="648969"/>
                </a:lnTo>
                <a:lnTo>
                  <a:pt x="23317" y="654050"/>
                </a:lnTo>
                <a:lnTo>
                  <a:pt x="23707" y="654050"/>
                </a:lnTo>
                <a:lnTo>
                  <a:pt x="25679" y="657860"/>
                </a:lnTo>
                <a:lnTo>
                  <a:pt x="25374" y="657860"/>
                </a:lnTo>
                <a:lnTo>
                  <a:pt x="28244" y="662940"/>
                </a:lnTo>
                <a:lnTo>
                  <a:pt x="28702" y="662940"/>
                </a:lnTo>
                <a:lnTo>
                  <a:pt x="31026" y="666750"/>
                </a:lnTo>
                <a:lnTo>
                  <a:pt x="30683" y="666750"/>
                </a:lnTo>
                <a:lnTo>
                  <a:pt x="33997" y="671830"/>
                </a:lnTo>
                <a:lnTo>
                  <a:pt x="34524" y="671830"/>
                </a:lnTo>
                <a:lnTo>
                  <a:pt x="37172" y="675640"/>
                </a:lnTo>
                <a:close/>
              </a:path>
              <a:path w="9144000" h="739140">
                <a:moveTo>
                  <a:pt x="102527" y="26670"/>
                </a:moveTo>
                <a:lnTo>
                  <a:pt x="103162" y="25400"/>
                </a:lnTo>
                <a:lnTo>
                  <a:pt x="108496" y="25400"/>
                </a:lnTo>
                <a:lnTo>
                  <a:pt x="102527" y="26670"/>
                </a:lnTo>
                <a:close/>
              </a:path>
              <a:path w="9144000" h="739140">
                <a:moveTo>
                  <a:pt x="9041460" y="26670"/>
                </a:moveTo>
                <a:lnTo>
                  <a:pt x="9035503" y="25400"/>
                </a:lnTo>
                <a:lnTo>
                  <a:pt x="9040837" y="25400"/>
                </a:lnTo>
                <a:lnTo>
                  <a:pt x="9041460" y="26670"/>
                </a:lnTo>
                <a:close/>
              </a:path>
              <a:path w="9144000" h="739140">
                <a:moveTo>
                  <a:pt x="9061805" y="31750"/>
                </a:moveTo>
                <a:lnTo>
                  <a:pt x="9056268" y="29209"/>
                </a:lnTo>
                <a:lnTo>
                  <a:pt x="9056878" y="29209"/>
                </a:lnTo>
                <a:lnTo>
                  <a:pt x="9051226" y="27940"/>
                </a:lnTo>
                <a:lnTo>
                  <a:pt x="9051836" y="27940"/>
                </a:lnTo>
                <a:lnTo>
                  <a:pt x="9046070" y="26670"/>
                </a:lnTo>
                <a:lnTo>
                  <a:pt x="9046692" y="26670"/>
                </a:lnTo>
                <a:lnTo>
                  <a:pt x="9040837" y="25400"/>
                </a:lnTo>
                <a:lnTo>
                  <a:pt x="9104020" y="25400"/>
                </a:lnTo>
                <a:lnTo>
                  <a:pt x="9108986" y="29209"/>
                </a:lnTo>
                <a:lnTo>
                  <a:pt x="9110425" y="30479"/>
                </a:lnTo>
                <a:lnTo>
                  <a:pt x="9061208" y="30479"/>
                </a:lnTo>
                <a:lnTo>
                  <a:pt x="9061805" y="31750"/>
                </a:lnTo>
                <a:close/>
              </a:path>
              <a:path w="9144000" h="739140">
                <a:moveTo>
                  <a:pt x="82194" y="31750"/>
                </a:moveTo>
                <a:lnTo>
                  <a:pt x="82778" y="30479"/>
                </a:lnTo>
                <a:lnTo>
                  <a:pt x="84963" y="30479"/>
                </a:lnTo>
                <a:lnTo>
                  <a:pt x="82194" y="31750"/>
                </a:lnTo>
                <a:close/>
              </a:path>
              <a:path w="9144000" h="739140">
                <a:moveTo>
                  <a:pt x="9075902" y="38100"/>
                </a:moveTo>
                <a:lnTo>
                  <a:pt x="9070759" y="35559"/>
                </a:lnTo>
                <a:lnTo>
                  <a:pt x="9071317" y="35559"/>
                </a:lnTo>
                <a:lnTo>
                  <a:pt x="9066047" y="33020"/>
                </a:lnTo>
                <a:lnTo>
                  <a:pt x="9066618" y="33020"/>
                </a:lnTo>
                <a:lnTo>
                  <a:pt x="9061208" y="30479"/>
                </a:lnTo>
                <a:lnTo>
                  <a:pt x="9110425" y="30479"/>
                </a:lnTo>
                <a:lnTo>
                  <a:pt x="9113304" y="33020"/>
                </a:lnTo>
                <a:lnTo>
                  <a:pt x="9116742" y="36829"/>
                </a:lnTo>
                <a:lnTo>
                  <a:pt x="9075356" y="36829"/>
                </a:lnTo>
                <a:lnTo>
                  <a:pt x="9075902" y="38100"/>
                </a:lnTo>
                <a:close/>
              </a:path>
              <a:path w="9144000" h="739140">
                <a:moveTo>
                  <a:pt x="68097" y="38100"/>
                </a:moveTo>
                <a:lnTo>
                  <a:pt x="68643" y="36829"/>
                </a:lnTo>
                <a:lnTo>
                  <a:pt x="70669" y="36829"/>
                </a:lnTo>
                <a:lnTo>
                  <a:pt x="68097" y="38100"/>
                </a:lnTo>
                <a:close/>
              </a:path>
              <a:path w="9144000" h="739140">
                <a:moveTo>
                  <a:pt x="9080347" y="40640"/>
                </a:moveTo>
                <a:lnTo>
                  <a:pt x="9075356" y="36829"/>
                </a:lnTo>
                <a:lnTo>
                  <a:pt x="9116742" y="36829"/>
                </a:lnTo>
                <a:lnTo>
                  <a:pt x="9117888" y="38100"/>
                </a:lnTo>
                <a:lnTo>
                  <a:pt x="9118320" y="38100"/>
                </a:lnTo>
                <a:lnTo>
                  <a:pt x="9119632" y="39370"/>
                </a:lnTo>
                <a:lnTo>
                  <a:pt x="9079814" y="39370"/>
                </a:lnTo>
                <a:lnTo>
                  <a:pt x="9080347" y="40640"/>
                </a:lnTo>
                <a:close/>
              </a:path>
              <a:path w="9144000" h="739140">
                <a:moveTo>
                  <a:pt x="63652" y="40640"/>
                </a:moveTo>
                <a:lnTo>
                  <a:pt x="64185" y="39370"/>
                </a:lnTo>
                <a:lnTo>
                  <a:pt x="65316" y="39370"/>
                </a:lnTo>
                <a:lnTo>
                  <a:pt x="63652" y="40640"/>
                </a:lnTo>
                <a:close/>
              </a:path>
              <a:path w="9144000" h="739140">
                <a:moveTo>
                  <a:pt x="9092819" y="49529"/>
                </a:moveTo>
                <a:lnTo>
                  <a:pt x="9088323" y="45720"/>
                </a:lnTo>
                <a:lnTo>
                  <a:pt x="9088818" y="45720"/>
                </a:lnTo>
                <a:lnTo>
                  <a:pt x="9084144" y="43179"/>
                </a:lnTo>
                <a:lnTo>
                  <a:pt x="9084652" y="43179"/>
                </a:lnTo>
                <a:lnTo>
                  <a:pt x="9079814" y="39370"/>
                </a:lnTo>
                <a:lnTo>
                  <a:pt x="9119632" y="39370"/>
                </a:lnTo>
                <a:lnTo>
                  <a:pt x="9122257" y="41909"/>
                </a:lnTo>
                <a:lnTo>
                  <a:pt x="9126410" y="46990"/>
                </a:lnTo>
                <a:lnTo>
                  <a:pt x="9127391" y="48259"/>
                </a:lnTo>
                <a:lnTo>
                  <a:pt x="9092361" y="48259"/>
                </a:lnTo>
                <a:lnTo>
                  <a:pt x="9092819" y="49529"/>
                </a:lnTo>
                <a:close/>
              </a:path>
              <a:path w="9144000" h="739140">
                <a:moveTo>
                  <a:pt x="51181" y="49529"/>
                </a:moveTo>
                <a:lnTo>
                  <a:pt x="51638" y="48259"/>
                </a:lnTo>
                <a:lnTo>
                  <a:pt x="52679" y="48259"/>
                </a:lnTo>
                <a:lnTo>
                  <a:pt x="51181" y="49529"/>
                </a:lnTo>
                <a:close/>
              </a:path>
              <a:path w="9144000" h="739140">
                <a:moveTo>
                  <a:pt x="9113316" y="72390"/>
                </a:moveTo>
                <a:lnTo>
                  <a:pt x="9109989" y="67309"/>
                </a:lnTo>
                <a:lnTo>
                  <a:pt x="9110357" y="67309"/>
                </a:lnTo>
                <a:lnTo>
                  <a:pt x="9106827" y="63500"/>
                </a:lnTo>
                <a:lnTo>
                  <a:pt x="9107208" y="63500"/>
                </a:lnTo>
                <a:lnTo>
                  <a:pt x="9103474" y="59690"/>
                </a:lnTo>
                <a:lnTo>
                  <a:pt x="9103880" y="59690"/>
                </a:lnTo>
                <a:lnTo>
                  <a:pt x="9099931" y="55879"/>
                </a:lnTo>
                <a:lnTo>
                  <a:pt x="9100362" y="55879"/>
                </a:lnTo>
                <a:lnTo>
                  <a:pt x="9096222" y="52070"/>
                </a:lnTo>
                <a:lnTo>
                  <a:pt x="9096679" y="52070"/>
                </a:lnTo>
                <a:lnTo>
                  <a:pt x="9092361" y="48259"/>
                </a:lnTo>
                <a:lnTo>
                  <a:pt x="9127391" y="48259"/>
                </a:lnTo>
                <a:lnTo>
                  <a:pt x="9130334" y="52070"/>
                </a:lnTo>
                <a:lnTo>
                  <a:pt x="9134017" y="57150"/>
                </a:lnTo>
                <a:lnTo>
                  <a:pt x="9134360" y="57150"/>
                </a:lnTo>
                <a:lnTo>
                  <a:pt x="9137777" y="63500"/>
                </a:lnTo>
                <a:lnTo>
                  <a:pt x="9140634" y="68579"/>
                </a:lnTo>
                <a:lnTo>
                  <a:pt x="9142101" y="71120"/>
                </a:lnTo>
                <a:lnTo>
                  <a:pt x="9112973" y="71120"/>
                </a:lnTo>
                <a:lnTo>
                  <a:pt x="9113316" y="72390"/>
                </a:lnTo>
                <a:close/>
              </a:path>
              <a:path w="9144000" h="739140">
                <a:moveTo>
                  <a:pt x="30683" y="72390"/>
                </a:moveTo>
                <a:lnTo>
                  <a:pt x="31026" y="71120"/>
                </a:lnTo>
                <a:lnTo>
                  <a:pt x="31511" y="71120"/>
                </a:lnTo>
                <a:lnTo>
                  <a:pt x="30683" y="72390"/>
                </a:lnTo>
                <a:close/>
              </a:path>
              <a:path w="9144000" h="739140">
                <a:moveTo>
                  <a:pt x="9118625" y="81279"/>
                </a:moveTo>
                <a:lnTo>
                  <a:pt x="9115755" y="76200"/>
                </a:lnTo>
                <a:lnTo>
                  <a:pt x="9116072" y="76200"/>
                </a:lnTo>
                <a:lnTo>
                  <a:pt x="9112973" y="71120"/>
                </a:lnTo>
                <a:lnTo>
                  <a:pt x="9142101" y="71120"/>
                </a:lnTo>
                <a:lnTo>
                  <a:pt x="9143568" y="73659"/>
                </a:lnTo>
                <a:lnTo>
                  <a:pt x="9144000" y="74929"/>
                </a:lnTo>
                <a:lnTo>
                  <a:pt x="9144000" y="80009"/>
                </a:lnTo>
                <a:lnTo>
                  <a:pt x="9118320" y="80009"/>
                </a:lnTo>
                <a:lnTo>
                  <a:pt x="9118625" y="81279"/>
                </a:lnTo>
                <a:close/>
              </a:path>
              <a:path w="9144000" h="739140">
                <a:moveTo>
                  <a:pt x="25374" y="81279"/>
                </a:moveTo>
                <a:lnTo>
                  <a:pt x="25679" y="80009"/>
                </a:lnTo>
                <a:lnTo>
                  <a:pt x="26092" y="80009"/>
                </a:lnTo>
                <a:lnTo>
                  <a:pt x="25374" y="81279"/>
                </a:lnTo>
                <a:close/>
              </a:path>
              <a:path w="9144000" h="739140">
                <a:moveTo>
                  <a:pt x="9123070" y="90170"/>
                </a:moveTo>
                <a:lnTo>
                  <a:pt x="9120682" y="85090"/>
                </a:lnTo>
                <a:lnTo>
                  <a:pt x="9120949" y="85090"/>
                </a:lnTo>
                <a:lnTo>
                  <a:pt x="9118320" y="80009"/>
                </a:lnTo>
                <a:lnTo>
                  <a:pt x="9144000" y="80009"/>
                </a:lnTo>
                <a:lnTo>
                  <a:pt x="9144000" y="88900"/>
                </a:lnTo>
                <a:lnTo>
                  <a:pt x="9122829" y="88900"/>
                </a:lnTo>
                <a:lnTo>
                  <a:pt x="9123070" y="90170"/>
                </a:lnTo>
                <a:close/>
              </a:path>
              <a:path w="9144000" h="739140">
                <a:moveTo>
                  <a:pt x="20929" y="90170"/>
                </a:moveTo>
                <a:lnTo>
                  <a:pt x="21170" y="88900"/>
                </a:lnTo>
                <a:lnTo>
                  <a:pt x="21526" y="88900"/>
                </a:lnTo>
                <a:lnTo>
                  <a:pt x="20929" y="90170"/>
                </a:lnTo>
                <a:close/>
              </a:path>
              <a:path w="9144000" h="739140">
                <a:moveTo>
                  <a:pt x="9124962" y="95250"/>
                </a:moveTo>
                <a:lnTo>
                  <a:pt x="9122829" y="88900"/>
                </a:lnTo>
                <a:lnTo>
                  <a:pt x="9144000" y="88900"/>
                </a:lnTo>
                <a:lnTo>
                  <a:pt x="9144000" y="93979"/>
                </a:lnTo>
                <a:lnTo>
                  <a:pt x="9124746" y="93979"/>
                </a:lnTo>
                <a:lnTo>
                  <a:pt x="9124962" y="95250"/>
                </a:lnTo>
                <a:close/>
              </a:path>
              <a:path w="9144000" h="739140">
                <a:moveTo>
                  <a:pt x="19037" y="95250"/>
                </a:moveTo>
                <a:lnTo>
                  <a:pt x="19253" y="93979"/>
                </a:lnTo>
                <a:lnTo>
                  <a:pt x="19464" y="93979"/>
                </a:lnTo>
                <a:lnTo>
                  <a:pt x="19037" y="95250"/>
                </a:lnTo>
                <a:close/>
              </a:path>
              <a:path w="9144000" h="739140">
                <a:moveTo>
                  <a:pt x="9126613" y="100329"/>
                </a:moveTo>
                <a:lnTo>
                  <a:pt x="9124746" y="93979"/>
                </a:lnTo>
                <a:lnTo>
                  <a:pt x="9144000" y="93979"/>
                </a:lnTo>
                <a:lnTo>
                  <a:pt x="9144000" y="99059"/>
                </a:lnTo>
                <a:lnTo>
                  <a:pt x="9126435" y="99059"/>
                </a:lnTo>
                <a:lnTo>
                  <a:pt x="9126613" y="100329"/>
                </a:lnTo>
                <a:close/>
              </a:path>
              <a:path w="9144000" h="739140">
                <a:moveTo>
                  <a:pt x="17386" y="100329"/>
                </a:moveTo>
                <a:lnTo>
                  <a:pt x="17564" y="99059"/>
                </a:lnTo>
                <a:lnTo>
                  <a:pt x="17759" y="99059"/>
                </a:lnTo>
                <a:lnTo>
                  <a:pt x="17386" y="100329"/>
                </a:lnTo>
                <a:close/>
              </a:path>
              <a:path w="9144000" h="739140">
                <a:moveTo>
                  <a:pt x="9128036" y="105409"/>
                </a:moveTo>
                <a:lnTo>
                  <a:pt x="9126435" y="99059"/>
                </a:lnTo>
                <a:lnTo>
                  <a:pt x="9144000" y="99059"/>
                </a:lnTo>
                <a:lnTo>
                  <a:pt x="9144000" y="104140"/>
                </a:lnTo>
                <a:lnTo>
                  <a:pt x="9127871" y="104140"/>
                </a:lnTo>
                <a:lnTo>
                  <a:pt x="9128036" y="105409"/>
                </a:lnTo>
                <a:close/>
              </a:path>
              <a:path w="9144000" h="739140">
                <a:moveTo>
                  <a:pt x="15963" y="105409"/>
                </a:moveTo>
                <a:lnTo>
                  <a:pt x="16129" y="104140"/>
                </a:lnTo>
                <a:lnTo>
                  <a:pt x="16283" y="104140"/>
                </a:lnTo>
                <a:lnTo>
                  <a:pt x="15963" y="105409"/>
                </a:lnTo>
                <a:close/>
              </a:path>
              <a:path w="9144000" h="739140">
                <a:moveTo>
                  <a:pt x="9129204" y="110490"/>
                </a:moveTo>
                <a:lnTo>
                  <a:pt x="9127871" y="104140"/>
                </a:lnTo>
                <a:lnTo>
                  <a:pt x="9144000" y="104140"/>
                </a:lnTo>
                <a:lnTo>
                  <a:pt x="9144000" y="109220"/>
                </a:lnTo>
                <a:lnTo>
                  <a:pt x="9129077" y="109220"/>
                </a:lnTo>
                <a:lnTo>
                  <a:pt x="9129204" y="110490"/>
                </a:lnTo>
                <a:close/>
              </a:path>
              <a:path w="9144000" h="739140">
                <a:moveTo>
                  <a:pt x="14795" y="110490"/>
                </a:moveTo>
                <a:lnTo>
                  <a:pt x="14922" y="109220"/>
                </a:lnTo>
                <a:lnTo>
                  <a:pt x="15062" y="109220"/>
                </a:lnTo>
                <a:lnTo>
                  <a:pt x="14795" y="110490"/>
                </a:lnTo>
                <a:close/>
              </a:path>
              <a:path w="9144000" h="739140">
                <a:moveTo>
                  <a:pt x="9144000" y="613409"/>
                </a:moveTo>
                <a:lnTo>
                  <a:pt x="9131147" y="613410"/>
                </a:lnTo>
                <a:lnTo>
                  <a:pt x="9131185" y="612140"/>
                </a:lnTo>
                <a:lnTo>
                  <a:pt x="9131300" y="130809"/>
                </a:lnTo>
                <a:lnTo>
                  <a:pt x="9131147" y="125729"/>
                </a:lnTo>
                <a:lnTo>
                  <a:pt x="9130715" y="119379"/>
                </a:lnTo>
                <a:lnTo>
                  <a:pt x="9130030" y="114300"/>
                </a:lnTo>
                <a:lnTo>
                  <a:pt x="9129077" y="109220"/>
                </a:lnTo>
                <a:lnTo>
                  <a:pt x="9144000" y="109220"/>
                </a:lnTo>
                <a:lnTo>
                  <a:pt x="9144000" y="613409"/>
                </a:lnTo>
                <a:close/>
              </a:path>
              <a:path w="9144000" h="739140">
                <a:moveTo>
                  <a:pt x="13868" y="115570"/>
                </a:moveTo>
                <a:lnTo>
                  <a:pt x="13970" y="114300"/>
                </a:lnTo>
                <a:lnTo>
                  <a:pt x="13868" y="115570"/>
                </a:lnTo>
                <a:close/>
              </a:path>
              <a:path w="9144000" h="739140">
                <a:moveTo>
                  <a:pt x="9130131" y="115570"/>
                </a:moveTo>
                <a:lnTo>
                  <a:pt x="9129920" y="114300"/>
                </a:lnTo>
                <a:lnTo>
                  <a:pt x="9130131" y="115570"/>
                </a:lnTo>
                <a:close/>
              </a:path>
              <a:path w="9144000" h="739140">
                <a:moveTo>
                  <a:pt x="13208" y="120650"/>
                </a:moveTo>
                <a:lnTo>
                  <a:pt x="13284" y="119379"/>
                </a:lnTo>
                <a:lnTo>
                  <a:pt x="13208" y="120650"/>
                </a:lnTo>
                <a:close/>
              </a:path>
              <a:path w="9144000" h="739140">
                <a:moveTo>
                  <a:pt x="9130792" y="120650"/>
                </a:moveTo>
                <a:lnTo>
                  <a:pt x="9130639" y="119379"/>
                </a:lnTo>
                <a:lnTo>
                  <a:pt x="9130792" y="120650"/>
                </a:lnTo>
                <a:close/>
              </a:path>
              <a:path w="9144000" h="739140">
                <a:moveTo>
                  <a:pt x="9131174" y="612292"/>
                </a:moveTo>
                <a:lnTo>
                  <a:pt x="9131178" y="612140"/>
                </a:lnTo>
                <a:lnTo>
                  <a:pt x="9131174" y="612292"/>
                </a:lnTo>
                <a:close/>
              </a:path>
              <a:path w="9144000" h="739140">
                <a:moveTo>
                  <a:pt x="12908" y="613410"/>
                </a:moveTo>
                <a:lnTo>
                  <a:pt x="12825" y="612292"/>
                </a:lnTo>
                <a:lnTo>
                  <a:pt x="12908" y="613410"/>
                </a:lnTo>
                <a:close/>
              </a:path>
              <a:path w="9144000" h="739140">
                <a:moveTo>
                  <a:pt x="9144000" y="654050"/>
                </a:moveTo>
                <a:lnTo>
                  <a:pt x="9120682" y="654050"/>
                </a:lnTo>
                <a:lnTo>
                  <a:pt x="9123070" y="648969"/>
                </a:lnTo>
                <a:lnTo>
                  <a:pt x="9122829" y="648969"/>
                </a:lnTo>
                <a:lnTo>
                  <a:pt x="9124962" y="643890"/>
                </a:lnTo>
                <a:lnTo>
                  <a:pt x="9124746" y="643890"/>
                </a:lnTo>
                <a:lnTo>
                  <a:pt x="9126613" y="638810"/>
                </a:lnTo>
                <a:lnTo>
                  <a:pt x="9126435" y="638810"/>
                </a:lnTo>
                <a:lnTo>
                  <a:pt x="9128036" y="633730"/>
                </a:lnTo>
                <a:lnTo>
                  <a:pt x="9127871" y="633730"/>
                </a:lnTo>
                <a:lnTo>
                  <a:pt x="9129204" y="628650"/>
                </a:lnTo>
                <a:lnTo>
                  <a:pt x="9130131" y="623569"/>
                </a:lnTo>
                <a:lnTo>
                  <a:pt x="9130792" y="618490"/>
                </a:lnTo>
                <a:lnTo>
                  <a:pt x="9131174" y="612292"/>
                </a:lnTo>
                <a:lnTo>
                  <a:pt x="9131147" y="613410"/>
                </a:lnTo>
                <a:lnTo>
                  <a:pt x="9144000" y="613409"/>
                </a:lnTo>
                <a:lnTo>
                  <a:pt x="9144000" y="654050"/>
                </a:lnTo>
                <a:close/>
              </a:path>
              <a:path w="9144000" h="739140">
                <a:moveTo>
                  <a:pt x="23707" y="654050"/>
                </a:moveTo>
                <a:lnTo>
                  <a:pt x="23317" y="654050"/>
                </a:lnTo>
                <a:lnTo>
                  <a:pt x="23050" y="652780"/>
                </a:lnTo>
                <a:lnTo>
                  <a:pt x="23707" y="654050"/>
                </a:lnTo>
                <a:close/>
              </a:path>
              <a:path w="9144000" h="739140">
                <a:moveTo>
                  <a:pt x="9144000" y="662940"/>
                </a:moveTo>
                <a:lnTo>
                  <a:pt x="9115755" y="662940"/>
                </a:lnTo>
                <a:lnTo>
                  <a:pt x="9118625" y="657860"/>
                </a:lnTo>
                <a:lnTo>
                  <a:pt x="9118320" y="657860"/>
                </a:lnTo>
                <a:lnTo>
                  <a:pt x="9120949" y="652780"/>
                </a:lnTo>
                <a:lnTo>
                  <a:pt x="9120682" y="654050"/>
                </a:lnTo>
                <a:lnTo>
                  <a:pt x="9144000" y="654050"/>
                </a:lnTo>
                <a:lnTo>
                  <a:pt x="9144000" y="662940"/>
                </a:lnTo>
                <a:close/>
              </a:path>
              <a:path w="9144000" h="739140">
                <a:moveTo>
                  <a:pt x="28702" y="662940"/>
                </a:moveTo>
                <a:lnTo>
                  <a:pt x="28244" y="662940"/>
                </a:lnTo>
                <a:lnTo>
                  <a:pt x="27927" y="661669"/>
                </a:lnTo>
                <a:lnTo>
                  <a:pt x="28702" y="662940"/>
                </a:lnTo>
                <a:close/>
              </a:path>
              <a:path w="9144000" h="739140">
                <a:moveTo>
                  <a:pt x="9139920" y="671830"/>
                </a:moveTo>
                <a:lnTo>
                  <a:pt x="9109989" y="671830"/>
                </a:lnTo>
                <a:lnTo>
                  <a:pt x="9113316" y="666750"/>
                </a:lnTo>
                <a:lnTo>
                  <a:pt x="9112973" y="666750"/>
                </a:lnTo>
                <a:lnTo>
                  <a:pt x="9116072" y="661669"/>
                </a:lnTo>
                <a:lnTo>
                  <a:pt x="9115755" y="662940"/>
                </a:lnTo>
                <a:lnTo>
                  <a:pt x="9144000" y="662940"/>
                </a:lnTo>
                <a:lnTo>
                  <a:pt x="9144000" y="664210"/>
                </a:lnTo>
                <a:lnTo>
                  <a:pt x="9143568" y="664210"/>
                </a:lnTo>
                <a:lnTo>
                  <a:pt x="9140634" y="670560"/>
                </a:lnTo>
                <a:lnTo>
                  <a:pt x="9139920" y="671830"/>
                </a:lnTo>
                <a:close/>
              </a:path>
              <a:path w="9144000" h="739140">
                <a:moveTo>
                  <a:pt x="34524" y="671830"/>
                </a:moveTo>
                <a:lnTo>
                  <a:pt x="33997" y="671830"/>
                </a:lnTo>
                <a:lnTo>
                  <a:pt x="33642" y="670560"/>
                </a:lnTo>
                <a:lnTo>
                  <a:pt x="34524" y="671830"/>
                </a:lnTo>
                <a:close/>
              </a:path>
              <a:path w="9144000" h="739140">
                <a:moveTo>
                  <a:pt x="9137777" y="675640"/>
                </a:moveTo>
                <a:lnTo>
                  <a:pt x="9106827" y="675640"/>
                </a:lnTo>
                <a:lnTo>
                  <a:pt x="9110357" y="670560"/>
                </a:lnTo>
                <a:lnTo>
                  <a:pt x="9109989" y="671830"/>
                </a:lnTo>
                <a:lnTo>
                  <a:pt x="9139920" y="671830"/>
                </a:lnTo>
                <a:lnTo>
                  <a:pt x="9137777" y="675640"/>
                </a:lnTo>
                <a:close/>
              </a:path>
              <a:path w="9144000" h="739140">
                <a:moveTo>
                  <a:pt x="9098864" y="716280"/>
                </a:moveTo>
                <a:lnTo>
                  <a:pt x="45135" y="716280"/>
                </a:lnTo>
                <a:lnTo>
                  <a:pt x="39979" y="712469"/>
                </a:lnTo>
                <a:lnTo>
                  <a:pt x="35013" y="708660"/>
                </a:lnTo>
                <a:lnTo>
                  <a:pt x="30238" y="704850"/>
                </a:lnTo>
                <a:lnTo>
                  <a:pt x="26111" y="701040"/>
                </a:lnTo>
                <a:lnTo>
                  <a:pt x="25679" y="699769"/>
                </a:lnTo>
                <a:lnTo>
                  <a:pt x="21742" y="695960"/>
                </a:lnTo>
                <a:lnTo>
                  <a:pt x="17589" y="690880"/>
                </a:lnTo>
                <a:lnTo>
                  <a:pt x="13665" y="687069"/>
                </a:lnTo>
                <a:lnTo>
                  <a:pt x="9982" y="680719"/>
                </a:lnTo>
                <a:lnTo>
                  <a:pt x="9639" y="680719"/>
                </a:lnTo>
                <a:lnTo>
                  <a:pt x="6540" y="675640"/>
                </a:lnTo>
                <a:lnTo>
                  <a:pt x="37172" y="675640"/>
                </a:lnTo>
                <a:lnTo>
                  <a:pt x="36791" y="674369"/>
                </a:lnTo>
                <a:lnTo>
                  <a:pt x="40525" y="679450"/>
                </a:lnTo>
                <a:lnTo>
                  <a:pt x="41106" y="679450"/>
                </a:lnTo>
                <a:lnTo>
                  <a:pt x="44069" y="683260"/>
                </a:lnTo>
                <a:lnTo>
                  <a:pt x="45017" y="683260"/>
                </a:lnTo>
                <a:lnTo>
                  <a:pt x="47777" y="685800"/>
                </a:lnTo>
                <a:lnTo>
                  <a:pt x="47320" y="685800"/>
                </a:lnTo>
                <a:lnTo>
                  <a:pt x="51638" y="689610"/>
                </a:lnTo>
                <a:lnTo>
                  <a:pt x="51181" y="689610"/>
                </a:lnTo>
                <a:lnTo>
                  <a:pt x="55676" y="693419"/>
                </a:lnTo>
                <a:lnTo>
                  <a:pt x="56739" y="693419"/>
                </a:lnTo>
                <a:lnTo>
                  <a:pt x="59855" y="695960"/>
                </a:lnTo>
                <a:lnTo>
                  <a:pt x="59347" y="695960"/>
                </a:lnTo>
                <a:lnTo>
                  <a:pt x="64185" y="698500"/>
                </a:lnTo>
                <a:lnTo>
                  <a:pt x="63652" y="698500"/>
                </a:lnTo>
                <a:lnTo>
                  <a:pt x="68643" y="701040"/>
                </a:lnTo>
                <a:lnTo>
                  <a:pt x="68097" y="701040"/>
                </a:lnTo>
                <a:lnTo>
                  <a:pt x="73240" y="703580"/>
                </a:lnTo>
                <a:lnTo>
                  <a:pt x="72682" y="703580"/>
                </a:lnTo>
                <a:lnTo>
                  <a:pt x="77952" y="706119"/>
                </a:lnTo>
                <a:lnTo>
                  <a:pt x="80079" y="706119"/>
                </a:lnTo>
                <a:lnTo>
                  <a:pt x="82778" y="707390"/>
                </a:lnTo>
                <a:lnTo>
                  <a:pt x="82194" y="707390"/>
                </a:lnTo>
                <a:lnTo>
                  <a:pt x="87731" y="708660"/>
                </a:lnTo>
                <a:lnTo>
                  <a:pt x="87122" y="708660"/>
                </a:lnTo>
                <a:lnTo>
                  <a:pt x="92773" y="709930"/>
                </a:lnTo>
                <a:lnTo>
                  <a:pt x="92163" y="709930"/>
                </a:lnTo>
                <a:lnTo>
                  <a:pt x="97929" y="711200"/>
                </a:lnTo>
                <a:lnTo>
                  <a:pt x="97307" y="711200"/>
                </a:lnTo>
                <a:lnTo>
                  <a:pt x="103162" y="712469"/>
                </a:lnTo>
                <a:lnTo>
                  <a:pt x="102527" y="712469"/>
                </a:lnTo>
                <a:lnTo>
                  <a:pt x="108496" y="713740"/>
                </a:lnTo>
                <a:lnTo>
                  <a:pt x="9102301" y="713740"/>
                </a:lnTo>
                <a:lnTo>
                  <a:pt x="9098864" y="716280"/>
                </a:lnTo>
                <a:close/>
              </a:path>
              <a:path w="9144000" h="739140">
                <a:moveTo>
                  <a:pt x="9135214" y="679450"/>
                </a:moveTo>
                <a:lnTo>
                  <a:pt x="9103474" y="679450"/>
                </a:lnTo>
                <a:lnTo>
                  <a:pt x="9107208" y="674369"/>
                </a:lnTo>
                <a:lnTo>
                  <a:pt x="9106827" y="675640"/>
                </a:lnTo>
                <a:lnTo>
                  <a:pt x="9137777" y="675640"/>
                </a:lnTo>
                <a:lnTo>
                  <a:pt x="9135214" y="679450"/>
                </a:lnTo>
                <a:close/>
              </a:path>
              <a:path w="9144000" h="739140">
                <a:moveTo>
                  <a:pt x="41106" y="679450"/>
                </a:moveTo>
                <a:lnTo>
                  <a:pt x="40525" y="679450"/>
                </a:lnTo>
                <a:lnTo>
                  <a:pt x="40119" y="678180"/>
                </a:lnTo>
                <a:lnTo>
                  <a:pt x="41106" y="679450"/>
                </a:lnTo>
                <a:close/>
              </a:path>
              <a:path w="9144000" h="739140">
                <a:moveTo>
                  <a:pt x="9132544" y="683260"/>
                </a:moveTo>
                <a:lnTo>
                  <a:pt x="9099931" y="683260"/>
                </a:lnTo>
                <a:lnTo>
                  <a:pt x="9103880" y="678180"/>
                </a:lnTo>
                <a:lnTo>
                  <a:pt x="9103474" y="679450"/>
                </a:lnTo>
                <a:lnTo>
                  <a:pt x="9135214" y="679450"/>
                </a:lnTo>
                <a:lnTo>
                  <a:pt x="9134360" y="680719"/>
                </a:lnTo>
                <a:lnTo>
                  <a:pt x="9134017" y="680719"/>
                </a:lnTo>
                <a:lnTo>
                  <a:pt x="9132544" y="683260"/>
                </a:lnTo>
                <a:close/>
              </a:path>
              <a:path w="9144000" h="739140">
                <a:moveTo>
                  <a:pt x="45017" y="683260"/>
                </a:moveTo>
                <a:lnTo>
                  <a:pt x="44069" y="683260"/>
                </a:lnTo>
                <a:lnTo>
                  <a:pt x="43637" y="681990"/>
                </a:lnTo>
                <a:lnTo>
                  <a:pt x="45017" y="683260"/>
                </a:lnTo>
                <a:close/>
              </a:path>
              <a:path w="9144000" h="739140">
                <a:moveTo>
                  <a:pt x="9124334" y="693419"/>
                </a:moveTo>
                <a:lnTo>
                  <a:pt x="9088323" y="693419"/>
                </a:lnTo>
                <a:lnTo>
                  <a:pt x="9092819" y="689610"/>
                </a:lnTo>
                <a:lnTo>
                  <a:pt x="9092361" y="689610"/>
                </a:lnTo>
                <a:lnTo>
                  <a:pt x="9096679" y="685800"/>
                </a:lnTo>
                <a:lnTo>
                  <a:pt x="9096222" y="685800"/>
                </a:lnTo>
                <a:lnTo>
                  <a:pt x="9100362" y="681990"/>
                </a:lnTo>
                <a:lnTo>
                  <a:pt x="9099931" y="683260"/>
                </a:lnTo>
                <a:lnTo>
                  <a:pt x="9132544" y="683260"/>
                </a:lnTo>
                <a:lnTo>
                  <a:pt x="9130334" y="687069"/>
                </a:lnTo>
                <a:lnTo>
                  <a:pt x="9126410" y="690880"/>
                </a:lnTo>
                <a:lnTo>
                  <a:pt x="9124334" y="693419"/>
                </a:lnTo>
                <a:close/>
              </a:path>
              <a:path w="9144000" h="739140">
                <a:moveTo>
                  <a:pt x="56739" y="693419"/>
                </a:moveTo>
                <a:lnTo>
                  <a:pt x="55676" y="693419"/>
                </a:lnTo>
                <a:lnTo>
                  <a:pt x="55181" y="692150"/>
                </a:lnTo>
                <a:lnTo>
                  <a:pt x="56739" y="693419"/>
                </a:lnTo>
                <a:close/>
              </a:path>
              <a:path w="9144000" h="739140">
                <a:moveTo>
                  <a:pt x="9111864" y="706119"/>
                </a:moveTo>
                <a:lnTo>
                  <a:pt x="9066047" y="706119"/>
                </a:lnTo>
                <a:lnTo>
                  <a:pt x="9071317" y="703580"/>
                </a:lnTo>
                <a:lnTo>
                  <a:pt x="9070759" y="703580"/>
                </a:lnTo>
                <a:lnTo>
                  <a:pt x="9075902" y="701040"/>
                </a:lnTo>
                <a:lnTo>
                  <a:pt x="9075356" y="701040"/>
                </a:lnTo>
                <a:lnTo>
                  <a:pt x="9080347" y="698500"/>
                </a:lnTo>
                <a:lnTo>
                  <a:pt x="9079814" y="698500"/>
                </a:lnTo>
                <a:lnTo>
                  <a:pt x="9084652" y="695960"/>
                </a:lnTo>
                <a:lnTo>
                  <a:pt x="9084144" y="695960"/>
                </a:lnTo>
                <a:lnTo>
                  <a:pt x="9088818" y="692150"/>
                </a:lnTo>
                <a:lnTo>
                  <a:pt x="9088323" y="693419"/>
                </a:lnTo>
                <a:lnTo>
                  <a:pt x="9124334" y="693419"/>
                </a:lnTo>
                <a:lnTo>
                  <a:pt x="9122257" y="695960"/>
                </a:lnTo>
                <a:lnTo>
                  <a:pt x="9118320" y="699769"/>
                </a:lnTo>
                <a:lnTo>
                  <a:pt x="9117888" y="701040"/>
                </a:lnTo>
                <a:lnTo>
                  <a:pt x="9113304" y="704850"/>
                </a:lnTo>
                <a:lnTo>
                  <a:pt x="9111864" y="706119"/>
                </a:lnTo>
                <a:close/>
              </a:path>
              <a:path w="9144000" h="739140">
                <a:moveTo>
                  <a:pt x="80079" y="706119"/>
                </a:moveTo>
                <a:lnTo>
                  <a:pt x="77952" y="706119"/>
                </a:lnTo>
                <a:lnTo>
                  <a:pt x="77381" y="704850"/>
                </a:lnTo>
                <a:lnTo>
                  <a:pt x="80079" y="706119"/>
                </a:lnTo>
                <a:close/>
              </a:path>
              <a:path w="9144000" h="739140">
                <a:moveTo>
                  <a:pt x="9102301" y="713740"/>
                </a:moveTo>
                <a:lnTo>
                  <a:pt x="9035503" y="713740"/>
                </a:lnTo>
                <a:lnTo>
                  <a:pt x="9041460" y="712469"/>
                </a:lnTo>
                <a:lnTo>
                  <a:pt x="9040837" y="712469"/>
                </a:lnTo>
                <a:lnTo>
                  <a:pt x="9046692" y="711200"/>
                </a:lnTo>
                <a:lnTo>
                  <a:pt x="9046070" y="711200"/>
                </a:lnTo>
                <a:lnTo>
                  <a:pt x="9051836" y="709930"/>
                </a:lnTo>
                <a:lnTo>
                  <a:pt x="9051226" y="709930"/>
                </a:lnTo>
                <a:lnTo>
                  <a:pt x="9056878" y="708660"/>
                </a:lnTo>
                <a:lnTo>
                  <a:pt x="9056268" y="708660"/>
                </a:lnTo>
                <a:lnTo>
                  <a:pt x="9061805" y="707390"/>
                </a:lnTo>
                <a:lnTo>
                  <a:pt x="9061208" y="707390"/>
                </a:lnTo>
                <a:lnTo>
                  <a:pt x="9066618" y="704850"/>
                </a:lnTo>
                <a:lnTo>
                  <a:pt x="9066047" y="706119"/>
                </a:lnTo>
                <a:lnTo>
                  <a:pt x="9111864" y="706119"/>
                </a:lnTo>
                <a:lnTo>
                  <a:pt x="9108986" y="708660"/>
                </a:lnTo>
                <a:lnTo>
                  <a:pt x="9104020" y="712469"/>
                </a:lnTo>
                <a:lnTo>
                  <a:pt x="9102301" y="713740"/>
                </a:lnTo>
                <a:close/>
              </a:path>
              <a:path w="9144000" h="739140">
                <a:moveTo>
                  <a:pt x="9093530" y="720090"/>
                </a:moveTo>
                <a:lnTo>
                  <a:pt x="50469" y="720090"/>
                </a:lnTo>
                <a:lnTo>
                  <a:pt x="45643" y="716280"/>
                </a:lnTo>
                <a:lnTo>
                  <a:pt x="9098356" y="716280"/>
                </a:lnTo>
                <a:lnTo>
                  <a:pt x="9093530" y="720090"/>
                </a:lnTo>
                <a:close/>
              </a:path>
              <a:path w="9144000" h="739140">
                <a:moveTo>
                  <a:pt x="9051785" y="736600"/>
                </a:moveTo>
                <a:lnTo>
                  <a:pt x="92214" y="736600"/>
                </a:lnTo>
                <a:lnTo>
                  <a:pt x="85839" y="735330"/>
                </a:lnTo>
                <a:lnTo>
                  <a:pt x="79590" y="732790"/>
                </a:lnTo>
                <a:lnTo>
                  <a:pt x="74053" y="731519"/>
                </a:lnTo>
                <a:lnTo>
                  <a:pt x="68059" y="728980"/>
                </a:lnTo>
                <a:lnTo>
                  <a:pt x="61658" y="726440"/>
                </a:lnTo>
                <a:lnTo>
                  <a:pt x="56527" y="723900"/>
                </a:lnTo>
                <a:lnTo>
                  <a:pt x="50990" y="720090"/>
                </a:lnTo>
                <a:lnTo>
                  <a:pt x="9093009" y="720090"/>
                </a:lnTo>
                <a:lnTo>
                  <a:pt x="9087472" y="723900"/>
                </a:lnTo>
                <a:lnTo>
                  <a:pt x="9082341" y="726440"/>
                </a:lnTo>
                <a:lnTo>
                  <a:pt x="9075940" y="728980"/>
                </a:lnTo>
                <a:lnTo>
                  <a:pt x="9069946" y="731519"/>
                </a:lnTo>
                <a:lnTo>
                  <a:pt x="9064409" y="732790"/>
                </a:lnTo>
                <a:lnTo>
                  <a:pt x="9058160" y="735330"/>
                </a:lnTo>
                <a:lnTo>
                  <a:pt x="9051785" y="736600"/>
                </a:lnTo>
                <a:close/>
              </a:path>
              <a:path w="9144000" h="739140">
                <a:moveTo>
                  <a:pt x="9044673" y="737869"/>
                </a:moveTo>
                <a:lnTo>
                  <a:pt x="99326" y="737869"/>
                </a:lnTo>
                <a:lnTo>
                  <a:pt x="92837" y="736600"/>
                </a:lnTo>
                <a:lnTo>
                  <a:pt x="9051163" y="736600"/>
                </a:lnTo>
                <a:lnTo>
                  <a:pt x="9044673" y="737869"/>
                </a:lnTo>
                <a:close/>
              </a:path>
              <a:path w="9144000" h="739140">
                <a:moveTo>
                  <a:pt x="9032024" y="739140"/>
                </a:moveTo>
                <a:lnTo>
                  <a:pt x="111975" y="739140"/>
                </a:lnTo>
                <a:lnTo>
                  <a:pt x="105930" y="737869"/>
                </a:lnTo>
                <a:lnTo>
                  <a:pt x="9038069" y="737869"/>
                </a:lnTo>
                <a:lnTo>
                  <a:pt x="9032024" y="73914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304" y="64415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6337300"/>
          </a:xfrm>
          <a:custGeom>
            <a:avLst/>
            <a:gdLst/>
            <a:ahLst/>
            <a:cxnLst/>
            <a:rect l="l" t="t" r="r" b="b"/>
            <a:pathLst>
              <a:path h="6337300">
                <a:moveTo>
                  <a:pt x="0" y="0"/>
                </a:moveTo>
                <a:lnTo>
                  <a:pt x="0" y="6336792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337300"/>
          </a:xfrm>
          <a:custGeom>
            <a:avLst/>
            <a:gdLst/>
            <a:ahLst/>
            <a:cxnLst/>
            <a:rect l="l" t="t" r="r" b="b"/>
            <a:pathLst>
              <a:path w="304800" h="6337300">
                <a:moveTo>
                  <a:pt x="0" y="6336792"/>
                </a:moveTo>
                <a:lnTo>
                  <a:pt x="304800" y="6336792"/>
                </a:lnTo>
                <a:lnTo>
                  <a:pt x="304800" y="0"/>
                </a:lnTo>
                <a:lnTo>
                  <a:pt x="0" y="0"/>
                </a:lnTo>
                <a:lnTo>
                  <a:pt x="0" y="6336792"/>
                </a:lnTo>
                <a:close/>
              </a:path>
            </a:pathLst>
          </a:custGeom>
          <a:solidFill>
            <a:srgbClr val="FDC3AD">
              <a:alpha val="87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337300"/>
          </a:xfrm>
          <a:custGeom>
            <a:avLst/>
            <a:gdLst/>
            <a:ahLst/>
            <a:cxnLst/>
            <a:rect l="l" t="t" r="r" b="b"/>
            <a:pathLst>
              <a:path h="6337300">
                <a:moveTo>
                  <a:pt x="0" y="0"/>
                </a:moveTo>
                <a:lnTo>
                  <a:pt x="0" y="6336792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274764" y="549275"/>
                </a:moveTo>
                <a:lnTo>
                  <a:pt x="225398" y="544849"/>
                </a:lnTo>
                <a:lnTo>
                  <a:pt x="178933" y="532089"/>
                </a:lnTo>
                <a:lnTo>
                  <a:pt x="136145" y="511766"/>
                </a:lnTo>
                <a:lnTo>
                  <a:pt x="97808" y="484655"/>
                </a:lnTo>
                <a:lnTo>
                  <a:pt x="64697" y="451527"/>
                </a:lnTo>
                <a:lnTo>
                  <a:pt x="37585" y="413157"/>
                </a:lnTo>
                <a:lnTo>
                  <a:pt x="17249" y="370317"/>
                </a:lnTo>
                <a:lnTo>
                  <a:pt x="4462" y="323780"/>
                </a:lnTo>
                <a:lnTo>
                  <a:pt x="0" y="274320"/>
                </a:lnTo>
                <a:lnTo>
                  <a:pt x="4462" y="225048"/>
                </a:lnTo>
                <a:lnTo>
                  <a:pt x="17249" y="178659"/>
                </a:lnTo>
                <a:lnTo>
                  <a:pt x="37585" y="135929"/>
                </a:lnTo>
                <a:lnTo>
                  <a:pt x="64697" y="97638"/>
                </a:lnTo>
                <a:lnTo>
                  <a:pt x="97808" y="64564"/>
                </a:lnTo>
                <a:lnTo>
                  <a:pt x="136145" y="37484"/>
                </a:lnTo>
                <a:lnTo>
                  <a:pt x="178933" y="17178"/>
                </a:lnTo>
                <a:lnTo>
                  <a:pt x="225398" y="4424"/>
                </a:lnTo>
                <a:lnTo>
                  <a:pt x="274764" y="0"/>
                </a:lnTo>
                <a:lnTo>
                  <a:pt x="324130" y="4424"/>
                </a:lnTo>
                <a:lnTo>
                  <a:pt x="370593" y="17182"/>
                </a:lnTo>
                <a:lnTo>
                  <a:pt x="413378" y="37496"/>
                </a:lnTo>
                <a:lnTo>
                  <a:pt x="451709" y="64591"/>
                </a:lnTo>
                <a:lnTo>
                  <a:pt x="484810" y="97692"/>
                </a:lnTo>
                <a:lnTo>
                  <a:pt x="511905" y="136023"/>
                </a:lnTo>
                <a:lnTo>
                  <a:pt x="532219" y="178808"/>
                </a:lnTo>
                <a:lnTo>
                  <a:pt x="544977" y="225271"/>
                </a:lnTo>
                <a:lnTo>
                  <a:pt x="549401" y="274637"/>
                </a:lnTo>
                <a:lnTo>
                  <a:pt x="544977" y="324003"/>
                </a:lnTo>
                <a:lnTo>
                  <a:pt x="532219" y="370466"/>
                </a:lnTo>
                <a:lnTo>
                  <a:pt x="511905" y="413251"/>
                </a:lnTo>
                <a:lnTo>
                  <a:pt x="484810" y="451582"/>
                </a:lnTo>
                <a:lnTo>
                  <a:pt x="451709" y="484683"/>
                </a:lnTo>
                <a:lnTo>
                  <a:pt x="413378" y="511778"/>
                </a:lnTo>
                <a:lnTo>
                  <a:pt x="370593" y="532092"/>
                </a:lnTo>
                <a:lnTo>
                  <a:pt x="324130" y="544850"/>
                </a:lnTo>
                <a:lnTo>
                  <a:pt x="274764" y="54927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86511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000744" y="856488"/>
                </a:moveTo>
                <a:lnTo>
                  <a:pt x="143256" y="856488"/>
                </a:lnTo>
                <a:lnTo>
                  <a:pt x="97911" y="849200"/>
                </a:lnTo>
                <a:lnTo>
                  <a:pt x="58578" y="828896"/>
                </a:lnTo>
                <a:lnTo>
                  <a:pt x="27591" y="797909"/>
                </a:lnTo>
                <a:lnTo>
                  <a:pt x="7287" y="758576"/>
                </a:lnTo>
                <a:lnTo>
                  <a:pt x="0" y="713232"/>
                </a:lnTo>
                <a:lnTo>
                  <a:pt x="0" y="141732"/>
                </a:lnTo>
                <a:lnTo>
                  <a:pt x="7287" y="96765"/>
                </a:lnTo>
                <a:lnTo>
                  <a:pt x="27591" y="57700"/>
                </a:lnTo>
                <a:lnTo>
                  <a:pt x="58578" y="26945"/>
                </a:lnTo>
                <a:lnTo>
                  <a:pt x="97911" y="6909"/>
                </a:lnTo>
                <a:lnTo>
                  <a:pt x="143256" y="0"/>
                </a:lnTo>
                <a:lnTo>
                  <a:pt x="9000744" y="0"/>
                </a:lnTo>
                <a:lnTo>
                  <a:pt x="9046088" y="6909"/>
                </a:lnTo>
                <a:lnTo>
                  <a:pt x="9085421" y="26945"/>
                </a:lnTo>
                <a:lnTo>
                  <a:pt x="9116408" y="57700"/>
                </a:lnTo>
                <a:lnTo>
                  <a:pt x="9136712" y="96765"/>
                </a:lnTo>
                <a:lnTo>
                  <a:pt x="9144000" y="141732"/>
                </a:lnTo>
                <a:lnTo>
                  <a:pt x="9144000" y="713232"/>
                </a:lnTo>
                <a:lnTo>
                  <a:pt x="9136712" y="758576"/>
                </a:lnTo>
                <a:lnTo>
                  <a:pt x="9116408" y="797909"/>
                </a:lnTo>
                <a:lnTo>
                  <a:pt x="9085421" y="828896"/>
                </a:lnTo>
                <a:lnTo>
                  <a:pt x="9046088" y="849200"/>
                </a:lnTo>
                <a:lnTo>
                  <a:pt x="9000744" y="856488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73050"/>
            <a:ext cx="9144000" cy="882650"/>
          </a:xfrm>
          <a:custGeom>
            <a:avLst/>
            <a:gdLst/>
            <a:ahLst/>
            <a:cxnLst/>
            <a:rect l="l" t="t" r="r" b="b"/>
            <a:pathLst>
              <a:path w="9144000" h="882650">
                <a:moveTo>
                  <a:pt x="9032151" y="2539"/>
                </a:moveTo>
                <a:lnTo>
                  <a:pt x="111848" y="2539"/>
                </a:lnTo>
                <a:lnTo>
                  <a:pt x="118884" y="1270"/>
                </a:lnTo>
                <a:lnTo>
                  <a:pt x="126669" y="0"/>
                </a:lnTo>
                <a:lnTo>
                  <a:pt x="9017330" y="0"/>
                </a:lnTo>
                <a:lnTo>
                  <a:pt x="9025115" y="1270"/>
                </a:lnTo>
                <a:lnTo>
                  <a:pt x="9032151" y="2539"/>
                </a:lnTo>
                <a:close/>
              </a:path>
              <a:path w="9144000" h="882650">
                <a:moveTo>
                  <a:pt x="9047073" y="6350"/>
                </a:moveTo>
                <a:lnTo>
                  <a:pt x="96926" y="6350"/>
                </a:lnTo>
                <a:lnTo>
                  <a:pt x="103695" y="3810"/>
                </a:lnTo>
                <a:lnTo>
                  <a:pt x="111226" y="2539"/>
                </a:lnTo>
                <a:lnTo>
                  <a:pt x="9032773" y="2539"/>
                </a:lnTo>
                <a:lnTo>
                  <a:pt x="9040304" y="3810"/>
                </a:lnTo>
                <a:lnTo>
                  <a:pt x="9047073" y="6350"/>
                </a:lnTo>
                <a:close/>
              </a:path>
              <a:path w="9144000" h="882650">
                <a:moveTo>
                  <a:pt x="9054312" y="8889"/>
                </a:moveTo>
                <a:lnTo>
                  <a:pt x="89687" y="8889"/>
                </a:lnTo>
                <a:lnTo>
                  <a:pt x="96316" y="6350"/>
                </a:lnTo>
                <a:lnTo>
                  <a:pt x="9047683" y="6350"/>
                </a:lnTo>
                <a:lnTo>
                  <a:pt x="9054312" y="8889"/>
                </a:lnTo>
                <a:close/>
              </a:path>
              <a:path w="9144000" h="882650">
                <a:moveTo>
                  <a:pt x="9061399" y="11429"/>
                </a:moveTo>
                <a:lnTo>
                  <a:pt x="82600" y="11429"/>
                </a:lnTo>
                <a:lnTo>
                  <a:pt x="89090" y="8889"/>
                </a:lnTo>
                <a:lnTo>
                  <a:pt x="9054909" y="8889"/>
                </a:lnTo>
                <a:lnTo>
                  <a:pt x="9061399" y="11429"/>
                </a:lnTo>
                <a:close/>
              </a:path>
              <a:path w="9144000" h="882650">
                <a:moveTo>
                  <a:pt x="9061970" y="869950"/>
                </a:moveTo>
                <a:lnTo>
                  <a:pt x="82029" y="869950"/>
                </a:lnTo>
                <a:lnTo>
                  <a:pt x="75145" y="866140"/>
                </a:lnTo>
                <a:lnTo>
                  <a:pt x="68440" y="863600"/>
                </a:lnTo>
                <a:lnTo>
                  <a:pt x="62458" y="859790"/>
                </a:lnTo>
                <a:lnTo>
                  <a:pt x="55638" y="854710"/>
                </a:lnTo>
                <a:lnTo>
                  <a:pt x="49542" y="850900"/>
                </a:lnTo>
                <a:lnTo>
                  <a:pt x="43675" y="845819"/>
                </a:lnTo>
                <a:lnTo>
                  <a:pt x="38493" y="842010"/>
                </a:lnTo>
                <a:lnTo>
                  <a:pt x="33083" y="836930"/>
                </a:lnTo>
                <a:lnTo>
                  <a:pt x="32651" y="835660"/>
                </a:lnTo>
                <a:lnTo>
                  <a:pt x="27520" y="830580"/>
                </a:lnTo>
                <a:lnTo>
                  <a:pt x="23025" y="825500"/>
                </a:lnTo>
                <a:lnTo>
                  <a:pt x="18402" y="819150"/>
                </a:lnTo>
                <a:lnTo>
                  <a:pt x="14046" y="814069"/>
                </a:lnTo>
                <a:lnTo>
                  <a:pt x="9994" y="807719"/>
                </a:lnTo>
                <a:lnTo>
                  <a:pt x="9677" y="806450"/>
                </a:lnTo>
                <a:lnTo>
                  <a:pt x="6235" y="801369"/>
                </a:lnTo>
                <a:lnTo>
                  <a:pt x="2781" y="793750"/>
                </a:lnTo>
                <a:lnTo>
                  <a:pt x="0" y="788669"/>
                </a:lnTo>
                <a:lnTo>
                  <a:pt x="0" y="92710"/>
                </a:lnTo>
                <a:lnTo>
                  <a:pt x="2781" y="87629"/>
                </a:lnTo>
                <a:lnTo>
                  <a:pt x="6235" y="80010"/>
                </a:lnTo>
                <a:lnTo>
                  <a:pt x="9677" y="74929"/>
                </a:lnTo>
                <a:lnTo>
                  <a:pt x="14046" y="67310"/>
                </a:lnTo>
                <a:lnTo>
                  <a:pt x="18402" y="62229"/>
                </a:lnTo>
                <a:lnTo>
                  <a:pt x="23025" y="55879"/>
                </a:lnTo>
                <a:lnTo>
                  <a:pt x="27520" y="50800"/>
                </a:lnTo>
                <a:lnTo>
                  <a:pt x="32651" y="45720"/>
                </a:lnTo>
                <a:lnTo>
                  <a:pt x="33083" y="44450"/>
                </a:lnTo>
                <a:lnTo>
                  <a:pt x="38493" y="39370"/>
                </a:lnTo>
                <a:lnTo>
                  <a:pt x="43675" y="35560"/>
                </a:lnTo>
                <a:lnTo>
                  <a:pt x="49542" y="30479"/>
                </a:lnTo>
                <a:lnTo>
                  <a:pt x="55638" y="26670"/>
                </a:lnTo>
                <a:lnTo>
                  <a:pt x="61937" y="21589"/>
                </a:lnTo>
                <a:lnTo>
                  <a:pt x="62458" y="21589"/>
                </a:lnTo>
                <a:lnTo>
                  <a:pt x="68440" y="17779"/>
                </a:lnTo>
                <a:lnTo>
                  <a:pt x="75145" y="15239"/>
                </a:lnTo>
                <a:lnTo>
                  <a:pt x="82029" y="11429"/>
                </a:lnTo>
                <a:lnTo>
                  <a:pt x="9061970" y="11429"/>
                </a:lnTo>
                <a:lnTo>
                  <a:pt x="9068854" y="15239"/>
                </a:lnTo>
                <a:lnTo>
                  <a:pt x="9075559" y="17779"/>
                </a:lnTo>
                <a:lnTo>
                  <a:pt x="9081541" y="21589"/>
                </a:lnTo>
                <a:lnTo>
                  <a:pt x="9086656" y="25400"/>
                </a:lnTo>
                <a:lnTo>
                  <a:pt x="129870" y="25400"/>
                </a:lnTo>
                <a:lnTo>
                  <a:pt x="122720" y="26670"/>
                </a:lnTo>
                <a:lnTo>
                  <a:pt x="123355" y="26670"/>
                </a:lnTo>
                <a:lnTo>
                  <a:pt x="116319" y="27939"/>
                </a:lnTo>
                <a:lnTo>
                  <a:pt x="116941" y="27939"/>
                </a:lnTo>
                <a:lnTo>
                  <a:pt x="110032" y="29210"/>
                </a:lnTo>
                <a:lnTo>
                  <a:pt x="110642" y="29210"/>
                </a:lnTo>
                <a:lnTo>
                  <a:pt x="103860" y="30479"/>
                </a:lnTo>
                <a:lnTo>
                  <a:pt x="104457" y="30479"/>
                </a:lnTo>
                <a:lnTo>
                  <a:pt x="97828" y="33020"/>
                </a:lnTo>
                <a:lnTo>
                  <a:pt x="98412" y="33020"/>
                </a:lnTo>
                <a:lnTo>
                  <a:pt x="95167" y="34289"/>
                </a:lnTo>
                <a:lnTo>
                  <a:pt x="92494" y="34289"/>
                </a:lnTo>
                <a:lnTo>
                  <a:pt x="88277" y="36829"/>
                </a:lnTo>
                <a:lnTo>
                  <a:pt x="86728" y="36829"/>
                </a:lnTo>
                <a:lnTo>
                  <a:pt x="80568" y="40639"/>
                </a:lnTo>
                <a:lnTo>
                  <a:pt x="81102" y="40639"/>
                </a:lnTo>
                <a:lnTo>
                  <a:pt x="75120" y="43179"/>
                </a:lnTo>
                <a:lnTo>
                  <a:pt x="75641" y="43179"/>
                </a:lnTo>
                <a:lnTo>
                  <a:pt x="69850" y="46989"/>
                </a:lnTo>
                <a:lnTo>
                  <a:pt x="70358" y="46989"/>
                </a:lnTo>
                <a:lnTo>
                  <a:pt x="64757" y="50800"/>
                </a:lnTo>
                <a:lnTo>
                  <a:pt x="65239" y="50800"/>
                </a:lnTo>
                <a:lnTo>
                  <a:pt x="59842" y="54610"/>
                </a:lnTo>
                <a:lnTo>
                  <a:pt x="60312" y="54610"/>
                </a:lnTo>
                <a:lnTo>
                  <a:pt x="55130" y="58420"/>
                </a:lnTo>
                <a:lnTo>
                  <a:pt x="55575" y="58420"/>
                </a:lnTo>
                <a:lnTo>
                  <a:pt x="51850" y="62229"/>
                </a:lnTo>
                <a:lnTo>
                  <a:pt x="51041" y="62229"/>
                </a:lnTo>
                <a:lnTo>
                  <a:pt x="46304" y="67310"/>
                </a:lnTo>
                <a:lnTo>
                  <a:pt x="46710" y="67310"/>
                </a:lnTo>
                <a:lnTo>
                  <a:pt x="42227" y="72389"/>
                </a:lnTo>
                <a:lnTo>
                  <a:pt x="42608" y="72389"/>
                </a:lnTo>
                <a:lnTo>
                  <a:pt x="39427" y="76200"/>
                </a:lnTo>
                <a:lnTo>
                  <a:pt x="38735" y="76200"/>
                </a:lnTo>
                <a:lnTo>
                  <a:pt x="34747" y="82550"/>
                </a:lnTo>
                <a:lnTo>
                  <a:pt x="35090" y="82550"/>
                </a:lnTo>
                <a:lnTo>
                  <a:pt x="31381" y="87629"/>
                </a:lnTo>
                <a:lnTo>
                  <a:pt x="31699" y="87629"/>
                </a:lnTo>
                <a:lnTo>
                  <a:pt x="28257" y="92710"/>
                </a:lnTo>
                <a:lnTo>
                  <a:pt x="28549" y="92710"/>
                </a:lnTo>
                <a:lnTo>
                  <a:pt x="26019" y="97789"/>
                </a:lnTo>
                <a:lnTo>
                  <a:pt x="25666" y="97789"/>
                </a:lnTo>
                <a:lnTo>
                  <a:pt x="22796" y="104139"/>
                </a:lnTo>
                <a:lnTo>
                  <a:pt x="23037" y="104139"/>
                </a:lnTo>
                <a:lnTo>
                  <a:pt x="20485" y="110489"/>
                </a:lnTo>
                <a:lnTo>
                  <a:pt x="20701" y="110489"/>
                </a:lnTo>
                <a:lnTo>
                  <a:pt x="18902" y="115570"/>
                </a:lnTo>
                <a:lnTo>
                  <a:pt x="18643" y="115570"/>
                </a:lnTo>
                <a:lnTo>
                  <a:pt x="17034" y="121920"/>
                </a:lnTo>
                <a:lnTo>
                  <a:pt x="16878" y="121920"/>
                </a:lnTo>
                <a:lnTo>
                  <a:pt x="15544" y="128270"/>
                </a:lnTo>
                <a:lnTo>
                  <a:pt x="15405" y="128270"/>
                </a:lnTo>
                <a:lnTo>
                  <a:pt x="14357" y="134620"/>
                </a:lnTo>
                <a:lnTo>
                  <a:pt x="13487" y="140970"/>
                </a:lnTo>
                <a:lnTo>
                  <a:pt x="12943" y="147320"/>
                </a:lnTo>
                <a:lnTo>
                  <a:pt x="12700" y="154940"/>
                </a:lnTo>
                <a:lnTo>
                  <a:pt x="12700" y="726440"/>
                </a:lnTo>
                <a:lnTo>
                  <a:pt x="12848" y="732790"/>
                </a:lnTo>
                <a:lnTo>
                  <a:pt x="13398" y="740410"/>
                </a:lnTo>
                <a:lnTo>
                  <a:pt x="14249" y="746760"/>
                </a:lnTo>
                <a:lnTo>
                  <a:pt x="15405" y="753110"/>
                </a:lnTo>
                <a:lnTo>
                  <a:pt x="15544" y="753110"/>
                </a:lnTo>
                <a:lnTo>
                  <a:pt x="16878" y="759460"/>
                </a:lnTo>
                <a:lnTo>
                  <a:pt x="17034" y="759460"/>
                </a:lnTo>
                <a:lnTo>
                  <a:pt x="18643" y="765810"/>
                </a:lnTo>
                <a:lnTo>
                  <a:pt x="18902" y="765810"/>
                </a:lnTo>
                <a:lnTo>
                  <a:pt x="20701" y="770890"/>
                </a:lnTo>
                <a:lnTo>
                  <a:pt x="20485" y="770890"/>
                </a:lnTo>
                <a:lnTo>
                  <a:pt x="23037" y="777240"/>
                </a:lnTo>
                <a:lnTo>
                  <a:pt x="22796" y="777240"/>
                </a:lnTo>
                <a:lnTo>
                  <a:pt x="25666" y="783590"/>
                </a:lnTo>
                <a:lnTo>
                  <a:pt x="26019" y="783590"/>
                </a:lnTo>
                <a:lnTo>
                  <a:pt x="28549" y="788669"/>
                </a:lnTo>
                <a:lnTo>
                  <a:pt x="28257" y="788669"/>
                </a:lnTo>
                <a:lnTo>
                  <a:pt x="31699" y="793750"/>
                </a:lnTo>
                <a:lnTo>
                  <a:pt x="31381" y="793750"/>
                </a:lnTo>
                <a:lnTo>
                  <a:pt x="35090" y="800100"/>
                </a:lnTo>
                <a:lnTo>
                  <a:pt x="35544" y="800100"/>
                </a:lnTo>
                <a:lnTo>
                  <a:pt x="38735" y="805180"/>
                </a:lnTo>
                <a:lnTo>
                  <a:pt x="39427" y="805180"/>
                </a:lnTo>
                <a:lnTo>
                  <a:pt x="42608" y="808990"/>
                </a:lnTo>
                <a:lnTo>
                  <a:pt x="42227" y="808990"/>
                </a:lnTo>
                <a:lnTo>
                  <a:pt x="46710" y="814069"/>
                </a:lnTo>
                <a:lnTo>
                  <a:pt x="46304" y="814069"/>
                </a:lnTo>
                <a:lnTo>
                  <a:pt x="51041" y="819150"/>
                </a:lnTo>
                <a:lnTo>
                  <a:pt x="51850" y="819150"/>
                </a:lnTo>
                <a:lnTo>
                  <a:pt x="55575" y="822960"/>
                </a:lnTo>
                <a:lnTo>
                  <a:pt x="55130" y="822960"/>
                </a:lnTo>
                <a:lnTo>
                  <a:pt x="60312" y="826769"/>
                </a:lnTo>
                <a:lnTo>
                  <a:pt x="59842" y="826769"/>
                </a:lnTo>
                <a:lnTo>
                  <a:pt x="65239" y="830580"/>
                </a:lnTo>
                <a:lnTo>
                  <a:pt x="64757" y="830580"/>
                </a:lnTo>
                <a:lnTo>
                  <a:pt x="70358" y="834390"/>
                </a:lnTo>
                <a:lnTo>
                  <a:pt x="69850" y="834390"/>
                </a:lnTo>
                <a:lnTo>
                  <a:pt x="75641" y="838200"/>
                </a:lnTo>
                <a:lnTo>
                  <a:pt x="75120" y="838200"/>
                </a:lnTo>
                <a:lnTo>
                  <a:pt x="81102" y="840740"/>
                </a:lnTo>
                <a:lnTo>
                  <a:pt x="80568" y="840740"/>
                </a:lnTo>
                <a:lnTo>
                  <a:pt x="86728" y="844550"/>
                </a:lnTo>
                <a:lnTo>
                  <a:pt x="88277" y="844550"/>
                </a:lnTo>
                <a:lnTo>
                  <a:pt x="92494" y="847090"/>
                </a:lnTo>
                <a:lnTo>
                  <a:pt x="95167" y="847090"/>
                </a:lnTo>
                <a:lnTo>
                  <a:pt x="98412" y="848360"/>
                </a:lnTo>
                <a:lnTo>
                  <a:pt x="97828" y="848360"/>
                </a:lnTo>
                <a:lnTo>
                  <a:pt x="104457" y="850900"/>
                </a:lnTo>
                <a:lnTo>
                  <a:pt x="103860" y="850900"/>
                </a:lnTo>
                <a:lnTo>
                  <a:pt x="110642" y="852169"/>
                </a:lnTo>
                <a:lnTo>
                  <a:pt x="110032" y="852169"/>
                </a:lnTo>
                <a:lnTo>
                  <a:pt x="116941" y="853440"/>
                </a:lnTo>
                <a:lnTo>
                  <a:pt x="116319" y="853440"/>
                </a:lnTo>
                <a:lnTo>
                  <a:pt x="123355" y="854710"/>
                </a:lnTo>
                <a:lnTo>
                  <a:pt x="122720" y="854710"/>
                </a:lnTo>
                <a:lnTo>
                  <a:pt x="129870" y="855980"/>
                </a:lnTo>
                <a:lnTo>
                  <a:pt x="135851" y="855980"/>
                </a:lnTo>
                <a:lnTo>
                  <a:pt x="143205" y="857250"/>
                </a:lnTo>
                <a:lnTo>
                  <a:pt x="9085211" y="857250"/>
                </a:lnTo>
                <a:lnTo>
                  <a:pt x="9082062" y="859790"/>
                </a:lnTo>
                <a:lnTo>
                  <a:pt x="9081541" y="859790"/>
                </a:lnTo>
                <a:lnTo>
                  <a:pt x="9075559" y="863600"/>
                </a:lnTo>
                <a:lnTo>
                  <a:pt x="9068854" y="866140"/>
                </a:lnTo>
                <a:lnTo>
                  <a:pt x="9061970" y="869950"/>
                </a:lnTo>
                <a:close/>
              </a:path>
              <a:path w="9144000" h="882650">
                <a:moveTo>
                  <a:pt x="9052077" y="35560"/>
                </a:moveTo>
                <a:lnTo>
                  <a:pt x="9045587" y="33020"/>
                </a:lnTo>
                <a:lnTo>
                  <a:pt x="9046171" y="33020"/>
                </a:lnTo>
                <a:lnTo>
                  <a:pt x="9039542" y="30479"/>
                </a:lnTo>
                <a:lnTo>
                  <a:pt x="9040139" y="30479"/>
                </a:lnTo>
                <a:lnTo>
                  <a:pt x="9033357" y="29210"/>
                </a:lnTo>
                <a:lnTo>
                  <a:pt x="9033967" y="29210"/>
                </a:lnTo>
                <a:lnTo>
                  <a:pt x="9027058" y="27939"/>
                </a:lnTo>
                <a:lnTo>
                  <a:pt x="9027680" y="27939"/>
                </a:lnTo>
                <a:lnTo>
                  <a:pt x="9020644" y="26670"/>
                </a:lnTo>
                <a:lnTo>
                  <a:pt x="9021279" y="26670"/>
                </a:lnTo>
                <a:lnTo>
                  <a:pt x="9014129" y="25400"/>
                </a:lnTo>
                <a:lnTo>
                  <a:pt x="9086656" y="25400"/>
                </a:lnTo>
                <a:lnTo>
                  <a:pt x="9088361" y="26670"/>
                </a:lnTo>
                <a:lnTo>
                  <a:pt x="9094457" y="30479"/>
                </a:lnTo>
                <a:lnTo>
                  <a:pt x="9098857" y="34289"/>
                </a:lnTo>
                <a:lnTo>
                  <a:pt x="9051505" y="34289"/>
                </a:lnTo>
                <a:lnTo>
                  <a:pt x="9052077" y="35560"/>
                </a:lnTo>
                <a:close/>
              </a:path>
              <a:path w="9144000" h="882650">
                <a:moveTo>
                  <a:pt x="91922" y="35560"/>
                </a:moveTo>
                <a:lnTo>
                  <a:pt x="92494" y="34289"/>
                </a:lnTo>
                <a:lnTo>
                  <a:pt x="95167" y="34289"/>
                </a:lnTo>
                <a:lnTo>
                  <a:pt x="91922" y="35560"/>
                </a:lnTo>
                <a:close/>
              </a:path>
              <a:path w="9144000" h="882650">
                <a:moveTo>
                  <a:pt x="9057830" y="38100"/>
                </a:moveTo>
                <a:lnTo>
                  <a:pt x="9051505" y="34289"/>
                </a:lnTo>
                <a:lnTo>
                  <a:pt x="9098857" y="34289"/>
                </a:lnTo>
                <a:lnTo>
                  <a:pt x="9100324" y="35560"/>
                </a:lnTo>
                <a:lnTo>
                  <a:pt x="9102051" y="36829"/>
                </a:lnTo>
                <a:lnTo>
                  <a:pt x="9057271" y="36829"/>
                </a:lnTo>
                <a:lnTo>
                  <a:pt x="9057830" y="38100"/>
                </a:lnTo>
                <a:close/>
              </a:path>
              <a:path w="9144000" h="882650">
                <a:moveTo>
                  <a:pt x="86169" y="38100"/>
                </a:moveTo>
                <a:lnTo>
                  <a:pt x="86728" y="36829"/>
                </a:lnTo>
                <a:lnTo>
                  <a:pt x="88277" y="36829"/>
                </a:lnTo>
                <a:lnTo>
                  <a:pt x="86169" y="38100"/>
                </a:lnTo>
                <a:close/>
              </a:path>
              <a:path w="9144000" h="882650">
                <a:moveTo>
                  <a:pt x="9093390" y="63500"/>
                </a:moveTo>
                <a:lnTo>
                  <a:pt x="9088424" y="58420"/>
                </a:lnTo>
                <a:lnTo>
                  <a:pt x="9088869" y="58420"/>
                </a:lnTo>
                <a:lnTo>
                  <a:pt x="9083687" y="54610"/>
                </a:lnTo>
                <a:lnTo>
                  <a:pt x="9084157" y="54610"/>
                </a:lnTo>
                <a:lnTo>
                  <a:pt x="9078760" y="50800"/>
                </a:lnTo>
                <a:lnTo>
                  <a:pt x="9079242" y="50800"/>
                </a:lnTo>
                <a:lnTo>
                  <a:pt x="9073642" y="46989"/>
                </a:lnTo>
                <a:lnTo>
                  <a:pt x="9074150" y="46989"/>
                </a:lnTo>
                <a:lnTo>
                  <a:pt x="9068358" y="43179"/>
                </a:lnTo>
                <a:lnTo>
                  <a:pt x="9068879" y="43179"/>
                </a:lnTo>
                <a:lnTo>
                  <a:pt x="9062897" y="40639"/>
                </a:lnTo>
                <a:lnTo>
                  <a:pt x="9063431" y="40639"/>
                </a:lnTo>
                <a:lnTo>
                  <a:pt x="9057271" y="36829"/>
                </a:lnTo>
                <a:lnTo>
                  <a:pt x="9102051" y="36829"/>
                </a:lnTo>
                <a:lnTo>
                  <a:pt x="9105506" y="39370"/>
                </a:lnTo>
                <a:lnTo>
                  <a:pt x="9110916" y="44450"/>
                </a:lnTo>
                <a:lnTo>
                  <a:pt x="9111348" y="45720"/>
                </a:lnTo>
                <a:lnTo>
                  <a:pt x="9116479" y="50800"/>
                </a:lnTo>
                <a:lnTo>
                  <a:pt x="9120974" y="55879"/>
                </a:lnTo>
                <a:lnTo>
                  <a:pt x="9125597" y="62229"/>
                </a:lnTo>
                <a:lnTo>
                  <a:pt x="9092958" y="62229"/>
                </a:lnTo>
                <a:lnTo>
                  <a:pt x="9093390" y="63500"/>
                </a:lnTo>
                <a:close/>
              </a:path>
              <a:path w="9144000" h="882650">
                <a:moveTo>
                  <a:pt x="50609" y="63500"/>
                </a:moveTo>
                <a:lnTo>
                  <a:pt x="51041" y="62229"/>
                </a:lnTo>
                <a:lnTo>
                  <a:pt x="51850" y="62229"/>
                </a:lnTo>
                <a:lnTo>
                  <a:pt x="50609" y="63500"/>
                </a:lnTo>
                <a:close/>
              </a:path>
              <a:path w="9144000" h="882650">
                <a:moveTo>
                  <a:pt x="9105633" y="77470"/>
                </a:moveTo>
                <a:lnTo>
                  <a:pt x="9101391" y="72389"/>
                </a:lnTo>
                <a:lnTo>
                  <a:pt x="9101772" y="72389"/>
                </a:lnTo>
                <a:lnTo>
                  <a:pt x="9097276" y="67310"/>
                </a:lnTo>
                <a:lnTo>
                  <a:pt x="9097695" y="67310"/>
                </a:lnTo>
                <a:lnTo>
                  <a:pt x="9092958" y="62229"/>
                </a:lnTo>
                <a:lnTo>
                  <a:pt x="9125597" y="62229"/>
                </a:lnTo>
                <a:lnTo>
                  <a:pt x="9129953" y="67310"/>
                </a:lnTo>
                <a:lnTo>
                  <a:pt x="9134005" y="73660"/>
                </a:lnTo>
                <a:lnTo>
                  <a:pt x="9134322" y="74929"/>
                </a:lnTo>
                <a:lnTo>
                  <a:pt x="9135183" y="76200"/>
                </a:lnTo>
                <a:lnTo>
                  <a:pt x="9105265" y="76200"/>
                </a:lnTo>
                <a:lnTo>
                  <a:pt x="9105633" y="77470"/>
                </a:lnTo>
                <a:close/>
              </a:path>
              <a:path w="9144000" h="882650">
                <a:moveTo>
                  <a:pt x="38366" y="77470"/>
                </a:moveTo>
                <a:lnTo>
                  <a:pt x="38735" y="76200"/>
                </a:lnTo>
                <a:lnTo>
                  <a:pt x="39427" y="76200"/>
                </a:lnTo>
                <a:lnTo>
                  <a:pt x="38366" y="77470"/>
                </a:lnTo>
                <a:close/>
              </a:path>
              <a:path w="9144000" h="882650">
                <a:moveTo>
                  <a:pt x="9118600" y="99060"/>
                </a:moveTo>
                <a:lnTo>
                  <a:pt x="9115450" y="92710"/>
                </a:lnTo>
                <a:lnTo>
                  <a:pt x="9115742" y="92710"/>
                </a:lnTo>
                <a:lnTo>
                  <a:pt x="9112300" y="87629"/>
                </a:lnTo>
                <a:lnTo>
                  <a:pt x="9112618" y="87629"/>
                </a:lnTo>
                <a:lnTo>
                  <a:pt x="9108909" y="82550"/>
                </a:lnTo>
                <a:lnTo>
                  <a:pt x="9109252" y="82550"/>
                </a:lnTo>
                <a:lnTo>
                  <a:pt x="9105265" y="76200"/>
                </a:lnTo>
                <a:lnTo>
                  <a:pt x="9135183" y="76200"/>
                </a:lnTo>
                <a:lnTo>
                  <a:pt x="9137764" y="80010"/>
                </a:lnTo>
                <a:lnTo>
                  <a:pt x="9141218" y="87629"/>
                </a:lnTo>
                <a:lnTo>
                  <a:pt x="9144000" y="92710"/>
                </a:lnTo>
                <a:lnTo>
                  <a:pt x="9144000" y="97789"/>
                </a:lnTo>
                <a:lnTo>
                  <a:pt x="9118333" y="97789"/>
                </a:lnTo>
                <a:lnTo>
                  <a:pt x="9118600" y="99060"/>
                </a:lnTo>
                <a:close/>
              </a:path>
              <a:path w="9144000" h="882650">
                <a:moveTo>
                  <a:pt x="25387" y="99060"/>
                </a:moveTo>
                <a:lnTo>
                  <a:pt x="25666" y="97789"/>
                </a:lnTo>
                <a:lnTo>
                  <a:pt x="26019" y="97789"/>
                </a:lnTo>
                <a:lnTo>
                  <a:pt x="25387" y="99060"/>
                </a:lnTo>
                <a:close/>
              </a:path>
              <a:path w="9144000" h="882650">
                <a:moveTo>
                  <a:pt x="9125546" y="116839"/>
                </a:moveTo>
                <a:lnTo>
                  <a:pt x="9123299" y="110489"/>
                </a:lnTo>
                <a:lnTo>
                  <a:pt x="9123514" y="110489"/>
                </a:lnTo>
                <a:lnTo>
                  <a:pt x="9120962" y="104139"/>
                </a:lnTo>
                <a:lnTo>
                  <a:pt x="9121203" y="104139"/>
                </a:lnTo>
                <a:lnTo>
                  <a:pt x="9118333" y="97789"/>
                </a:lnTo>
                <a:lnTo>
                  <a:pt x="9144000" y="97789"/>
                </a:lnTo>
                <a:lnTo>
                  <a:pt x="9144000" y="115570"/>
                </a:lnTo>
                <a:lnTo>
                  <a:pt x="9125356" y="115570"/>
                </a:lnTo>
                <a:lnTo>
                  <a:pt x="9125546" y="116839"/>
                </a:lnTo>
                <a:close/>
              </a:path>
              <a:path w="9144000" h="882650">
                <a:moveTo>
                  <a:pt x="18453" y="116839"/>
                </a:moveTo>
                <a:lnTo>
                  <a:pt x="18643" y="115570"/>
                </a:lnTo>
                <a:lnTo>
                  <a:pt x="18902" y="115570"/>
                </a:lnTo>
                <a:lnTo>
                  <a:pt x="18453" y="116839"/>
                </a:lnTo>
                <a:close/>
              </a:path>
              <a:path w="9144000" h="882650">
                <a:moveTo>
                  <a:pt x="9127286" y="123189"/>
                </a:moveTo>
                <a:lnTo>
                  <a:pt x="9125356" y="115570"/>
                </a:lnTo>
                <a:lnTo>
                  <a:pt x="9144000" y="115570"/>
                </a:lnTo>
                <a:lnTo>
                  <a:pt x="9144000" y="121920"/>
                </a:lnTo>
                <a:lnTo>
                  <a:pt x="9127121" y="121920"/>
                </a:lnTo>
                <a:lnTo>
                  <a:pt x="9127286" y="123189"/>
                </a:lnTo>
                <a:close/>
              </a:path>
              <a:path w="9144000" h="882650">
                <a:moveTo>
                  <a:pt x="16713" y="123189"/>
                </a:moveTo>
                <a:lnTo>
                  <a:pt x="16878" y="121920"/>
                </a:lnTo>
                <a:lnTo>
                  <a:pt x="17034" y="121920"/>
                </a:lnTo>
                <a:lnTo>
                  <a:pt x="16713" y="123189"/>
                </a:lnTo>
                <a:close/>
              </a:path>
              <a:path w="9144000" h="882650">
                <a:moveTo>
                  <a:pt x="9128721" y="129539"/>
                </a:moveTo>
                <a:lnTo>
                  <a:pt x="9127121" y="121920"/>
                </a:lnTo>
                <a:lnTo>
                  <a:pt x="9144000" y="121920"/>
                </a:lnTo>
                <a:lnTo>
                  <a:pt x="9144000" y="128270"/>
                </a:lnTo>
                <a:lnTo>
                  <a:pt x="9128594" y="128270"/>
                </a:lnTo>
                <a:lnTo>
                  <a:pt x="9128721" y="129539"/>
                </a:lnTo>
                <a:close/>
              </a:path>
              <a:path w="9144000" h="882650">
                <a:moveTo>
                  <a:pt x="15278" y="129539"/>
                </a:moveTo>
                <a:lnTo>
                  <a:pt x="15405" y="128270"/>
                </a:lnTo>
                <a:lnTo>
                  <a:pt x="15544" y="128270"/>
                </a:lnTo>
                <a:lnTo>
                  <a:pt x="15278" y="129539"/>
                </a:lnTo>
                <a:close/>
              </a:path>
              <a:path w="9144000" h="882650">
                <a:moveTo>
                  <a:pt x="9144000" y="734060"/>
                </a:moveTo>
                <a:lnTo>
                  <a:pt x="9131122" y="734060"/>
                </a:lnTo>
                <a:lnTo>
                  <a:pt x="9131300" y="726440"/>
                </a:lnTo>
                <a:lnTo>
                  <a:pt x="9131300" y="154940"/>
                </a:lnTo>
                <a:lnTo>
                  <a:pt x="9131122" y="147320"/>
                </a:lnTo>
                <a:lnTo>
                  <a:pt x="9130601" y="140970"/>
                </a:lnTo>
                <a:lnTo>
                  <a:pt x="9129750" y="134620"/>
                </a:lnTo>
                <a:lnTo>
                  <a:pt x="9128594" y="128270"/>
                </a:lnTo>
                <a:lnTo>
                  <a:pt x="9144000" y="128270"/>
                </a:lnTo>
                <a:lnTo>
                  <a:pt x="9144000" y="734060"/>
                </a:lnTo>
                <a:close/>
              </a:path>
              <a:path w="9144000" h="882650">
                <a:moveTo>
                  <a:pt x="14147" y="135890"/>
                </a:moveTo>
                <a:lnTo>
                  <a:pt x="14249" y="134620"/>
                </a:lnTo>
                <a:lnTo>
                  <a:pt x="14147" y="135890"/>
                </a:lnTo>
                <a:close/>
              </a:path>
              <a:path w="9144000" h="882650">
                <a:moveTo>
                  <a:pt x="9129852" y="135890"/>
                </a:moveTo>
                <a:lnTo>
                  <a:pt x="9129642" y="134620"/>
                </a:lnTo>
                <a:lnTo>
                  <a:pt x="9129852" y="135890"/>
                </a:lnTo>
                <a:close/>
              </a:path>
              <a:path w="9144000" h="882650">
                <a:moveTo>
                  <a:pt x="13335" y="142240"/>
                </a:moveTo>
                <a:lnTo>
                  <a:pt x="13398" y="140970"/>
                </a:lnTo>
                <a:lnTo>
                  <a:pt x="13335" y="142240"/>
                </a:lnTo>
                <a:close/>
              </a:path>
              <a:path w="9144000" h="882650">
                <a:moveTo>
                  <a:pt x="9130665" y="142240"/>
                </a:moveTo>
                <a:lnTo>
                  <a:pt x="9130512" y="140970"/>
                </a:lnTo>
                <a:lnTo>
                  <a:pt x="9130665" y="142240"/>
                </a:lnTo>
                <a:close/>
              </a:path>
              <a:path w="9144000" h="882650">
                <a:moveTo>
                  <a:pt x="12852" y="148590"/>
                </a:moveTo>
                <a:lnTo>
                  <a:pt x="12877" y="147320"/>
                </a:lnTo>
                <a:lnTo>
                  <a:pt x="12852" y="148590"/>
                </a:lnTo>
                <a:close/>
              </a:path>
              <a:path w="9144000" h="882650">
                <a:moveTo>
                  <a:pt x="9131147" y="148590"/>
                </a:moveTo>
                <a:lnTo>
                  <a:pt x="9131056" y="147320"/>
                </a:lnTo>
                <a:lnTo>
                  <a:pt x="9131147" y="148590"/>
                </a:lnTo>
                <a:close/>
              </a:path>
              <a:path w="9144000" h="882650">
                <a:moveTo>
                  <a:pt x="12943" y="734060"/>
                </a:moveTo>
                <a:lnTo>
                  <a:pt x="12852" y="732790"/>
                </a:lnTo>
                <a:lnTo>
                  <a:pt x="12943" y="734060"/>
                </a:lnTo>
                <a:close/>
              </a:path>
              <a:path w="9144000" h="882650">
                <a:moveTo>
                  <a:pt x="9144000" y="740410"/>
                </a:moveTo>
                <a:lnTo>
                  <a:pt x="9130601" y="740410"/>
                </a:lnTo>
                <a:lnTo>
                  <a:pt x="9131147" y="732790"/>
                </a:lnTo>
                <a:lnTo>
                  <a:pt x="9131122" y="734060"/>
                </a:lnTo>
                <a:lnTo>
                  <a:pt x="9144000" y="734060"/>
                </a:lnTo>
                <a:lnTo>
                  <a:pt x="9144000" y="740410"/>
                </a:lnTo>
                <a:close/>
              </a:path>
              <a:path w="9144000" h="882650">
                <a:moveTo>
                  <a:pt x="13487" y="740410"/>
                </a:moveTo>
                <a:lnTo>
                  <a:pt x="13335" y="739140"/>
                </a:lnTo>
                <a:lnTo>
                  <a:pt x="13487" y="740410"/>
                </a:lnTo>
                <a:close/>
              </a:path>
              <a:path w="9144000" h="882650">
                <a:moveTo>
                  <a:pt x="9144000" y="746760"/>
                </a:moveTo>
                <a:lnTo>
                  <a:pt x="9129750" y="746760"/>
                </a:lnTo>
                <a:lnTo>
                  <a:pt x="9130665" y="739140"/>
                </a:lnTo>
                <a:lnTo>
                  <a:pt x="9130601" y="740410"/>
                </a:lnTo>
                <a:lnTo>
                  <a:pt x="9144000" y="740410"/>
                </a:lnTo>
                <a:lnTo>
                  <a:pt x="9144000" y="746760"/>
                </a:lnTo>
                <a:close/>
              </a:path>
              <a:path w="9144000" h="882650">
                <a:moveTo>
                  <a:pt x="14357" y="746760"/>
                </a:moveTo>
                <a:lnTo>
                  <a:pt x="14147" y="745490"/>
                </a:lnTo>
                <a:lnTo>
                  <a:pt x="14357" y="746760"/>
                </a:lnTo>
                <a:close/>
              </a:path>
              <a:path w="9144000" h="882650">
                <a:moveTo>
                  <a:pt x="9144000" y="753110"/>
                </a:moveTo>
                <a:lnTo>
                  <a:pt x="9128594" y="753110"/>
                </a:lnTo>
                <a:lnTo>
                  <a:pt x="9129852" y="745490"/>
                </a:lnTo>
                <a:lnTo>
                  <a:pt x="9129750" y="746760"/>
                </a:lnTo>
                <a:lnTo>
                  <a:pt x="9144000" y="746760"/>
                </a:lnTo>
                <a:lnTo>
                  <a:pt x="9144000" y="753110"/>
                </a:lnTo>
                <a:close/>
              </a:path>
              <a:path w="9144000" h="882650">
                <a:moveTo>
                  <a:pt x="15544" y="753110"/>
                </a:moveTo>
                <a:lnTo>
                  <a:pt x="15405" y="753110"/>
                </a:lnTo>
                <a:lnTo>
                  <a:pt x="15278" y="751840"/>
                </a:lnTo>
                <a:lnTo>
                  <a:pt x="15544" y="753110"/>
                </a:lnTo>
                <a:close/>
              </a:path>
              <a:path w="9144000" h="882650">
                <a:moveTo>
                  <a:pt x="9144000" y="759460"/>
                </a:moveTo>
                <a:lnTo>
                  <a:pt x="9127121" y="759460"/>
                </a:lnTo>
                <a:lnTo>
                  <a:pt x="9128721" y="751840"/>
                </a:lnTo>
                <a:lnTo>
                  <a:pt x="9128594" y="753110"/>
                </a:lnTo>
                <a:lnTo>
                  <a:pt x="9144000" y="753110"/>
                </a:lnTo>
                <a:lnTo>
                  <a:pt x="9144000" y="759460"/>
                </a:lnTo>
                <a:close/>
              </a:path>
              <a:path w="9144000" h="882650">
                <a:moveTo>
                  <a:pt x="17034" y="759460"/>
                </a:moveTo>
                <a:lnTo>
                  <a:pt x="16878" y="759460"/>
                </a:lnTo>
                <a:lnTo>
                  <a:pt x="16713" y="758190"/>
                </a:lnTo>
                <a:lnTo>
                  <a:pt x="17034" y="759460"/>
                </a:lnTo>
                <a:close/>
              </a:path>
              <a:path w="9144000" h="882650">
                <a:moveTo>
                  <a:pt x="9144000" y="765810"/>
                </a:moveTo>
                <a:lnTo>
                  <a:pt x="9125356" y="765810"/>
                </a:lnTo>
                <a:lnTo>
                  <a:pt x="9127286" y="758190"/>
                </a:lnTo>
                <a:lnTo>
                  <a:pt x="9127121" y="759460"/>
                </a:lnTo>
                <a:lnTo>
                  <a:pt x="9144000" y="759460"/>
                </a:lnTo>
                <a:lnTo>
                  <a:pt x="9144000" y="765810"/>
                </a:lnTo>
                <a:close/>
              </a:path>
              <a:path w="9144000" h="882650">
                <a:moveTo>
                  <a:pt x="18902" y="765810"/>
                </a:moveTo>
                <a:lnTo>
                  <a:pt x="18643" y="765810"/>
                </a:lnTo>
                <a:lnTo>
                  <a:pt x="18453" y="764540"/>
                </a:lnTo>
                <a:lnTo>
                  <a:pt x="18902" y="765810"/>
                </a:lnTo>
                <a:close/>
              </a:path>
              <a:path w="9144000" h="882650">
                <a:moveTo>
                  <a:pt x="9144000" y="783590"/>
                </a:moveTo>
                <a:lnTo>
                  <a:pt x="9118333" y="783590"/>
                </a:lnTo>
                <a:lnTo>
                  <a:pt x="9121203" y="777240"/>
                </a:lnTo>
                <a:lnTo>
                  <a:pt x="9120962" y="777240"/>
                </a:lnTo>
                <a:lnTo>
                  <a:pt x="9123514" y="770890"/>
                </a:lnTo>
                <a:lnTo>
                  <a:pt x="9123299" y="770890"/>
                </a:lnTo>
                <a:lnTo>
                  <a:pt x="9125546" y="764540"/>
                </a:lnTo>
                <a:lnTo>
                  <a:pt x="9125356" y="765810"/>
                </a:lnTo>
                <a:lnTo>
                  <a:pt x="9144000" y="765810"/>
                </a:lnTo>
                <a:lnTo>
                  <a:pt x="9144000" y="783590"/>
                </a:lnTo>
                <a:close/>
              </a:path>
              <a:path w="9144000" h="882650">
                <a:moveTo>
                  <a:pt x="26019" y="783590"/>
                </a:moveTo>
                <a:lnTo>
                  <a:pt x="25666" y="783590"/>
                </a:lnTo>
                <a:lnTo>
                  <a:pt x="25387" y="782319"/>
                </a:lnTo>
                <a:lnTo>
                  <a:pt x="26019" y="783590"/>
                </a:lnTo>
                <a:close/>
              </a:path>
              <a:path w="9144000" h="882650">
                <a:moveTo>
                  <a:pt x="9138340" y="800100"/>
                </a:moveTo>
                <a:lnTo>
                  <a:pt x="9108909" y="800100"/>
                </a:lnTo>
                <a:lnTo>
                  <a:pt x="9112618" y="793750"/>
                </a:lnTo>
                <a:lnTo>
                  <a:pt x="9112300" y="793750"/>
                </a:lnTo>
                <a:lnTo>
                  <a:pt x="9115742" y="788669"/>
                </a:lnTo>
                <a:lnTo>
                  <a:pt x="9115450" y="788669"/>
                </a:lnTo>
                <a:lnTo>
                  <a:pt x="9118600" y="782319"/>
                </a:lnTo>
                <a:lnTo>
                  <a:pt x="9118333" y="783590"/>
                </a:lnTo>
                <a:lnTo>
                  <a:pt x="9144000" y="783590"/>
                </a:lnTo>
                <a:lnTo>
                  <a:pt x="9144000" y="788669"/>
                </a:lnTo>
                <a:lnTo>
                  <a:pt x="9141218" y="793750"/>
                </a:lnTo>
                <a:lnTo>
                  <a:pt x="9138340" y="800100"/>
                </a:lnTo>
                <a:close/>
              </a:path>
              <a:path w="9144000" h="882650">
                <a:moveTo>
                  <a:pt x="35544" y="800100"/>
                </a:moveTo>
                <a:lnTo>
                  <a:pt x="35090" y="800100"/>
                </a:lnTo>
                <a:lnTo>
                  <a:pt x="34747" y="798830"/>
                </a:lnTo>
                <a:lnTo>
                  <a:pt x="35544" y="800100"/>
                </a:lnTo>
                <a:close/>
              </a:path>
              <a:path w="9144000" h="882650">
                <a:moveTo>
                  <a:pt x="9135183" y="805180"/>
                </a:moveTo>
                <a:lnTo>
                  <a:pt x="9105265" y="805180"/>
                </a:lnTo>
                <a:lnTo>
                  <a:pt x="9109252" y="798830"/>
                </a:lnTo>
                <a:lnTo>
                  <a:pt x="9108909" y="800100"/>
                </a:lnTo>
                <a:lnTo>
                  <a:pt x="9138340" y="800100"/>
                </a:lnTo>
                <a:lnTo>
                  <a:pt x="9137764" y="801369"/>
                </a:lnTo>
                <a:lnTo>
                  <a:pt x="9135183" y="805180"/>
                </a:lnTo>
                <a:close/>
              </a:path>
              <a:path w="9144000" h="882650">
                <a:moveTo>
                  <a:pt x="39427" y="805180"/>
                </a:moveTo>
                <a:lnTo>
                  <a:pt x="38735" y="805180"/>
                </a:lnTo>
                <a:lnTo>
                  <a:pt x="38366" y="803910"/>
                </a:lnTo>
                <a:lnTo>
                  <a:pt x="39427" y="805180"/>
                </a:lnTo>
                <a:close/>
              </a:path>
              <a:path w="9144000" h="882650">
                <a:moveTo>
                  <a:pt x="9125597" y="819150"/>
                </a:moveTo>
                <a:lnTo>
                  <a:pt x="9092958" y="819150"/>
                </a:lnTo>
                <a:lnTo>
                  <a:pt x="9097695" y="814069"/>
                </a:lnTo>
                <a:lnTo>
                  <a:pt x="9097276" y="814069"/>
                </a:lnTo>
                <a:lnTo>
                  <a:pt x="9101772" y="808990"/>
                </a:lnTo>
                <a:lnTo>
                  <a:pt x="9101391" y="808990"/>
                </a:lnTo>
                <a:lnTo>
                  <a:pt x="9105633" y="803910"/>
                </a:lnTo>
                <a:lnTo>
                  <a:pt x="9105265" y="805180"/>
                </a:lnTo>
                <a:lnTo>
                  <a:pt x="9135183" y="805180"/>
                </a:lnTo>
                <a:lnTo>
                  <a:pt x="9134322" y="806450"/>
                </a:lnTo>
                <a:lnTo>
                  <a:pt x="9129953" y="814069"/>
                </a:lnTo>
                <a:lnTo>
                  <a:pt x="9125597" y="819150"/>
                </a:lnTo>
                <a:close/>
              </a:path>
              <a:path w="9144000" h="882650">
                <a:moveTo>
                  <a:pt x="51850" y="819150"/>
                </a:moveTo>
                <a:lnTo>
                  <a:pt x="51041" y="819150"/>
                </a:lnTo>
                <a:lnTo>
                  <a:pt x="50609" y="817880"/>
                </a:lnTo>
                <a:lnTo>
                  <a:pt x="51850" y="819150"/>
                </a:lnTo>
                <a:close/>
              </a:path>
              <a:path w="9144000" h="882650">
                <a:moveTo>
                  <a:pt x="9102051" y="844550"/>
                </a:moveTo>
                <a:lnTo>
                  <a:pt x="9057271" y="844550"/>
                </a:lnTo>
                <a:lnTo>
                  <a:pt x="9063431" y="840740"/>
                </a:lnTo>
                <a:lnTo>
                  <a:pt x="9062897" y="840740"/>
                </a:lnTo>
                <a:lnTo>
                  <a:pt x="9068879" y="838200"/>
                </a:lnTo>
                <a:lnTo>
                  <a:pt x="9068358" y="838200"/>
                </a:lnTo>
                <a:lnTo>
                  <a:pt x="9074150" y="834390"/>
                </a:lnTo>
                <a:lnTo>
                  <a:pt x="9073642" y="834390"/>
                </a:lnTo>
                <a:lnTo>
                  <a:pt x="9079242" y="830580"/>
                </a:lnTo>
                <a:lnTo>
                  <a:pt x="9078760" y="830580"/>
                </a:lnTo>
                <a:lnTo>
                  <a:pt x="9084157" y="826769"/>
                </a:lnTo>
                <a:lnTo>
                  <a:pt x="9083687" y="826769"/>
                </a:lnTo>
                <a:lnTo>
                  <a:pt x="9088869" y="822960"/>
                </a:lnTo>
                <a:lnTo>
                  <a:pt x="9088424" y="822960"/>
                </a:lnTo>
                <a:lnTo>
                  <a:pt x="9093390" y="817880"/>
                </a:lnTo>
                <a:lnTo>
                  <a:pt x="9092958" y="819150"/>
                </a:lnTo>
                <a:lnTo>
                  <a:pt x="9125597" y="819150"/>
                </a:lnTo>
                <a:lnTo>
                  <a:pt x="9120974" y="825500"/>
                </a:lnTo>
                <a:lnTo>
                  <a:pt x="9116479" y="830580"/>
                </a:lnTo>
                <a:lnTo>
                  <a:pt x="9111348" y="835660"/>
                </a:lnTo>
                <a:lnTo>
                  <a:pt x="9110916" y="836930"/>
                </a:lnTo>
                <a:lnTo>
                  <a:pt x="9105506" y="842010"/>
                </a:lnTo>
                <a:lnTo>
                  <a:pt x="9102051" y="844550"/>
                </a:lnTo>
                <a:close/>
              </a:path>
              <a:path w="9144000" h="882650">
                <a:moveTo>
                  <a:pt x="88277" y="844550"/>
                </a:moveTo>
                <a:lnTo>
                  <a:pt x="86728" y="844550"/>
                </a:lnTo>
                <a:lnTo>
                  <a:pt x="86169" y="843280"/>
                </a:lnTo>
                <a:lnTo>
                  <a:pt x="88277" y="844550"/>
                </a:lnTo>
                <a:close/>
              </a:path>
              <a:path w="9144000" h="882650">
                <a:moveTo>
                  <a:pt x="9098857" y="847090"/>
                </a:moveTo>
                <a:lnTo>
                  <a:pt x="9051505" y="847090"/>
                </a:lnTo>
                <a:lnTo>
                  <a:pt x="9057830" y="843280"/>
                </a:lnTo>
                <a:lnTo>
                  <a:pt x="9057271" y="844550"/>
                </a:lnTo>
                <a:lnTo>
                  <a:pt x="9102051" y="844550"/>
                </a:lnTo>
                <a:lnTo>
                  <a:pt x="9100324" y="845819"/>
                </a:lnTo>
                <a:lnTo>
                  <a:pt x="9098857" y="847090"/>
                </a:lnTo>
                <a:close/>
              </a:path>
              <a:path w="9144000" h="882650">
                <a:moveTo>
                  <a:pt x="95167" y="847090"/>
                </a:moveTo>
                <a:lnTo>
                  <a:pt x="92494" y="847090"/>
                </a:lnTo>
                <a:lnTo>
                  <a:pt x="91922" y="845819"/>
                </a:lnTo>
                <a:lnTo>
                  <a:pt x="95167" y="847090"/>
                </a:lnTo>
                <a:close/>
              </a:path>
              <a:path w="9144000" h="882650">
                <a:moveTo>
                  <a:pt x="9085211" y="857250"/>
                </a:moveTo>
                <a:lnTo>
                  <a:pt x="9000794" y="857250"/>
                </a:lnTo>
                <a:lnTo>
                  <a:pt x="9008148" y="855980"/>
                </a:lnTo>
                <a:lnTo>
                  <a:pt x="9014129" y="855980"/>
                </a:lnTo>
                <a:lnTo>
                  <a:pt x="9021279" y="854710"/>
                </a:lnTo>
                <a:lnTo>
                  <a:pt x="9020644" y="854710"/>
                </a:lnTo>
                <a:lnTo>
                  <a:pt x="9027680" y="853440"/>
                </a:lnTo>
                <a:lnTo>
                  <a:pt x="9027058" y="853440"/>
                </a:lnTo>
                <a:lnTo>
                  <a:pt x="9033967" y="852169"/>
                </a:lnTo>
                <a:lnTo>
                  <a:pt x="9033357" y="852169"/>
                </a:lnTo>
                <a:lnTo>
                  <a:pt x="9040139" y="850900"/>
                </a:lnTo>
                <a:lnTo>
                  <a:pt x="9039542" y="850900"/>
                </a:lnTo>
                <a:lnTo>
                  <a:pt x="9046171" y="848360"/>
                </a:lnTo>
                <a:lnTo>
                  <a:pt x="9045587" y="848360"/>
                </a:lnTo>
                <a:lnTo>
                  <a:pt x="9052077" y="845819"/>
                </a:lnTo>
                <a:lnTo>
                  <a:pt x="9051505" y="847090"/>
                </a:lnTo>
                <a:lnTo>
                  <a:pt x="9098857" y="847090"/>
                </a:lnTo>
                <a:lnTo>
                  <a:pt x="9094457" y="850900"/>
                </a:lnTo>
                <a:lnTo>
                  <a:pt x="9088361" y="854710"/>
                </a:lnTo>
                <a:lnTo>
                  <a:pt x="9085211" y="857250"/>
                </a:lnTo>
                <a:close/>
              </a:path>
              <a:path w="9144000" h="882650">
                <a:moveTo>
                  <a:pt x="9054909" y="872490"/>
                </a:moveTo>
                <a:lnTo>
                  <a:pt x="89090" y="872490"/>
                </a:lnTo>
                <a:lnTo>
                  <a:pt x="82600" y="869950"/>
                </a:lnTo>
                <a:lnTo>
                  <a:pt x="9061399" y="869950"/>
                </a:lnTo>
                <a:lnTo>
                  <a:pt x="9054909" y="872490"/>
                </a:lnTo>
                <a:close/>
              </a:path>
              <a:path w="9144000" h="882650">
                <a:moveTo>
                  <a:pt x="9047683" y="875030"/>
                </a:moveTo>
                <a:lnTo>
                  <a:pt x="96316" y="875030"/>
                </a:lnTo>
                <a:lnTo>
                  <a:pt x="89687" y="872490"/>
                </a:lnTo>
                <a:lnTo>
                  <a:pt x="9054312" y="872490"/>
                </a:lnTo>
                <a:lnTo>
                  <a:pt x="9047683" y="875030"/>
                </a:lnTo>
                <a:close/>
              </a:path>
              <a:path w="9144000" h="882650">
                <a:moveTo>
                  <a:pt x="9032773" y="878840"/>
                </a:moveTo>
                <a:lnTo>
                  <a:pt x="111226" y="878840"/>
                </a:lnTo>
                <a:lnTo>
                  <a:pt x="103695" y="877569"/>
                </a:lnTo>
                <a:lnTo>
                  <a:pt x="96926" y="875030"/>
                </a:lnTo>
                <a:lnTo>
                  <a:pt x="9047073" y="875030"/>
                </a:lnTo>
                <a:lnTo>
                  <a:pt x="9040304" y="877569"/>
                </a:lnTo>
                <a:lnTo>
                  <a:pt x="9032773" y="878840"/>
                </a:lnTo>
                <a:close/>
              </a:path>
              <a:path w="9144000" h="882650">
                <a:moveTo>
                  <a:pt x="9017330" y="881380"/>
                </a:moveTo>
                <a:lnTo>
                  <a:pt x="126669" y="881380"/>
                </a:lnTo>
                <a:lnTo>
                  <a:pt x="118884" y="880110"/>
                </a:lnTo>
                <a:lnTo>
                  <a:pt x="111848" y="878840"/>
                </a:lnTo>
                <a:lnTo>
                  <a:pt x="9032151" y="878840"/>
                </a:lnTo>
                <a:lnTo>
                  <a:pt x="9025115" y="880110"/>
                </a:lnTo>
                <a:lnTo>
                  <a:pt x="9017330" y="881380"/>
                </a:lnTo>
                <a:close/>
              </a:path>
              <a:path w="9144000" h="882650">
                <a:moveTo>
                  <a:pt x="9001442" y="882650"/>
                </a:moveTo>
                <a:lnTo>
                  <a:pt x="142557" y="882650"/>
                </a:lnTo>
                <a:lnTo>
                  <a:pt x="135204" y="881380"/>
                </a:lnTo>
                <a:lnTo>
                  <a:pt x="9008795" y="881380"/>
                </a:lnTo>
                <a:lnTo>
                  <a:pt x="9001442" y="88265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7291" y="501586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11" name="object 11"/>
          <p:cNvSpPr/>
          <p:nvPr/>
        </p:nvSpPr>
        <p:spPr>
          <a:xfrm>
            <a:off x="8534400" y="6336791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4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21700" y="6324600"/>
            <a:ext cx="622300" cy="533400"/>
          </a:xfrm>
          <a:custGeom>
            <a:avLst/>
            <a:gdLst/>
            <a:ahLst/>
            <a:cxnLst/>
            <a:rect l="l" t="t" r="r" b="b"/>
            <a:pathLst>
              <a:path w="622300" h="533400">
                <a:moveTo>
                  <a:pt x="25400" y="533400"/>
                </a:move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223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22300" h="5334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25400"/>
                </a:moveTo>
                <a:lnTo>
                  <a:pt x="609600" y="12700"/>
                </a:lnTo>
                <a:lnTo>
                  <a:pt x="622300" y="12700"/>
                </a:lnTo>
                <a:lnTo>
                  <a:pt x="622300" y="25400"/>
                </a:lnTo>
                <a:close/>
              </a:path>
              <a:path w="622300" h="5334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22300" h="5334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22300" h="533400">
                <a:moveTo>
                  <a:pt x="6223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223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3052" y="1292669"/>
            <a:ext cx="8622665" cy="5407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675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二、起重吊装安全措施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（2）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304165" indent="-384810" algn="just">
              <a:lnSpc>
                <a:spcPts val="3000"/>
              </a:lnSpc>
              <a:spcBef>
                <a:spcPts val="180"/>
              </a:spcBef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6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起重机吊装作业应符合下列规定：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①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起重机进场使用前应进行检查，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各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项载荷指标及安全性能合格后方可使用。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②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起重机的力矩限制器、变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幅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限制器、起重量限制器以及各种行程限位开关、吊钩防脱绳保险等安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全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保护装置，应齐全、灵敏可靠。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③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起重机作业时，起重臂和重物下方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严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禁有人停留、工作或通过。严禁用起重机载运人员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50165" indent="-384810">
              <a:lnSpc>
                <a:spcPts val="3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7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自制的起重扒杆吊装作业应符合下列规定：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①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起重扒杆应进行专项设计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，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并在专项施工方案中明确。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②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起重扒杆必须按照设计进行安装，作业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前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进行试吊，验收合格后方可使用，并做好书面记录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8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钢丝绳与地锚设置应符合下列规定：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①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起重钢丝绳应符合《钢丝绳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 marR="297815">
              <a:lnSpc>
                <a:spcPct val="125000"/>
              </a:lnSpc>
            </a:pP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(GB/T8918)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等有关标准的规定。起重钢丝绳的选用应符合起重设备性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能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和技术要求，磨损、断丝不得超标。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②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缆风绳安全系数必须大于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3.5。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39751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③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滑轮、地锚的设置应符合专项施工方案的要求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R="5080" algn="r">
              <a:lnSpc>
                <a:spcPct val="100000"/>
              </a:lnSpc>
              <a:spcBef>
                <a:spcPts val="173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7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52" y="1364742"/>
            <a:ext cx="8706485" cy="37973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0"/>
              </a:spcBef>
            </a:pPr>
            <a:r>
              <a:rPr sz="2000" b="1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二、起重吊装安全措施</a:t>
            </a:r>
            <a:r>
              <a:rPr sz="2000" b="1" spc="-5" dirty="0">
                <a:solidFill>
                  <a:srgbClr val="00AFEF"/>
                </a:solidFill>
                <a:latin typeface="黑体" panose="02010609060101010101" charset="-122"/>
                <a:cs typeface="黑体" panose="02010609060101010101" charset="-122"/>
              </a:rPr>
              <a:t>（3）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140335">
              <a:lnSpc>
                <a:spcPct val="100000"/>
              </a:lnSpc>
              <a:spcBef>
                <a:spcPts val="900"/>
              </a:spcBef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9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起重机作业路面的地基承载力应符合专项施工方案的要求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25145" marR="5080" indent="-513080">
              <a:lnSpc>
                <a:spcPct val="138000"/>
              </a:lnSpc>
            </a:pP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10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起重作业应符合下列规定：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①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司机、指挥、司索应持证上岗。高处作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业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必须有可靠的信号传递措施。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②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起重吊点的确定应符合设计或专项施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工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方案的要求；卡环、索具、钢丝绳规格型号、绳径倍数应符合设计或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专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项施工方案的要求。</a:t>
            </a: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③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起重吊装作业应按照操作规程执行，严格执行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起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重吊装“十不吊”，每天（班）作业前均应进行试吊，正常后才能作业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 marL="525145" marR="5080">
              <a:lnSpc>
                <a:spcPct val="138000"/>
              </a:lnSpc>
            </a:pPr>
            <a:r>
              <a:rPr sz="20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④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不得起吊重量不明重物或超载。不得在不安全的状态情况下进行吊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装 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作业。⑤起重吊装作业时应设置警戒线，悬挂警戒标志，并派专人监护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4320"/>
            <a:ext cx="9144000" cy="868680"/>
          </a:xfrm>
          <a:custGeom>
            <a:avLst/>
            <a:gdLst/>
            <a:ahLst/>
            <a:cxnLst/>
            <a:rect l="l" t="t" r="r" b="b"/>
            <a:pathLst>
              <a:path w="9144000" h="868680">
                <a:moveTo>
                  <a:pt x="8999220" y="868679"/>
                </a:moveTo>
                <a:lnTo>
                  <a:pt x="144780" y="868679"/>
                </a:lnTo>
                <a:lnTo>
                  <a:pt x="99008" y="861301"/>
                </a:lnTo>
                <a:lnTo>
                  <a:pt x="59264" y="840753"/>
                </a:lnTo>
                <a:lnTo>
                  <a:pt x="27926" y="809415"/>
                </a:lnTo>
                <a:lnTo>
                  <a:pt x="7378" y="769671"/>
                </a:lnTo>
                <a:lnTo>
                  <a:pt x="0" y="723899"/>
                </a:lnTo>
                <a:lnTo>
                  <a:pt x="0" y="144779"/>
                </a:lnTo>
                <a:lnTo>
                  <a:pt x="7378" y="99161"/>
                </a:lnTo>
                <a:lnTo>
                  <a:pt x="27926" y="59492"/>
                </a:lnTo>
                <a:lnTo>
                  <a:pt x="59264" y="28155"/>
                </a:lnTo>
                <a:lnTo>
                  <a:pt x="99008" y="7530"/>
                </a:lnTo>
                <a:lnTo>
                  <a:pt x="144780" y="0"/>
                </a:lnTo>
                <a:lnTo>
                  <a:pt x="8999220" y="0"/>
                </a:lnTo>
                <a:lnTo>
                  <a:pt x="9044991" y="7530"/>
                </a:lnTo>
                <a:lnTo>
                  <a:pt x="9084735" y="28155"/>
                </a:lnTo>
                <a:lnTo>
                  <a:pt x="9116073" y="59492"/>
                </a:lnTo>
                <a:lnTo>
                  <a:pt x="9136621" y="99161"/>
                </a:lnTo>
                <a:lnTo>
                  <a:pt x="9144000" y="144779"/>
                </a:lnTo>
                <a:lnTo>
                  <a:pt x="9144000" y="723899"/>
                </a:lnTo>
                <a:lnTo>
                  <a:pt x="9136621" y="769671"/>
                </a:lnTo>
                <a:lnTo>
                  <a:pt x="9116073" y="809415"/>
                </a:lnTo>
                <a:lnTo>
                  <a:pt x="9084735" y="840753"/>
                </a:lnTo>
                <a:lnTo>
                  <a:pt x="9044991" y="861301"/>
                </a:lnTo>
                <a:lnTo>
                  <a:pt x="8999220" y="868679"/>
                </a:lnTo>
                <a:close/>
              </a:path>
            </a:pathLst>
          </a:custGeom>
          <a:solidFill>
            <a:srgbClr val="B32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1937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9060268" y="11429"/>
                </a:moveTo>
                <a:lnTo>
                  <a:pt x="83731" y="11429"/>
                </a:lnTo>
                <a:lnTo>
                  <a:pt x="90893" y="8889"/>
                </a:lnTo>
                <a:lnTo>
                  <a:pt x="105702" y="3810"/>
                </a:lnTo>
                <a:lnTo>
                  <a:pt x="112699" y="2539"/>
                </a:lnTo>
                <a:lnTo>
                  <a:pt x="121081" y="1270"/>
                </a:lnTo>
                <a:lnTo>
                  <a:pt x="128333" y="0"/>
                </a:lnTo>
                <a:lnTo>
                  <a:pt x="9015666" y="0"/>
                </a:lnTo>
                <a:lnTo>
                  <a:pt x="9022918" y="1270"/>
                </a:lnTo>
                <a:lnTo>
                  <a:pt x="9030665" y="2539"/>
                </a:lnTo>
                <a:lnTo>
                  <a:pt x="9031287" y="2539"/>
                </a:lnTo>
                <a:lnTo>
                  <a:pt x="9038297" y="3810"/>
                </a:lnTo>
                <a:lnTo>
                  <a:pt x="9053106" y="8889"/>
                </a:lnTo>
                <a:lnTo>
                  <a:pt x="9060268" y="11429"/>
                </a:lnTo>
                <a:close/>
              </a:path>
              <a:path w="9144000" h="892810">
                <a:moveTo>
                  <a:pt x="124294" y="26670"/>
                </a:moveTo>
                <a:lnTo>
                  <a:pt x="56959" y="26670"/>
                </a:lnTo>
                <a:lnTo>
                  <a:pt x="63347" y="21589"/>
                </a:lnTo>
                <a:lnTo>
                  <a:pt x="69951" y="17779"/>
                </a:lnTo>
                <a:lnTo>
                  <a:pt x="76746" y="15239"/>
                </a:lnTo>
                <a:lnTo>
                  <a:pt x="83159" y="11429"/>
                </a:lnTo>
                <a:lnTo>
                  <a:pt x="9060840" y="11429"/>
                </a:lnTo>
                <a:lnTo>
                  <a:pt x="9067800" y="15239"/>
                </a:lnTo>
                <a:lnTo>
                  <a:pt x="9074048" y="17779"/>
                </a:lnTo>
                <a:lnTo>
                  <a:pt x="9080652" y="21589"/>
                </a:lnTo>
                <a:lnTo>
                  <a:pt x="9085443" y="25400"/>
                </a:lnTo>
                <a:lnTo>
                  <a:pt x="131533" y="25400"/>
                </a:lnTo>
                <a:lnTo>
                  <a:pt x="124294" y="26670"/>
                </a:lnTo>
                <a:close/>
              </a:path>
              <a:path w="9144000" h="892810">
                <a:moveTo>
                  <a:pt x="9087040" y="26670"/>
                </a:moveTo>
                <a:lnTo>
                  <a:pt x="9019705" y="26670"/>
                </a:lnTo>
                <a:lnTo>
                  <a:pt x="9012466" y="25400"/>
                </a:lnTo>
                <a:lnTo>
                  <a:pt x="9085443" y="25400"/>
                </a:lnTo>
                <a:lnTo>
                  <a:pt x="9087040" y="26670"/>
                </a:lnTo>
                <a:close/>
              </a:path>
              <a:path w="9144000" h="892810">
                <a:moveTo>
                  <a:pt x="124917" y="866140"/>
                </a:moveTo>
                <a:lnTo>
                  <a:pt x="56451" y="866140"/>
                </a:lnTo>
                <a:lnTo>
                  <a:pt x="50774" y="862330"/>
                </a:lnTo>
                <a:lnTo>
                  <a:pt x="44348" y="857250"/>
                </a:lnTo>
                <a:lnTo>
                  <a:pt x="39103" y="852169"/>
                </a:lnTo>
                <a:lnTo>
                  <a:pt x="33629" y="847090"/>
                </a:lnTo>
                <a:lnTo>
                  <a:pt x="33197" y="847090"/>
                </a:lnTo>
                <a:lnTo>
                  <a:pt x="28003" y="840740"/>
                </a:lnTo>
                <a:lnTo>
                  <a:pt x="23444" y="835660"/>
                </a:lnTo>
                <a:lnTo>
                  <a:pt x="14363" y="824230"/>
                </a:lnTo>
                <a:lnTo>
                  <a:pt x="14020" y="822960"/>
                </a:lnTo>
                <a:lnTo>
                  <a:pt x="9944" y="816610"/>
                </a:lnTo>
                <a:lnTo>
                  <a:pt x="6159" y="810260"/>
                </a:lnTo>
                <a:lnTo>
                  <a:pt x="2705" y="803910"/>
                </a:lnTo>
                <a:lnTo>
                  <a:pt x="0" y="797560"/>
                </a:lnTo>
                <a:lnTo>
                  <a:pt x="0" y="95250"/>
                </a:lnTo>
                <a:lnTo>
                  <a:pt x="2705" y="88900"/>
                </a:lnTo>
                <a:lnTo>
                  <a:pt x="6159" y="82550"/>
                </a:lnTo>
                <a:lnTo>
                  <a:pt x="9944" y="74929"/>
                </a:lnTo>
                <a:lnTo>
                  <a:pt x="14020" y="68579"/>
                </a:lnTo>
                <a:lnTo>
                  <a:pt x="14363" y="68579"/>
                </a:lnTo>
                <a:lnTo>
                  <a:pt x="18402" y="62229"/>
                </a:lnTo>
                <a:lnTo>
                  <a:pt x="23444" y="55879"/>
                </a:lnTo>
                <a:lnTo>
                  <a:pt x="28003" y="50800"/>
                </a:lnTo>
                <a:lnTo>
                  <a:pt x="33197" y="45720"/>
                </a:lnTo>
                <a:lnTo>
                  <a:pt x="33629" y="45720"/>
                </a:lnTo>
                <a:lnTo>
                  <a:pt x="39103" y="40639"/>
                </a:lnTo>
                <a:lnTo>
                  <a:pt x="44348" y="35560"/>
                </a:lnTo>
                <a:lnTo>
                  <a:pt x="50774" y="30479"/>
                </a:lnTo>
                <a:lnTo>
                  <a:pt x="56451" y="26670"/>
                </a:lnTo>
                <a:lnTo>
                  <a:pt x="124917" y="26670"/>
                </a:lnTo>
                <a:lnTo>
                  <a:pt x="117792" y="27939"/>
                </a:lnTo>
                <a:lnTo>
                  <a:pt x="118414" y="27939"/>
                </a:lnTo>
                <a:lnTo>
                  <a:pt x="111417" y="29210"/>
                </a:lnTo>
                <a:lnTo>
                  <a:pt x="112026" y="29210"/>
                </a:lnTo>
                <a:lnTo>
                  <a:pt x="105155" y="30479"/>
                </a:lnTo>
                <a:lnTo>
                  <a:pt x="105765" y="30479"/>
                </a:lnTo>
                <a:lnTo>
                  <a:pt x="99034" y="33020"/>
                </a:lnTo>
                <a:lnTo>
                  <a:pt x="99631" y="33020"/>
                </a:lnTo>
                <a:lnTo>
                  <a:pt x="93052" y="35560"/>
                </a:lnTo>
                <a:lnTo>
                  <a:pt x="93624" y="35560"/>
                </a:lnTo>
                <a:lnTo>
                  <a:pt x="87210" y="38100"/>
                </a:lnTo>
                <a:lnTo>
                  <a:pt x="87769" y="38100"/>
                </a:lnTo>
                <a:lnTo>
                  <a:pt x="81534" y="40639"/>
                </a:lnTo>
                <a:lnTo>
                  <a:pt x="82067" y="40639"/>
                </a:lnTo>
                <a:lnTo>
                  <a:pt x="78028" y="43179"/>
                </a:lnTo>
                <a:lnTo>
                  <a:pt x="76530" y="43179"/>
                </a:lnTo>
                <a:lnTo>
                  <a:pt x="70662" y="46989"/>
                </a:lnTo>
                <a:lnTo>
                  <a:pt x="71170" y="46989"/>
                </a:lnTo>
                <a:lnTo>
                  <a:pt x="65493" y="50800"/>
                </a:lnTo>
                <a:lnTo>
                  <a:pt x="65989" y="50800"/>
                </a:lnTo>
                <a:lnTo>
                  <a:pt x="60515" y="54610"/>
                </a:lnTo>
                <a:lnTo>
                  <a:pt x="60985" y="54610"/>
                </a:lnTo>
                <a:lnTo>
                  <a:pt x="57042" y="58420"/>
                </a:lnTo>
                <a:lnTo>
                  <a:pt x="56184" y="58420"/>
                </a:lnTo>
                <a:lnTo>
                  <a:pt x="51155" y="63500"/>
                </a:lnTo>
                <a:lnTo>
                  <a:pt x="51587" y="63500"/>
                </a:lnTo>
                <a:lnTo>
                  <a:pt x="47986" y="67310"/>
                </a:lnTo>
                <a:lnTo>
                  <a:pt x="47193" y="67310"/>
                </a:lnTo>
                <a:lnTo>
                  <a:pt x="43555" y="72389"/>
                </a:lnTo>
                <a:lnTo>
                  <a:pt x="43040" y="72389"/>
                </a:lnTo>
                <a:lnTo>
                  <a:pt x="38735" y="77470"/>
                </a:lnTo>
                <a:lnTo>
                  <a:pt x="39103" y="77470"/>
                </a:lnTo>
                <a:lnTo>
                  <a:pt x="35872" y="82550"/>
                </a:lnTo>
                <a:lnTo>
                  <a:pt x="35407" y="82550"/>
                </a:lnTo>
                <a:lnTo>
                  <a:pt x="32400" y="87629"/>
                </a:lnTo>
                <a:lnTo>
                  <a:pt x="31965" y="87629"/>
                </a:lnTo>
                <a:lnTo>
                  <a:pt x="28473" y="93979"/>
                </a:lnTo>
                <a:lnTo>
                  <a:pt x="28765" y="93979"/>
                </a:lnTo>
                <a:lnTo>
                  <a:pt x="26215" y="99060"/>
                </a:lnTo>
                <a:lnTo>
                  <a:pt x="25844" y="99060"/>
                </a:lnTo>
                <a:lnTo>
                  <a:pt x="22948" y="105410"/>
                </a:lnTo>
                <a:lnTo>
                  <a:pt x="23190" y="105410"/>
                </a:lnTo>
                <a:lnTo>
                  <a:pt x="21117" y="110489"/>
                </a:lnTo>
                <a:lnTo>
                  <a:pt x="20815" y="110489"/>
                </a:lnTo>
                <a:lnTo>
                  <a:pt x="18920" y="116839"/>
                </a:lnTo>
                <a:lnTo>
                  <a:pt x="18719" y="116839"/>
                </a:lnTo>
                <a:lnTo>
                  <a:pt x="17100" y="123189"/>
                </a:lnTo>
                <a:lnTo>
                  <a:pt x="16929" y="123189"/>
                </a:lnTo>
                <a:lnTo>
                  <a:pt x="15585" y="129539"/>
                </a:lnTo>
                <a:lnTo>
                  <a:pt x="15443" y="129539"/>
                </a:lnTo>
                <a:lnTo>
                  <a:pt x="14384" y="135890"/>
                </a:lnTo>
                <a:lnTo>
                  <a:pt x="13347" y="143510"/>
                </a:lnTo>
                <a:lnTo>
                  <a:pt x="12852" y="149859"/>
                </a:lnTo>
                <a:lnTo>
                  <a:pt x="12731" y="156209"/>
                </a:lnTo>
                <a:lnTo>
                  <a:pt x="12700" y="735330"/>
                </a:lnTo>
                <a:lnTo>
                  <a:pt x="12858" y="741680"/>
                </a:lnTo>
                <a:lnTo>
                  <a:pt x="13411" y="749300"/>
                </a:lnTo>
                <a:lnTo>
                  <a:pt x="14262" y="755650"/>
                </a:lnTo>
                <a:lnTo>
                  <a:pt x="15443" y="763269"/>
                </a:lnTo>
                <a:lnTo>
                  <a:pt x="15585" y="763269"/>
                </a:lnTo>
                <a:lnTo>
                  <a:pt x="16929" y="769619"/>
                </a:lnTo>
                <a:lnTo>
                  <a:pt x="17165" y="769619"/>
                </a:lnTo>
                <a:lnTo>
                  <a:pt x="18719" y="774700"/>
                </a:lnTo>
                <a:lnTo>
                  <a:pt x="18542" y="774700"/>
                </a:lnTo>
                <a:lnTo>
                  <a:pt x="20815" y="781050"/>
                </a:lnTo>
                <a:lnTo>
                  <a:pt x="20599" y="781050"/>
                </a:lnTo>
                <a:lnTo>
                  <a:pt x="23190" y="787400"/>
                </a:lnTo>
                <a:lnTo>
                  <a:pt x="22948" y="787400"/>
                </a:lnTo>
                <a:lnTo>
                  <a:pt x="25844" y="793750"/>
                </a:lnTo>
                <a:lnTo>
                  <a:pt x="26215" y="793750"/>
                </a:lnTo>
                <a:lnTo>
                  <a:pt x="28765" y="798830"/>
                </a:lnTo>
                <a:lnTo>
                  <a:pt x="28473" y="798830"/>
                </a:lnTo>
                <a:lnTo>
                  <a:pt x="31965" y="803910"/>
                </a:lnTo>
                <a:lnTo>
                  <a:pt x="31648" y="803910"/>
                </a:lnTo>
                <a:lnTo>
                  <a:pt x="35407" y="810260"/>
                </a:lnTo>
                <a:lnTo>
                  <a:pt x="35872" y="810260"/>
                </a:lnTo>
                <a:lnTo>
                  <a:pt x="39103" y="815340"/>
                </a:lnTo>
                <a:lnTo>
                  <a:pt x="39596" y="815340"/>
                </a:lnTo>
                <a:lnTo>
                  <a:pt x="43040" y="820419"/>
                </a:lnTo>
                <a:lnTo>
                  <a:pt x="43783" y="820419"/>
                </a:lnTo>
                <a:lnTo>
                  <a:pt x="47193" y="824230"/>
                </a:lnTo>
                <a:lnTo>
                  <a:pt x="46786" y="824230"/>
                </a:lnTo>
                <a:lnTo>
                  <a:pt x="51587" y="829310"/>
                </a:lnTo>
                <a:lnTo>
                  <a:pt x="51155" y="829310"/>
                </a:lnTo>
                <a:lnTo>
                  <a:pt x="56184" y="833119"/>
                </a:lnTo>
                <a:lnTo>
                  <a:pt x="55727" y="833119"/>
                </a:lnTo>
                <a:lnTo>
                  <a:pt x="60985" y="838200"/>
                </a:lnTo>
                <a:lnTo>
                  <a:pt x="61883" y="838200"/>
                </a:lnTo>
                <a:lnTo>
                  <a:pt x="65989" y="842010"/>
                </a:lnTo>
                <a:lnTo>
                  <a:pt x="66913" y="842010"/>
                </a:lnTo>
                <a:lnTo>
                  <a:pt x="71170" y="845819"/>
                </a:lnTo>
                <a:lnTo>
                  <a:pt x="72618" y="845819"/>
                </a:lnTo>
                <a:lnTo>
                  <a:pt x="76530" y="848360"/>
                </a:lnTo>
                <a:lnTo>
                  <a:pt x="76009" y="848360"/>
                </a:lnTo>
                <a:lnTo>
                  <a:pt x="82067" y="852169"/>
                </a:lnTo>
                <a:lnTo>
                  <a:pt x="81534" y="852169"/>
                </a:lnTo>
                <a:lnTo>
                  <a:pt x="87769" y="854710"/>
                </a:lnTo>
                <a:lnTo>
                  <a:pt x="87210" y="854710"/>
                </a:lnTo>
                <a:lnTo>
                  <a:pt x="93624" y="857250"/>
                </a:lnTo>
                <a:lnTo>
                  <a:pt x="93052" y="857250"/>
                </a:lnTo>
                <a:lnTo>
                  <a:pt x="99631" y="859790"/>
                </a:lnTo>
                <a:lnTo>
                  <a:pt x="99034" y="859790"/>
                </a:lnTo>
                <a:lnTo>
                  <a:pt x="105765" y="862330"/>
                </a:lnTo>
                <a:lnTo>
                  <a:pt x="105155" y="862330"/>
                </a:lnTo>
                <a:lnTo>
                  <a:pt x="112026" y="863600"/>
                </a:lnTo>
                <a:lnTo>
                  <a:pt x="111417" y="863600"/>
                </a:lnTo>
                <a:lnTo>
                  <a:pt x="118414" y="864869"/>
                </a:lnTo>
                <a:lnTo>
                  <a:pt x="117792" y="864869"/>
                </a:lnTo>
                <a:lnTo>
                  <a:pt x="124917" y="866140"/>
                </a:lnTo>
                <a:close/>
              </a:path>
              <a:path w="9144000" h="892810">
                <a:moveTo>
                  <a:pt x="9067990" y="44450"/>
                </a:moveTo>
                <a:lnTo>
                  <a:pt x="9061919" y="40639"/>
                </a:lnTo>
                <a:lnTo>
                  <a:pt x="9062466" y="40639"/>
                </a:lnTo>
                <a:lnTo>
                  <a:pt x="9056230" y="38100"/>
                </a:lnTo>
                <a:lnTo>
                  <a:pt x="9056789" y="38100"/>
                </a:lnTo>
                <a:lnTo>
                  <a:pt x="9050375" y="35560"/>
                </a:lnTo>
                <a:lnTo>
                  <a:pt x="9050947" y="35560"/>
                </a:lnTo>
                <a:lnTo>
                  <a:pt x="9044368" y="33020"/>
                </a:lnTo>
                <a:lnTo>
                  <a:pt x="9044965" y="33020"/>
                </a:lnTo>
                <a:lnTo>
                  <a:pt x="9038234" y="30479"/>
                </a:lnTo>
                <a:lnTo>
                  <a:pt x="9038844" y="30479"/>
                </a:lnTo>
                <a:lnTo>
                  <a:pt x="9031973" y="29210"/>
                </a:lnTo>
                <a:lnTo>
                  <a:pt x="9032582" y="29210"/>
                </a:lnTo>
                <a:lnTo>
                  <a:pt x="9025585" y="27939"/>
                </a:lnTo>
                <a:lnTo>
                  <a:pt x="9026207" y="27939"/>
                </a:lnTo>
                <a:lnTo>
                  <a:pt x="9019082" y="26670"/>
                </a:lnTo>
                <a:lnTo>
                  <a:pt x="9087548" y="26670"/>
                </a:lnTo>
                <a:lnTo>
                  <a:pt x="9093225" y="30479"/>
                </a:lnTo>
                <a:lnTo>
                  <a:pt x="9099651" y="35560"/>
                </a:lnTo>
                <a:lnTo>
                  <a:pt x="9104896" y="40639"/>
                </a:lnTo>
                <a:lnTo>
                  <a:pt x="9107633" y="43179"/>
                </a:lnTo>
                <a:lnTo>
                  <a:pt x="9067457" y="43179"/>
                </a:lnTo>
                <a:lnTo>
                  <a:pt x="9067990" y="44450"/>
                </a:lnTo>
                <a:close/>
              </a:path>
              <a:path w="9144000" h="892810">
                <a:moveTo>
                  <a:pt x="76009" y="44450"/>
                </a:moveTo>
                <a:lnTo>
                  <a:pt x="76530" y="43179"/>
                </a:lnTo>
                <a:lnTo>
                  <a:pt x="78028" y="43179"/>
                </a:lnTo>
                <a:lnTo>
                  <a:pt x="76009" y="44450"/>
                </a:lnTo>
                <a:close/>
              </a:path>
              <a:path w="9144000" h="892810">
                <a:moveTo>
                  <a:pt x="9088272" y="59689"/>
                </a:moveTo>
                <a:lnTo>
                  <a:pt x="9083014" y="54610"/>
                </a:lnTo>
                <a:lnTo>
                  <a:pt x="9083484" y="54610"/>
                </a:lnTo>
                <a:lnTo>
                  <a:pt x="9078010" y="50800"/>
                </a:lnTo>
                <a:lnTo>
                  <a:pt x="9078506" y="50800"/>
                </a:lnTo>
                <a:lnTo>
                  <a:pt x="9072829" y="46989"/>
                </a:lnTo>
                <a:lnTo>
                  <a:pt x="9073337" y="46989"/>
                </a:lnTo>
                <a:lnTo>
                  <a:pt x="9067457" y="43179"/>
                </a:lnTo>
                <a:lnTo>
                  <a:pt x="9107633" y="43179"/>
                </a:lnTo>
                <a:lnTo>
                  <a:pt x="9110370" y="45720"/>
                </a:lnTo>
                <a:lnTo>
                  <a:pt x="9110802" y="45720"/>
                </a:lnTo>
                <a:lnTo>
                  <a:pt x="9115996" y="50800"/>
                </a:lnTo>
                <a:lnTo>
                  <a:pt x="9120555" y="55879"/>
                </a:lnTo>
                <a:lnTo>
                  <a:pt x="9122572" y="58420"/>
                </a:lnTo>
                <a:lnTo>
                  <a:pt x="9087815" y="58420"/>
                </a:lnTo>
                <a:lnTo>
                  <a:pt x="9088272" y="59689"/>
                </a:lnTo>
                <a:close/>
              </a:path>
              <a:path w="9144000" h="892810">
                <a:moveTo>
                  <a:pt x="55727" y="59689"/>
                </a:moveTo>
                <a:lnTo>
                  <a:pt x="56184" y="58420"/>
                </a:lnTo>
                <a:lnTo>
                  <a:pt x="57042" y="58420"/>
                </a:lnTo>
                <a:lnTo>
                  <a:pt x="55727" y="59689"/>
                </a:lnTo>
                <a:close/>
              </a:path>
              <a:path w="9144000" h="892810">
                <a:moveTo>
                  <a:pt x="9097213" y="68579"/>
                </a:moveTo>
                <a:lnTo>
                  <a:pt x="9092412" y="63500"/>
                </a:lnTo>
                <a:lnTo>
                  <a:pt x="9092844" y="63500"/>
                </a:lnTo>
                <a:lnTo>
                  <a:pt x="9087815" y="58420"/>
                </a:lnTo>
                <a:lnTo>
                  <a:pt x="9122572" y="58420"/>
                </a:lnTo>
                <a:lnTo>
                  <a:pt x="9125597" y="62229"/>
                </a:lnTo>
                <a:lnTo>
                  <a:pt x="9128828" y="67310"/>
                </a:lnTo>
                <a:lnTo>
                  <a:pt x="9096806" y="67310"/>
                </a:lnTo>
                <a:lnTo>
                  <a:pt x="9097213" y="68579"/>
                </a:lnTo>
                <a:close/>
              </a:path>
              <a:path w="9144000" h="892810">
                <a:moveTo>
                  <a:pt x="46786" y="68579"/>
                </a:moveTo>
                <a:lnTo>
                  <a:pt x="47193" y="67310"/>
                </a:lnTo>
                <a:lnTo>
                  <a:pt x="47986" y="67310"/>
                </a:lnTo>
                <a:lnTo>
                  <a:pt x="46786" y="68579"/>
                </a:lnTo>
                <a:close/>
              </a:path>
              <a:path w="9144000" h="892810">
                <a:moveTo>
                  <a:pt x="9101353" y="73660"/>
                </a:moveTo>
                <a:lnTo>
                  <a:pt x="9096806" y="67310"/>
                </a:lnTo>
                <a:lnTo>
                  <a:pt x="9128828" y="67310"/>
                </a:lnTo>
                <a:lnTo>
                  <a:pt x="9129636" y="68579"/>
                </a:lnTo>
                <a:lnTo>
                  <a:pt x="9129979" y="68579"/>
                </a:lnTo>
                <a:lnTo>
                  <a:pt x="9132425" y="72389"/>
                </a:lnTo>
                <a:lnTo>
                  <a:pt x="9100959" y="72389"/>
                </a:lnTo>
                <a:lnTo>
                  <a:pt x="9101353" y="73660"/>
                </a:lnTo>
                <a:close/>
              </a:path>
              <a:path w="9144000" h="892810">
                <a:moveTo>
                  <a:pt x="42646" y="73660"/>
                </a:moveTo>
                <a:lnTo>
                  <a:pt x="43040" y="72389"/>
                </a:lnTo>
                <a:lnTo>
                  <a:pt x="43555" y="72389"/>
                </a:lnTo>
                <a:lnTo>
                  <a:pt x="42646" y="73660"/>
                </a:lnTo>
                <a:close/>
              </a:path>
              <a:path w="9144000" h="892810">
                <a:moveTo>
                  <a:pt x="9108935" y="83820"/>
                </a:moveTo>
                <a:lnTo>
                  <a:pt x="9104896" y="77470"/>
                </a:lnTo>
                <a:lnTo>
                  <a:pt x="9105265" y="77470"/>
                </a:lnTo>
                <a:lnTo>
                  <a:pt x="9100959" y="72389"/>
                </a:lnTo>
                <a:lnTo>
                  <a:pt x="9132425" y="72389"/>
                </a:lnTo>
                <a:lnTo>
                  <a:pt x="9134055" y="74929"/>
                </a:lnTo>
                <a:lnTo>
                  <a:pt x="9137840" y="82550"/>
                </a:lnTo>
                <a:lnTo>
                  <a:pt x="9108592" y="82550"/>
                </a:lnTo>
                <a:lnTo>
                  <a:pt x="9108935" y="83820"/>
                </a:lnTo>
                <a:close/>
              </a:path>
              <a:path w="9144000" h="892810">
                <a:moveTo>
                  <a:pt x="35064" y="83820"/>
                </a:moveTo>
                <a:lnTo>
                  <a:pt x="35407" y="82550"/>
                </a:lnTo>
                <a:lnTo>
                  <a:pt x="35872" y="82550"/>
                </a:lnTo>
                <a:lnTo>
                  <a:pt x="35064" y="83820"/>
                </a:lnTo>
                <a:close/>
              </a:path>
              <a:path w="9144000" h="892810">
                <a:moveTo>
                  <a:pt x="9112351" y="88900"/>
                </a:moveTo>
                <a:lnTo>
                  <a:pt x="9108592" y="82550"/>
                </a:lnTo>
                <a:lnTo>
                  <a:pt x="9137840" y="82550"/>
                </a:lnTo>
                <a:lnTo>
                  <a:pt x="9140604" y="87629"/>
                </a:lnTo>
                <a:lnTo>
                  <a:pt x="9112034" y="87629"/>
                </a:lnTo>
                <a:lnTo>
                  <a:pt x="9112351" y="88900"/>
                </a:lnTo>
                <a:close/>
              </a:path>
              <a:path w="9144000" h="892810">
                <a:moveTo>
                  <a:pt x="31648" y="88900"/>
                </a:moveTo>
                <a:lnTo>
                  <a:pt x="31965" y="87629"/>
                </a:lnTo>
                <a:lnTo>
                  <a:pt x="32400" y="87629"/>
                </a:lnTo>
                <a:lnTo>
                  <a:pt x="31648" y="88900"/>
                </a:lnTo>
                <a:close/>
              </a:path>
              <a:path w="9144000" h="892810">
                <a:moveTo>
                  <a:pt x="9118422" y="100329"/>
                </a:moveTo>
                <a:lnTo>
                  <a:pt x="9115221" y="93979"/>
                </a:lnTo>
                <a:lnTo>
                  <a:pt x="9115526" y="93979"/>
                </a:lnTo>
                <a:lnTo>
                  <a:pt x="9112034" y="87629"/>
                </a:lnTo>
                <a:lnTo>
                  <a:pt x="9140604" y="87629"/>
                </a:lnTo>
                <a:lnTo>
                  <a:pt x="9141294" y="88900"/>
                </a:lnTo>
                <a:lnTo>
                  <a:pt x="9144000" y="95250"/>
                </a:lnTo>
                <a:lnTo>
                  <a:pt x="9144000" y="99060"/>
                </a:lnTo>
                <a:lnTo>
                  <a:pt x="9118155" y="99060"/>
                </a:lnTo>
                <a:lnTo>
                  <a:pt x="9118422" y="100329"/>
                </a:lnTo>
                <a:close/>
              </a:path>
              <a:path w="9144000" h="892810">
                <a:moveTo>
                  <a:pt x="25577" y="100329"/>
                </a:moveTo>
                <a:lnTo>
                  <a:pt x="25844" y="99060"/>
                </a:lnTo>
                <a:lnTo>
                  <a:pt x="26215" y="99060"/>
                </a:lnTo>
                <a:lnTo>
                  <a:pt x="25577" y="100329"/>
                </a:lnTo>
                <a:close/>
              </a:path>
              <a:path w="9144000" h="892810">
                <a:moveTo>
                  <a:pt x="9123400" y="111760"/>
                </a:moveTo>
                <a:lnTo>
                  <a:pt x="9120809" y="105410"/>
                </a:lnTo>
                <a:lnTo>
                  <a:pt x="9121051" y="105410"/>
                </a:lnTo>
                <a:lnTo>
                  <a:pt x="9118155" y="99060"/>
                </a:lnTo>
                <a:lnTo>
                  <a:pt x="9144000" y="99060"/>
                </a:lnTo>
                <a:lnTo>
                  <a:pt x="9144000" y="110489"/>
                </a:lnTo>
                <a:lnTo>
                  <a:pt x="9123184" y="110489"/>
                </a:lnTo>
                <a:lnTo>
                  <a:pt x="9123400" y="111760"/>
                </a:lnTo>
                <a:close/>
              </a:path>
              <a:path w="9144000" h="892810">
                <a:moveTo>
                  <a:pt x="20599" y="111760"/>
                </a:moveTo>
                <a:lnTo>
                  <a:pt x="20815" y="110489"/>
                </a:lnTo>
                <a:lnTo>
                  <a:pt x="21117" y="110489"/>
                </a:lnTo>
                <a:lnTo>
                  <a:pt x="20599" y="111760"/>
                </a:lnTo>
                <a:close/>
              </a:path>
              <a:path w="9144000" h="892810">
                <a:moveTo>
                  <a:pt x="9125458" y="118110"/>
                </a:moveTo>
                <a:lnTo>
                  <a:pt x="9123184" y="110489"/>
                </a:lnTo>
                <a:lnTo>
                  <a:pt x="9144000" y="110489"/>
                </a:lnTo>
                <a:lnTo>
                  <a:pt x="9144000" y="116839"/>
                </a:lnTo>
                <a:lnTo>
                  <a:pt x="9125280" y="116839"/>
                </a:lnTo>
                <a:lnTo>
                  <a:pt x="9125458" y="118110"/>
                </a:lnTo>
                <a:close/>
              </a:path>
              <a:path w="9144000" h="892810">
                <a:moveTo>
                  <a:pt x="18542" y="118110"/>
                </a:moveTo>
                <a:lnTo>
                  <a:pt x="18719" y="116839"/>
                </a:lnTo>
                <a:lnTo>
                  <a:pt x="18920" y="116839"/>
                </a:lnTo>
                <a:lnTo>
                  <a:pt x="18542" y="118110"/>
                </a:lnTo>
                <a:close/>
              </a:path>
              <a:path w="9144000" h="892810">
                <a:moveTo>
                  <a:pt x="9127223" y="124460"/>
                </a:moveTo>
                <a:lnTo>
                  <a:pt x="9125280" y="116839"/>
                </a:lnTo>
                <a:lnTo>
                  <a:pt x="9144000" y="116839"/>
                </a:lnTo>
                <a:lnTo>
                  <a:pt x="9144000" y="123189"/>
                </a:lnTo>
                <a:lnTo>
                  <a:pt x="9127070" y="123189"/>
                </a:lnTo>
                <a:lnTo>
                  <a:pt x="9127223" y="124460"/>
                </a:lnTo>
                <a:close/>
              </a:path>
              <a:path w="9144000" h="892810">
                <a:moveTo>
                  <a:pt x="16776" y="124460"/>
                </a:moveTo>
                <a:lnTo>
                  <a:pt x="16929" y="123189"/>
                </a:lnTo>
                <a:lnTo>
                  <a:pt x="17100" y="123189"/>
                </a:lnTo>
                <a:lnTo>
                  <a:pt x="16776" y="124460"/>
                </a:lnTo>
                <a:close/>
              </a:path>
              <a:path w="9144000" h="892810">
                <a:moveTo>
                  <a:pt x="9128683" y="130810"/>
                </a:moveTo>
                <a:lnTo>
                  <a:pt x="9127070" y="123189"/>
                </a:lnTo>
                <a:lnTo>
                  <a:pt x="9144000" y="123189"/>
                </a:lnTo>
                <a:lnTo>
                  <a:pt x="9144000" y="129539"/>
                </a:lnTo>
                <a:lnTo>
                  <a:pt x="9128556" y="129539"/>
                </a:lnTo>
                <a:lnTo>
                  <a:pt x="9128683" y="130810"/>
                </a:lnTo>
                <a:close/>
              </a:path>
              <a:path w="9144000" h="892810">
                <a:moveTo>
                  <a:pt x="15316" y="130810"/>
                </a:moveTo>
                <a:lnTo>
                  <a:pt x="15443" y="129539"/>
                </a:lnTo>
                <a:lnTo>
                  <a:pt x="15585" y="129539"/>
                </a:lnTo>
                <a:lnTo>
                  <a:pt x="15316" y="130810"/>
                </a:lnTo>
                <a:close/>
              </a:path>
              <a:path w="9144000" h="892810">
                <a:moveTo>
                  <a:pt x="9144000" y="742950"/>
                </a:moveTo>
                <a:lnTo>
                  <a:pt x="9131109" y="742950"/>
                </a:lnTo>
                <a:lnTo>
                  <a:pt x="9131147" y="741680"/>
                </a:lnTo>
                <a:lnTo>
                  <a:pt x="9131300" y="735330"/>
                </a:lnTo>
                <a:lnTo>
                  <a:pt x="9131300" y="156209"/>
                </a:lnTo>
                <a:lnTo>
                  <a:pt x="9131109" y="149859"/>
                </a:lnTo>
                <a:lnTo>
                  <a:pt x="9130588" y="143510"/>
                </a:lnTo>
                <a:lnTo>
                  <a:pt x="9129737" y="135890"/>
                </a:lnTo>
                <a:lnTo>
                  <a:pt x="9128556" y="129539"/>
                </a:lnTo>
                <a:lnTo>
                  <a:pt x="9144000" y="129539"/>
                </a:lnTo>
                <a:lnTo>
                  <a:pt x="9144000" y="742950"/>
                </a:lnTo>
                <a:close/>
              </a:path>
              <a:path w="9144000" h="892810">
                <a:moveTo>
                  <a:pt x="14173" y="137160"/>
                </a:moveTo>
                <a:lnTo>
                  <a:pt x="14262" y="135890"/>
                </a:lnTo>
                <a:lnTo>
                  <a:pt x="14173" y="137160"/>
                </a:lnTo>
                <a:close/>
              </a:path>
              <a:path w="9144000" h="892810">
                <a:moveTo>
                  <a:pt x="9129826" y="137160"/>
                </a:moveTo>
                <a:lnTo>
                  <a:pt x="9129615" y="135890"/>
                </a:lnTo>
                <a:lnTo>
                  <a:pt x="9129826" y="137160"/>
                </a:lnTo>
                <a:close/>
              </a:path>
              <a:path w="9144000" h="892810">
                <a:moveTo>
                  <a:pt x="12700" y="157479"/>
                </a:moveTo>
                <a:lnTo>
                  <a:pt x="12700" y="156209"/>
                </a:lnTo>
                <a:lnTo>
                  <a:pt x="12700" y="157479"/>
                </a:lnTo>
                <a:close/>
              </a:path>
              <a:path w="9144000" h="892810">
                <a:moveTo>
                  <a:pt x="9131300" y="157479"/>
                </a:moveTo>
                <a:lnTo>
                  <a:pt x="9131268" y="156209"/>
                </a:lnTo>
                <a:lnTo>
                  <a:pt x="9131300" y="157479"/>
                </a:lnTo>
                <a:close/>
              </a:path>
              <a:path w="9144000" h="892810">
                <a:moveTo>
                  <a:pt x="9131137" y="741811"/>
                </a:moveTo>
                <a:lnTo>
                  <a:pt x="9131141" y="741680"/>
                </a:lnTo>
                <a:lnTo>
                  <a:pt x="9131137" y="741811"/>
                </a:lnTo>
                <a:close/>
              </a:path>
              <a:path w="9144000" h="892810">
                <a:moveTo>
                  <a:pt x="12945" y="742950"/>
                </a:moveTo>
                <a:lnTo>
                  <a:pt x="12862" y="741811"/>
                </a:lnTo>
                <a:lnTo>
                  <a:pt x="12945" y="742950"/>
                </a:lnTo>
                <a:close/>
              </a:path>
              <a:path w="9144000" h="892810">
                <a:moveTo>
                  <a:pt x="9144000" y="763269"/>
                </a:moveTo>
                <a:lnTo>
                  <a:pt x="9128556" y="763269"/>
                </a:lnTo>
                <a:lnTo>
                  <a:pt x="9129826" y="755650"/>
                </a:lnTo>
                <a:lnTo>
                  <a:pt x="9130652" y="749300"/>
                </a:lnTo>
                <a:lnTo>
                  <a:pt x="9131137" y="741811"/>
                </a:lnTo>
                <a:lnTo>
                  <a:pt x="9131109" y="742950"/>
                </a:lnTo>
                <a:lnTo>
                  <a:pt x="9144000" y="742950"/>
                </a:lnTo>
                <a:lnTo>
                  <a:pt x="9144000" y="763269"/>
                </a:lnTo>
                <a:close/>
              </a:path>
              <a:path w="9144000" h="892810">
                <a:moveTo>
                  <a:pt x="15585" y="763269"/>
                </a:moveTo>
                <a:lnTo>
                  <a:pt x="15443" y="763269"/>
                </a:lnTo>
                <a:lnTo>
                  <a:pt x="15316" y="762000"/>
                </a:lnTo>
                <a:lnTo>
                  <a:pt x="15585" y="763269"/>
                </a:lnTo>
                <a:close/>
              </a:path>
              <a:path w="9144000" h="892810">
                <a:moveTo>
                  <a:pt x="9144000" y="769619"/>
                </a:moveTo>
                <a:lnTo>
                  <a:pt x="9127070" y="769619"/>
                </a:lnTo>
                <a:lnTo>
                  <a:pt x="9128683" y="762000"/>
                </a:lnTo>
                <a:lnTo>
                  <a:pt x="9128556" y="763269"/>
                </a:lnTo>
                <a:lnTo>
                  <a:pt x="9144000" y="763269"/>
                </a:lnTo>
                <a:lnTo>
                  <a:pt x="9144000" y="769619"/>
                </a:lnTo>
                <a:close/>
              </a:path>
              <a:path w="9144000" h="892810">
                <a:moveTo>
                  <a:pt x="17165" y="769619"/>
                </a:moveTo>
                <a:lnTo>
                  <a:pt x="16929" y="769619"/>
                </a:lnTo>
                <a:lnTo>
                  <a:pt x="16776" y="768350"/>
                </a:lnTo>
                <a:lnTo>
                  <a:pt x="17165" y="769619"/>
                </a:lnTo>
                <a:close/>
              </a:path>
              <a:path w="9144000" h="892810">
                <a:moveTo>
                  <a:pt x="9144000" y="793750"/>
                </a:moveTo>
                <a:lnTo>
                  <a:pt x="9118155" y="793750"/>
                </a:lnTo>
                <a:lnTo>
                  <a:pt x="9121051" y="787400"/>
                </a:lnTo>
                <a:lnTo>
                  <a:pt x="9120809" y="787400"/>
                </a:lnTo>
                <a:lnTo>
                  <a:pt x="9123400" y="781050"/>
                </a:lnTo>
                <a:lnTo>
                  <a:pt x="9123184" y="781050"/>
                </a:lnTo>
                <a:lnTo>
                  <a:pt x="9125458" y="774700"/>
                </a:lnTo>
                <a:lnTo>
                  <a:pt x="9125280" y="774700"/>
                </a:lnTo>
                <a:lnTo>
                  <a:pt x="9127223" y="768350"/>
                </a:lnTo>
                <a:lnTo>
                  <a:pt x="9127070" y="769619"/>
                </a:lnTo>
                <a:lnTo>
                  <a:pt x="9144000" y="769619"/>
                </a:lnTo>
                <a:lnTo>
                  <a:pt x="9144000" y="793750"/>
                </a:lnTo>
                <a:close/>
              </a:path>
              <a:path w="9144000" h="892810">
                <a:moveTo>
                  <a:pt x="26215" y="793750"/>
                </a:moveTo>
                <a:lnTo>
                  <a:pt x="25844" y="793750"/>
                </a:lnTo>
                <a:lnTo>
                  <a:pt x="25577" y="792480"/>
                </a:lnTo>
                <a:lnTo>
                  <a:pt x="26215" y="793750"/>
                </a:lnTo>
                <a:close/>
              </a:path>
              <a:path w="9144000" h="892810">
                <a:moveTo>
                  <a:pt x="9137840" y="810260"/>
                </a:moveTo>
                <a:lnTo>
                  <a:pt x="9108592" y="810260"/>
                </a:lnTo>
                <a:lnTo>
                  <a:pt x="9112351" y="803910"/>
                </a:lnTo>
                <a:lnTo>
                  <a:pt x="9112034" y="803910"/>
                </a:lnTo>
                <a:lnTo>
                  <a:pt x="9115526" y="798830"/>
                </a:lnTo>
                <a:lnTo>
                  <a:pt x="9115221" y="798830"/>
                </a:lnTo>
                <a:lnTo>
                  <a:pt x="9118422" y="792480"/>
                </a:lnTo>
                <a:lnTo>
                  <a:pt x="9118155" y="793750"/>
                </a:lnTo>
                <a:lnTo>
                  <a:pt x="9144000" y="793750"/>
                </a:lnTo>
                <a:lnTo>
                  <a:pt x="9144000" y="797560"/>
                </a:lnTo>
                <a:lnTo>
                  <a:pt x="9141294" y="803910"/>
                </a:lnTo>
                <a:lnTo>
                  <a:pt x="9137840" y="810260"/>
                </a:lnTo>
                <a:close/>
              </a:path>
              <a:path w="9144000" h="892810">
                <a:moveTo>
                  <a:pt x="35872" y="810260"/>
                </a:moveTo>
                <a:lnTo>
                  <a:pt x="35407" y="810260"/>
                </a:lnTo>
                <a:lnTo>
                  <a:pt x="35064" y="808990"/>
                </a:lnTo>
                <a:lnTo>
                  <a:pt x="35872" y="810260"/>
                </a:lnTo>
                <a:close/>
              </a:path>
              <a:path w="9144000" h="892810">
                <a:moveTo>
                  <a:pt x="9134812" y="815340"/>
                </a:moveTo>
                <a:lnTo>
                  <a:pt x="9104896" y="815340"/>
                </a:lnTo>
                <a:lnTo>
                  <a:pt x="9108935" y="808990"/>
                </a:lnTo>
                <a:lnTo>
                  <a:pt x="9108592" y="810260"/>
                </a:lnTo>
                <a:lnTo>
                  <a:pt x="9137840" y="810260"/>
                </a:lnTo>
                <a:lnTo>
                  <a:pt x="9134812" y="815340"/>
                </a:lnTo>
                <a:close/>
              </a:path>
              <a:path w="9144000" h="892810">
                <a:moveTo>
                  <a:pt x="39596" y="815340"/>
                </a:moveTo>
                <a:lnTo>
                  <a:pt x="39103" y="815340"/>
                </a:lnTo>
                <a:lnTo>
                  <a:pt x="38735" y="814069"/>
                </a:lnTo>
                <a:lnTo>
                  <a:pt x="39596" y="815340"/>
                </a:lnTo>
                <a:close/>
              </a:path>
              <a:path w="9144000" h="892810">
                <a:moveTo>
                  <a:pt x="9131609" y="820419"/>
                </a:moveTo>
                <a:lnTo>
                  <a:pt x="9100959" y="820419"/>
                </a:lnTo>
                <a:lnTo>
                  <a:pt x="9105265" y="814069"/>
                </a:lnTo>
                <a:lnTo>
                  <a:pt x="9104896" y="815340"/>
                </a:lnTo>
                <a:lnTo>
                  <a:pt x="9134812" y="815340"/>
                </a:lnTo>
                <a:lnTo>
                  <a:pt x="9134055" y="816610"/>
                </a:lnTo>
                <a:lnTo>
                  <a:pt x="9131609" y="820419"/>
                </a:lnTo>
                <a:close/>
              </a:path>
              <a:path w="9144000" h="892810">
                <a:moveTo>
                  <a:pt x="43783" y="820419"/>
                </a:moveTo>
                <a:lnTo>
                  <a:pt x="43040" y="820419"/>
                </a:lnTo>
                <a:lnTo>
                  <a:pt x="42646" y="819150"/>
                </a:lnTo>
                <a:lnTo>
                  <a:pt x="43783" y="820419"/>
                </a:lnTo>
                <a:close/>
              </a:path>
              <a:path w="9144000" h="892810">
                <a:moveTo>
                  <a:pt x="9118276" y="838200"/>
                </a:moveTo>
                <a:lnTo>
                  <a:pt x="9083014" y="838200"/>
                </a:lnTo>
                <a:lnTo>
                  <a:pt x="9088272" y="833119"/>
                </a:lnTo>
                <a:lnTo>
                  <a:pt x="9087815" y="833119"/>
                </a:lnTo>
                <a:lnTo>
                  <a:pt x="9092844" y="829310"/>
                </a:lnTo>
                <a:lnTo>
                  <a:pt x="9092412" y="829310"/>
                </a:lnTo>
                <a:lnTo>
                  <a:pt x="9097213" y="824230"/>
                </a:lnTo>
                <a:lnTo>
                  <a:pt x="9096806" y="824230"/>
                </a:lnTo>
                <a:lnTo>
                  <a:pt x="9101353" y="819150"/>
                </a:lnTo>
                <a:lnTo>
                  <a:pt x="9100959" y="820419"/>
                </a:lnTo>
                <a:lnTo>
                  <a:pt x="9131609" y="820419"/>
                </a:lnTo>
                <a:lnTo>
                  <a:pt x="9129979" y="822960"/>
                </a:lnTo>
                <a:lnTo>
                  <a:pt x="9129636" y="824230"/>
                </a:lnTo>
                <a:lnTo>
                  <a:pt x="9120555" y="835660"/>
                </a:lnTo>
                <a:lnTo>
                  <a:pt x="9118276" y="838200"/>
                </a:lnTo>
                <a:close/>
              </a:path>
              <a:path w="9144000" h="892810">
                <a:moveTo>
                  <a:pt x="61883" y="838200"/>
                </a:moveTo>
                <a:lnTo>
                  <a:pt x="60985" y="838200"/>
                </a:lnTo>
                <a:lnTo>
                  <a:pt x="60515" y="836930"/>
                </a:lnTo>
                <a:lnTo>
                  <a:pt x="61883" y="838200"/>
                </a:lnTo>
                <a:close/>
              </a:path>
              <a:path w="9144000" h="892810">
                <a:moveTo>
                  <a:pt x="9114957" y="842010"/>
                </a:moveTo>
                <a:lnTo>
                  <a:pt x="9078010" y="842010"/>
                </a:lnTo>
                <a:lnTo>
                  <a:pt x="9083484" y="836930"/>
                </a:lnTo>
                <a:lnTo>
                  <a:pt x="9083014" y="838200"/>
                </a:lnTo>
                <a:lnTo>
                  <a:pt x="9118276" y="838200"/>
                </a:lnTo>
                <a:lnTo>
                  <a:pt x="9115996" y="840740"/>
                </a:lnTo>
                <a:lnTo>
                  <a:pt x="9114957" y="842010"/>
                </a:lnTo>
                <a:close/>
              </a:path>
              <a:path w="9144000" h="892810">
                <a:moveTo>
                  <a:pt x="66913" y="842010"/>
                </a:moveTo>
                <a:lnTo>
                  <a:pt x="65989" y="842010"/>
                </a:lnTo>
                <a:lnTo>
                  <a:pt x="65493" y="840740"/>
                </a:lnTo>
                <a:lnTo>
                  <a:pt x="66913" y="842010"/>
                </a:lnTo>
                <a:close/>
              </a:path>
              <a:path w="9144000" h="892810">
                <a:moveTo>
                  <a:pt x="9111841" y="845819"/>
                </a:moveTo>
                <a:lnTo>
                  <a:pt x="9072829" y="845819"/>
                </a:lnTo>
                <a:lnTo>
                  <a:pt x="9078506" y="840740"/>
                </a:lnTo>
                <a:lnTo>
                  <a:pt x="9078010" y="842010"/>
                </a:lnTo>
                <a:lnTo>
                  <a:pt x="9114957" y="842010"/>
                </a:lnTo>
                <a:lnTo>
                  <a:pt x="9111841" y="845819"/>
                </a:lnTo>
                <a:close/>
              </a:path>
              <a:path w="9144000" h="892810">
                <a:moveTo>
                  <a:pt x="72618" y="845819"/>
                </a:moveTo>
                <a:lnTo>
                  <a:pt x="71170" y="845819"/>
                </a:lnTo>
                <a:lnTo>
                  <a:pt x="70662" y="844550"/>
                </a:lnTo>
                <a:lnTo>
                  <a:pt x="72618" y="845819"/>
                </a:lnTo>
                <a:close/>
              </a:path>
              <a:path w="9144000" h="892810">
                <a:moveTo>
                  <a:pt x="9087548" y="866140"/>
                </a:moveTo>
                <a:lnTo>
                  <a:pt x="9019082" y="866140"/>
                </a:lnTo>
                <a:lnTo>
                  <a:pt x="9026207" y="864869"/>
                </a:lnTo>
                <a:lnTo>
                  <a:pt x="9025585" y="864869"/>
                </a:lnTo>
                <a:lnTo>
                  <a:pt x="9032582" y="863600"/>
                </a:lnTo>
                <a:lnTo>
                  <a:pt x="9031973" y="863600"/>
                </a:lnTo>
                <a:lnTo>
                  <a:pt x="9038844" y="862330"/>
                </a:lnTo>
                <a:lnTo>
                  <a:pt x="9038234" y="862330"/>
                </a:lnTo>
                <a:lnTo>
                  <a:pt x="9044965" y="859790"/>
                </a:lnTo>
                <a:lnTo>
                  <a:pt x="9044368" y="859790"/>
                </a:lnTo>
                <a:lnTo>
                  <a:pt x="9050947" y="857250"/>
                </a:lnTo>
                <a:lnTo>
                  <a:pt x="9050375" y="857250"/>
                </a:lnTo>
                <a:lnTo>
                  <a:pt x="9056789" y="854710"/>
                </a:lnTo>
                <a:lnTo>
                  <a:pt x="9056230" y="854710"/>
                </a:lnTo>
                <a:lnTo>
                  <a:pt x="9062466" y="852169"/>
                </a:lnTo>
                <a:lnTo>
                  <a:pt x="9061919" y="852169"/>
                </a:lnTo>
                <a:lnTo>
                  <a:pt x="9067990" y="848360"/>
                </a:lnTo>
                <a:lnTo>
                  <a:pt x="9067457" y="848360"/>
                </a:lnTo>
                <a:lnTo>
                  <a:pt x="9073337" y="844550"/>
                </a:lnTo>
                <a:lnTo>
                  <a:pt x="9072829" y="845819"/>
                </a:lnTo>
                <a:lnTo>
                  <a:pt x="9111841" y="845819"/>
                </a:lnTo>
                <a:lnTo>
                  <a:pt x="9110802" y="847090"/>
                </a:lnTo>
                <a:lnTo>
                  <a:pt x="9110370" y="847090"/>
                </a:lnTo>
                <a:lnTo>
                  <a:pt x="9104896" y="852169"/>
                </a:lnTo>
                <a:lnTo>
                  <a:pt x="9099651" y="857250"/>
                </a:lnTo>
                <a:lnTo>
                  <a:pt x="9093225" y="862330"/>
                </a:lnTo>
                <a:lnTo>
                  <a:pt x="9087548" y="866140"/>
                </a:lnTo>
                <a:close/>
              </a:path>
              <a:path w="9144000" h="892810">
                <a:moveTo>
                  <a:pt x="9031287" y="890269"/>
                </a:moveTo>
                <a:lnTo>
                  <a:pt x="112699" y="890269"/>
                </a:lnTo>
                <a:lnTo>
                  <a:pt x="105702" y="887730"/>
                </a:lnTo>
                <a:lnTo>
                  <a:pt x="98221" y="886460"/>
                </a:lnTo>
                <a:lnTo>
                  <a:pt x="83731" y="881380"/>
                </a:lnTo>
                <a:lnTo>
                  <a:pt x="83159" y="880110"/>
                </a:lnTo>
                <a:lnTo>
                  <a:pt x="76746" y="877569"/>
                </a:lnTo>
                <a:lnTo>
                  <a:pt x="69951" y="873760"/>
                </a:lnTo>
                <a:lnTo>
                  <a:pt x="63347" y="869950"/>
                </a:lnTo>
                <a:lnTo>
                  <a:pt x="56959" y="866140"/>
                </a:lnTo>
                <a:lnTo>
                  <a:pt x="124294" y="866140"/>
                </a:lnTo>
                <a:lnTo>
                  <a:pt x="131533" y="867410"/>
                </a:lnTo>
                <a:lnTo>
                  <a:pt x="9084911" y="867410"/>
                </a:lnTo>
                <a:lnTo>
                  <a:pt x="9080652" y="869950"/>
                </a:lnTo>
                <a:lnTo>
                  <a:pt x="9074048" y="873760"/>
                </a:lnTo>
                <a:lnTo>
                  <a:pt x="9067800" y="877569"/>
                </a:lnTo>
                <a:lnTo>
                  <a:pt x="9060840" y="880110"/>
                </a:lnTo>
                <a:lnTo>
                  <a:pt x="9060268" y="881380"/>
                </a:lnTo>
                <a:lnTo>
                  <a:pt x="9045778" y="886460"/>
                </a:lnTo>
                <a:lnTo>
                  <a:pt x="9038297" y="887730"/>
                </a:lnTo>
                <a:lnTo>
                  <a:pt x="9031287" y="890269"/>
                </a:lnTo>
                <a:close/>
              </a:path>
              <a:path w="9144000" h="892810">
                <a:moveTo>
                  <a:pt x="9084911" y="867410"/>
                </a:moveTo>
                <a:lnTo>
                  <a:pt x="9012466" y="867410"/>
                </a:lnTo>
                <a:lnTo>
                  <a:pt x="9019705" y="866140"/>
                </a:lnTo>
                <a:lnTo>
                  <a:pt x="9087040" y="866140"/>
                </a:lnTo>
                <a:lnTo>
                  <a:pt x="9084911" y="867410"/>
                </a:lnTo>
                <a:close/>
              </a:path>
              <a:path w="9144000" h="892810">
                <a:moveTo>
                  <a:pt x="9015666" y="892810"/>
                </a:moveTo>
                <a:lnTo>
                  <a:pt x="128333" y="892810"/>
                </a:lnTo>
                <a:lnTo>
                  <a:pt x="121081" y="891540"/>
                </a:lnTo>
                <a:lnTo>
                  <a:pt x="113334" y="890269"/>
                </a:lnTo>
                <a:lnTo>
                  <a:pt x="9030665" y="890269"/>
                </a:lnTo>
                <a:lnTo>
                  <a:pt x="9022918" y="891540"/>
                </a:lnTo>
                <a:lnTo>
                  <a:pt x="9015666" y="892810"/>
                </a:lnTo>
                <a:close/>
              </a:path>
            </a:pathLst>
          </a:custGeom>
          <a:solidFill>
            <a:srgbClr val="831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7202" y="495465"/>
            <a:ext cx="828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起重吊装及指挥或技术、施工、安全、设备、机具、材料管</a:t>
            </a:r>
            <a:r>
              <a:rPr spc="-10" dirty="0"/>
              <a:t>理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8072628" y="5715000"/>
            <a:ext cx="609600" cy="521334"/>
          </a:xfrm>
          <a:custGeom>
            <a:avLst/>
            <a:gdLst/>
            <a:ahLst/>
            <a:cxnLst/>
            <a:rect l="l" t="t" r="r" b="b"/>
            <a:pathLst>
              <a:path w="609600" h="521335">
                <a:moveTo>
                  <a:pt x="0" y="0"/>
                </a:moveTo>
                <a:lnTo>
                  <a:pt x="609600" y="0"/>
                </a:lnTo>
                <a:lnTo>
                  <a:pt x="609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59737" y="5702300"/>
            <a:ext cx="635000" cy="546100"/>
          </a:xfrm>
          <a:custGeom>
            <a:avLst/>
            <a:gdLst/>
            <a:ahLst/>
            <a:cxnLst/>
            <a:rect l="l" t="t" r="r" b="b"/>
            <a:pathLst>
              <a:path w="635000" h="546100">
                <a:moveTo>
                  <a:pt x="622300" y="546100"/>
                </a:moveTo>
                <a:lnTo>
                  <a:pt x="12700" y="546100"/>
                </a:lnTo>
                <a:lnTo>
                  <a:pt x="10223" y="545858"/>
                </a:lnTo>
                <a:lnTo>
                  <a:pt x="0" y="533400"/>
                </a:lnTo>
                <a:lnTo>
                  <a:pt x="0" y="12700"/>
                </a:lnTo>
                <a:lnTo>
                  <a:pt x="12700" y="0"/>
                </a:lnTo>
                <a:lnTo>
                  <a:pt x="622300" y="0"/>
                </a:lnTo>
                <a:lnTo>
                  <a:pt x="635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20700"/>
                </a:lnTo>
                <a:lnTo>
                  <a:pt x="12700" y="520700"/>
                </a:lnTo>
                <a:lnTo>
                  <a:pt x="25400" y="533400"/>
                </a:lnTo>
                <a:lnTo>
                  <a:pt x="635000" y="533400"/>
                </a:lnTo>
                <a:lnTo>
                  <a:pt x="634758" y="535876"/>
                </a:lnTo>
                <a:lnTo>
                  <a:pt x="624776" y="545858"/>
                </a:lnTo>
                <a:lnTo>
                  <a:pt x="622300" y="546100"/>
                </a:lnTo>
                <a:close/>
              </a:path>
              <a:path w="635000" h="54610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5000" h="546100">
                <a:moveTo>
                  <a:pt x="609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09600" y="12700"/>
                </a:lnTo>
                <a:lnTo>
                  <a:pt x="609600" y="25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609600" y="12700"/>
                </a:lnTo>
                <a:lnTo>
                  <a:pt x="622300" y="25400"/>
                </a:lnTo>
                <a:lnTo>
                  <a:pt x="635000" y="25400"/>
                </a:lnTo>
                <a:lnTo>
                  <a:pt x="635000" y="520700"/>
                </a:lnTo>
                <a:lnTo>
                  <a:pt x="6223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25400"/>
                </a:moveTo>
                <a:lnTo>
                  <a:pt x="622300" y="25400"/>
                </a:lnTo>
                <a:lnTo>
                  <a:pt x="609600" y="12700"/>
                </a:lnTo>
                <a:lnTo>
                  <a:pt x="635000" y="12700"/>
                </a:lnTo>
                <a:lnTo>
                  <a:pt x="635000" y="25400"/>
                </a:lnTo>
                <a:close/>
              </a:path>
              <a:path w="635000" h="546100">
                <a:moveTo>
                  <a:pt x="25400" y="533400"/>
                </a:moveTo>
                <a:lnTo>
                  <a:pt x="12700" y="520700"/>
                </a:lnTo>
                <a:lnTo>
                  <a:pt x="25400" y="520700"/>
                </a:lnTo>
                <a:lnTo>
                  <a:pt x="25400" y="533400"/>
                </a:lnTo>
                <a:close/>
              </a:path>
              <a:path w="635000" h="546100">
                <a:moveTo>
                  <a:pt x="609600" y="533400"/>
                </a:moveTo>
                <a:lnTo>
                  <a:pt x="25400" y="533400"/>
                </a:lnTo>
                <a:lnTo>
                  <a:pt x="25400" y="520700"/>
                </a:lnTo>
                <a:lnTo>
                  <a:pt x="609600" y="520700"/>
                </a:lnTo>
                <a:lnTo>
                  <a:pt x="609600" y="533400"/>
                </a:lnTo>
                <a:close/>
              </a:path>
              <a:path w="635000" h="546100">
                <a:moveTo>
                  <a:pt x="635000" y="533400"/>
                </a:moveTo>
                <a:lnTo>
                  <a:pt x="609600" y="533400"/>
                </a:lnTo>
                <a:lnTo>
                  <a:pt x="622300" y="520700"/>
                </a:lnTo>
                <a:lnTo>
                  <a:pt x="635000" y="520700"/>
                </a:lnTo>
                <a:lnTo>
                  <a:pt x="635000" y="533400"/>
                </a:lnTo>
                <a:close/>
              </a:path>
            </a:pathLst>
          </a:custGeom>
          <a:solidFill>
            <a:srgbClr val="BA60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72628" y="5837554"/>
            <a:ext cx="609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8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6698</Words>
  <Application>WPS 演示</Application>
  <PresentationFormat>全屏显示(4:3)</PresentationFormat>
  <Paragraphs>392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黑体</vt:lpstr>
      <vt:lpstr>Verdana</vt:lpstr>
      <vt:lpstr>Wingdings</vt:lpstr>
      <vt:lpstr>Times New Roman</vt:lpstr>
      <vt:lpstr>Calibri</vt:lpstr>
      <vt:lpstr>微软雅黑</vt:lpstr>
      <vt:lpstr>Arial Unicode MS</vt:lpstr>
      <vt:lpstr>楷体</vt:lpstr>
      <vt:lpstr>汉仪旗黑-85S</vt:lpstr>
      <vt:lpstr>Office Theme</vt:lpstr>
      <vt:lpstr>起重吊装及指挥安全风险告知书</vt:lpstr>
      <vt:lpstr>PowerPoint 演示文稿</vt:lpstr>
      <vt:lpstr>从业人员安全风险告知书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起重吊装及指挥或技术、施工、安全、设备、机具、材料管理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公众号：安全生产管理</dc:title>
  <dc:creator>公众号：安全生产管理</dc:creator>
  <cp:keywords>公众号：安全生产管理</cp:keywords>
  <dc:description>公众号：安全生产管理</dc:description>
  <dc:subject>公众号：安全生产管理</dc:subject>
  <cp:category>公众号：安全生产管理</cp:category>
  <cp:lastModifiedBy>little fairy</cp:lastModifiedBy>
  <cp:revision>4</cp:revision>
  <dcterms:created xsi:type="dcterms:W3CDTF">2019-04-07T18:15:00Z</dcterms:created>
  <dcterms:modified xsi:type="dcterms:W3CDTF">2024-05-14T05:36:31Z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2019-04-07T08:00:00Z</vt:filetime>
  </property>
  <property fmtid="{D5CDD505-2E9C-101B-9397-08002B2CF9AE}" pid="3" name="Creator">
    <vt:lpwstr>WPS 演示</vt:lpwstr>
  </property>
  <property fmtid="{D5CDD505-2E9C-101B-9397-08002B2CF9AE}" pid="4" name="LastSaved">
    <vt:filetime>2019-04-07T08:00:00Z</vt:filetime>
  </property>
  <property fmtid="{D5CDD505-2E9C-101B-9397-08002B2CF9AE}" pid="5" name="KSOProductBuildVer">
    <vt:lpwstr>2052-12.1.0.16910</vt:lpwstr>
  </property>
  <property fmtid="{D5CDD505-2E9C-101B-9397-08002B2CF9AE}" pid="6" name="ICV">
    <vt:lpwstr>D6DFE152838D449381379B0BD7477A09_13</vt:lpwstr>
  </property>
</Properties>
</file>