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 id="2147483661" r:id="rId5"/>
    <p:sldMasterId id="2147483665" r:id="rId6"/>
  </p:sldMasterIdLst>
  <p:notesMasterIdLst>
    <p:notesMasterId r:id="rId8"/>
  </p:notesMasterIdLst>
  <p:handoutMasterIdLst>
    <p:handoutMasterId r:id="rId63"/>
  </p:handoutMasterIdLst>
  <p:sldIdLst>
    <p:sldId id="256" r:id="rId7"/>
    <p:sldId id="310"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12" r:id="rId62"/>
  </p:sldIdLst>
  <p:sldSz cx="12192000" cy="6858000"/>
  <p:notesSz cx="6857365" cy="9143365"/>
  <p:custDataLst>
    <p:tags r:id="rId68"/>
  </p:custDataLst>
  <p:kinsoku lang="zh-CN" invalStChars="!%),.:;?]}¨·ˇˉ་―‖’”…‰∶、。〃々〉》」』】〕〗！＂＇％），．：；？］｀｜｝～￠&gt;¢°′″›℃〞︶︺︾﹀﹄﹚﹜﹞"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52116"/>
    <a:srgbClr val="E64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2" autoAdjust="0"/>
    <p:restoredTop sz="96109"/>
  </p:normalViewPr>
  <p:slideViewPr>
    <p:cSldViewPr snapToGrid="0">
      <p:cViewPr varScale="1">
        <p:scale>
          <a:sx n="84" d="100"/>
          <a:sy n="84" d="100"/>
        </p:scale>
        <p:origin x="0" y="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8" Type="http://schemas.openxmlformats.org/officeDocument/2006/relationships/tags" Target="tags/tag12.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73"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74" name="页脚占位符"/>
          <p:cNvSpPr>
            <a:spLocks noGrp="1"/>
          </p:cNvSpPr>
          <p:nvPr>
            <p:ph type="ftr" idx="2"/>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75" name="编号占位符"/>
          <p:cNvSpPr>
            <a:spLocks noGrp="1"/>
          </p:cNvSpPr>
          <p:nvPr>
            <p:ph type="sldNum" idx="3"/>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fontAlgn="base" hangingPunct="0">
              <a:buNone/>
              <a:defRPr sz="1200">
                <a:latin typeface="等线" charset="0"/>
                <a:ea typeface="等线" charset="0"/>
                <a:cs typeface="等线" charset="0"/>
              </a:defRPr>
            </a:lvl1pPr>
          </a:lstStyle>
          <a:p>
            <a:pPr marL="0" indent="0"/>
            <a:endParaRPr lang="zh-CN" altLang="en-US" sz="1200">
              <a:latin typeface="等线" charset="0"/>
              <a:ea typeface="等线" charset="0"/>
              <a:cs typeface="等线" charset="0"/>
            </a:endParaRPr>
          </a:p>
        </p:txBody>
      </p:sp>
      <p:sp>
        <p:nvSpPr>
          <p:cNvPr id="67"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fontAlgn="base" hangingPunct="0">
              <a:buNone/>
              <a:defRPr sz="1200">
                <a:latin typeface="等线" charset="0"/>
                <a:ea typeface="等线" charset="0"/>
                <a:cs typeface="等线" charset="0"/>
              </a:defRPr>
            </a:lvl1pPr>
          </a:lstStyle>
          <a:p>
            <a:pPr marL="0" indent="0"/>
            <a:fld id="{CAD2D6BD-DE1B-4B5F-8B41-2702339687B9}" type="datetime5">
              <a:rPr lang="zh-CN" altLang="en-US" sz="1200">
                <a:latin typeface="等线" charset="0"/>
                <a:ea typeface="等线" charset="0"/>
                <a:cs typeface="等线" charset="0"/>
              </a:rPr>
            </a:fld>
            <a:endParaRPr lang="zh-CN" altLang="en-US" sz="1200">
              <a:latin typeface="等线" charset="0"/>
              <a:ea typeface="等线" charset="0"/>
              <a:cs typeface="等线" charset="0"/>
            </a:endParaRPr>
          </a:p>
        </p:txBody>
      </p:sp>
      <p:sp>
        <p:nvSpPr>
          <p:cNvPr id="68" name="文本"/>
          <p:cNvSpPr>
            <a:spLocks noGrp="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69" name="文本占位符 68"/>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70"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fontAlgn="base" hangingPunct="0">
              <a:buNone/>
              <a:defRPr sz="1200">
                <a:latin typeface="等线" charset="0"/>
                <a:ea typeface="等线" charset="0"/>
                <a:cs typeface="等线" charset="0"/>
              </a:defRPr>
            </a:lvl1pPr>
          </a:lstStyle>
          <a:p>
            <a:pPr marL="0" indent="0"/>
            <a:endParaRPr lang="zh-CN" altLang="en-US" sz="1200">
              <a:latin typeface="等线" charset="0"/>
              <a:ea typeface="等线" charset="0"/>
              <a:cs typeface="等线" charset="0"/>
            </a:endParaRPr>
          </a:p>
        </p:txBody>
      </p:sp>
      <p:sp>
        <p:nvSpPr>
          <p:cNvPr id="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等线" charset="0"/>
                <a:ea typeface="等线" charset="0"/>
                <a:cs typeface="等线" charset="0"/>
              </a:defRPr>
            </a:lvl1pPr>
          </a:lstStyle>
          <a:p>
            <a:pPr marL="0" indent="0"/>
            <a:fld id="{CAD2D6BD-DE1B-4B5F-8B41-2702339687B9}" type="slidenum">
              <a:rPr lang="zh-CN" altLang="en-US" sz="1200">
                <a:latin typeface="等线" charset="0"/>
                <a:ea typeface="等线" charset="0"/>
                <a:cs typeface="等线" charset="0"/>
              </a:rPr>
            </a:fld>
            <a:endParaRPr lang="zh-CN" altLang="en-US" sz="1200">
              <a:latin typeface="等线" charset="0"/>
              <a:ea typeface="等线" charset="0"/>
              <a:cs typeface="等线" charset="0"/>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幻灯片图像占位符 8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6" name="文本占位符 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7" name="幻灯片图像占位符 39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8" name="文本占位符 3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5" name="幻灯片图像占位符 40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06" name="文本占位符 4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 name="幻灯片图像占位符 42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24" name="文本占位符 4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9" name="幻灯片图像占位符 43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40" name="文本占位符 43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4" name="幻灯片图像占位符 46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65" name="文本占位符 4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6" name="幻灯片图像占位符 50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07" name="文本占位符 5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5" name="幻灯片图像占位符 56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6" name="文本占位符 5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 name="幻灯片图像占位符 57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75" name="文本占位符 5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7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0" name="幻灯片图像占位符 58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1" name="文本占位符 5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6" name="幻灯片图像占位符 59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7" name="文本占位符 5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等线" charset="0"/>
                <a:ea typeface="等线" charset="0"/>
                <a:cs typeface="等线" charset="0"/>
              </a:defRPr>
            </a:lvl1pPr>
          </a:lstStyle>
          <a:p>
            <a:pPr marL="0" indent="0"/>
            <a:fld id="{CAD2D6BD-DE1B-4B5F-8B41-2702339687B9}" type="slidenum">
              <a:rPr lang="zh-CN" altLang="en-US" sz="1200">
                <a:latin typeface="等线" charset="0"/>
                <a:ea typeface="等线" charset="0"/>
                <a:cs typeface="等线" charset="0"/>
              </a:rPr>
            </a:fld>
            <a:endParaRPr lang="zh-CN" altLang="en-US" sz="1200">
              <a:latin typeface="等线" charset="0"/>
              <a:ea typeface="等线" charset="0"/>
              <a:cs typeface="等线"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2" name="幻灯片图像占位符 60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3" name="文本占位符 6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8" name="幻灯片图像占位符 60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9" name="文本占位符 6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 name="幻灯片图像占位符 61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5" name="文本占位符 6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 name="幻灯片图像占位符 66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66" name="文本占位符 6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8" name="幻灯片图像占位符 67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79" name="文本占位符 67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8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 name="幻灯片图像占位符 68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7" name="文本占位符 6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8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 name="幻灯片图像占位符 70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05" name="文本占位符 7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0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 name="幻灯片图像占位符 71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7" name="文本占位符 71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4" name="幻灯片图像占位符 86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65" name="文本占位符 8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7" name="幻灯片图像占位符 87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78" name="文本占位符 8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7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幻灯片图像占位符 11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 name="文本占位符 1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等线" charset="0"/>
                <a:ea typeface="等线" charset="0"/>
                <a:cs typeface="等线" charset="0"/>
              </a:defRPr>
            </a:lvl1pPr>
          </a:lstStyle>
          <a:p>
            <a:pPr marL="0" indent="0"/>
            <a:fld id="{CAD2D6BD-DE1B-4B5F-8B41-2702339687B9}" type="slidenum">
              <a:rPr lang="zh-CN" altLang="en-US" sz="1200">
                <a:latin typeface="等线" charset="0"/>
                <a:ea typeface="等线" charset="0"/>
                <a:cs typeface="等线" charset="0"/>
              </a:rPr>
            </a:fld>
            <a:endParaRPr lang="zh-CN" altLang="en-US" sz="1200">
              <a:latin typeface="等线" charset="0"/>
              <a:ea typeface="等线" charset="0"/>
              <a:cs typeface="等线"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4" name="幻灯片图像占位符 90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05" name="文本占位符 9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8" name="幻灯片图像占位符 96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69" name="文本占位符 96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7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1" name="幻灯片图像占位符 100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02" name="文本占位符 10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0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幻灯片图像占位符 103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33" name="文本占位符 10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3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幻灯片图像占位符 104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42" name="文本占位符 10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3" name="幻灯片图像占位符 108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4" name="文本占位符 10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9" name="幻灯片图像占位符 108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90" name="文本占位符 10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9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6" name="幻灯片图像占位符 117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77" name="文本占位符 117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 name="幻灯片图像占位符 126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70" name="文本占位符 12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7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幻灯片图像占位符 13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7" name="文本占位符 1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7" name="幻灯片图像占位符 127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78" name="文本占位符 12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7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5" name="幻灯片图像占位符 128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86" name="文本占位符 12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8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3" name="幻灯片图像占位符 129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94" name="文本占位符 12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9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1" name="幻灯片图像占位符 130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02" name="文本占位符 13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0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2" name="幻灯片图像占位符 131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13" name="文本占位符 13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 name="幻灯片图像占位符 137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73" name="文本占位符 13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7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7" name="幻灯片图像占位符 138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88" name="文本占位符 138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8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 name="幻灯片图像占位符 150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06" name="文本占位符 15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0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 name="幻灯片图像占位符 153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37" name="文本占位符 15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5" name="幻灯片图像占位符 154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46" name="文本占位符 154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4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 name="幻灯片图像占位符 27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1" name="文本占位符 2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4" name="幻灯片图像占位符 157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75" name="文本占位符 15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7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0" name="幻灯片图像占位符 160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11" name="文本占位符 16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1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1" name="幻灯片图像占位符 162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22" name="文本占位符 162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2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3" name="幻灯片图像占位符 165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54" name="文本占位符 16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5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等线" charset="0"/>
                <a:ea typeface="等线" charset="0"/>
                <a:cs typeface="等线" charset="0"/>
              </a:defRPr>
            </a:lvl1pPr>
          </a:lstStyle>
          <a:p>
            <a:pPr marL="0" indent="0"/>
            <a:fld id="{CAD2D6BD-DE1B-4B5F-8B41-2702339687B9}" type="slidenum">
              <a:rPr lang="zh-CN" altLang="en-US" sz="1200">
                <a:latin typeface="等线" charset="0"/>
                <a:ea typeface="等线" charset="0"/>
                <a:cs typeface="等线" charset="0"/>
              </a:rPr>
            </a:fld>
            <a:endParaRPr lang="zh-CN" altLang="en-US" sz="1200">
              <a:latin typeface="等线" charset="0"/>
              <a:ea typeface="等线" charset="0"/>
              <a:cs typeface="等线"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 name="幻灯片图像占位符 33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40" name="文本占位符 33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4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 name="幻灯片图像占位符 37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4" name="文本占位符 37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 name="幻灯片图像占位符 38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0" name="文本占位符 3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等线" charset="0"/>
              </a:rPr>
            </a:fld>
            <a:endParaRPr lang="zh-CN" altLang="en-US" sz="1200" b="0" i="0" u="none" strike="noStrike" kern="1200" cap="none" spc="0" baseline="0">
              <a:solidFill>
                <a:srgbClr val="000000"/>
              </a:solidFill>
              <a:latin typeface="等线" charset="0"/>
              <a:ea typeface="等线" charset="0"/>
              <a:cs typeface="等线"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标题"/>
          <p:cNvSpPr>
            <a:spLocks noGrp="1"/>
          </p:cNvSpPr>
          <p:nvPr>
            <p:ph type="ctrTitle"/>
          </p:nvPr>
        </p:nvSpPr>
        <p:spPr>
          <a:xfrm>
            <a:off x="838200" y="1122819"/>
            <a:ext cx="10515600" cy="2387894"/>
          </a:xfrm>
          <a:prstGeom prst="rect">
            <a:avLst/>
          </a:prstGeom>
          <a:noFill/>
          <a:ln w="9525" cap="flat" cmpd="sng">
            <a:noFill/>
            <a:prstDash val="solid"/>
            <a:miter/>
          </a:ln>
        </p:spPr>
        <p:txBody>
          <a:bodyPr vert="horz" wrap="square" lIns="91440" tIns="45720" rIns="91440" bIns="45720" anchor="b" anchorCtr="0">
            <a:noAutofit/>
          </a:bodyPr>
          <a:lstStyle>
            <a:lvl1pPr marL="0" indent="0" algn="ctr" defTabSz="914400" fontAlgn="auto" hangingPunct="1">
              <a:defRPr sz="6000"/>
            </a:lvl1pPr>
          </a:lstStyle>
          <a:p>
            <a:r>
              <a:rPr lang="zh-CN" altLang="en-US"/>
              <a:t>单击此处编辑母版标题样式</a:t>
            </a:r>
            <a:endParaRPr lang="zh-CN" altLang="en-US"/>
          </a:p>
        </p:txBody>
      </p:sp>
      <p:sp>
        <p:nvSpPr>
          <p:cNvPr id="5" name="文本"/>
          <p:cNvSpPr>
            <a:spLocks noGrp="1"/>
          </p:cNvSpPr>
          <p:nvPr>
            <p:ph type="subTitle" idx="1"/>
          </p:nvPr>
        </p:nvSpPr>
        <p:spPr>
          <a:xfrm>
            <a:off x="838200" y="3602801"/>
            <a:ext cx="10515600" cy="1655649"/>
          </a:xfrm>
          <a:prstGeom prst="rect">
            <a:avLst/>
          </a:prstGeom>
          <a:noFill/>
          <a:ln w="9525" cap="flat" cmpd="sng">
            <a:noFill/>
            <a:prstDash val="solid"/>
            <a:miter/>
          </a:ln>
        </p:spPr>
        <p:txBody>
          <a:bodyPr vert="horz" wrap="square" lIns="91440" tIns="45720" rIns="91440" bIns="45720" anchor="t" anchorCtr="0">
            <a:noAutofit/>
          </a:bodyPr>
          <a:lstStyle>
            <a:lvl1pPr marL="0" indent="0" algn="ctr" defTabSz="914400" fontAlgn="auto" hangingPunct="1">
              <a:buNone/>
              <a:defRPr sz="2400">
                <a:solidFill>
                  <a:srgbClr val="7F7F7F"/>
                </a:solidFill>
              </a:defRPr>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pPr marL="0" indent="0"/>
            <a:r>
              <a:rPr lang="zh-CN" altLang="en-US"/>
              <a:t>单击此处编辑母版副标题样式</a:t>
            </a:r>
            <a:endParaRPr lang="zh-CN" altLang="en-US"/>
          </a:p>
        </p:txBody>
      </p:sp>
      <p:sp>
        <p:nvSpPr>
          <p:cNvPr id="6" name="日期占位符"/>
          <p:cNvSpPr>
            <a:spLocks noGrp="1"/>
          </p:cNvSpPr>
          <p:nvPr>
            <p:ph type="dt" idx="10"/>
          </p:nvPr>
        </p:nvSpPr>
        <p:spPr>
          <a:xfrm>
            <a:off x="8382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fld id="{CAD2D6BD-DE1B-4B5F-8B41-2702339687B9}" type="datetime5">
              <a:rPr lang="zh-CN" altLang="en-US" sz="2400">
                <a:solidFill>
                  <a:srgbClr val="000000"/>
                </a:solidFill>
              </a:rPr>
            </a:fld>
            <a:endParaRPr lang="zh-CN" altLang="en-US" sz="2400">
              <a:solidFill>
                <a:srgbClr val="000000"/>
              </a:solidFill>
            </a:endParaRPr>
          </a:p>
        </p:txBody>
      </p:sp>
      <p:sp>
        <p:nvSpPr>
          <p:cNvPr id="7" name="页脚占位符"/>
          <p:cNvSpPr>
            <a:spLocks noGrp="1"/>
          </p:cNvSpPr>
          <p:nvPr>
            <p:ph type="ftr" idx="11"/>
          </p:nvPr>
        </p:nvSpPr>
        <p:spPr>
          <a:xfrm>
            <a:off x="4038600" y="6357135"/>
            <a:ext cx="41148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endParaRPr lang="zh-CN" altLang="en-US" sz="2400">
              <a:solidFill>
                <a:srgbClr val="000000"/>
              </a:solidFill>
            </a:endParaRPr>
          </a:p>
        </p:txBody>
      </p:sp>
      <p:sp>
        <p:nvSpPr>
          <p:cNvPr id="8" name="编号占位符"/>
          <p:cNvSpPr>
            <a:spLocks noGrp="1"/>
          </p:cNvSpPr>
          <p:nvPr>
            <p:ph type="sldNum" idx="12"/>
          </p:nvPr>
        </p:nvSpPr>
        <p:spPr>
          <a:xfrm>
            <a:off x="86106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fld id="{CAD2D6BD-DE1B-4B5F-8B41-2702339687B9}" type="slidenum">
              <a:rPr lang="zh-CN" altLang="en-US" sz="2400">
                <a:solidFill>
                  <a:srgbClr val="000000"/>
                </a:solidFill>
              </a:rPr>
            </a:fld>
            <a:endParaRPr lang="zh-CN" altLang="en-US" sz="24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32" name="文本"/>
          <p:cNvSpPr>
            <a:spLocks noGrp="1"/>
          </p:cNvSpPr>
          <p:nvPr>
            <p:ph type="subTitle" idx="1"/>
          </p:nvPr>
        </p:nvSpPr>
        <p:spPr>
          <a:xfrm>
            <a:off x="671512" y="2114215"/>
            <a:ext cx="10848976" cy="399286"/>
          </a:xfrm>
          <a:prstGeom prst="rect">
            <a:avLst/>
          </a:prstGeom>
        </p:spPr>
        <p:txBody>
          <a:bodyPr/>
          <a:lstStyle>
            <a:lvl1pPr marL="0" indent="0" algn="l" defTabSz="914400" eaLnBrk="1" fontAlgn="auto" latinLnBrk="0" hangingPunct="1">
              <a:lnSpc>
                <a:spcPct val="90000"/>
              </a:lnSpc>
              <a:spcBef>
                <a:spcPts val="1000"/>
              </a:spcBef>
              <a:spcAft>
                <a:spcPts val="0"/>
              </a:spcAft>
              <a:buNone/>
              <a:defRPr sz="1800">
                <a:solidFill>
                  <a:schemeClr val="tx1"/>
                </a:solidFill>
              </a:defRPr>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r>
              <a:rPr lang="en-US" altLang="zh-CN"/>
              <a:t>Click to edit Master subtitle style</a:t>
            </a:r>
            <a:endParaRPr lang="zh-CN" altLang="en-US"/>
          </a:p>
        </p:txBody>
      </p:sp>
      <p:sp>
        <p:nvSpPr>
          <p:cNvPr id="33" name="标题"/>
          <p:cNvSpPr>
            <a:spLocks noGrp="1"/>
          </p:cNvSpPr>
          <p:nvPr>
            <p:ph type="ctrTitle"/>
          </p:nvPr>
        </p:nvSpPr>
        <p:spPr>
          <a:xfrm>
            <a:off x="671512" y="1294301"/>
            <a:ext cx="10848976" cy="687417"/>
          </a:xfrm>
          <a:prstGeom prst="rect">
            <a:avLst/>
          </a:prstGeom>
        </p:spPr>
        <p:txBody>
          <a:bodyPr/>
          <a:lstStyle>
            <a:lvl1pPr marL="0" indent="0" algn="l" defTabSz="914400" fontAlgn="auto" hangingPunct="1">
              <a:lnSpc>
                <a:spcPct val="100000"/>
              </a:lnSpc>
              <a:defRPr sz="2800">
                <a:solidFill>
                  <a:schemeClr val="tx1"/>
                </a:solidFill>
              </a:defRPr>
            </a:lvl1pPr>
          </a:lstStyle>
          <a:p>
            <a:pPr marL="0" indent="0"/>
            <a:r>
              <a:rPr lang="en-US" altLang="zh-CN"/>
              <a:t>Click to edit Master title style</a:t>
            </a:r>
            <a:endParaRPr lang="zh-CN" altLang="en-US"/>
          </a:p>
        </p:txBody>
      </p:sp>
      <p:sp>
        <p:nvSpPr>
          <p:cNvPr id="34" name="文本"/>
          <p:cNvSpPr>
            <a:spLocks noGrp="1"/>
          </p:cNvSpPr>
          <p:nvPr>
            <p:ph type="subTitle" idx="2" hasCustomPrompt="1"/>
          </p:nvPr>
        </p:nvSpPr>
        <p:spPr>
          <a:xfrm>
            <a:off x="671512" y="5434913"/>
            <a:ext cx="6161087" cy="371475"/>
          </a:xfrm>
          <a:prstGeom prst="rect">
            <a:avLst/>
          </a:prstGeom>
        </p:spPr>
        <p:txBody>
          <a:bodyPr anchor="ctr" anchorCtr="0"/>
          <a:lstStyle>
            <a:lvl1pPr marL="0" indent="0" algn="r" defTabSz="914400" eaLnBrk="1" fontAlgn="auto" latinLnBrk="0" hangingPunct="1">
              <a:lnSpc>
                <a:spcPct val="90000"/>
              </a:lnSpc>
              <a:spcBef>
                <a:spcPts val="1000"/>
              </a:spcBef>
              <a:spcAft>
                <a:spcPts val="0"/>
              </a:spcAft>
              <a:buNone/>
              <a:defRPr sz="1600" b="0">
                <a:solidFill>
                  <a:schemeClr val="bg1"/>
                </a:solidFill>
              </a:defRPr>
            </a:lvl1pPr>
            <a:lvl2pPr marL="457200" indent="0" defTabSz="914400" fontAlgn="auto" hangingPunct="1">
              <a:buNone/>
            </a:lvl2pPr>
            <a:lvl3pPr marL="914400" indent="0" defTabSz="914400" fontAlgn="auto" hangingPunct="1">
              <a:buNone/>
            </a:lvl3pPr>
            <a:lvl4pPr marL="1371600" indent="0" defTabSz="914400" fontAlgn="auto" hangingPunct="1">
              <a:buNone/>
            </a:lvl4pPr>
            <a:lvl5pPr marL="1828800" indent="0" defTabSz="914400" fontAlgn="auto" hangingPunct="1">
              <a:buNone/>
            </a:lvl5pPr>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en-US" altLang="zh-CN"/>
              <a:t>Signature</a:t>
            </a:r>
            <a:endParaRPr lang="zh-CN" altLang="en-US"/>
          </a:p>
        </p:txBody>
      </p:sp>
      <p:sp>
        <p:nvSpPr>
          <p:cNvPr id="35" name="文本"/>
          <p:cNvSpPr>
            <a:spLocks noGrp="1"/>
          </p:cNvSpPr>
          <p:nvPr>
            <p:ph type="subTitle" idx="3" hasCustomPrompt="1"/>
          </p:nvPr>
        </p:nvSpPr>
        <p:spPr>
          <a:xfrm>
            <a:off x="671512" y="5806388"/>
            <a:ext cx="6161087" cy="371475"/>
          </a:xfrm>
          <a:prstGeom prst="rect">
            <a:avLst/>
          </a:prstGeom>
        </p:spPr>
        <p:txBody>
          <a:bodyPr anchor="ctr" anchorCtr="0"/>
          <a:lstStyle>
            <a:lvl1pPr marL="0" indent="0" algn="r" defTabSz="914400" eaLnBrk="1" fontAlgn="auto" latinLnBrk="0" hangingPunct="1">
              <a:lnSpc>
                <a:spcPct val="90000"/>
              </a:lnSpc>
              <a:spcBef>
                <a:spcPts val="1000"/>
              </a:spcBef>
              <a:spcAft>
                <a:spcPts val="0"/>
              </a:spcAft>
              <a:buNone/>
              <a:defRPr sz="1600" b="0">
                <a:solidFill>
                  <a:schemeClr val="bg1"/>
                </a:solidFill>
              </a:defRPr>
            </a:lvl1pPr>
            <a:lvl2pPr marL="457200" indent="0" defTabSz="914400" fontAlgn="auto" hangingPunct="1">
              <a:buNone/>
            </a:lvl2pPr>
            <a:lvl3pPr marL="914400" indent="0" defTabSz="914400" fontAlgn="auto" hangingPunct="1">
              <a:buNone/>
            </a:lvl3pPr>
            <a:lvl4pPr marL="1371600" indent="0" defTabSz="914400" fontAlgn="auto" hangingPunct="1">
              <a:buNone/>
            </a:lvl4pPr>
            <a:lvl5pPr marL="1828800" indent="0" defTabSz="914400" fontAlgn="auto" hangingPunct="1">
              <a:buNone/>
            </a:lvl5pPr>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en-US" altLang="zh-CN"/>
              <a:t>Date</a:t>
            </a:r>
            <a:endParaRPr lang="zh-CN" altLang="en-US"/>
          </a:p>
        </p:txBody>
      </p:sp>
      <p:pic>
        <p:nvPicPr>
          <p:cNvPr id="36" name="图片"/>
          <p:cNvPicPr>
            <a:picLocks noChangeAspect="1"/>
          </p:cNvPicPr>
          <p:nvPr userDrawn="1"/>
        </p:nvPicPr>
        <p:blipFill>
          <a:blip r:embed="rId2" cstate="print"/>
          <a:stretch>
            <a:fillRect/>
          </a:stretch>
        </p:blipFill>
        <p:spPr>
          <a:xfrm>
            <a:off x="0" y="2513502"/>
            <a:ext cx="12192000" cy="4344498"/>
          </a:xfrm>
          <a:prstGeom prst="rect">
            <a:avLst/>
          </a:prstGeom>
          <a:noFill/>
          <a:ln w="9525" cap="flat" cmpd="sng">
            <a:noFill/>
            <a:prstDash val="solid"/>
            <a:miter/>
          </a:ln>
        </p:spPr>
      </p:pic>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7" name="标题"/>
          <p:cNvSpPr>
            <a:spLocks noGrp="1"/>
          </p:cNvSpPr>
          <p:nvPr>
            <p:ph type="title"/>
          </p:nvPr>
        </p:nvSpPr>
        <p:spPr>
          <a:xfrm>
            <a:off x="669924" y="1"/>
            <a:ext cx="10850563" cy="1028698"/>
          </a:xfrm>
          <a:prstGeom prst="rect">
            <a:avLst/>
          </a:prstGeom>
        </p:spPr>
        <p:txBody>
          <a:bodyPr/>
          <a:lstStyle/>
          <a:p>
            <a:pPr marL="0" indent="0"/>
            <a:r>
              <a:rPr lang="en-US" altLang="zh-CN"/>
              <a:t>Click to edit Master title style</a:t>
            </a:r>
            <a:endParaRPr lang="zh-CN" alt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44" name="矩形"/>
          <p:cNvSpPr>
            <a:spLocks noChangeAspect="1"/>
          </p:cNvSpPr>
          <p:nvPr userDrawn="1"/>
        </p:nvSpPr>
        <p:spPr>
          <a:xfrm>
            <a:off x="0" y="2593940"/>
            <a:ext cx="12192000" cy="4264060"/>
          </a:xfrm>
          <a:prstGeom prst="rect">
            <a:avLst/>
          </a:prstGeom>
          <a:blipFill rotWithShape="1">
            <a:blip r:embed="rId2"/>
            <a:stretch>
              <a:fillRect t="-45308" b="-45308"/>
            </a:stretch>
          </a:blipFill>
          <a:ln w="12700" cap="flat" cmpd="sng">
            <a:noFill/>
            <a:prstDash val="solid"/>
            <a:miter/>
          </a:ln>
        </p:spPr>
        <p:txBody>
          <a:bodyPr rtlCol="0" anchor="ctr"/>
          <a:lstStyle/>
          <a:p>
            <a:pPr algn="ctr"/>
          </a:p>
        </p:txBody>
      </p:sp>
      <p:sp>
        <p:nvSpPr>
          <p:cNvPr id="45" name="文本"/>
          <p:cNvSpPr>
            <a:spLocks noGrp="1"/>
          </p:cNvSpPr>
          <p:nvPr>
            <p:ph type="subTitle" idx="1"/>
          </p:nvPr>
        </p:nvSpPr>
        <p:spPr>
          <a:xfrm>
            <a:off x="671512" y="2114215"/>
            <a:ext cx="10848976" cy="399286"/>
          </a:xfrm>
          <a:prstGeom prst="rect">
            <a:avLst/>
          </a:prstGeom>
        </p:spPr>
        <p:txBody>
          <a:bodyPr/>
          <a:lstStyle>
            <a:lvl1pPr marL="0" indent="0" algn="l" defTabSz="914400" eaLnBrk="1" fontAlgn="auto" latinLnBrk="0" hangingPunct="1">
              <a:lnSpc>
                <a:spcPct val="90000"/>
              </a:lnSpc>
              <a:spcBef>
                <a:spcPts val="1000"/>
              </a:spcBef>
              <a:spcAft>
                <a:spcPts val="0"/>
              </a:spcAft>
              <a:buNone/>
              <a:defRPr sz="1800">
                <a:solidFill>
                  <a:schemeClr val="tx1"/>
                </a:solidFill>
              </a:defRPr>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r>
              <a:rPr lang="en-US" altLang="zh-CN"/>
              <a:t>Click to edit Master subtitle style</a:t>
            </a:r>
            <a:endParaRPr lang="zh-CN" altLang="en-US"/>
          </a:p>
        </p:txBody>
      </p:sp>
      <p:sp>
        <p:nvSpPr>
          <p:cNvPr id="46" name="标题"/>
          <p:cNvSpPr>
            <a:spLocks noGrp="1"/>
          </p:cNvSpPr>
          <p:nvPr>
            <p:ph type="ctrTitle"/>
          </p:nvPr>
        </p:nvSpPr>
        <p:spPr>
          <a:xfrm>
            <a:off x="671512" y="1294301"/>
            <a:ext cx="10848976" cy="687417"/>
          </a:xfrm>
          <a:prstGeom prst="rect">
            <a:avLst/>
          </a:prstGeom>
        </p:spPr>
        <p:txBody>
          <a:bodyPr/>
          <a:lstStyle>
            <a:lvl1pPr marL="0" indent="0" algn="l" defTabSz="914400" fontAlgn="auto" hangingPunct="1">
              <a:lnSpc>
                <a:spcPct val="100000"/>
              </a:lnSpc>
              <a:defRPr sz="2800">
                <a:solidFill>
                  <a:schemeClr val="tx1"/>
                </a:solidFill>
              </a:defRPr>
            </a:lvl1pPr>
          </a:lstStyle>
          <a:p>
            <a:pPr marL="0" indent="0"/>
            <a:r>
              <a:rPr lang="en-US" altLang="zh-CN"/>
              <a:t>Click to edit Master title style</a:t>
            </a:r>
            <a:endParaRPr lang="zh-CN" altLang="en-US"/>
          </a:p>
        </p:txBody>
      </p:sp>
      <p:sp>
        <p:nvSpPr>
          <p:cNvPr id="47" name="文本"/>
          <p:cNvSpPr>
            <a:spLocks noGrp="1"/>
          </p:cNvSpPr>
          <p:nvPr>
            <p:ph type="subTitle" idx="2" hasCustomPrompt="1"/>
          </p:nvPr>
        </p:nvSpPr>
        <p:spPr>
          <a:xfrm>
            <a:off x="671512" y="5434913"/>
            <a:ext cx="6161087" cy="371475"/>
          </a:xfrm>
          <a:prstGeom prst="rect">
            <a:avLst/>
          </a:prstGeom>
        </p:spPr>
        <p:txBody>
          <a:bodyPr anchor="ctr" anchorCtr="0"/>
          <a:lstStyle>
            <a:lvl1pPr marL="0" indent="0" algn="r" defTabSz="914400" eaLnBrk="1" fontAlgn="auto" latinLnBrk="0" hangingPunct="1">
              <a:lnSpc>
                <a:spcPct val="90000"/>
              </a:lnSpc>
              <a:spcBef>
                <a:spcPts val="1000"/>
              </a:spcBef>
              <a:spcAft>
                <a:spcPts val="0"/>
              </a:spcAft>
              <a:buNone/>
              <a:defRPr sz="1600" b="0">
                <a:solidFill>
                  <a:schemeClr val="bg1"/>
                </a:solidFill>
              </a:defRPr>
            </a:lvl1pPr>
            <a:lvl2pPr marL="457200" indent="0" defTabSz="914400" fontAlgn="auto" hangingPunct="1">
              <a:buNone/>
            </a:lvl2pPr>
            <a:lvl3pPr marL="914400" indent="0" defTabSz="914400" fontAlgn="auto" hangingPunct="1">
              <a:buNone/>
            </a:lvl3pPr>
            <a:lvl4pPr marL="1371600" indent="0" defTabSz="914400" fontAlgn="auto" hangingPunct="1">
              <a:buNone/>
            </a:lvl4pPr>
            <a:lvl5pPr marL="1828800" indent="0" defTabSz="914400" fontAlgn="auto" hangingPunct="1">
              <a:buNone/>
            </a:lvl5pPr>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en-US" altLang="zh-CN"/>
              <a:t>Signature</a:t>
            </a:r>
            <a:endParaRPr lang="zh-CN" altLang="en-US"/>
          </a:p>
        </p:txBody>
      </p:sp>
      <p:sp>
        <p:nvSpPr>
          <p:cNvPr id="48" name="文本"/>
          <p:cNvSpPr>
            <a:spLocks noGrp="1"/>
          </p:cNvSpPr>
          <p:nvPr>
            <p:ph type="subTitle" idx="3" hasCustomPrompt="1"/>
          </p:nvPr>
        </p:nvSpPr>
        <p:spPr>
          <a:xfrm>
            <a:off x="671512" y="5806388"/>
            <a:ext cx="6161087" cy="371475"/>
          </a:xfrm>
          <a:prstGeom prst="rect">
            <a:avLst/>
          </a:prstGeom>
        </p:spPr>
        <p:txBody>
          <a:bodyPr anchor="ctr" anchorCtr="0"/>
          <a:lstStyle>
            <a:lvl1pPr marL="0" indent="0" algn="r" defTabSz="914400" eaLnBrk="1" fontAlgn="auto" latinLnBrk="0" hangingPunct="1">
              <a:lnSpc>
                <a:spcPct val="90000"/>
              </a:lnSpc>
              <a:spcBef>
                <a:spcPts val="1000"/>
              </a:spcBef>
              <a:spcAft>
                <a:spcPts val="0"/>
              </a:spcAft>
              <a:buNone/>
              <a:defRPr sz="1600" b="0">
                <a:solidFill>
                  <a:schemeClr val="bg1"/>
                </a:solidFill>
              </a:defRPr>
            </a:lvl1pPr>
            <a:lvl2pPr marL="457200" indent="0" defTabSz="914400" fontAlgn="auto" hangingPunct="1">
              <a:buNone/>
            </a:lvl2pPr>
            <a:lvl3pPr marL="914400" indent="0" defTabSz="914400" fontAlgn="auto" hangingPunct="1">
              <a:buNone/>
            </a:lvl3pPr>
            <a:lvl4pPr marL="1371600" indent="0" defTabSz="914400" fontAlgn="auto" hangingPunct="1">
              <a:buNone/>
            </a:lvl4pPr>
            <a:lvl5pPr marL="1828800" indent="0" defTabSz="914400" fontAlgn="auto" hangingPunct="1">
              <a:buNone/>
            </a:lvl5pPr>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en-US" altLang="zh-CN"/>
              <a:t>Date</a:t>
            </a:r>
            <a:endParaRPr lang="zh-CN" altLang="en-US"/>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49" name="标题"/>
          <p:cNvSpPr>
            <a:spLocks noGrp="1"/>
          </p:cNvSpPr>
          <p:nvPr>
            <p:ph type="title"/>
          </p:nvPr>
        </p:nvSpPr>
        <p:spPr>
          <a:xfrm>
            <a:off x="669925" y="3521614"/>
            <a:ext cx="6806247" cy="656792"/>
          </a:xfrm>
          <a:prstGeom prst="rect">
            <a:avLst/>
          </a:prstGeom>
        </p:spPr>
        <p:txBody>
          <a:bodyPr/>
          <a:lstStyle>
            <a:lvl1pPr marL="0" indent="0" defTabSz="914400" fontAlgn="auto" hangingPunct="1">
              <a:defRPr sz="2400" b="1">
                <a:solidFill>
                  <a:schemeClr val="tx1"/>
                </a:solidFill>
              </a:defRPr>
            </a:lvl1pPr>
          </a:lstStyle>
          <a:p>
            <a:pPr marL="0" indent="0"/>
            <a:r>
              <a:rPr lang="en-US" altLang="zh-CN"/>
              <a:t>Click to edit Master title style</a:t>
            </a:r>
            <a:endParaRPr lang="zh-CN" altLang="en-US"/>
          </a:p>
        </p:txBody>
      </p:sp>
      <p:sp>
        <p:nvSpPr>
          <p:cNvPr id="50" name="文本"/>
          <p:cNvSpPr>
            <a:spLocks noGrp="1"/>
          </p:cNvSpPr>
          <p:nvPr>
            <p:ph type="body" idx="1"/>
          </p:nvPr>
        </p:nvSpPr>
        <p:spPr>
          <a:xfrm>
            <a:off x="669925" y="4307771"/>
            <a:ext cx="6806247" cy="1015623"/>
          </a:xfrm>
          <a:prstGeom prst="rect">
            <a:avLst/>
          </a:prstGeom>
        </p:spPr>
        <p:txBody>
          <a:bodyPr/>
          <a:lstStyle>
            <a:lvl1pPr marL="0" indent="0" defTabSz="914400" fontAlgn="auto" hangingPunct="1">
              <a:buNone/>
              <a:defRPr sz="1100">
                <a:solidFill>
                  <a:schemeClr val="tx1"/>
                </a:solidFill>
              </a:defRPr>
            </a:lvl1pPr>
            <a:lvl2pPr marL="457200" indent="0" defTabSz="914400" fontAlgn="auto" hangingPunct="1">
              <a:buNone/>
              <a:defRPr sz="2000">
                <a:solidFill>
                  <a:srgbClr val="898989"/>
                </a:solidFill>
              </a:defRPr>
            </a:lvl2pPr>
            <a:lvl3pPr marL="914400" indent="0" defTabSz="914400" fontAlgn="auto" hangingPunct="1">
              <a:buNone/>
              <a:defRPr sz="1800">
                <a:solidFill>
                  <a:srgbClr val="898989"/>
                </a:solidFill>
              </a:defRPr>
            </a:lvl3pPr>
            <a:lvl4pPr marL="1371600" indent="0" defTabSz="914400" fontAlgn="auto" hangingPunct="1">
              <a:buNone/>
              <a:defRPr sz="1600">
                <a:solidFill>
                  <a:srgbClr val="898989"/>
                </a:solidFill>
              </a:defRPr>
            </a:lvl4pPr>
            <a:lvl5pPr marL="1828800" indent="0" defTabSz="914400" fontAlgn="auto" hangingPunct="1">
              <a:buNone/>
              <a:defRPr sz="1600">
                <a:solidFill>
                  <a:srgbClr val="898989"/>
                </a:solidFill>
              </a:defRPr>
            </a:lvl5pPr>
            <a:lvl6pPr marL="2286000" indent="0" defTabSz="914400" fontAlgn="auto" hangingPunct="1">
              <a:buNone/>
              <a:defRPr sz="1600">
                <a:solidFill>
                  <a:srgbClr val="898989"/>
                </a:solidFill>
              </a:defRPr>
            </a:lvl6pPr>
            <a:lvl7pPr marL="2743200" indent="0" defTabSz="914400" fontAlgn="auto" hangingPunct="1">
              <a:buNone/>
              <a:defRPr sz="1600">
                <a:solidFill>
                  <a:srgbClr val="898989"/>
                </a:solidFill>
              </a:defRPr>
            </a:lvl7pPr>
            <a:lvl8pPr marL="3200400" indent="0" defTabSz="914400" fontAlgn="auto" hangingPunct="1">
              <a:buNone/>
              <a:defRPr sz="1600">
                <a:solidFill>
                  <a:srgbClr val="898989"/>
                </a:solidFill>
              </a:defRPr>
            </a:lvl8pPr>
            <a:lvl9pPr marL="3200400" indent="0" defTabSz="914400" fontAlgn="auto" hangingPunct="1">
              <a:buNone/>
              <a:defRPr sz="1600">
                <a:solidFill>
                  <a:srgbClr val="898989"/>
                </a:solidFill>
              </a:defRPr>
            </a:lvl9pPr>
          </a:lstStyle>
          <a:p>
            <a:pPr marL="0" indent="0"/>
            <a:r>
              <a:rPr lang="en-US" altLang="zh-CN"/>
              <a:t>Edit Master text styles</a:t>
            </a:r>
            <a:endParaRPr lang="zh-CN" altLang="en-US"/>
          </a:p>
        </p:txBody>
      </p:sp>
      <p:sp>
        <p:nvSpPr>
          <p:cNvPr id="51" name="矩形"/>
          <p:cNvSpPr>
            <a:spLocks noChangeAspect="1"/>
          </p:cNvSpPr>
          <p:nvPr userDrawn="1"/>
        </p:nvSpPr>
        <p:spPr>
          <a:xfrm>
            <a:off x="0" y="1123950"/>
            <a:ext cx="12192000" cy="2397665"/>
          </a:xfrm>
          <a:prstGeom prst="rect">
            <a:avLst/>
          </a:prstGeom>
          <a:blipFill rotWithShape="1">
            <a:blip r:embed="rId2"/>
            <a:stretch>
              <a:fillRect t="-119498" b="-119498"/>
            </a:stretch>
          </a:blipFill>
          <a:ln w="12700" cap="flat" cmpd="sng">
            <a:noFill/>
            <a:prstDash val="solid"/>
            <a:miter/>
          </a:ln>
        </p:spPr>
        <p:txBody>
          <a:bodyPr rtlCol="0" anchor="ctr"/>
          <a:lstStyle/>
          <a:p>
            <a:pPr algn="ct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2" name="标题"/>
          <p:cNvSpPr>
            <a:spLocks noGrp="1"/>
          </p:cNvSpPr>
          <p:nvPr>
            <p:ph type="title"/>
          </p:nvPr>
        </p:nvSpPr>
        <p:spPr>
          <a:xfrm>
            <a:off x="669924" y="1"/>
            <a:ext cx="10850563" cy="1028698"/>
          </a:xfrm>
          <a:prstGeom prst="rect">
            <a:avLst/>
          </a:prstGeom>
        </p:spPr>
        <p:txBody>
          <a:bodyPr/>
          <a:lstStyle/>
          <a:p>
            <a:pPr marL="0" indent="0"/>
            <a:r>
              <a:rPr lang="en-US" altLang="zh-CN"/>
              <a:t>Click to edit Master title style</a:t>
            </a:r>
            <a:endParaRPr lang="zh-CN" altLang="en-US"/>
          </a:p>
        </p:txBody>
      </p:sp>
      <p:sp>
        <p:nvSpPr>
          <p:cNvPr id="53" name="内容占位符"/>
          <p:cNvSpPr>
            <a:spLocks noGrp="1"/>
          </p:cNvSpPr>
          <p:nvPr>
            <p:ph idx="1"/>
          </p:nvPr>
        </p:nvSpPr>
        <p:spPr>
          <a:xfrm>
            <a:off x="669924" y="1123950"/>
            <a:ext cx="10850563" cy="5019675"/>
          </a:xfrm>
          <a:prstGeom prst="rect">
            <a:avLst/>
          </a:prstGeom>
        </p:spPr>
        <p:txBody>
          <a:bodyPr/>
          <a:lstStyle>
            <a:lvl1pPr marL="228600" indent="-228600" defTabSz="914400" fontAlgn="auto" hangingPunct="1"/>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stStyle>
          <a:p>
            <a:r>
              <a:rPr lang="en-US" altLang="zh-CN"/>
              <a:t>Edit Master text styles</a:t>
            </a:r>
            <a:endParaRPr lang="en-US" altLang="zh-CN"/>
          </a:p>
          <a:p>
            <a:pPr marL="685800" lvl="1" indent="-228600"/>
            <a:r>
              <a:rPr lang="en-US" altLang="zh-CN"/>
              <a:t>Second level</a:t>
            </a:r>
            <a:endParaRPr lang="en-US" altLang="zh-CN"/>
          </a:p>
          <a:p>
            <a:pPr marL="1143000" lvl="2" indent="-228600"/>
            <a:r>
              <a:rPr lang="en-US" altLang="zh-CN"/>
              <a:t>Third level</a:t>
            </a:r>
            <a:endParaRPr lang="en-US" altLang="zh-CN"/>
          </a:p>
          <a:p>
            <a:pPr marL="1600200" lvl="3" indent="-228600"/>
            <a:r>
              <a:rPr lang="en-US" altLang="zh-CN"/>
              <a:t>Fourth level</a:t>
            </a:r>
            <a:endParaRPr lang="en-US" altLang="zh-CN"/>
          </a:p>
          <a:p>
            <a:pPr marL="2057400" lvl="4" indent="-228600"/>
            <a:r>
              <a:rPr lang="en-US" altLang="zh-CN"/>
              <a:t>Fifth level</a:t>
            </a:r>
            <a:endParaRPr lang="zh-CN" altLang="en-US"/>
          </a:p>
        </p:txBody>
      </p:sp>
      <p:sp>
        <p:nvSpPr>
          <p:cNvPr id="54" name="日期占位符"/>
          <p:cNvSpPr>
            <a:spLocks noGrp="1"/>
          </p:cNvSpPr>
          <p:nvPr>
            <p:ph type="dt" idx="10"/>
          </p:nvPr>
        </p:nvSpPr>
        <p:spPr>
          <a:xfrm>
            <a:off x="5401732" y="6265419"/>
            <a:ext cx="1388536" cy="206380"/>
          </a:xfrm>
          <a:prstGeom prst="rect">
            <a:avLst/>
          </a:prstGeom>
        </p:spPr>
        <p:txBody>
          <a:bodyPr/>
          <a:lstStyle>
            <a:lvl1pPr marL="0" indent="0" algn="ctr" defTabSz="914400" eaLnBrk="1" fontAlgn="auto" latinLnBrk="0" hangingPunct="1">
              <a:lnSpc>
                <a:spcPct val="100000"/>
              </a:lnSpc>
              <a:spcBef>
                <a:spcPts val="0"/>
              </a:spcBef>
              <a:spcAft>
                <a:spcPts val="0"/>
              </a:spcAft>
              <a:buNone/>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rPr>
            </a:fld>
            <a:endPar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endParaRPr>
          </a:p>
        </p:txBody>
      </p:sp>
      <p:sp>
        <p:nvSpPr>
          <p:cNvPr id="55" name="页脚占位符"/>
          <p:cNvSpPr>
            <a:spLocks noGrp="1"/>
          </p:cNvSpPr>
          <p:nvPr>
            <p:ph type="ftr" idx="11" hasCustomPrompt="1"/>
          </p:nvPr>
        </p:nvSpPr>
        <p:spPr>
          <a:xfrm>
            <a:off x="669924" y="6265419"/>
            <a:ext cx="4140201" cy="206380"/>
          </a:xfrm>
          <a:prstGeom prst="rect">
            <a:avLst/>
          </a:prstGeom>
        </p:spPr>
        <p:txBody>
          <a:bodyPr/>
          <a:lstStyle>
            <a:lvl1pPr marL="0" indent="0" algn="l" defTabSz="914400" eaLnBrk="1" fontAlgn="auto" latinLnBrk="0" hangingPunct="1">
              <a:lnSpc>
                <a:spcPct val="100000"/>
              </a:lnSpc>
              <a:spcBef>
                <a:spcPts val="0"/>
              </a:spcBef>
              <a:spcAft>
                <a:spcPts val="0"/>
              </a:spcAft>
              <a:buNone/>
              <a:defRPr>
                <a:latin typeface="Arial" panose="020B0604020202020204" pitchFamily="34" charset="0"/>
                <a:ea typeface="微软雅黑" panose="020B0503020204020204" charset="-122"/>
                <a:cs typeface="Arial" panose="020B0604020202020204" pitchFamily="34" charset="0"/>
              </a:defRPr>
            </a:lvl1pPr>
          </a:lstStyle>
          <a:p>
            <a:pPr marL="0" indent="0"/>
            <a:r>
              <a:rPr lang="en-US" altLang="zh-CN"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rPr>
              <a:t>www.islide.cc</a:t>
            </a:r>
            <a:endPar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endParaRPr>
          </a:p>
        </p:txBody>
      </p:sp>
      <p:sp>
        <p:nvSpPr>
          <p:cNvPr id="56" name="编号占位符"/>
          <p:cNvSpPr>
            <a:spLocks noGrp="1"/>
          </p:cNvSpPr>
          <p:nvPr>
            <p:ph type="sldNum" idx="12"/>
          </p:nvPr>
        </p:nvSpPr>
        <p:spPr>
          <a:xfrm>
            <a:off x="8610599" y="6265419"/>
            <a:ext cx="2909887" cy="206380"/>
          </a:xfrm>
          <a:prstGeom prst="rect">
            <a:avLst/>
          </a:prstGeom>
        </p:spPr>
        <p:txBody>
          <a:bodyPr/>
          <a:lstStyle>
            <a:lvl1pPr marL="0" indent="0" algn="r" defTabSz="914400" eaLnBrk="1" fontAlgn="auto" latinLnBrk="0" hangingPunct="1">
              <a:lnSpc>
                <a:spcPct val="100000"/>
              </a:lnSpc>
              <a:spcBef>
                <a:spcPts val="0"/>
              </a:spcBef>
              <a:spcAft>
                <a:spcPts val="0"/>
              </a:spcAft>
              <a:buNone/>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rPr>
            </a:fld>
            <a:endPar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57" name="标题"/>
          <p:cNvSpPr>
            <a:spLocks noGrp="1"/>
          </p:cNvSpPr>
          <p:nvPr>
            <p:ph type="title"/>
          </p:nvPr>
        </p:nvSpPr>
        <p:spPr>
          <a:xfrm>
            <a:off x="669924" y="1"/>
            <a:ext cx="10850563" cy="1028698"/>
          </a:xfrm>
          <a:prstGeom prst="rect">
            <a:avLst/>
          </a:prstGeom>
        </p:spPr>
        <p:txBody>
          <a:bodyPr/>
          <a:lstStyle/>
          <a:p>
            <a:pPr marL="0" indent="0"/>
            <a:r>
              <a:rPr lang="en-US" altLang="zh-CN"/>
              <a:t>Click to edit Master title style</a:t>
            </a:r>
            <a:endParaRPr lang="zh-CN" altLang="en-US"/>
          </a:p>
        </p:txBody>
      </p:sp>
      <p:sp>
        <p:nvSpPr>
          <p:cNvPr id="58" name="直线"/>
          <p:cNvSpPr/>
          <p:nvPr userDrawn="1"/>
        </p:nvSpPr>
        <p:spPr>
          <a:xfrm>
            <a:off x="669924" y="6240463"/>
            <a:ext cx="10850564" cy="0"/>
          </a:xfrm>
          <a:prstGeom prst="line">
            <a:avLst/>
          </a:prstGeom>
          <a:noFill/>
          <a:ln w="6350" cap="flat" cmpd="sng">
            <a:solidFill>
              <a:srgbClr val="7F7F7F"/>
            </a:solidFill>
            <a:prstDash val="solid"/>
            <a:round/>
          </a:ln>
        </p:spPr>
        <p:txBody>
          <a:bodyPr rtlCol="0" anchor="ctr"/>
          <a:lstStyle/>
          <a:p>
            <a:pPr algn="ctr"/>
          </a:p>
        </p:txBody>
      </p:sp>
      <p:sp>
        <p:nvSpPr>
          <p:cNvPr id="59" name="日期占位符"/>
          <p:cNvSpPr>
            <a:spLocks noGrp="1"/>
          </p:cNvSpPr>
          <p:nvPr>
            <p:ph type="dt" idx="10"/>
          </p:nvPr>
        </p:nvSpPr>
        <p:spPr>
          <a:xfrm>
            <a:off x="5401732" y="6265419"/>
            <a:ext cx="1388536" cy="206380"/>
          </a:xfrm>
          <a:prstGeom prst="rect">
            <a:avLst/>
          </a:prstGeom>
        </p:spPr>
        <p:txBody>
          <a:bodyPr/>
          <a:lstStyle>
            <a:lvl1pPr marL="0" indent="0" algn="ctr" defTabSz="914400" eaLnBrk="1" fontAlgn="auto" latinLnBrk="0" hangingPunct="1">
              <a:lnSpc>
                <a:spcPct val="100000"/>
              </a:lnSpc>
              <a:spcBef>
                <a:spcPts val="0"/>
              </a:spcBef>
              <a:spcAft>
                <a:spcPts val="0"/>
              </a:spcAft>
              <a:buNone/>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rPr>
            </a:fld>
            <a:endPar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endParaRPr>
          </a:p>
        </p:txBody>
      </p:sp>
      <p:sp>
        <p:nvSpPr>
          <p:cNvPr id="60" name="页脚占位符"/>
          <p:cNvSpPr>
            <a:spLocks noGrp="1"/>
          </p:cNvSpPr>
          <p:nvPr>
            <p:ph type="ftr" idx="11" hasCustomPrompt="1"/>
          </p:nvPr>
        </p:nvSpPr>
        <p:spPr>
          <a:xfrm>
            <a:off x="669924" y="6265419"/>
            <a:ext cx="4140201" cy="206380"/>
          </a:xfrm>
          <a:prstGeom prst="rect">
            <a:avLst/>
          </a:prstGeom>
        </p:spPr>
        <p:txBody>
          <a:bodyPr/>
          <a:lstStyle>
            <a:lvl1pPr marL="0" indent="0" algn="l" defTabSz="914400" eaLnBrk="1" fontAlgn="auto" latinLnBrk="0" hangingPunct="1">
              <a:lnSpc>
                <a:spcPct val="100000"/>
              </a:lnSpc>
              <a:spcBef>
                <a:spcPts val="0"/>
              </a:spcBef>
              <a:spcAft>
                <a:spcPts val="0"/>
              </a:spcAft>
              <a:buNone/>
              <a:defRPr>
                <a:latin typeface="Arial" panose="020B0604020202020204" pitchFamily="34" charset="0"/>
                <a:ea typeface="微软雅黑" panose="020B0503020204020204" charset="-122"/>
                <a:cs typeface="Arial" panose="020B0604020202020204" pitchFamily="34" charset="0"/>
              </a:defRPr>
            </a:lvl1pPr>
          </a:lstStyle>
          <a:p>
            <a:pPr marL="0" indent="0"/>
            <a:r>
              <a:rPr lang="en-US" altLang="zh-CN"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rPr>
              <a:t>www.islide.cc</a:t>
            </a:r>
            <a:endPar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endParaRPr>
          </a:p>
        </p:txBody>
      </p:sp>
      <p:sp>
        <p:nvSpPr>
          <p:cNvPr id="61" name="编号占位符"/>
          <p:cNvSpPr>
            <a:spLocks noGrp="1"/>
          </p:cNvSpPr>
          <p:nvPr>
            <p:ph type="sldNum" idx="12"/>
          </p:nvPr>
        </p:nvSpPr>
        <p:spPr>
          <a:xfrm>
            <a:off x="8610599" y="6265419"/>
            <a:ext cx="2909887" cy="206380"/>
          </a:xfrm>
          <a:prstGeom prst="rect">
            <a:avLst/>
          </a:prstGeom>
        </p:spPr>
        <p:txBody>
          <a:bodyPr/>
          <a:lstStyle>
            <a:lvl1pPr marL="0" indent="0" algn="r" defTabSz="914400" eaLnBrk="1" fontAlgn="auto" latinLnBrk="0" hangingPunct="1">
              <a:lnSpc>
                <a:spcPct val="100000"/>
              </a:lnSpc>
              <a:spcBef>
                <a:spcPts val="0"/>
              </a:spcBef>
              <a:spcAft>
                <a:spcPts val="0"/>
              </a:spcAft>
              <a:buNone/>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rPr>
            </a:fld>
            <a:endPar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62" name="标题"/>
          <p:cNvSpPr>
            <a:spLocks noGrp="1"/>
          </p:cNvSpPr>
          <p:nvPr>
            <p:ph type="ctrTitle" hasCustomPrompt="1"/>
          </p:nvPr>
        </p:nvSpPr>
        <p:spPr>
          <a:xfrm>
            <a:off x="669925" y="4624917"/>
            <a:ext cx="10850563" cy="655783"/>
          </a:xfrm>
          <a:prstGeom prst="rect">
            <a:avLst/>
          </a:prstGeom>
        </p:spPr>
        <p:txBody>
          <a:bodyPr anchor="ctr" anchorCtr="0"/>
          <a:lstStyle>
            <a:lvl1pPr marL="0" indent="0" algn="l" defTabSz="914400" fontAlgn="auto" hangingPunct="1">
              <a:defRPr sz="3200">
                <a:solidFill>
                  <a:schemeClr val="tx1"/>
                </a:solidFill>
              </a:defRPr>
            </a:lvl1pPr>
          </a:lstStyle>
          <a:p>
            <a:pPr marL="0" indent="0"/>
            <a:r>
              <a:rPr lang="en-US" altLang="zh-CN"/>
              <a:t>Conclusion</a:t>
            </a:r>
            <a:endParaRPr lang="zh-CN" altLang="en-US"/>
          </a:p>
        </p:txBody>
      </p:sp>
      <p:sp>
        <p:nvSpPr>
          <p:cNvPr id="63" name="文本"/>
          <p:cNvSpPr>
            <a:spLocks noGrp="1"/>
          </p:cNvSpPr>
          <p:nvPr>
            <p:ph type="body" idx="17" hasCustomPrompt="1"/>
          </p:nvPr>
        </p:nvSpPr>
        <p:spPr>
          <a:xfrm>
            <a:off x="669925" y="5466878"/>
            <a:ext cx="10850563" cy="310871"/>
          </a:xfrm>
          <a:prstGeom prst="rect">
            <a:avLst/>
          </a:prstGeom>
        </p:spPr>
        <p:txBody>
          <a:bodyPr/>
          <a:lstStyle>
            <a:lvl1pPr marL="0" indent="0" algn="l" defTabSz="914400" fontAlgn="auto" hangingPunct="1">
              <a:buNone/>
              <a:defRPr sz="1600">
                <a:solidFill>
                  <a:schemeClr val="tx1"/>
                </a:solidFill>
              </a:defRPr>
            </a:lvl1pPr>
            <a:lvl2pPr marL="685800" indent="-228600" defTabSz="914400" fontAlgn="auto" hangingPunct="1">
              <a:defRPr sz="2000"/>
            </a:lvl2pPr>
            <a:lvl3pPr marL="1143000" indent="-228600" defTabSz="914400" fontAlgn="auto" hangingPunct="1">
              <a:defRPr sz="1800"/>
            </a:lvl3pPr>
            <a:lvl4pPr marL="1600200" indent="-228600" defTabSz="914400" fontAlgn="auto" hangingPunct="1">
              <a:defRPr sz="1600"/>
            </a:lvl4pPr>
            <a:lvl5pPr marL="2057400" indent="-228600" defTabSz="914400" fontAlgn="auto" hangingPunct="1">
              <a:defRPr sz="1600"/>
            </a:lvl5pPr>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en-US" altLang="zh-CN"/>
              <a:t>Signature</a:t>
            </a:r>
            <a:endParaRPr lang="zh-CN" altLang="en-US"/>
          </a:p>
        </p:txBody>
      </p:sp>
      <p:sp>
        <p:nvSpPr>
          <p:cNvPr id="64" name="文本"/>
          <p:cNvSpPr>
            <a:spLocks noGrp="1"/>
          </p:cNvSpPr>
          <p:nvPr>
            <p:ph type="body" idx="18" hasCustomPrompt="1"/>
          </p:nvPr>
        </p:nvSpPr>
        <p:spPr>
          <a:xfrm>
            <a:off x="669925" y="5782512"/>
            <a:ext cx="10850563" cy="310871"/>
          </a:xfrm>
          <a:prstGeom prst="rect">
            <a:avLst/>
          </a:prstGeom>
        </p:spPr>
        <p:txBody>
          <a:bodyPr/>
          <a:lstStyle>
            <a:lvl1pPr marL="228600" indent="-228600" algn="l" defTabSz="914400" fontAlgn="auto" hangingPunct="1">
              <a:spcAft>
                <a:spcPts val="0"/>
              </a:spcAft>
              <a:buSzPct val="100000"/>
              <a:buFont typeface="Arial" panose="020B0604020202020204" pitchFamily="34" charset="0"/>
              <a:buChar char="•"/>
              <a:defRPr sz="1600">
                <a:solidFill>
                  <a:schemeClr val="tx1"/>
                </a:solidFill>
              </a:defRPr>
            </a:lvl1pPr>
            <a:lvl2pPr marL="685800" indent="-228600" defTabSz="914400" fontAlgn="auto" hangingPunct="1">
              <a:defRPr sz="2000"/>
            </a:lvl2pPr>
            <a:lvl3pPr marL="1143000" indent="-228600" defTabSz="914400" fontAlgn="auto" hangingPunct="1">
              <a:defRPr sz="1800"/>
            </a:lvl3pPr>
            <a:lvl4pPr marL="1600200" indent="-228600" defTabSz="914400" fontAlgn="auto" hangingPunct="1">
              <a:defRPr sz="1600"/>
            </a:lvl4pPr>
            <a:lvl5pPr marL="2057400" indent="-228600" defTabSz="914400" fontAlgn="auto" hangingPunct="1">
              <a:defRPr sz="1600"/>
            </a:lvl5pPr>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228600" indent="-228600"/>
            <a:r>
              <a:rPr lang="en-US" altLang="zh-CN"/>
              <a:t>Data</a:t>
            </a:r>
            <a:endParaRPr lang="zh-CN" altLang="en-US"/>
          </a:p>
        </p:txBody>
      </p:sp>
      <p:pic>
        <p:nvPicPr>
          <p:cNvPr id="65" name="图片"/>
          <p:cNvPicPr>
            <a:picLocks noChangeAspect="1"/>
          </p:cNvPicPr>
          <p:nvPr userDrawn="1"/>
        </p:nvPicPr>
        <p:blipFill>
          <a:blip r:embed="rId2" cstate="print"/>
          <a:stretch>
            <a:fillRect/>
          </a:stretch>
        </p:blipFill>
        <p:spPr>
          <a:xfrm>
            <a:off x="0" y="0"/>
            <a:ext cx="12192000" cy="6858000"/>
          </a:xfrm>
          <a:prstGeom prst="rect">
            <a:avLst/>
          </a:prstGeom>
          <a:noFill/>
          <a:ln w="9525" cap="flat" cmpd="sng">
            <a:noFill/>
            <a:prstDash val="solid"/>
            <a:miter/>
          </a:ln>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9" name="日期占位符"/>
          <p:cNvSpPr>
            <a:spLocks noGrp="1"/>
          </p:cNvSpPr>
          <p:nvPr>
            <p:ph type="dt" idx="10"/>
          </p:nvPr>
        </p:nvSpPr>
        <p:spPr>
          <a:xfrm>
            <a:off x="8382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fld id="{CAD2D6BD-DE1B-4B5F-8B41-2702339687B9}" type="datetime5">
              <a:rPr lang="zh-CN" altLang="en-US" sz="2400">
                <a:solidFill>
                  <a:srgbClr val="000000"/>
                </a:solidFill>
              </a:rPr>
            </a:fld>
            <a:endParaRPr lang="zh-CN" altLang="en-US" sz="2400">
              <a:solidFill>
                <a:srgbClr val="000000"/>
              </a:solidFill>
            </a:endParaRPr>
          </a:p>
        </p:txBody>
      </p:sp>
      <p:sp>
        <p:nvSpPr>
          <p:cNvPr id="10" name="页脚占位符"/>
          <p:cNvSpPr>
            <a:spLocks noGrp="1"/>
          </p:cNvSpPr>
          <p:nvPr>
            <p:ph type="ftr" idx="11"/>
          </p:nvPr>
        </p:nvSpPr>
        <p:spPr>
          <a:xfrm>
            <a:off x="4038600" y="6357135"/>
            <a:ext cx="41148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endParaRPr lang="zh-CN" altLang="en-US" sz="2400">
              <a:solidFill>
                <a:srgbClr val="000000"/>
              </a:solidFill>
            </a:endParaRPr>
          </a:p>
        </p:txBody>
      </p:sp>
      <p:sp>
        <p:nvSpPr>
          <p:cNvPr id="11" name="编号占位符"/>
          <p:cNvSpPr>
            <a:spLocks noGrp="1"/>
          </p:cNvSpPr>
          <p:nvPr>
            <p:ph type="sldNum" idx="12"/>
          </p:nvPr>
        </p:nvSpPr>
        <p:spPr>
          <a:xfrm>
            <a:off x="86106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fld id="{CAD2D6BD-DE1B-4B5F-8B41-2702339687B9}" type="slidenum">
              <a:rPr lang="zh-CN" altLang="en-US" sz="2400">
                <a:solidFill>
                  <a:srgbClr val="000000"/>
                </a:solidFill>
              </a:rPr>
            </a:fld>
            <a:endParaRPr lang="zh-CN" altLang="en-US" sz="24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2" name="标题"/>
          <p:cNvSpPr>
            <a:spLocks noGrp="1"/>
          </p:cNvSpPr>
          <p:nvPr>
            <p:ph type="title"/>
          </p:nvPr>
        </p:nvSpPr>
        <p:spPr>
          <a:xfrm>
            <a:off x="838200" y="365124"/>
            <a:ext cx="10515600" cy="1325562"/>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5" name="标题"/>
          <p:cNvSpPr>
            <a:spLocks noGrp="1"/>
          </p:cNvSpPr>
          <p:nvPr>
            <p:ph type="ctrTitle"/>
          </p:nvPr>
        </p:nvSpPr>
        <p:spPr>
          <a:xfrm>
            <a:off x="838200" y="1122819"/>
            <a:ext cx="10515600" cy="2387894"/>
          </a:xfrm>
          <a:prstGeom prst="rect">
            <a:avLst/>
          </a:prstGeom>
          <a:noFill/>
          <a:ln w="9525" cap="flat" cmpd="sng">
            <a:noFill/>
            <a:prstDash val="solid"/>
            <a:miter/>
          </a:ln>
        </p:spPr>
        <p:txBody>
          <a:bodyPr vert="horz" wrap="square" lIns="91440" tIns="45720" rIns="91440" bIns="45720" anchor="b" anchorCtr="0">
            <a:noAutofit/>
          </a:bodyPr>
          <a:lstStyle>
            <a:lvl1pPr marL="0" indent="0" algn="ctr" defTabSz="914400" fontAlgn="auto" hangingPunct="1">
              <a:defRPr sz="6000"/>
            </a:lvl1pPr>
          </a:lstStyle>
          <a:p>
            <a:r>
              <a:rPr lang="zh-CN" altLang="en-US"/>
              <a:t>单击此处编辑母版标题样式</a:t>
            </a:r>
            <a:endParaRPr lang="zh-CN" altLang="en-US"/>
          </a:p>
        </p:txBody>
      </p:sp>
      <p:sp>
        <p:nvSpPr>
          <p:cNvPr id="16" name="文本"/>
          <p:cNvSpPr>
            <a:spLocks noGrp="1"/>
          </p:cNvSpPr>
          <p:nvPr>
            <p:ph type="subTitle" idx="1"/>
          </p:nvPr>
        </p:nvSpPr>
        <p:spPr>
          <a:xfrm>
            <a:off x="838200" y="3602801"/>
            <a:ext cx="10515600" cy="1655649"/>
          </a:xfrm>
          <a:prstGeom prst="rect">
            <a:avLst/>
          </a:prstGeom>
          <a:noFill/>
          <a:ln w="9525" cap="flat" cmpd="sng">
            <a:noFill/>
            <a:prstDash val="solid"/>
            <a:miter/>
          </a:ln>
        </p:spPr>
        <p:txBody>
          <a:bodyPr vert="horz" wrap="square" lIns="91440" tIns="45720" rIns="91440" bIns="45720" anchor="t" anchorCtr="0">
            <a:noAutofit/>
          </a:bodyPr>
          <a:lstStyle>
            <a:lvl1pPr marL="0" indent="0" algn="ctr" defTabSz="914400" fontAlgn="auto" hangingPunct="1">
              <a:buNone/>
              <a:defRPr sz="2400">
                <a:solidFill>
                  <a:srgbClr val="7F7F7F"/>
                </a:solidFill>
              </a:defRPr>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pPr marL="0" indent="0"/>
            <a:r>
              <a:rPr lang="zh-CN" altLang="en-US"/>
              <a:t>单击此处编辑母版副标题样式</a:t>
            </a:r>
            <a:endParaRPr lang="zh-CN" altLang="en-US"/>
          </a:p>
        </p:txBody>
      </p:sp>
      <p:sp>
        <p:nvSpPr>
          <p:cNvPr id="17" name="日期占位符"/>
          <p:cNvSpPr>
            <a:spLocks noGrp="1"/>
          </p:cNvSpPr>
          <p:nvPr>
            <p:ph type="dt" idx="10"/>
          </p:nvPr>
        </p:nvSpPr>
        <p:spPr>
          <a:xfrm>
            <a:off x="8382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fld id="{CAD2D6BD-DE1B-4B5F-8B41-2702339687B9}" type="datetime5">
              <a:rPr lang="zh-CN" altLang="en-US" sz="2400">
                <a:solidFill>
                  <a:srgbClr val="000000"/>
                </a:solidFill>
              </a:rPr>
            </a:fld>
            <a:endParaRPr lang="zh-CN" altLang="en-US" sz="2400">
              <a:solidFill>
                <a:srgbClr val="000000"/>
              </a:solidFill>
            </a:endParaRPr>
          </a:p>
        </p:txBody>
      </p:sp>
      <p:sp>
        <p:nvSpPr>
          <p:cNvPr id="18" name="页脚占位符"/>
          <p:cNvSpPr>
            <a:spLocks noGrp="1"/>
          </p:cNvSpPr>
          <p:nvPr>
            <p:ph type="ftr" idx="11"/>
          </p:nvPr>
        </p:nvSpPr>
        <p:spPr>
          <a:xfrm>
            <a:off x="4038600" y="6357135"/>
            <a:ext cx="41148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endParaRPr lang="zh-CN" altLang="en-US" sz="2400">
              <a:solidFill>
                <a:srgbClr val="000000"/>
              </a:solidFill>
            </a:endParaRPr>
          </a:p>
        </p:txBody>
      </p:sp>
      <p:sp>
        <p:nvSpPr>
          <p:cNvPr id="19" name="编号占位符"/>
          <p:cNvSpPr>
            <a:spLocks noGrp="1"/>
          </p:cNvSpPr>
          <p:nvPr>
            <p:ph type="sldNum" idx="12"/>
          </p:nvPr>
        </p:nvSpPr>
        <p:spPr>
          <a:xfrm>
            <a:off x="86106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fld id="{CAD2D6BD-DE1B-4B5F-8B41-2702339687B9}" type="slidenum">
              <a:rPr lang="zh-CN" altLang="en-US" sz="2400">
                <a:solidFill>
                  <a:srgbClr val="000000"/>
                </a:solidFill>
              </a:rPr>
            </a:fld>
            <a:endParaRPr lang="zh-CN" altLang="en-US" sz="24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0" name="日期占位符"/>
          <p:cNvSpPr>
            <a:spLocks noGrp="1"/>
          </p:cNvSpPr>
          <p:nvPr>
            <p:ph type="dt" idx="10"/>
          </p:nvPr>
        </p:nvSpPr>
        <p:spPr>
          <a:xfrm>
            <a:off x="8382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fld id="{CAD2D6BD-DE1B-4B5F-8B41-2702339687B9}" type="datetime5">
              <a:rPr lang="zh-CN" altLang="en-US" sz="2400">
                <a:solidFill>
                  <a:srgbClr val="000000"/>
                </a:solidFill>
              </a:rPr>
            </a:fld>
            <a:endParaRPr lang="zh-CN" altLang="en-US" sz="2400">
              <a:solidFill>
                <a:srgbClr val="000000"/>
              </a:solidFill>
            </a:endParaRPr>
          </a:p>
        </p:txBody>
      </p:sp>
      <p:sp>
        <p:nvSpPr>
          <p:cNvPr id="21" name="页脚占位符"/>
          <p:cNvSpPr>
            <a:spLocks noGrp="1"/>
          </p:cNvSpPr>
          <p:nvPr>
            <p:ph type="ftr" idx="11"/>
          </p:nvPr>
        </p:nvSpPr>
        <p:spPr>
          <a:xfrm>
            <a:off x="4038600" y="6357135"/>
            <a:ext cx="41148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endParaRPr lang="zh-CN" altLang="en-US" sz="2400">
              <a:solidFill>
                <a:srgbClr val="000000"/>
              </a:solidFill>
            </a:endParaRPr>
          </a:p>
        </p:txBody>
      </p:sp>
      <p:sp>
        <p:nvSpPr>
          <p:cNvPr id="22" name="编号占位符"/>
          <p:cNvSpPr>
            <a:spLocks noGrp="1"/>
          </p:cNvSpPr>
          <p:nvPr>
            <p:ph type="sldNum" idx="12"/>
          </p:nvPr>
        </p:nvSpPr>
        <p:spPr>
          <a:xfrm>
            <a:off x="86106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fld id="{CAD2D6BD-DE1B-4B5F-8B41-2702339687B9}" type="slidenum">
              <a:rPr lang="zh-CN" altLang="en-US" sz="2400">
                <a:solidFill>
                  <a:srgbClr val="000000"/>
                </a:solidFill>
              </a:rPr>
            </a:fld>
            <a:endParaRPr lang="zh-CN" altLang="en-US" sz="24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3" name="标题"/>
          <p:cNvSpPr>
            <a:spLocks noGrp="1"/>
          </p:cNvSpPr>
          <p:nvPr>
            <p:ph type="title"/>
          </p:nvPr>
        </p:nvSpPr>
        <p:spPr>
          <a:xfrm>
            <a:off x="838200" y="365124"/>
            <a:ext cx="10515600" cy="1325562"/>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6" name="日期占位符"/>
          <p:cNvSpPr>
            <a:spLocks noGrp="1"/>
          </p:cNvSpPr>
          <p:nvPr>
            <p:ph type="dt" idx="10"/>
          </p:nvPr>
        </p:nvSpPr>
        <p:spPr>
          <a:xfrm>
            <a:off x="8382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defTabSz="1219200"/>
            <a:fld id="{CAD2D6BD-DE1B-4B5F-8B41-2702339687B9}" type="datetime5">
              <a:rPr lang="zh-CN" altLang="en-US" sz="2400">
                <a:solidFill>
                  <a:srgbClr val="000000"/>
                </a:solidFill>
              </a:rPr>
            </a:fld>
            <a:endParaRPr lang="zh-CN" altLang="en-US" sz="2400">
              <a:solidFill>
                <a:srgbClr val="000000"/>
              </a:solidFill>
            </a:endParaRPr>
          </a:p>
        </p:txBody>
      </p:sp>
      <p:sp>
        <p:nvSpPr>
          <p:cNvPr id="27" name="页脚占位符"/>
          <p:cNvSpPr>
            <a:spLocks noGrp="1"/>
          </p:cNvSpPr>
          <p:nvPr>
            <p:ph type="ftr" idx="11"/>
          </p:nvPr>
        </p:nvSpPr>
        <p:spPr>
          <a:xfrm>
            <a:off x="4038600" y="6357135"/>
            <a:ext cx="41148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endParaRPr lang="zh-CN" altLang="en-US" sz="2400">
              <a:solidFill>
                <a:srgbClr val="000000"/>
              </a:solidFill>
            </a:endParaRPr>
          </a:p>
        </p:txBody>
      </p:sp>
      <p:sp>
        <p:nvSpPr>
          <p:cNvPr id="28" name="编号占位符"/>
          <p:cNvSpPr>
            <a:spLocks noGrp="1"/>
          </p:cNvSpPr>
          <p:nvPr>
            <p:ph type="sldNum" idx="12"/>
          </p:nvPr>
        </p:nvSpPr>
        <p:spPr>
          <a:xfrm>
            <a:off x="8610600" y="6357135"/>
            <a:ext cx="2743200" cy="365171"/>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defTabSz="1219200"/>
            <a:fld id="{CAD2D6BD-DE1B-4B5F-8B41-2702339687B9}" type="slidenum">
              <a:rPr lang="zh-CN" altLang="en-US" sz="2400">
                <a:solidFill>
                  <a:srgbClr val="000000"/>
                </a:solidFill>
              </a:rPr>
            </a:fld>
            <a:endParaRPr lang="zh-CN" altLang="en-US" sz="24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1.png"/><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image" Target="../media/image1.png"/><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p:cNvSpPr/>
          <p:nvPr userDrawn="1"/>
        </p:nvSpPr>
        <p:spPr>
          <a:xfrm>
            <a:off x="0" y="267300"/>
            <a:ext cx="248195" cy="641925"/>
          </a:xfrm>
          <a:prstGeom prst="rect">
            <a:avLst/>
          </a:prstGeom>
          <a:solidFill>
            <a:srgbClr val="B52116"/>
          </a:solidFill>
          <a:ln w="12700" cap="flat" cmpd="sng">
            <a:noFill/>
            <a:prstDash val="solid"/>
            <a:round/>
          </a:ln>
        </p:spPr>
        <p:txBody>
          <a:bodyPr rtlCol="0" anchor="ctr"/>
          <a:lstStyle/>
          <a:p>
            <a:pPr algn="ctr"/>
          </a:p>
        </p:txBody>
      </p:sp>
      <p:sp>
        <p:nvSpPr>
          <p:cNvPr id="3" name="矩形"/>
          <p:cNvSpPr/>
          <p:nvPr userDrawn="1"/>
        </p:nvSpPr>
        <p:spPr>
          <a:xfrm>
            <a:off x="338700" y="267300"/>
            <a:ext cx="134007" cy="641925"/>
          </a:xfrm>
          <a:prstGeom prst="rect">
            <a:avLst/>
          </a:prstGeom>
          <a:solidFill>
            <a:srgbClr val="E64823"/>
          </a:solidFill>
          <a:ln w="12700" cap="flat" cmpd="sng">
            <a:noFill/>
            <a:prstDash val="solid"/>
            <a:round/>
          </a:ln>
        </p:spPr>
        <p:txBody>
          <a:bodyPr rtlCol="0" anchor="ctr"/>
          <a:lstStyle/>
          <a:p>
            <a:pPr algn="ctr"/>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eaLnBrk="1" fontAlgn="auto" latinLnBrk="0" hangingPunct="1">
        <a:lnSpc>
          <a:spcPct val="90000"/>
        </a:lnSpc>
        <a:spcBef>
          <a:spcPts val="0"/>
        </a:spcBef>
        <a:buNone/>
        <a:defRPr sz="4400" kern="1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228600" indent="-228600" algn="l" defTabSz="914400" eaLnBrk="1" fontAlgn="auto"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eaLnBrk="1" fontAlgn="auto"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微软雅黑" panose="020B0503020204020204" charset="-122"/>
          <a:cs typeface="Arial" panose="020B0604020202020204" pitchFamily="34" charset="0"/>
        </a:defRPr>
      </a:lvl2pPr>
      <a:lvl3pPr marL="1143000" indent="-228600" algn="l" defTabSz="914400" eaLnBrk="1" fontAlgn="auto"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6002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20574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矩形"/>
          <p:cNvSpPr/>
          <p:nvPr userDrawn="1"/>
        </p:nvSpPr>
        <p:spPr>
          <a:xfrm>
            <a:off x="0" y="267300"/>
            <a:ext cx="248195" cy="641925"/>
          </a:xfrm>
          <a:prstGeom prst="rect">
            <a:avLst/>
          </a:prstGeom>
          <a:solidFill>
            <a:srgbClr val="B52116"/>
          </a:solidFill>
          <a:ln w="12700" cap="flat" cmpd="sng">
            <a:noFill/>
            <a:prstDash val="solid"/>
            <a:round/>
          </a:ln>
        </p:spPr>
        <p:txBody>
          <a:bodyPr rtlCol="0" anchor="ctr"/>
          <a:lstStyle/>
          <a:p>
            <a:pPr algn="ctr"/>
          </a:p>
        </p:txBody>
      </p:sp>
      <p:sp>
        <p:nvSpPr>
          <p:cNvPr id="14" name="矩形"/>
          <p:cNvSpPr/>
          <p:nvPr userDrawn="1"/>
        </p:nvSpPr>
        <p:spPr>
          <a:xfrm>
            <a:off x="338700" y="267300"/>
            <a:ext cx="134007" cy="641925"/>
          </a:xfrm>
          <a:prstGeom prst="rect">
            <a:avLst/>
          </a:prstGeom>
          <a:solidFill>
            <a:srgbClr val="E64823"/>
          </a:solidFill>
          <a:ln w="12700" cap="flat" cmpd="sng">
            <a:noFill/>
            <a:prstDash val="solid"/>
            <a:round/>
          </a:ln>
        </p:spPr>
        <p:txBody>
          <a:bodyPr rtlCol="0" anchor="ctr"/>
          <a:lstStyle/>
          <a:p>
            <a:pPr algn="ctr"/>
          </a:p>
        </p:txBody>
      </p:sp>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xStyles>
    <p:titleStyle>
      <a:lvl1pPr algn="l" defTabSz="914400" eaLnBrk="1" fontAlgn="auto" latinLnBrk="0" hangingPunct="1">
        <a:lnSpc>
          <a:spcPct val="90000"/>
        </a:lnSpc>
        <a:spcBef>
          <a:spcPts val="0"/>
        </a:spcBef>
        <a:buNone/>
        <a:defRPr sz="4400" kern="1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228600" indent="-228600" algn="l" defTabSz="914400" eaLnBrk="1" fontAlgn="auto"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eaLnBrk="1" fontAlgn="auto"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微软雅黑" panose="020B0503020204020204" charset="-122"/>
          <a:cs typeface="Arial" panose="020B0604020202020204" pitchFamily="34" charset="0"/>
        </a:defRPr>
      </a:lvl2pPr>
      <a:lvl3pPr marL="1143000" indent="-228600" algn="l" defTabSz="914400" eaLnBrk="1" fontAlgn="auto"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6002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20574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 name="矩形"/>
          <p:cNvSpPr/>
          <p:nvPr userDrawn="1"/>
        </p:nvSpPr>
        <p:spPr>
          <a:xfrm>
            <a:off x="0" y="267300"/>
            <a:ext cx="248195" cy="641925"/>
          </a:xfrm>
          <a:prstGeom prst="rect">
            <a:avLst/>
          </a:prstGeom>
          <a:solidFill>
            <a:srgbClr val="B52116"/>
          </a:solidFill>
          <a:ln w="12700" cap="flat" cmpd="sng">
            <a:noFill/>
            <a:prstDash val="solid"/>
            <a:round/>
          </a:ln>
        </p:spPr>
        <p:txBody>
          <a:bodyPr rtlCol="0" anchor="ctr"/>
          <a:lstStyle/>
          <a:p>
            <a:pPr algn="ctr"/>
          </a:p>
        </p:txBody>
      </p:sp>
      <p:sp>
        <p:nvSpPr>
          <p:cNvPr id="25" name="矩形"/>
          <p:cNvSpPr/>
          <p:nvPr userDrawn="1"/>
        </p:nvSpPr>
        <p:spPr>
          <a:xfrm>
            <a:off x="338700" y="267300"/>
            <a:ext cx="134007" cy="641925"/>
          </a:xfrm>
          <a:prstGeom prst="rect">
            <a:avLst/>
          </a:prstGeom>
          <a:solidFill>
            <a:srgbClr val="E64823"/>
          </a:solidFill>
          <a:ln w="12700" cap="flat" cmpd="sng">
            <a:noFill/>
            <a:prstDash val="solid"/>
            <a:round/>
          </a:ln>
        </p:spPr>
        <p:txBody>
          <a:bodyPr rtlCol="0" anchor="ctr"/>
          <a:lstStyle/>
          <a:p>
            <a:pPr algn="ct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marL="0" indent="0" algn="l" defTabSz="914400" eaLnBrk="1" fontAlgn="auto" latinLnBrk="0" hangingPunct="1">
        <a:lnSpc>
          <a:spcPct val="90000"/>
        </a:lnSpc>
        <a:spcBef>
          <a:spcPts val="0"/>
        </a:spcBef>
        <a:buNone/>
        <a:defRPr sz="4400" kern="1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228600" indent="-228600" algn="l" defTabSz="914400" eaLnBrk="1" fontAlgn="auto"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eaLnBrk="1" fontAlgn="auto"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微软雅黑" panose="020B0503020204020204" charset="-122"/>
          <a:cs typeface="Arial" panose="020B0604020202020204" pitchFamily="34" charset="0"/>
        </a:defRPr>
      </a:lvl2pPr>
      <a:lvl3pPr marL="1143000" indent="-228600" algn="l" defTabSz="914400" eaLnBrk="1" fontAlgn="auto"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6002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20574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标题"/>
          <p:cNvSpPr>
            <a:spLocks noGrp="1"/>
          </p:cNvSpPr>
          <p:nvPr>
            <p:ph type="title"/>
          </p:nvPr>
        </p:nvSpPr>
        <p:spPr>
          <a:xfrm>
            <a:off x="669924" y="1"/>
            <a:ext cx="10850563" cy="1028698"/>
          </a:xfrm>
          <a:prstGeom prst="rect">
            <a:avLst/>
          </a:prstGeom>
          <a:noFill/>
          <a:ln w="9525" cap="flat" cmpd="sng">
            <a:noFill/>
            <a:prstDash val="solid"/>
            <a:miter/>
          </a:ln>
        </p:spPr>
        <p:txBody>
          <a:bodyPr vert="horz" wrap="square" lIns="91440" tIns="45720" rIns="91440" bIns="45720" anchor="b" anchorCtr="0">
            <a:normAutofit/>
          </a:bodyPr>
          <a:lstStyle/>
          <a:p>
            <a:pPr marL="0" indent="0"/>
            <a:r>
              <a:rPr lang="en-US" altLang="zh-CN"/>
              <a:t>Click to edit Master title style</a:t>
            </a:r>
            <a:endParaRPr lang="zh-CN" altLang="en-US"/>
          </a:p>
        </p:txBody>
      </p:sp>
      <p:sp>
        <p:nvSpPr>
          <p:cNvPr id="30" name="文本"/>
          <p:cNvSpPr>
            <a:spLocks noGrp="1"/>
          </p:cNvSpPr>
          <p:nvPr>
            <p:ph type="body" idx="1"/>
          </p:nvPr>
        </p:nvSpPr>
        <p:spPr>
          <a:xfrm>
            <a:off x="669924" y="1123950"/>
            <a:ext cx="10850563" cy="5019675"/>
          </a:xfrm>
          <a:prstGeom prst="rect">
            <a:avLst/>
          </a:prstGeom>
          <a:noFill/>
          <a:ln w="9525" cap="flat" cmpd="sng">
            <a:noFill/>
            <a:prstDash val="solid"/>
            <a:miter/>
          </a:ln>
        </p:spPr>
        <p:txBody>
          <a:bodyPr vert="horz" wrap="square" lIns="91440" tIns="45720" rIns="91440" bIns="45720" anchor="t" anchorCtr="0">
            <a:normAutofit/>
          </a:bodyPr>
          <a:lstStyle/>
          <a:p>
            <a:r>
              <a:rPr lang="en-US" altLang="zh-CN"/>
              <a:t>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31" name="矩形"/>
          <p:cNvSpPr/>
          <p:nvPr userDrawn="1"/>
        </p:nvSpPr>
        <p:spPr>
          <a:xfrm flipH="1">
            <a:off x="669922" y="1006280"/>
            <a:ext cx="10850562" cy="18000"/>
          </a:xfrm>
          <a:prstGeom prst="rect">
            <a:avLst/>
          </a:prstGeom>
          <a:solidFill>
            <a:srgbClr val="C00000"/>
          </a:solidFill>
          <a:ln w="12700" cap="flat" cmpd="sng">
            <a:noFill/>
            <a:prstDash val="solid"/>
            <a:round/>
          </a:ln>
        </p:spPr>
        <p:txBody>
          <a:bodyPr rtlCol="0" anchor="ctr"/>
          <a:lstStyle/>
          <a:p>
            <a:pPr algn="ctr"/>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defTabSz="914400" eaLnBrk="1" fontAlgn="auto" latinLnBrk="0" hangingPunct="1">
        <a:lnSpc>
          <a:spcPct val="90000"/>
        </a:lnSpc>
        <a:spcBef>
          <a:spcPts val="0"/>
        </a:spcBef>
        <a:buNone/>
        <a:defRPr sz="2800" b="1" kern="1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228600" indent="-228600" algn="l" defTabSz="914400" eaLnBrk="1" fontAlgn="auto"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2pPr>
      <a:lvl3pPr marL="1143000" indent="-228600" algn="l" defTabSz="914400" eaLnBrk="1" fontAlgn="auto"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600200" indent="-228600" algn="l" defTabSz="914400" eaLnBrk="1" fontAlgn="auto"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2057400" indent="-228600" algn="l" defTabSz="914400" eaLnBrk="1" fontAlgn="auto"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标题"/>
          <p:cNvSpPr>
            <a:spLocks noGrp="1"/>
          </p:cNvSpPr>
          <p:nvPr>
            <p:ph type="title"/>
          </p:nvPr>
        </p:nvSpPr>
        <p:spPr>
          <a:xfrm>
            <a:off x="669924" y="1"/>
            <a:ext cx="10850563" cy="1028698"/>
          </a:xfrm>
          <a:prstGeom prst="rect">
            <a:avLst/>
          </a:prstGeom>
          <a:noFill/>
          <a:ln w="9525" cap="flat" cmpd="sng">
            <a:noFill/>
            <a:prstDash val="solid"/>
            <a:miter/>
          </a:ln>
        </p:spPr>
        <p:txBody>
          <a:bodyPr vert="horz" wrap="square" lIns="91440" tIns="45720" rIns="91440" bIns="45720" anchor="b" anchorCtr="0">
            <a:normAutofit/>
          </a:bodyPr>
          <a:lstStyle/>
          <a:p>
            <a:r>
              <a:rPr lang="en-US" altLang="zh-CN"/>
              <a:t>Click to edit Master title style</a:t>
            </a:r>
            <a:endParaRPr lang="zh-CN" altLang="en-US"/>
          </a:p>
        </p:txBody>
      </p:sp>
      <p:sp>
        <p:nvSpPr>
          <p:cNvPr id="39" name="文本"/>
          <p:cNvSpPr>
            <a:spLocks noGrp="1"/>
          </p:cNvSpPr>
          <p:nvPr>
            <p:ph type="body" idx="1"/>
          </p:nvPr>
        </p:nvSpPr>
        <p:spPr>
          <a:xfrm>
            <a:off x="669924" y="1123950"/>
            <a:ext cx="10850563" cy="5019675"/>
          </a:xfrm>
          <a:prstGeom prst="rect">
            <a:avLst/>
          </a:prstGeom>
          <a:noFill/>
          <a:ln w="9525" cap="flat" cmpd="sng">
            <a:noFill/>
            <a:prstDash val="solid"/>
            <a:miter/>
          </a:ln>
        </p:spPr>
        <p:txBody>
          <a:bodyPr vert="horz" wrap="square" lIns="91440" tIns="45720" rIns="91440" bIns="45720" anchor="t" anchorCtr="0">
            <a:normAutofit/>
          </a:bodyPr>
          <a:lstStyle/>
          <a:p>
            <a:r>
              <a:rPr lang="en-US" altLang="zh-CN"/>
              <a:t>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0" name="矩形"/>
          <p:cNvSpPr/>
          <p:nvPr userDrawn="1"/>
        </p:nvSpPr>
        <p:spPr>
          <a:xfrm flipH="1">
            <a:off x="669922" y="1006280"/>
            <a:ext cx="10850562" cy="18000"/>
          </a:xfrm>
          <a:prstGeom prst="rect">
            <a:avLst/>
          </a:prstGeom>
          <a:solidFill>
            <a:schemeClr val="accent1"/>
          </a:solidFill>
          <a:ln w="12700" cap="flat" cmpd="sng">
            <a:noFill/>
            <a:prstDash val="solid"/>
            <a:round/>
          </a:ln>
        </p:spPr>
        <p:txBody>
          <a:bodyPr rtlCol="0" anchor="ctr"/>
          <a:lstStyle/>
          <a:p>
            <a:pPr algn="ctr"/>
          </a:p>
        </p:txBody>
      </p:sp>
      <p:sp>
        <p:nvSpPr>
          <p:cNvPr id="41" name="日期占位符"/>
          <p:cNvSpPr>
            <a:spLocks noGrp="1"/>
          </p:cNvSpPr>
          <p:nvPr>
            <p:ph type="dt" idx="2"/>
          </p:nvPr>
        </p:nvSpPr>
        <p:spPr>
          <a:xfrm>
            <a:off x="5401732" y="6265419"/>
            <a:ext cx="1388536" cy="206380"/>
          </a:xfrm>
          <a:prstGeom prst="rect">
            <a:avLst/>
          </a:prstGeom>
          <a:noFill/>
          <a:ln w="9525" cap="flat" cmpd="sng">
            <a:noFill/>
            <a:prstDash val="solid"/>
            <a:miter/>
          </a:ln>
        </p:spPr>
        <p:txBody>
          <a:bodyPr vert="horz" wrap="square" lIns="91440" tIns="45720" rIns="91440" bIns="45720" anchor="ctr" anchorCtr="0">
            <a:noAutofit/>
          </a:bodyPr>
          <a:lstStyle>
            <a:lvl1pPr marL="0" indent="0" algn="ctr" defTabSz="914400" eaLnBrk="1" fontAlgn="auto" latinLnBrk="0" hangingPunct="1">
              <a:lnSpc>
                <a:spcPct val="100000"/>
              </a:lnSpc>
              <a:spcBef>
                <a:spcPts val="0"/>
              </a:spcBef>
              <a:spcAft>
                <a:spcPts val="0"/>
              </a:spcAft>
              <a:buNone/>
              <a:defRPr sz="1000">
                <a:solidFill>
                  <a:srgbClr val="7F7F7F"/>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rPr>
            </a:fld>
            <a:endPar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endParaRPr>
          </a:p>
        </p:txBody>
      </p:sp>
      <p:sp>
        <p:nvSpPr>
          <p:cNvPr id="42" name="页脚占位符"/>
          <p:cNvSpPr>
            <a:spLocks noGrp="1"/>
          </p:cNvSpPr>
          <p:nvPr>
            <p:ph type="ftr" idx="3"/>
          </p:nvPr>
        </p:nvSpPr>
        <p:spPr>
          <a:xfrm>
            <a:off x="669924" y="6265419"/>
            <a:ext cx="4140201" cy="206380"/>
          </a:xfrm>
          <a:prstGeom prst="rect">
            <a:avLst/>
          </a:prstGeom>
          <a:noFill/>
          <a:ln w="9525" cap="flat" cmpd="sng">
            <a:noFill/>
            <a:prstDash val="solid"/>
            <a:miter/>
          </a:ln>
        </p:spPr>
        <p:txBody>
          <a:bodyPr vert="horz" wrap="square" lIns="91440" tIns="45720" rIns="91440" bIns="45720" anchor="ctr" anchorCtr="0">
            <a:noAutofit/>
          </a:bodyPr>
          <a:lstStyle>
            <a:lvl1pPr marL="0" indent="0" algn="l" defTabSz="914400" eaLnBrk="1" fontAlgn="auto" latinLnBrk="0" hangingPunct="1">
              <a:lnSpc>
                <a:spcPct val="100000"/>
              </a:lnSpc>
              <a:spcBef>
                <a:spcPts val="0"/>
              </a:spcBef>
              <a:spcAft>
                <a:spcPts val="0"/>
              </a:spcAft>
              <a:buNone/>
              <a:defRPr sz="1000">
                <a:solidFill>
                  <a:srgbClr val="7F7F7F"/>
                </a:solidFill>
                <a:latin typeface="Arial" panose="020B0604020202020204" pitchFamily="34" charset="0"/>
                <a:ea typeface="微软雅黑" panose="020B0503020204020204" charset="-122"/>
                <a:cs typeface="Arial" panose="020B0604020202020204" pitchFamily="34" charset="0"/>
              </a:defRPr>
            </a:lvl1pPr>
          </a:lstStyle>
          <a:p>
            <a:r>
              <a:rPr lang="en-US" altLang="zh-CN"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rPr>
              <a:t>www.islide.cc</a:t>
            </a:r>
            <a:endPar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endParaRPr>
          </a:p>
        </p:txBody>
      </p:sp>
      <p:sp>
        <p:nvSpPr>
          <p:cNvPr id="43" name="编号占位符"/>
          <p:cNvSpPr>
            <a:spLocks noGrp="1"/>
          </p:cNvSpPr>
          <p:nvPr>
            <p:ph type="sldNum" idx="4"/>
          </p:nvPr>
        </p:nvSpPr>
        <p:spPr>
          <a:xfrm>
            <a:off x="8610599" y="6265419"/>
            <a:ext cx="2909887" cy="206380"/>
          </a:xfrm>
          <a:prstGeom prst="rect">
            <a:avLst/>
          </a:prstGeom>
          <a:noFill/>
          <a:ln w="9525" cap="flat" cmpd="sng">
            <a:noFill/>
            <a:prstDash val="solid"/>
            <a:miter/>
          </a:ln>
        </p:spPr>
        <p:txBody>
          <a:bodyPr vert="horz" wrap="square" lIns="91440" tIns="45720" rIns="91440" bIns="45720" anchor="ctr" anchorCtr="0">
            <a:noAutofit/>
          </a:bodyPr>
          <a:lstStyle>
            <a:lvl1pPr marL="0" indent="0" algn="r" defTabSz="914400" eaLnBrk="1" fontAlgn="auto" latinLnBrk="0" hangingPunct="1">
              <a:lnSpc>
                <a:spcPct val="100000"/>
              </a:lnSpc>
              <a:spcBef>
                <a:spcPts val="0"/>
              </a:spcBef>
              <a:spcAft>
                <a:spcPts val="0"/>
              </a:spcAft>
              <a:buNone/>
              <a:defRPr sz="1000">
                <a:solidFill>
                  <a:srgbClr val="7F7F7F"/>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slidenum">
              <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rPr>
            </a:fld>
            <a:endParaRPr lang="zh-CN" altLang="en-US" sz="1000" b="0" i="0" u="none" strike="noStrike" kern="1200" cap="none" spc="0" baseline="0">
              <a:solidFill>
                <a:srgbClr val="7F7F7F"/>
              </a:solidFill>
              <a:latin typeface="Arial" panose="020B0604020202020204" pitchFamily="34" charset="0"/>
              <a:ea typeface="微软雅黑" panose="020B0503020204020204" charset="-122"/>
              <a:cs typeface="Arial" panose="020B0604020202020204" pitchFamily="34" charset="0"/>
            </a:endParaRPr>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hdr="0" dt="0"/>
  <p:txStyles>
    <p:titleStyle>
      <a:lvl1pPr marL="0" indent="0" algn="l" defTabSz="914400" eaLnBrk="1" fontAlgn="auto" latinLnBrk="0" hangingPunct="1">
        <a:lnSpc>
          <a:spcPct val="90000"/>
        </a:lnSpc>
        <a:spcBef>
          <a:spcPts val="0"/>
        </a:spcBef>
        <a:buNone/>
        <a:defRPr sz="2800" b="1" kern="1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228600" indent="-228600" algn="l" defTabSz="914400" eaLnBrk="1" fontAlgn="auto"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2pPr>
      <a:lvl3pPr marL="1143000" indent="-228600" algn="l" defTabSz="914400" eaLnBrk="1" fontAlgn="auto"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600200" indent="-228600" algn="l" defTabSz="914400" eaLnBrk="1" fontAlgn="auto"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2057400" indent="-228600" algn="l" defTabSz="914400" eaLnBrk="1" fontAlgn="auto"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6.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11.xml"/><Relationship Id="rId7" Type="http://schemas.openxmlformats.org/officeDocument/2006/relationships/hyperlink" Target="http://www.bofety.com/" TargetMode="External"/><Relationship Id="rId6" Type="http://schemas.openxmlformats.org/officeDocument/2006/relationships/tags" Target="../tags/tag10.xml"/><Relationship Id="rId5" Type="http://schemas.openxmlformats.org/officeDocument/2006/relationships/image" Target="../media/image10.jpeg"/><Relationship Id="rId4" Type="http://schemas.openxmlformats.org/officeDocument/2006/relationships/tags" Target="../tags/tag9.xml"/><Relationship Id="rId3" Type="http://schemas.openxmlformats.org/officeDocument/2006/relationships/image" Target="../media/image9.jpeg"/><Relationship Id="rId2" Type="http://schemas.openxmlformats.org/officeDocument/2006/relationships/tags" Target="../tags/tag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组合"/>
          <p:cNvGrpSpPr/>
          <p:nvPr/>
        </p:nvGrpSpPr>
        <p:grpSpPr>
          <a:xfrm>
            <a:off x="0" y="1039379"/>
            <a:ext cx="12192000" cy="4403394"/>
            <a:chOff x="0" y="1039379"/>
            <a:chExt cx="12192000" cy="4403394"/>
          </a:xfrm>
        </p:grpSpPr>
        <p:sp>
          <p:nvSpPr>
            <p:cNvPr id="76" name="矩形"/>
            <p:cNvSpPr/>
            <p:nvPr/>
          </p:nvSpPr>
          <p:spPr>
            <a:xfrm>
              <a:off x="0" y="1039379"/>
              <a:ext cx="12192000" cy="4403394"/>
            </a:xfrm>
            <a:prstGeom prst="rect">
              <a:avLst/>
            </a:prstGeom>
            <a:solidFill>
              <a:srgbClr val="FACA99">
                <a:alpha val="62000"/>
              </a:srgbClr>
            </a:solidFill>
            <a:ln w="12700" cap="flat" cmpd="sng">
              <a:noFill/>
              <a:prstDash val="solid"/>
              <a:round/>
            </a:ln>
          </p:spPr>
          <p:txBody>
            <a:bodyPr rtlCol="0" anchor="ctr"/>
            <a:lstStyle/>
            <a:p>
              <a:pPr algn="ctr"/>
            </a:p>
          </p:txBody>
        </p:sp>
        <p:sp>
          <p:nvSpPr>
            <p:cNvPr id="77" name="矩形"/>
            <p:cNvSpPr/>
            <p:nvPr/>
          </p:nvSpPr>
          <p:spPr>
            <a:xfrm>
              <a:off x="1542216" y="1649211"/>
              <a:ext cx="2335675" cy="268961"/>
            </a:xfrm>
            <a:prstGeom prst="rect">
              <a:avLst/>
            </a:prstGeom>
            <a:noFill/>
            <a:ln w="9525" cap="flat" cmpd="sng">
              <a:noFill/>
              <a:prstDash val="solid"/>
              <a:miter/>
            </a:ln>
          </p:spPr>
          <p:txBody>
            <a:bodyPr rtlCol="0" anchor="ctr"/>
            <a:lstStyle/>
            <a:p>
              <a:pPr algn="ctr"/>
            </a:p>
          </p:txBody>
        </p:sp>
      </p:grpSp>
      <p:sp>
        <p:nvSpPr>
          <p:cNvPr id="84" name="矩形"/>
          <p:cNvSpPr/>
          <p:nvPr/>
        </p:nvSpPr>
        <p:spPr>
          <a:xfrm>
            <a:off x="289214" y="2521479"/>
            <a:ext cx="11622406" cy="996315"/>
          </a:xfrm>
          <a:prstGeom prst="rect">
            <a:avLst/>
          </a:prstGeom>
          <a:noFill/>
          <a:ln w="9525" cap="flat" cmpd="sng">
            <a:noFill/>
            <a:prstDash val="solid"/>
            <a:round/>
          </a:ln>
        </p:spPr>
        <p:txBody>
          <a:bodyPr vert="horz" wrap="none" lIns="91440" tIns="45720" rIns="91440" bIns="45720" anchor="t" anchorCtr="0">
            <a:spAutoFit/>
          </a:bodyPr>
          <a:lstStyle/>
          <a:p>
            <a:pPr marL="0" indent="0" algn="ctr">
              <a:lnSpc>
                <a:spcPct val="100000"/>
              </a:lnSpc>
              <a:spcBef>
                <a:spcPts val="0"/>
              </a:spcBef>
              <a:spcAft>
                <a:spcPts val="0"/>
              </a:spcAft>
              <a:buNone/>
            </a:pPr>
            <a:r>
              <a:rPr lang="zh-CN" altLang="en-US" sz="6000" b="1" i="0" u="none" strike="noStrike" kern="1200" cap="none" spc="0" baseline="0">
                <a:ln w="22225" cap="sq">
                  <a:solidFill>
                    <a:srgbClr val="726C28"/>
                  </a:solidFill>
                  <a:prstDash val="solid"/>
                  <a:round/>
                </a:ln>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风险分级管控与事故隐患排查治理</a:t>
            </a:r>
            <a:endParaRPr lang="zh-CN" altLang="en-US" sz="6000" b="1" i="0" u="none" strike="noStrike" kern="1200" cap="none" spc="0" baseline="0">
              <a:ln w="22225" cap="sq">
                <a:solidFill>
                  <a:srgbClr val="726C28"/>
                </a:solidFill>
                <a:prstDash val="solid"/>
                <a:round/>
              </a:ln>
              <a:solidFill>
                <a:schemeClr val="bg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8520430" y="426643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8070430" y="5514362"/>
            <a:ext cx="900000" cy="900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9313545" y="551497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10556660" y="551436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79" name="矩形"/>
          <p:cNvSpPr/>
          <p:nvPr/>
        </p:nvSpPr>
        <p:spPr>
          <a:xfrm>
            <a:off x="643467" y="10498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2.1 风险分级管控</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0" name="矩形"/>
          <p:cNvSpPr/>
          <p:nvPr/>
        </p:nvSpPr>
        <p:spPr>
          <a:xfrm>
            <a:off x="765387" y="3744807"/>
            <a:ext cx="2435860" cy="18059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50000"/>
              </a:lnSpc>
              <a:spcBef>
                <a:spcPts val="0"/>
              </a:spcBef>
              <a:spcAft>
                <a:spcPts val="0"/>
              </a:spcAft>
              <a:buNone/>
            </a:pPr>
            <a:r>
              <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排查伴随风险的部位、场所、设备、设施或区域，</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编制风险点排查清单</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1" name="矩形"/>
          <p:cNvSpPr/>
          <p:nvPr/>
        </p:nvSpPr>
        <p:spPr>
          <a:xfrm>
            <a:off x="3474721" y="3744807"/>
            <a:ext cx="2435860" cy="18059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50000"/>
              </a:lnSpc>
              <a:spcBef>
                <a:spcPts val="0"/>
              </a:spcBef>
              <a:spcAft>
                <a:spcPts val="0"/>
              </a:spcAft>
              <a:buNone/>
            </a:pPr>
            <a:r>
              <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按照人、物、环境和管理四个层面进行风险辨识，</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编制危险源辨识清单，</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2" name="矩形"/>
          <p:cNvSpPr/>
          <p:nvPr/>
        </p:nvSpPr>
        <p:spPr>
          <a:xfrm>
            <a:off x="6180668" y="3744807"/>
            <a:ext cx="2412153" cy="18059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50000"/>
              </a:lnSpc>
              <a:spcBef>
                <a:spcPts val="0"/>
              </a:spcBef>
              <a:spcAft>
                <a:spcPts val="0"/>
              </a:spcAft>
              <a:buNone/>
            </a:pPr>
            <a:r>
              <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对危险源进行风险评价，确定重大风险，</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编制风险评价与分级管控信息表</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3" name="矩形"/>
          <p:cNvSpPr/>
          <p:nvPr/>
        </p:nvSpPr>
        <p:spPr>
          <a:xfrm>
            <a:off x="8815493" y="3744808"/>
            <a:ext cx="2448560" cy="2234565"/>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50000"/>
              </a:lnSpc>
              <a:spcBef>
                <a:spcPts val="0"/>
              </a:spcBef>
              <a:spcAft>
                <a:spcPts val="0"/>
              </a:spcAft>
              <a:buNone/>
            </a:pPr>
            <a:r>
              <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按照技术、管理、防护和应急处置逻辑顺序制定实施风险控制措施，</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编制本单位风险库</a:t>
            </a:r>
            <a:r>
              <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4" name="五边形"/>
          <p:cNvSpPr/>
          <p:nvPr/>
        </p:nvSpPr>
        <p:spPr>
          <a:xfrm>
            <a:off x="765387" y="2597574"/>
            <a:ext cx="2646680" cy="900006"/>
          </a:xfrm>
          <a:prstGeom prst="homePlate">
            <a:avLst>
              <a:gd name="adj" fmla="val 22274"/>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排查风险点</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5" name="燕尾形"/>
          <p:cNvSpPr/>
          <p:nvPr/>
        </p:nvSpPr>
        <p:spPr>
          <a:xfrm>
            <a:off x="3412913" y="2597574"/>
            <a:ext cx="2646680" cy="900006"/>
          </a:xfrm>
          <a:prstGeom prst="chevron">
            <a:avLst>
              <a:gd name="adj" fmla="val 22274"/>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辨识危险源</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6" name="燕尾形"/>
          <p:cNvSpPr/>
          <p:nvPr/>
        </p:nvSpPr>
        <p:spPr>
          <a:xfrm>
            <a:off x="6059593" y="2573867"/>
            <a:ext cx="2652607" cy="900006"/>
          </a:xfrm>
          <a:prstGeom prst="chevron">
            <a:avLst>
              <a:gd name="adj" fmla="val 22283"/>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风险评价与分级</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7" name="燕尾形"/>
          <p:cNvSpPr/>
          <p:nvPr/>
        </p:nvSpPr>
        <p:spPr>
          <a:xfrm>
            <a:off x="8713047" y="2574714"/>
            <a:ext cx="2652607" cy="900006"/>
          </a:xfrm>
          <a:prstGeom prst="chevron">
            <a:avLst>
              <a:gd name="adj" fmla="val 22283"/>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制定实措施</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88" name="矩形"/>
          <p:cNvSpPr/>
          <p:nvPr/>
        </p:nvSpPr>
        <p:spPr>
          <a:xfrm>
            <a:off x="643467" y="1810173"/>
            <a:ext cx="3800687"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两清单、一表、一库</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矩形"/>
          <p:cNvSpPr/>
          <p:nvPr/>
        </p:nvSpPr>
        <p:spPr>
          <a:xfrm>
            <a:off x="643467" y="10498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2.2 排查风险点</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93"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94" name="矩形"/>
          <p:cNvSpPr/>
          <p:nvPr/>
        </p:nvSpPr>
        <p:spPr>
          <a:xfrm>
            <a:off x="821267" y="1519768"/>
            <a:ext cx="10574019"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213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风险点</a:t>
            </a: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是指伴随风险的部位、设施、场所和区域，以及在特定部位、设施、场所和区域实施的伴随风险的作业过程，或两者以上的组合</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95" name="矩形"/>
          <p:cNvSpPr/>
          <p:nvPr/>
        </p:nvSpPr>
        <p:spPr>
          <a:xfrm>
            <a:off x="821267" y="2720341"/>
            <a:ext cx="7233920" cy="948690"/>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如危险化学品罐区、液氨站、煤气炉等是风险点</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在罐区进行的清罐作业、防火区内进行动火作业等也是风险点</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96" name="矩形"/>
          <p:cNvSpPr/>
          <p:nvPr/>
        </p:nvSpPr>
        <p:spPr>
          <a:xfrm>
            <a:off x="821267" y="3797301"/>
            <a:ext cx="10574019" cy="1505902"/>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213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排查风险点是风险管控的基础</a:t>
            </a: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，对风险点内的不同危险源（与危险点相关的人、物、环境及管理）进行识别，风险评估以及根据评估结果</a:t>
            </a:r>
            <a:r>
              <a:rPr lang="zh-CN" altLang="en-US" sz="213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采取不同控制措施是风险分级管控的核心。</a:t>
            </a:r>
            <a:endParaRPr lang="zh-CN" altLang="en-US" sz="213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矩形"/>
          <p:cNvSpPr/>
          <p:nvPr/>
        </p:nvSpPr>
        <p:spPr>
          <a:xfrm>
            <a:off x="643467" y="11514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2.2 排查风险点</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01"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02" name="矩形"/>
          <p:cNvSpPr/>
          <p:nvPr/>
        </p:nvSpPr>
        <p:spPr>
          <a:xfrm>
            <a:off x="821267" y="1748367"/>
            <a:ext cx="10574019" cy="1505902"/>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213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基于以上系统的划分，可明确到特定的部位、设施、场所和区域，以及在特定部位、设施、场所和区域实施的伴随风险的作业过程，作为危险源辨识的基本单元，即为确定的</a:t>
            </a:r>
            <a:r>
              <a:rPr lang="zh-CN" altLang="en-US" sz="213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风险点</a:t>
            </a:r>
            <a:r>
              <a:rPr lang="zh-CN" altLang="en-US" sz="213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213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03" name="矩形"/>
          <p:cNvSpPr/>
          <p:nvPr/>
        </p:nvSpPr>
        <p:spPr>
          <a:xfrm>
            <a:off x="4643967" y="3677074"/>
            <a:ext cx="2357967"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风险点排查清单</a:t>
            </a:r>
            <a:endPar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404" name="表格"/>
          <p:cNvGraphicFramePr>
            <a:graphicFrameLocks noGrp="1"/>
          </p:cNvGraphicFramePr>
          <p:nvPr/>
        </p:nvGraphicFramePr>
        <p:xfrm>
          <a:off x="847643" y="4215839"/>
          <a:ext cx="10352024" cy="2009127"/>
        </p:xfrm>
        <a:graphic>
          <a:graphicData uri="http://schemas.openxmlformats.org/drawingml/2006/table">
            <a:tbl>
              <a:tblPr bandRow="1">
                <a:noFill/>
              </a:tblPr>
              <a:tblGrid>
                <a:gridCol w="1215885"/>
                <a:gridCol w="2016201"/>
                <a:gridCol w="2304237"/>
                <a:gridCol w="3264344"/>
                <a:gridCol w="1503667"/>
              </a:tblGrid>
              <a:tr h="497205">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序号</a:t>
                      </a:r>
                      <a:endPar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25400">
                      <a:solidFill>
                        <a:srgbClr val="A5A5A5"/>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区域</a:t>
                      </a:r>
                      <a:r>
                        <a:rPr lang="en-US" altLang="zh-CN"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班组</a:t>
                      </a:r>
                      <a:endPar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25400">
                      <a:solidFill>
                        <a:srgbClr val="A5A5A5"/>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风险点名称</a:t>
                      </a:r>
                      <a:endPar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25400">
                      <a:solidFill>
                        <a:srgbClr val="A5A5A5"/>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工作任务</a:t>
                      </a:r>
                      <a:endPar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25400">
                      <a:solidFill>
                        <a:srgbClr val="A5A5A5"/>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备注</a:t>
                      </a:r>
                      <a:endParaRPr lang="zh-CN" altLang="en-US" sz="24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25400">
                      <a:solidFill>
                        <a:srgbClr val="A5A5A5"/>
                      </a:solidFill>
                      <a:prstDash val="solid"/>
                      <a:headEnd type="none" w="med" len="med"/>
                      <a:tailEnd type="none" w="med" len="med"/>
                    </a:lnB>
                    <a:solidFill>
                      <a:srgbClr val="C00000"/>
                    </a:solidFill>
                  </a:tcPr>
                </a:tc>
              </a:tr>
              <a:tr h="503974">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r>
              <a:tr h="503974">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tcPr>
                </a:tc>
              </a:tr>
              <a:tr h="503974">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c>
                  <a:txBody>
                    <a:bodyPr/>
                    <a:lstStyle/>
                    <a:p>
                      <a:pPr marL="0" indent="0" algn="l" eaLnBrk="1" latinLnBrk="0" hangingPunct="1">
                        <a:lnSpc>
                          <a:spcPct val="100000"/>
                        </a:lnSpc>
                        <a:spcBef>
                          <a:spcPts val="0"/>
                        </a:spcBef>
                        <a:spcAft>
                          <a:spcPts val="0"/>
                        </a:spcAft>
                        <a:buNone/>
                      </a:pP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A5A5A5"/>
                      </a:solidFill>
                      <a:prstDash val="solid"/>
                      <a:headEnd type="none" w="med" len="med"/>
                      <a:tailEnd type="none" w="med" len="med"/>
                    </a:lnL>
                    <a:lnR w="12700">
                      <a:solidFill>
                        <a:srgbClr val="A5A5A5"/>
                      </a:solidFill>
                      <a:prstDash val="solid"/>
                      <a:headEnd type="none" w="med" len="med"/>
                      <a:tailEnd type="none" w="med" len="med"/>
                    </a:lnR>
                    <a:lnT w="12700">
                      <a:solidFill>
                        <a:srgbClr val="A5A5A5"/>
                      </a:solidFill>
                      <a:prstDash val="solid"/>
                      <a:headEnd type="none" w="med" len="med"/>
                      <a:tailEnd type="none" w="med" len="med"/>
                    </a:lnT>
                    <a:lnB w="12700">
                      <a:solidFill>
                        <a:srgbClr val="A5A5A5"/>
                      </a:solidFill>
                      <a:prstDash val="solid"/>
                      <a:headEnd type="none" w="med" len="med"/>
                      <a:tailEnd type="none" w="med" len="med"/>
                    </a:lnB>
                    <a:solidFill>
                      <a:srgbClr val="A5A5A5">
                        <a:alpha val="2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矩形"/>
          <p:cNvSpPr/>
          <p:nvPr/>
        </p:nvSpPr>
        <p:spPr>
          <a:xfrm>
            <a:off x="643467" y="11514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2.3 辨识危险源</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09"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10" name="矩形"/>
          <p:cNvSpPr/>
          <p:nvPr/>
        </p:nvSpPr>
        <p:spPr>
          <a:xfrm>
            <a:off x="821267" y="1748367"/>
            <a:ext cx="10574019"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根据企业生产作业特点，参照国家标准，应用风险辨识工具</a:t>
            </a:r>
            <a:endParaRPr lang="zh-CN" altLang="en-US" sz="213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11" name="矩形"/>
          <p:cNvSpPr/>
          <p:nvPr/>
        </p:nvSpPr>
        <p:spPr>
          <a:xfrm>
            <a:off x="-11006" y="5022427"/>
            <a:ext cx="12201312" cy="1857587"/>
          </a:xfrm>
          <a:prstGeom prst="rect">
            <a:avLst/>
          </a:prstGeom>
          <a:solidFill>
            <a:srgbClr val="D9D9D9"/>
          </a:solidFill>
          <a:ln w="12700" cap="flat" cmpd="sng">
            <a:noFill/>
            <a:prstDash val="solid"/>
            <a:round/>
          </a:ln>
        </p:spPr>
        <p:txBody>
          <a:bodyPr rtlCol="0" anchor="ctr"/>
          <a:lstStyle/>
          <a:p>
            <a:pPr algn="ctr"/>
          </a:p>
        </p:txBody>
      </p:sp>
      <p:grpSp>
        <p:nvGrpSpPr>
          <p:cNvPr id="417" name="组合"/>
          <p:cNvGrpSpPr/>
          <p:nvPr/>
        </p:nvGrpSpPr>
        <p:grpSpPr>
          <a:xfrm>
            <a:off x="3920067" y="2844799"/>
            <a:ext cx="4443306" cy="2760979"/>
            <a:chOff x="3920067" y="2844799"/>
            <a:chExt cx="4443306" cy="2760979"/>
          </a:xfrm>
        </p:grpSpPr>
        <p:sp>
          <p:nvSpPr>
            <p:cNvPr id="412" name="曲线"/>
            <p:cNvSpPr/>
            <p:nvPr/>
          </p:nvSpPr>
          <p:spPr>
            <a:xfrm>
              <a:off x="3926840" y="2844799"/>
              <a:ext cx="4436533" cy="2183553"/>
            </a:xfrm>
            <a:custGeom>
              <a:avLst/>
              <a:gdLst>
                <a:gd name="T1" fmla="*/ 0 w 21600"/>
                <a:gd name="T2" fmla="*/ 0 h 21600"/>
                <a:gd name="T3" fmla="*/ 21600 w 21600"/>
                <a:gd name="T4" fmla="*/ 21600 h 21600"/>
              </a:gdLst>
              <a:ahLst/>
              <a:cxnLst/>
              <a:rect l="T1" t="T2" r="T3" b="T4"/>
              <a:pathLst>
                <a:path w="21600" h="21600">
                  <a:moveTo>
                    <a:pt x="20" y="21600"/>
                  </a:moveTo>
                  <a:cubicBezTo>
                    <a:pt x="1043" y="21600"/>
                    <a:pt x="1043" y="21600"/>
                    <a:pt x="1043" y="21600"/>
                  </a:cubicBezTo>
                  <a:cubicBezTo>
                    <a:pt x="1043" y="21477"/>
                    <a:pt x="1043" y="21314"/>
                    <a:pt x="1063" y="21191"/>
                  </a:cubicBezTo>
                  <a:cubicBezTo>
                    <a:pt x="1063" y="21150"/>
                    <a:pt x="1063" y="21069"/>
                    <a:pt x="1063" y="21028"/>
                  </a:cubicBezTo>
                  <a:cubicBezTo>
                    <a:pt x="1084" y="20865"/>
                    <a:pt x="1084" y="20865"/>
                    <a:pt x="1084" y="20865"/>
                  </a:cubicBezTo>
                  <a:cubicBezTo>
                    <a:pt x="1084" y="20742"/>
                    <a:pt x="1084" y="20620"/>
                    <a:pt x="1104" y="20538"/>
                  </a:cubicBezTo>
                  <a:cubicBezTo>
                    <a:pt x="1104" y="20415"/>
                    <a:pt x="1124" y="20293"/>
                    <a:pt x="1124" y="20170"/>
                  </a:cubicBezTo>
                  <a:cubicBezTo>
                    <a:pt x="1144" y="20089"/>
                    <a:pt x="1144" y="19966"/>
                    <a:pt x="1164" y="19844"/>
                  </a:cubicBezTo>
                  <a:cubicBezTo>
                    <a:pt x="1164" y="19721"/>
                    <a:pt x="1184" y="19599"/>
                    <a:pt x="1204" y="19476"/>
                  </a:cubicBezTo>
                  <a:cubicBezTo>
                    <a:pt x="1204" y="19395"/>
                    <a:pt x="1224" y="19272"/>
                    <a:pt x="1224" y="19150"/>
                  </a:cubicBezTo>
                  <a:cubicBezTo>
                    <a:pt x="1264" y="18905"/>
                    <a:pt x="1284" y="18700"/>
                    <a:pt x="1324" y="18455"/>
                  </a:cubicBezTo>
                  <a:cubicBezTo>
                    <a:pt x="1344" y="18210"/>
                    <a:pt x="1385" y="18006"/>
                    <a:pt x="1425" y="17761"/>
                  </a:cubicBezTo>
                  <a:cubicBezTo>
                    <a:pt x="1445" y="17598"/>
                    <a:pt x="1445" y="17598"/>
                    <a:pt x="1445" y="17598"/>
                  </a:cubicBezTo>
                  <a:cubicBezTo>
                    <a:pt x="1485" y="17435"/>
                    <a:pt x="1485" y="17435"/>
                    <a:pt x="1485" y="17435"/>
                  </a:cubicBezTo>
                  <a:cubicBezTo>
                    <a:pt x="1505" y="17312"/>
                    <a:pt x="1525" y="17190"/>
                    <a:pt x="1545" y="17067"/>
                  </a:cubicBezTo>
                  <a:cubicBezTo>
                    <a:pt x="1706" y="16169"/>
                    <a:pt x="1907" y="15271"/>
                    <a:pt x="2168" y="14413"/>
                  </a:cubicBezTo>
                  <a:cubicBezTo>
                    <a:pt x="2649" y="12657"/>
                    <a:pt x="3312" y="11065"/>
                    <a:pt x="4095" y="9799"/>
                  </a:cubicBezTo>
                  <a:cubicBezTo>
                    <a:pt x="4878" y="8493"/>
                    <a:pt x="5781" y="7472"/>
                    <a:pt x="6724" y="6859"/>
                  </a:cubicBezTo>
                  <a:cubicBezTo>
                    <a:pt x="7668" y="6206"/>
                    <a:pt x="8652" y="5961"/>
                    <a:pt x="9595" y="6043"/>
                  </a:cubicBezTo>
                  <a:cubicBezTo>
                    <a:pt x="9776" y="6083"/>
                    <a:pt x="9776" y="6083"/>
                    <a:pt x="9776" y="6083"/>
                  </a:cubicBezTo>
                  <a:cubicBezTo>
                    <a:pt x="9816" y="6083"/>
                    <a:pt x="9816" y="6083"/>
                    <a:pt x="9816" y="6083"/>
                  </a:cubicBezTo>
                  <a:cubicBezTo>
                    <a:pt x="9756" y="6083"/>
                    <a:pt x="9816" y="6083"/>
                    <a:pt x="9796" y="6083"/>
                  </a:cubicBezTo>
                  <a:cubicBezTo>
                    <a:pt x="9816" y="6083"/>
                    <a:pt x="9816" y="6083"/>
                    <a:pt x="9816" y="6083"/>
                  </a:cubicBezTo>
                  <a:cubicBezTo>
                    <a:pt x="9836" y="6083"/>
                    <a:pt x="9836" y="6083"/>
                    <a:pt x="9836" y="6083"/>
                  </a:cubicBezTo>
                  <a:cubicBezTo>
                    <a:pt x="9936" y="6124"/>
                    <a:pt x="9936" y="6124"/>
                    <a:pt x="9936" y="6124"/>
                  </a:cubicBezTo>
                  <a:cubicBezTo>
                    <a:pt x="10157" y="6165"/>
                    <a:pt x="10157" y="6165"/>
                    <a:pt x="10157" y="6165"/>
                  </a:cubicBezTo>
                  <a:cubicBezTo>
                    <a:pt x="10257" y="6165"/>
                    <a:pt x="10257" y="6165"/>
                    <a:pt x="10257" y="6165"/>
                  </a:cubicBezTo>
                  <a:cubicBezTo>
                    <a:pt x="10298" y="6165"/>
                    <a:pt x="10318" y="6206"/>
                    <a:pt x="10338" y="6206"/>
                  </a:cubicBezTo>
                  <a:cubicBezTo>
                    <a:pt x="10438" y="6247"/>
                    <a:pt x="10539" y="6288"/>
                    <a:pt x="10659" y="6328"/>
                  </a:cubicBezTo>
                  <a:cubicBezTo>
                    <a:pt x="10759" y="6369"/>
                    <a:pt x="10880" y="6410"/>
                    <a:pt x="11000" y="6451"/>
                  </a:cubicBezTo>
                  <a:cubicBezTo>
                    <a:pt x="11442" y="6655"/>
                    <a:pt x="11863" y="6982"/>
                    <a:pt x="12265" y="7308"/>
                  </a:cubicBezTo>
                  <a:cubicBezTo>
                    <a:pt x="12666" y="7676"/>
                    <a:pt x="13048" y="8084"/>
                    <a:pt x="13409" y="8574"/>
                  </a:cubicBezTo>
                  <a:cubicBezTo>
                    <a:pt x="13750" y="9023"/>
                    <a:pt x="14072" y="9554"/>
                    <a:pt x="14353" y="10085"/>
                  </a:cubicBezTo>
                  <a:cubicBezTo>
                    <a:pt x="14433" y="10207"/>
                    <a:pt x="14513" y="10330"/>
                    <a:pt x="14573" y="10493"/>
                  </a:cubicBezTo>
                  <a:cubicBezTo>
                    <a:pt x="14634" y="10616"/>
                    <a:pt x="14714" y="10779"/>
                    <a:pt x="14774" y="10902"/>
                  </a:cubicBezTo>
                  <a:cubicBezTo>
                    <a:pt x="14895" y="11187"/>
                    <a:pt x="15015" y="11473"/>
                    <a:pt x="15136" y="11759"/>
                  </a:cubicBezTo>
                  <a:cubicBezTo>
                    <a:pt x="15156" y="11841"/>
                    <a:pt x="15196" y="11922"/>
                    <a:pt x="15216" y="12004"/>
                  </a:cubicBezTo>
                  <a:cubicBezTo>
                    <a:pt x="15256" y="12045"/>
                    <a:pt x="15276" y="12127"/>
                    <a:pt x="15296" y="12208"/>
                  </a:cubicBezTo>
                  <a:cubicBezTo>
                    <a:pt x="15356" y="12372"/>
                    <a:pt x="15397" y="12494"/>
                    <a:pt x="15457" y="12657"/>
                  </a:cubicBezTo>
                  <a:cubicBezTo>
                    <a:pt x="15497" y="12780"/>
                    <a:pt x="15557" y="12943"/>
                    <a:pt x="15597" y="13106"/>
                  </a:cubicBezTo>
                  <a:cubicBezTo>
                    <a:pt x="15637" y="13229"/>
                    <a:pt x="15678" y="13392"/>
                    <a:pt x="15718" y="13515"/>
                  </a:cubicBezTo>
                  <a:cubicBezTo>
                    <a:pt x="15818" y="13801"/>
                    <a:pt x="15878" y="14127"/>
                    <a:pt x="15959" y="14413"/>
                  </a:cubicBezTo>
                  <a:cubicBezTo>
                    <a:pt x="15999" y="14536"/>
                    <a:pt x="16019" y="14699"/>
                    <a:pt x="16059" y="14821"/>
                  </a:cubicBezTo>
                  <a:cubicBezTo>
                    <a:pt x="16079" y="14903"/>
                    <a:pt x="16099" y="14985"/>
                    <a:pt x="16099" y="15066"/>
                  </a:cubicBezTo>
                  <a:cubicBezTo>
                    <a:pt x="16119" y="15107"/>
                    <a:pt x="16139" y="15189"/>
                    <a:pt x="16159" y="15271"/>
                  </a:cubicBezTo>
                  <a:cubicBezTo>
                    <a:pt x="16179" y="15393"/>
                    <a:pt x="16200" y="15556"/>
                    <a:pt x="16240" y="15679"/>
                  </a:cubicBezTo>
                  <a:cubicBezTo>
                    <a:pt x="16260" y="15842"/>
                    <a:pt x="16280" y="15965"/>
                    <a:pt x="16300" y="16087"/>
                  </a:cubicBezTo>
                  <a:cubicBezTo>
                    <a:pt x="16360" y="16373"/>
                    <a:pt x="16400" y="16618"/>
                    <a:pt x="16420" y="16904"/>
                  </a:cubicBezTo>
                  <a:cubicBezTo>
                    <a:pt x="16581" y="17925"/>
                    <a:pt x="16641" y="18864"/>
                    <a:pt x="16661" y="19599"/>
                  </a:cubicBezTo>
                  <a:cubicBezTo>
                    <a:pt x="16661" y="19721"/>
                    <a:pt x="16681" y="19803"/>
                    <a:pt x="16681" y="19885"/>
                  </a:cubicBezTo>
                  <a:cubicBezTo>
                    <a:pt x="16681" y="19966"/>
                    <a:pt x="16681" y="20048"/>
                    <a:pt x="16681" y="20170"/>
                  </a:cubicBezTo>
                  <a:cubicBezTo>
                    <a:pt x="16681" y="20334"/>
                    <a:pt x="16681" y="20497"/>
                    <a:pt x="16681" y="20620"/>
                  </a:cubicBezTo>
                  <a:cubicBezTo>
                    <a:pt x="16681" y="20905"/>
                    <a:pt x="16681" y="21150"/>
                    <a:pt x="16681" y="21355"/>
                  </a:cubicBezTo>
                  <a:cubicBezTo>
                    <a:pt x="16681" y="21436"/>
                    <a:pt x="16681" y="21518"/>
                    <a:pt x="16681" y="21600"/>
                  </a:cubicBezTo>
                  <a:cubicBezTo>
                    <a:pt x="21600" y="21600"/>
                    <a:pt x="21600" y="21600"/>
                    <a:pt x="21600" y="21600"/>
                  </a:cubicBezTo>
                  <a:cubicBezTo>
                    <a:pt x="21579" y="21436"/>
                    <a:pt x="21579" y="21191"/>
                    <a:pt x="21559" y="20946"/>
                  </a:cubicBezTo>
                  <a:cubicBezTo>
                    <a:pt x="21559" y="20579"/>
                    <a:pt x="21519" y="20170"/>
                    <a:pt x="21499" y="19680"/>
                  </a:cubicBezTo>
                  <a:cubicBezTo>
                    <a:pt x="21479" y="19435"/>
                    <a:pt x="21439" y="19190"/>
                    <a:pt x="21419" y="18905"/>
                  </a:cubicBezTo>
                  <a:cubicBezTo>
                    <a:pt x="21419" y="18741"/>
                    <a:pt x="21399" y="18619"/>
                    <a:pt x="21379" y="18455"/>
                  </a:cubicBezTo>
                  <a:cubicBezTo>
                    <a:pt x="21379" y="18333"/>
                    <a:pt x="21359" y="18170"/>
                    <a:pt x="21339" y="18006"/>
                  </a:cubicBezTo>
                  <a:cubicBezTo>
                    <a:pt x="21198" y="16741"/>
                    <a:pt x="20977" y="15271"/>
                    <a:pt x="20636" y="13637"/>
                  </a:cubicBezTo>
                  <a:cubicBezTo>
                    <a:pt x="20536" y="13270"/>
                    <a:pt x="20455" y="12821"/>
                    <a:pt x="20335" y="12412"/>
                  </a:cubicBezTo>
                  <a:cubicBezTo>
                    <a:pt x="20275" y="12208"/>
                    <a:pt x="20234" y="12004"/>
                    <a:pt x="20174" y="11800"/>
                  </a:cubicBezTo>
                  <a:cubicBezTo>
                    <a:pt x="20114" y="11596"/>
                    <a:pt x="20054" y="11392"/>
                    <a:pt x="19994" y="11147"/>
                  </a:cubicBezTo>
                  <a:cubicBezTo>
                    <a:pt x="19953" y="11065"/>
                    <a:pt x="19933" y="10942"/>
                    <a:pt x="19893" y="10861"/>
                  </a:cubicBezTo>
                  <a:cubicBezTo>
                    <a:pt x="19873" y="10738"/>
                    <a:pt x="19833" y="10657"/>
                    <a:pt x="19793" y="10534"/>
                  </a:cubicBezTo>
                  <a:cubicBezTo>
                    <a:pt x="19733" y="10330"/>
                    <a:pt x="19672" y="10126"/>
                    <a:pt x="19592" y="9881"/>
                  </a:cubicBezTo>
                  <a:cubicBezTo>
                    <a:pt x="19452" y="9472"/>
                    <a:pt x="19311" y="9064"/>
                    <a:pt x="19130" y="8615"/>
                  </a:cubicBezTo>
                  <a:cubicBezTo>
                    <a:pt x="19050" y="8411"/>
                    <a:pt x="18970" y="8207"/>
                    <a:pt x="18889" y="8003"/>
                  </a:cubicBezTo>
                  <a:cubicBezTo>
                    <a:pt x="18789" y="7798"/>
                    <a:pt x="18709" y="7594"/>
                    <a:pt x="18608" y="7390"/>
                  </a:cubicBezTo>
                  <a:cubicBezTo>
                    <a:pt x="18528" y="7186"/>
                    <a:pt x="18428" y="6982"/>
                    <a:pt x="18327" y="6778"/>
                  </a:cubicBezTo>
                  <a:cubicBezTo>
                    <a:pt x="18287" y="6696"/>
                    <a:pt x="18227" y="6573"/>
                    <a:pt x="18187" y="6492"/>
                  </a:cubicBezTo>
                  <a:cubicBezTo>
                    <a:pt x="18127" y="6369"/>
                    <a:pt x="18086" y="6288"/>
                    <a:pt x="18026" y="6206"/>
                  </a:cubicBezTo>
                  <a:cubicBezTo>
                    <a:pt x="17826" y="5798"/>
                    <a:pt x="17605" y="5430"/>
                    <a:pt x="17384" y="5022"/>
                  </a:cubicBezTo>
                  <a:cubicBezTo>
                    <a:pt x="17284" y="4858"/>
                    <a:pt x="17163" y="4695"/>
                    <a:pt x="17043" y="4491"/>
                  </a:cubicBezTo>
                  <a:cubicBezTo>
                    <a:pt x="16922" y="4328"/>
                    <a:pt x="16802" y="4164"/>
                    <a:pt x="16681" y="3960"/>
                  </a:cubicBezTo>
                  <a:cubicBezTo>
                    <a:pt x="16200" y="3307"/>
                    <a:pt x="15678" y="2654"/>
                    <a:pt x="15115" y="2123"/>
                  </a:cubicBezTo>
                  <a:cubicBezTo>
                    <a:pt x="14553" y="1592"/>
                    <a:pt x="13971" y="1143"/>
                    <a:pt x="13349" y="816"/>
                  </a:cubicBezTo>
                  <a:cubicBezTo>
                    <a:pt x="12747" y="449"/>
                    <a:pt x="12104" y="204"/>
                    <a:pt x="11462" y="81"/>
                  </a:cubicBezTo>
                  <a:cubicBezTo>
                    <a:pt x="11301" y="81"/>
                    <a:pt x="11141" y="40"/>
                    <a:pt x="10980" y="40"/>
                  </a:cubicBezTo>
                  <a:cubicBezTo>
                    <a:pt x="10820" y="0"/>
                    <a:pt x="10639" y="0"/>
                    <a:pt x="10458" y="0"/>
                  </a:cubicBezTo>
                  <a:cubicBezTo>
                    <a:pt x="10418" y="0"/>
                    <a:pt x="10378" y="0"/>
                    <a:pt x="10338" y="0"/>
                  </a:cubicBezTo>
                  <a:cubicBezTo>
                    <a:pt x="10237" y="0"/>
                    <a:pt x="10237" y="0"/>
                    <a:pt x="10237" y="0"/>
                  </a:cubicBezTo>
                  <a:cubicBezTo>
                    <a:pt x="10017" y="40"/>
                    <a:pt x="10017" y="40"/>
                    <a:pt x="10017" y="40"/>
                  </a:cubicBezTo>
                  <a:cubicBezTo>
                    <a:pt x="9916" y="40"/>
                    <a:pt x="9916" y="40"/>
                    <a:pt x="9916" y="40"/>
                  </a:cubicBezTo>
                  <a:cubicBezTo>
                    <a:pt x="9896" y="40"/>
                    <a:pt x="9896" y="40"/>
                    <a:pt x="9896" y="40"/>
                  </a:cubicBezTo>
                  <a:cubicBezTo>
                    <a:pt x="9876" y="40"/>
                    <a:pt x="9876" y="40"/>
                    <a:pt x="9876" y="40"/>
                  </a:cubicBezTo>
                  <a:cubicBezTo>
                    <a:pt x="9856" y="40"/>
                    <a:pt x="9896" y="40"/>
                    <a:pt x="9816" y="40"/>
                  </a:cubicBezTo>
                  <a:cubicBezTo>
                    <a:pt x="9756" y="40"/>
                    <a:pt x="9756" y="40"/>
                    <a:pt x="9756" y="40"/>
                  </a:cubicBezTo>
                  <a:cubicBezTo>
                    <a:pt x="9515" y="81"/>
                    <a:pt x="9515" y="81"/>
                    <a:pt x="9515" y="81"/>
                  </a:cubicBezTo>
                  <a:cubicBezTo>
                    <a:pt x="8230" y="326"/>
                    <a:pt x="6925" y="1020"/>
                    <a:pt x="5761" y="2204"/>
                  </a:cubicBezTo>
                  <a:cubicBezTo>
                    <a:pt x="4597" y="3348"/>
                    <a:pt x="3553" y="4940"/>
                    <a:pt x="2710" y="6818"/>
                  </a:cubicBezTo>
                  <a:cubicBezTo>
                    <a:pt x="1866" y="8697"/>
                    <a:pt x="1204" y="10820"/>
                    <a:pt x="762" y="12984"/>
                  </a:cubicBezTo>
                  <a:cubicBezTo>
                    <a:pt x="542" y="14086"/>
                    <a:pt x="361" y="15189"/>
                    <a:pt x="240" y="16291"/>
                  </a:cubicBezTo>
                  <a:cubicBezTo>
                    <a:pt x="220" y="16455"/>
                    <a:pt x="220" y="16577"/>
                    <a:pt x="200" y="16700"/>
                  </a:cubicBezTo>
                  <a:cubicBezTo>
                    <a:pt x="180" y="16904"/>
                    <a:pt x="180" y="16904"/>
                    <a:pt x="180" y="16904"/>
                  </a:cubicBezTo>
                  <a:cubicBezTo>
                    <a:pt x="160" y="17149"/>
                    <a:pt x="160" y="17149"/>
                    <a:pt x="160" y="17149"/>
                  </a:cubicBezTo>
                  <a:cubicBezTo>
                    <a:pt x="140" y="17394"/>
                    <a:pt x="120" y="17680"/>
                    <a:pt x="100" y="17965"/>
                  </a:cubicBezTo>
                  <a:cubicBezTo>
                    <a:pt x="80" y="18210"/>
                    <a:pt x="60" y="18496"/>
                    <a:pt x="60" y="18741"/>
                  </a:cubicBezTo>
                  <a:cubicBezTo>
                    <a:pt x="40" y="18905"/>
                    <a:pt x="40" y="19027"/>
                    <a:pt x="40" y="19150"/>
                  </a:cubicBezTo>
                  <a:cubicBezTo>
                    <a:pt x="20" y="19313"/>
                    <a:pt x="20" y="19435"/>
                    <a:pt x="20" y="19558"/>
                  </a:cubicBezTo>
                  <a:cubicBezTo>
                    <a:pt x="20" y="19680"/>
                    <a:pt x="20" y="19844"/>
                    <a:pt x="0" y="19966"/>
                  </a:cubicBezTo>
                  <a:cubicBezTo>
                    <a:pt x="0" y="20089"/>
                    <a:pt x="0" y="20211"/>
                    <a:pt x="0" y="20375"/>
                  </a:cubicBezTo>
                  <a:cubicBezTo>
                    <a:pt x="0" y="20497"/>
                    <a:pt x="0" y="20620"/>
                    <a:pt x="0" y="20742"/>
                  </a:cubicBezTo>
                  <a:cubicBezTo>
                    <a:pt x="0" y="20946"/>
                    <a:pt x="0" y="20946"/>
                    <a:pt x="0" y="20946"/>
                  </a:cubicBezTo>
                  <a:cubicBezTo>
                    <a:pt x="0" y="21028"/>
                    <a:pt x="0" y="21069"/>
                    <a:pt x="0" y="21150"/>
                  </a:cubicBezTo>
                  <a:cubicBezTo>
                    <a:pt x="0" y="21314"/>
                    <a:pt x="20" y="21436"/>
                    <a:pt x="20" y="21600"/>
                  </a:cubicBezTo>
                  <a:close/>
                </a:path>
              </a:pathLst>
            </a:custGeom>
            <a:solidFill>
              <a:srgbClr val="C00000"/>
            </a:solidFill>
            <a:ln w="9525" cap="flat" cmpd="sng">
              <a:noFill/>
              <a:prstDash val="solid"/>
              <a:round/>
            </a:ln>
          </p:spPr>
          <p:txBody>
            <a:bodyPr rtlCol="0" anchor="ctr"/>
            <a:lstStyle/>
            <a:p>
              <a:pPr algn="ctr"/>
            </a:p>
          </p:txBody>
        </p:sp>
        <p:sp>
          <p:nvSpPr>
            <p:cNvPr id="413" name="曲线"/>
            <p:cNvSpPr/>
            <p:nvPr/>
          </p:nvSpPr>
          <p:spPr>
            <a:xfrm>
              <a:off x="3926840" y="2844799"/>
              <a:ext cx="3660140" cy="2183553"/>
            </a:xfrm>
            <a:custGeom>
              <a:avLst/>
              <a:gdLst>
                <a:gd name="T1" fmla="*/ 0 w 21600"/>
                <a:gd name="T2" fmla="*/ 0 h 21600"/>
                <a:gd name="T3" fmla="*/ 21600 w 21600"/>
                <a:gd name="T4" fmla="*/ 21600 h 21600"/>
              </a:gdLst>
              <a:ahLst/>
              <a:cxnLst/>
              <a:rect l="T1" t="T2" r="T3" b="T4"/>
              <a:pathLst>
                <a:path w="21600" h="21600">
                  <a:moveTo>
                    <a:pt x="21210" y="5226"/>
                  </a:moveTo>
                  <a:cubicBezTo>
                    <a:pt x="21162" y="5185"/>
                    <a:pt x="21113" y="5103"/>
                    <a:pt x="21064" y="5022"/>
                  </a:cubicBezTo>
                  <a:cubicBezTo>
                    <a:pt x="20943" y="4858"/>
                    <a:pt x="20797" y="4695"/>
                    <a:pt x="20651" y="4491"/>
                  </a:cubicBezTo>
                  <a:cubicBezTo>
                    <a:pt x="20505" y="4328"/>
                    <a:pt x="20359" y="4164"/>
                    <a:pt x="20213" y="3960"/>
                  </a:cubicBezTo>
                  <a:cubicBezTo>
                    <a:pt x="19629" y="3307"/>
                    <a:pt x="18997" y="2654"/>
                    <a:pt x="18316" y="2123"/>
                  </a:cubicBezTo>
                  <a:cubicBezTo>
                    <a:pt x="17635" y="1592"/>
                    <a:pt x="16929" y="1143"/>
                    <a:pt x="16175" y="816"/>
                  </a:cubicBezTo>
                  <a:cubicBezTo>
                    <a:pt x="15445" y="449"/>
                    <a:pt x="14667" y="204"/>
                    <a:pt x="13889" y="81"/>
                  </a:cubicBezTo>
                  <a:cubicBezTo>
                    <a:pt x="13694" y="81"/>
                    <a:pt x="13499" y="40"/>
                    <a:pt x="13305" y="40"/>
                  </a:cubicBezTo>
                  <a:cubicBezTo>
                    <a:pt x="13110" y="0"/>
                    <a:pt x="12891" y="0"/>
                    <a:pt x="12672" y="0"/>
                  </a:cubicBezTo>
                  <a:cubicBezTo>
                    <a:pt x="12624" y="0"/>
                    <a:pt x="12575" y="0"/>
                    <a:pt x="12527" y="0"/>
                  </a:cubicBezTo>
                  <a:cubicBezTo>
                    <a:pt x="12405" y="0"/>
                    <a:pt x="12405" y="0"/>
                    <a:pt x="12405" y="0"/>
                  </a:cubicBezTo>
                  <a:cubicBezTo>
                    <a:pt x="12137" y="40"/>
                    <a:pt x="12137" y="40"/>
                    <a:pt x="12137" y="40"/>
                  </a:cubicBezTo>
                  <a:cubicBezTo>
                    <a:pt x="12016" y="40"/>
                    <a:pt x="12016" y="40"/>
                    <a:pt x="12016" y="40"/>
                  </a:cubicBezTo>
                  <a:cubicBezTo>
                    <a:pt x="11991" y="40"/>
                    <a:pt x="11991" y="40"/>
                    <a:pt x="11991" y="40"/>
                  </a:cubicBezTo>
                  <a:cubicBezTo>
                    <a:pt x="11967" y="40"/>
                    <a:pt x="11967" y="40"/>
                    <a:pt x="11967" y="40"/>
                  </a:cubicBezTo>
                  <a:cubicBezTo>
                    <a:pt x="11943" y="40"/>
                    <a:pt x="11991" y="40"/>
                    <a:pt x="11894" y="40"/>
                  </a:cubicBezTo>
                  <a:cubicBezTo>
                    <a:pt x="11821" y="40"/>
                    <a:pt x="11821" y="40"/>
                    <a:pt x="11821" y="40"/>
                  </a:cubicBezTo>
                  <a:cubicBezTo>
                    <a:pt x="11529" y="81"/>
                    <a:pt x="11529" y="81"/>
                    <a:pt x="11529" y="81"/>
                  </a:cubicBezTo>
                  <a:cubicBezTo>
                    <a:pt x="9972" y="326"/>
                    <a:pt x="8391" y="1020"/>
                    <a:pt x="6981" y="2204"/>
                  </a:cubicBezTo>
                  <a:cubicBezTo>
                    <a:pt x="5570" y="3348"/>
                    <a:pt x="4305" y="4940"/>
                    <a:pt x="3283" y="6818"/>
                  </a:cubicBezTo>
                  <a:cubicBezTo>
                    <a:pt x="2262" y="8697"/>
                    <a:pt x="1459" y="10820"/>
                    <a:pt x="924" y="12984"/>
                  </a:cubicBezTo>
                  <a:cubicBezTo>
                    <a:pt x="656" y="14086"/>
                    <a:pt x="437" y="15189"/>
                    <a:pt x="291" y="16291"/>
                  </a:cubicBezTo>
                  <a:cubicBezTo>
                    <a:pt x="267" y="16455"/>
                    <a:pt x="267" y="16577"/>
                    <a:pt x="243" y="16700"/>
                  </a:cubicBezTo>
                  <a:cubicBezTo>
                    <a:pt x="218" y="16904"/>
                    <a:pt x="218" y="16904"/>
                    <a:pt x="218" y="16904"/>
                  </a:cubicBezTo>
                  <a:cubicBezTo>
                    <a:pt x="194" y="17149"/>
                    <a:pt x="194" y="17149"/>
                    <a:pt x="194" y="17149"/>
                  </a:cubicBezTo>
                  <a:cubicBezTo>
                    <a:pt x="170" y="17394"/>
                    <a:pt x="145" y="17680"/>
                    <a:pt x="121" y="17965"/>
                  </a:cubicBezTo>
                  <a:cubicBezTo>
                    <a:pt x="97" y="18210"/>
                    <a:pt x="72" y="18496"/>
                    <a:pt x="72" y="18741"/>
                  </a:cubicBezTo>
                  <a:cubicBezTo>
                    <a:pt x="48" y="18905"/>
                    <a:pt x="48" y="19027"/>
                    <a:pt x="48" y="19150"/>
                  </a:cubicBezTo>
                  <a:cubicBezTo>
                    <a:pt x="24" y="19313"/>
                    <a:pt x="24" y="19435"/>
                    <a:pt x="24" y="19558"/>
                  </a:cubicBezTo>
                  <a:cubicBezTo>
                    <a:pt x="24" y="19680"/>
                    <a:pt x="24" y="19844"/>
                    <a:pt x="0" y="19966"/>
                  </a:cubicBezTo>
                  <a:cubicBezTo>
                    <a:pt x="0" y="20089"/>
                    <a:pt x="0" y="20211"/>
                    <a:pt x="0" y="20375"/>
                  </a:cubicBezTo>
                  <a:cubicBezTo>
                    <a:pt x="0" y="20497"/>
                    <a:pt x="0" y="20620"/>
                    <a:pt x="0" y="20742"/>
                  </a:cubicBezTo>
                  <a:cubicBezTo>
                    <a:pt x="0" y="20946"/>
                    <a:pt x="0" y="20946"/>
                    <a:pt x="0" y="20946"/>
                  </a:cubicBezTo>
                  <a:cubicBezTo>
                    <a:pt x="0" y="21028"/>
                    <a:pt x="0" y="21069"/>
                    <a:pt x="0" y="21150"/>
                  </a:cubicBezTo>
                  <a:cubicBezTo>
                    <a:pt x="0" y="21314"/>
                    <a:pt x="24" y="21436"/>
                    <a:pt x="24" y="21600"/>
                  </a:cubicBezTo>
                  <a:cubicBezTo>
                    <a:pt x="1264" y="21600"/>
                    <a:pt x="1264" y="21600"/>
                    <a:pt x="1264" y="21600"/>
                  </a:cubicBezTo>
                  <a:cubicBezTo>
                    <a:pt x="1264" y="21477"/>
                    <a:pt x="1264" y="21314"/>
                    <a:pt x="1289" y="21191"/>
                  </a:cubicBezTo>
                  <a:cubicBezTo>
                    <a:pt x="1289" y="21150"/>
                    <a:pt x="1289" y="21069"/>
                    <a:pt x="1289" y="21028"/>
                  </a:cubicBezTo>
                  <a:cubicBezTo>
                    <a:pt x="1313" y="20865"/>
                    <a:pt x="1313" y="20865"/>
                    <a:pt x="1313" y="20865"/>
                  </a:cubicBezTo>
                  <a:cubicBezTo>
                    <a:pt x="1313" y="20742"/>
                    <a:pt x="1313" y="20620"/>
                    <a:pt x="1337" y="20538"/>
                  </a:cubicBezTo>
                  <a:cubicBezTo>
                    <a:pt x="1337" y="20415"/>
                    <a:pt x="1362" y="20293"/>
                    <a:pt x="1362" y="20170"/>
                  </a:cubicBezTo>
                  <a:cubicBezTo>
                    <a:pt x="1386" y="20089"/>
                    <a:pt x="1386" y="19966"/>
                    <a:pt x="1410" y="19844"/>
                  </a:cubicBezTo>
                  <a:cubicBezTo>
                    <a:pt x="1410" y="19721"/>
                    <a:pt x="1435" y="19599"/>
                    <a:pt x="1459" y="19476"/>
                  </a:cubicBezTo>
                  <a:cubicBezTo>
                    <a:pt x="1459" y="19395"/>
                    <a:pt x="1483" y="19272"/>
                    <a:pt x="1483" y="19150"/>
                  </a:cubicBezTo>
                  <a:cubicBezTo>
                    <a:pt x="1532" y="18905"/>
                    <a:pt x="1556" y="18700"/>
                    <a:pt x="1605" y="18455"/>
                  </a:cubicBezTo>
                  <a:cubicBezTo>
                    <a:pt x="1629" y="18210"/>
                    <a:pt x="1678" y="18006"/>
                    <a:pt x="1727" y="17761"/>
                  </a:cubicBezTo>
                  <a:cubicBezTo>
                    <a:pt x="1751" y="17598"/>
                    <a:pt x="1751" y="17598"/>
                    <a:pt x="1751" y="17598"/>
                  </a:cubicBezTo>
                  <a:cubicBezTo>
                    <a:pt x="1799" y="17435"/>
                    <a:pt x="1799" y="17435"/>
                    <a:pt x="1799" y="17435"/>
                  </a:cubicBezTo>
                  <a:cubicBezTo>
                    <a:pt x="1824" y="17312"/>
                    <a:pt x="1848" y="17190"/>
                    <a:pt x="1872" y="17067"/>
                  </a:cubicBezTo>
                  <a:cubicBezTo>
                    <a:pt x="2067" y="16169"/>
                    <a:pt x="2310" y="15271"/>
                    <a:pt x="2627" y="14413"/>
                  </a:cubicBezTo>
                  <a:cubicBezTo>
                    <a:pt x="3210" y="12657"/>
                    <a:pt x="4013" y="11065"/>
                    <a:pt x="4962" y="9799"/>
                  </a:cubicBezTo>
                  <a:cubicBezTo>
                    <a:pt x="5910" y="8493"/>
                    <a:pt x="7005" y="7472"/>
                    <a:pt x="8148" y="6859"/>
                  </a:cubicBezTo>
                  <a:cubicBezTo>
                    <a:pt x="9291" y="6206"/>
                    <a:pt x="10483" y="5961"/>
                    <a:pt x="11627" y="6043"/>
                  </a:cubicBezTo>
                  <a:cubicBezTo>
                    <a:pt x="11845" y="6083"/>
                    <a:pt x="11845" y="6083"/>
                    <a:pt x="11845" y="6083"/>
                  </a:cubicBezTo>
                  <a:cubicBezTo>
                    <a:pt x="11894" y="6083"/>
                    <a:pt x="11894" y="6083"/>
                    <a:pt x="11894" y="6083"/>
                  </a:cubicBezTo>
                  <a:cubicBezTo>
                    <a:pt x="11821" y="6083"/>
                    <a:pt x="11894" y="6083"/>
                    <a:pt x="11870" y="6083"/>
                  </a:cubicBezTo>
                  <a:cubicBezTo>
                    <a:pt x="11894" y="6083"/>
                    <a:pt x="11894" y="6083"/>
                    <a:pt x="11894" y="6083"/>
                  </a:cubicBezTo>
                  <a:cubicBezTo>
                    <a:pt x="11918" y="6083"/>
                    <a:pt x="11918" y="6083"/>
                    <a:pt x="11918" y="6083"/>
                  </a:cubicBezTo>
                  <a:cubicBezTo>
                    <a:pt x="12040" y="6124"/>
                    <a:pt x="12040" y="6124"/>
                    <a:pt x="12040" y="6124"/>
                  </a:cubicBezTo>
                  <a:cubicBezTo>
                    <a:pt x="12308" y="6165"/>
                    <a:pt x="12308" y="6165"/>
                    <a:pt x="12308" y="6165"/>
                  </a:cubicBezTo>
                  <a:cubicBezTo>
                    <a:pt x="12429" y="6165"/>
                    <a:pt x="12429" y="6165"/>
                    <a:pt x="12429" y="6165"/>
                  </a:cubicBezTo>
                  <a:cubicBezTo>
                    <a:pt x="12478" y="6165"/>
                    <a:pt x="12502" y="6206"/>
                    <a:pt x="12527" y="6206"/>
                  </a:cubicBezTo>
                  <a:cubicBezTo>
                    <a:pt x="12648" y="6247"/>
                    <a:pt x="12770" y="6288"/>
                    <a:pt x="12916" y="6328"/>
                  </a:cubicBezTo>
                  <a:cubicBezTo>
                    <a:pt x="13037" y="6369"/>
                    <a:pt x="13183" y="6410"/>
                    <a:pt x="13329" y="6451"/>
                  </a:cubicBezTo>
                  <a:cubicBezTo>
                    <a:pt x="13864" y="6655"/>
                    <a:pt x="14375" y="6982"/>
                    <a:pt x="14862" y="7308"/>
                  </a:cubicBezTo>
                  <a:cubicBezTo>
                    <a:pt x="15348" y="7676"/>
                    <a:pt x="15810" y="8084"/>
                    <a:pt x="16248" y="8574"/>
                  </a:cubicBezTo>
                  <a:cubicBezTo>
                    <a:pt x="16662" y="9023"/>
                    <a:pt x="17051" y="9554"/>
                    <a:pt x="17391" y="10085"/>
                  </a:cubicBezTo>
                  <a:cubicBezTo>
                    <a:pt x="17489" y="10207"/>
                    <a:pt x="17586" y="10330"/>
                    <a:pt x="17659" y="10493"/>
                  </a:cubicBezTo>
                  <a:cubicBezTo>
                    <a:pt x="17732" y="10616"/>
                    <a:pt x="17829" y="10779"/>
                    <a:pt x="17902" y="10902"/>
                  </a:cubicBezTo>
                  <a:cubicBezTo>
                    <a:pt x="17975" y="11065"/>
                    <a:pt x="18048" y="11187"/>
                    <a:pt x="18121" y="11351"/>
                  </a:cubicBezTo>
                  <a:cubicBezTo>
                    <a:pt x="21600" y="10779"/>
                    <a:pt x="21600" y="10779"/>
                    <a:pt x="21600" y="10779"/>
                  </a:cubicBezTo>
                  <a:lnTo>
                    <a:pt x="21210" y="5226"/>
                  </a:lnTo>
                  <a:close/>
                </a:path>
              </a:pathLst>
            </a:custGeom>
            <a:solidFill>
              <a:srgbClr val="B52116"/>
            </a:solidFill>
            <a:ln w="9525" cap="flat" cmpd="sng">
              <a:noFill/>
              <a:prstDash val="solid"/>
              <a:round/>
            </a:ln>
          </p:spPr>
          <p:txBody>
            <a:bodyPr rtlCol="0" anchor="ctr"/>
            <a:lstStyle/>
            <a:p>
              <a:pPr algn="ctr"/>
            </a:p>
          </p:txBody>
        </p:sp>
        <p:sp>
          <p:nvSpPr>
            <p:cNvPr id="414" name="曲线"/>
            <p:cNvSpPr/>
            <p:nvPr/>
          </p:nvSpPr>
          <p:spPr>
            <a:xfrm>
              <a:off x="3926840" y="2860039"/>
              <a:ext cx="2131060" cy="2167466"/>
            </a:xfrm>
            <a:custGeom>
              <a:avLst/>
              <a:gdLst>
                <a:gd name="T1" fmla="*/ 0 w 21600"/>
                <a:gd name="T2" fmla="*/ 0 h 21600"/>
                <a:gd name="T3" fmla="*/ 21600 w 21600"/>
                <a:gd name="T4" fmla="*/ 21600 h 21600"/>
              </a:gdLst>
              <a:ahLst/>
              <a:cxnLst/>
              <a:rect l="T1" t="T2" r="T3" b="T4"/>
              <a:pathLst>
                <a:path w="21600" h="21600">
                  <a:moveTo>
                    <a:pt x="19093" y="0"/>
                  </a:moveTo>
                  <a:cubicBezTo>
                    <a:pt x="16628" y="287"/>
                    <a:pt x="14205" y="987"/>
                    <a:pt x="11990" y="2057"/>
                  </a:cubicBezTo>
                  <a:cubicBezTo>
                    <a:pt x="9567" y="3209"/>
                    <a:pt x="7394" y="4813"/>
                    <a:pt x="5640" y="6706"/>
                  </a:cubicBezTo>
                  <a:cubicBezTo>
                    <a:pt x="3885" y="8598"/>
                    <a:pt x="2506" y="10738"/>
                    <a:pt x="1587" y="12918"/>
                  </a:cubicBezTo>
                  <a:cubicBezTo>
                    <a:pt x="1128" y="14029"/>
                    <a:pt x="752" y="15140"/>
                    <a:pt x="501" y="16251"/>
                  </a:cubicBezTo>
                  <a:cubicBezTo>
                    <a:pt x="459" y="16416"/>
                    <a:pt x="459" y="16539"/>
                    <a:pt x="417" y="16662"/>
                  </a:cubicBezTo>
                  <a:cubicBezTo>
                    <a:pt x="376" y="16868"/>
                    <a:pt x="376" y="16868"/>
                    <a:pt x="376" y="16868"/>
                  </a:cubicBezTo>
                  <a:cubicBezTo>
                    <a:pt x="334" y="17115"/>
                    <a:pt x="334" y="17115"/>
                    <a:pt x="334" y="17115"/>
                  </a:cubicBezTo>
                  <a:cubicBezTo>
                    <a:pt x="292" y="17362"/>
                    <a:pt x="250" y="17650"/>
                    <a:pt x="208" y="17938"/>
                  </a:cubicBezTo>
                  <a:cubicBezTo>
                    <a:pt x="167" y="18185"/>
                    <a:pt x="125" y="18473"/>
                    <a:pt x="125" y="18720"/>
                  </a:cubicBezTo>
                  <a:cubicBezTo>
                    <a:pt x="83" y="18884"/>
                    <a:pt x="83" y="19008"/>
                    <a:pt x="83" y="19131"/>
                  </a:cubicBezTo>
                  <a:cubicBezTo>
                    <a:pt x="41" y="19296"/>
                    <a:pt x="41" y="19419"/>
                    <a:pt x="41" y="19542"/>
                  </a:cubicBezTo>
                  <a:cubicBezTo>
                    <a:pt x="41" y="19666"/>
                    <a:pt x="41" y="19830"/>
                    <a:pt x="0" y="19954"/>
                  </a:cubicBezTo>
                  <a:cubicBezTo>
                    <a:pt x="0" y="20077"/>
                    <a:pt x="0" y="20201"/>
                    <a:pt x="0" y="20365"/>
                  </a:cubicBezTo>
                  <a:cubicBezTo>
                    <a:pt x="0" y="20489"/>
                    <a:pt x="0" y="20612"/>
                    <a:pt x="0" y="20736"/>
                  </a:cubicBezTo>
                  <a:cubicBezTo>
                    <a:pt x="0" y="20941"/>
                    <a:pt x="0" y="20941"/>
                    <a:pt x="0" y="20941"/>
                  </a:cubicBezTo>
                  <a:cubicBezTo>
                    <a:pt x="0" y="21024"/>
                    <a:pt x="0" y="21065"/>
                    <a:pt x="0" y="21147"/>
                  </a:cubicBezTo>
                  <a:cubicBezTo>
                    <a:pt x="0" y="21312"/>
                    <a:pt x="41" y="21435"/>
                    <a:pt x="41" y="21600"/>
                  </a:cubicBezTo>
                  <a:cubicBezTo>
                    <a:pt x="2172" y="21600"/>
                    <a:pt x="2172" y="21600"/>
                    <a:pt x="2172" y="21600"/>
                  </a:cubicBezTo>
                  <a:cubicBezTo>
                    <a:pt x="2172" y="21476"/>
                    <a:pt x="2172" y="21312"/>
                    <a:pt x="2214" y="21188"/>
                  </a:cubicBezTo>
                  <a:cubicBezTo>
                    <a:pt x="2214" y="21147"/>
                    <a:pt x="2214" y="21065"/>
                    <a:pt x="2214" y="21024"/>
                  </a:cubicBezTo>
                  <a:cubicBezTo>
                    <a:pt x="2256" y="20859"/>
                    <a:pt x="2256" y="20859"/>
                    <a:pt x="2256" y="20859"/>
                  </a:cubicBezTo>
                  <a:cubicBezTo>
                    <a:pt x="2256" y="20736"/>
                    <a:pt x="2256" y="20612"/>
                    <a:pt x="2297" y="20530"/>
                  </a:cubicBezTo>
                  <a:cubicBezTo>
                    <a:pt x="2297" y="20406"/>
                    <a:pt x="2339" y="20283"/>
                    <a:pt x="2339" y="20160"/>
                  </a:cubicBezTo>
                  <a:cubicBezTo>
                    <a:pt x="2381" y="20077"/>
                    <a:pt x="2381" y="19954"/>
                    <a:pt x="2423" y="19830"/>
                  </a:cubicBezTo>
                  <a:cubicBezTo>
                    <a:pt x="2423" y="19707"/>
                    <a:pt x="2464" y="19584"/>
                    <a:pt x="2506" y="19460"/>
                  </a:cubicBezTo>
                  <a:cubicBezTo>
                    <a:pt x="2506" y="19378"/>
                    <a:pt x="2548" y="19254"/>
                    <a:pt x="2548" y="19131"/>
                  </a:cubicBezTo>
                  <a:cubicBezTo>
                    <a:pt x="2632" y="18884"/>
                    <a:pt x="2673" y="18678"/>
                    <a:pt x="2757" y="18432"/>
                  </a:cubicBezTo>
                  <a:cubicBezTo>
                    <a:pt x="2799" y="18185"/>
                    <a:pt x="2882" y="17979"/>
                    <a:pt x="2966" y="17732"/>
                  </a:cubicBezTo>
                  <a:cubicBezTo>
                    <a:pt x="3008" y="17568"/>
                    <a:pt x="3008" y="17568"/>
                    <a:pt x="3008" y="17568"/>
                  </a:cubicBezTo>
                  <a:cubicBezTo>
                    <a:pt x="3091" y="17403"/>
                    <a:pt x="3091" y="17403"/>
                    <a:pt x="3091" y="17403"/>
                  </a:cubicBezTo>
                  <a:cubicBezTo>
                    <a:pt x="3133" y="17279"/>
                    <a:pt x="3175" y="17156"/>
                    <a:pt x="3217" y="17033"/>
                  </a:cubicBezTo>
                  <a:cubicBezTo>
                    <a:pt x="3551" y="16128"/>
                    <a:pt x="3969" y="15222"/>
                    <a:pt x="4512" y="14358"/>
                  </a:cubicBezTo>
                  <a:cubicBezTo>
                    <a:pt x="5514" y="12589"/>
                    <a:pt x="6893" y="10985"/>
                    <a:pt x="8523" y="9709"/>
                  </a:cubicBezTo>
                  <a:cubicBezTo>
                    <a:pt x="10152" y="8393"/>
                    <a:pt x="12032" y="7364"/>
                    <a:pt x="13996" y="6747"/>
                  </a:cubicBezTo>
                  <a:cubicBezTo>
                    <a:pt x="15667" y="6171"/>
                    <a:pt x="17380" y="5924"/>
                    <a:pt x="19093" y="5924"/>
                  </a:cubicBezTo>
                  <a:cubicBezTo>
                    <a:pt x="21599" y="3003"/>
                    <a:pt x="21599" y="3003"/>
                    <a:pt x="21599" y="3003"/>
                  </a:cubicBezTo>
                  <a:lnTo>
                    <a:pt x="19093" y="0"/>
                  </a:lnTo>
                  <a:close/>
                </a:path>
              </a:pathLst>
            </a:custGeom>
            <a:solidFill>
              <a:srgbClr val="BA281D"/>
            </a:solidFill>
            <a:ln w="9525" cap="flat" cmpd="sng">
              <a:noFill/>
              <a:prstDash val="solid"/>
              <a:round/>
            </a:ln>
          </p:spPr>
          <p:txBody>
            <a:bodyPr rtlCol="0" anchor="ctr"/>
            <a:lstStyle/>
            <a:p>
              <a:pPr algn="ctr"/>
            </a:p>
          </p:txBody>
        </p:sp>
        <p:sp>
          <p:nvSpPr>
            <p:cNvPr id="415" name="曲线"/>
            <p:cNvSpPr/>
            <p:nvPr/>
          </p:nvSpPr>
          <p:spPr>
            <a:xfrm>
              <a:off x="3920067" y="3522133"/>
              <a:ext cx="854286" cy="1494366"/>
            </a:xfrm>
            <a:custGeom>
              <a:avLst/>
              <a:gdLst>
                <a:gd name="T1" fmla="*/ 0 w 21600"/>
                <a:gd name="T2" fmla="*/ 0 h 21600"/>
                <a:gd name="T3" fmla="*/ 21600 w 21600"/>
                <a:gd name="T4" fmla="*/ 21600 h 21600"/>
              </a:gdLst>
              <a:ahLst/>
              <a:cxnLst/>
              <a:rect l="T1" t="T2" r="T3" b="T4"/>
              <a:pathLst>
                <a:path w="21600" h="21600">
                  <a:moveTo>
                    <a:pt x="20869" y="0"/>
                  </a:moveTo>
                  <a:cubicBezTo>
                    <a:pt x="14086" y="0"/>
                    <a:pt x="14086" y="0"/>
                    <a:pt x="14086" y="0"/>
                  </a:cubicBezTo>
                  <a:cubicBezTo>
                    <a:pt x="9704" y="2744"/>
                    <a:pt x="6260" y="5847"/>
                    <a:pt x="3965" y="9009"/>
                  </a:cubicBezTo>
                  <a:cubicBezTo>
                    <a:pt x="2817" y="10620"/>
                    <a:pt x="1878" y="12232"/>
                    <a:pt x="1252" y="13843"/>
                  </a:cubicBezTo>
                  <a:cubicBezTo>
                    <a:pt x="1147" y="14081"/>
                    <a:pt x="1147" y="14260"/>
                    <a:pt x="1043" y="14439"/>
                  </a:cubicBezTo>
                  <a:cubicBezTo>
                    <a:pt x="939" y="14738"/>
                    <a:pt x="939" y="14738"/>
                    <a:pt x="939" y="14738"/>
                  </a:cubicBezTo>
                  <a:cubicBezTo>
                    <a:pt x="834" y="15096"/>
                    <a:pt x="834" y="15096"/>
                    <a:pt x="834" y="15096"/>
                  </a:cubicBezTo>
                  <a:cubicBezTo>
                    <a:pt x="730" y="15454"/>
                    <a:pt x="626" y="15871"/>
                    <a:pt x="521" y="16289"/>
                  </a:cubicBezTo>
                  <a:cubicBezTo>
                    <a:pt x="417" y="16647"/>
                    <a:pt x="313" y="17065"/>
                    <a:pt x="313" y="17423"/>
                  </a:cubicBezTo>
                  <a:cubicBezTo>
                    <a:pt x="208" y="17661"/>
                    <a:pt x="208" y="17840"/>
                    <a:pt x="208" y="18019"/>
                  </a:cubicBezTo>
                  <a:cubicBezTo>
                    <a:pt x="104" y="18258"/>
                    <a:pt x="104" y="18437"/>
                    <a:pt x="104" y="18616"/>
                  </a:cubicBezTo>
                  <a:cubicBezTo>
                    <a:pt x="104" y="18795"/>
                    <a:pt x="104" y="19034"/>
                    <a:pt x="0" y="19213"/>
                  </a:cubicBezTo>
                  <a:cubicBezTo>
                    <a:pt x="0" y="19392"/>
                    <a:pt x="0" y="19571"/>
                    <a:pt x="0" y="19809"/>
                  </a:cubicBezTo>
                  <a:cubicBezTo>
                    <a:pt x="0" y="19988"/>
                    <a:pt x="0" y="20167"/>
                    <a:pt x="0" y="20346"/>
                  </a:cubicBezTo>
                  <a:cubicBezTo>
                    <a:pt x="0" y="20645"/>
                    <a:pt x="0" y="20645"/>
                    <a:pt x="0" y="20645"/>
                  </a:cubicBezTo>
                  <a:cubicBezTo>
                    <a:pt x="0" y="20764"/>
                    <a:pt x="0" y="20824"/>
                    <a:pt x="0" y="20943"/>
                  </a:cubicBezTo>
                  <a:cubicBezTo>
                    <a:pt x="0" y="21182"/>
                    <a:pt x="104" y="21361"/>
                    <a:pt x="104" y="21600"/>
                  </a:cubicBezTo>
                  <a:cubicBezTo>
                    <a:pt x="5426" y="21600"/>
                    <a:pt x="5426" y="21600"/>
                    <a:pt x="5426" y="21600"/>
                  </a:cubicBezTo>
                  <a:cubicBezTo>
                    <a:pt x="5426" y="21421"/>
                    <a:pt x="5426" y="21182"/>
                    <a:pt x="5530" y="21003"/>
                  </a:cubicBezTo>
                  <a:cubicBezTo>
                    <a:pt x="5530" y="20943"/>
                    <a:pt x="5530" y="20824"/>
                    <a:pt x="5530" y="20764"/>
                  </a:cubicBezTo>
                  <a:cubicBezTo>
                    <a:pt x="5634" y="20525"/>
                    <a:pt x="5634" y="20525"/>
                    <a:pt x="5634" y="20525"/>
                  </a:cubicBezTo>
                  <a:cubicBezTo>
                    <a:pt x="5634" y="20346"/>
                    <a:pt x="5634" y="20167"/>
                    <a:pt x="5739" y="20048"/>
                  </a:cubicBezTo>
                  <a:cubicBezTo>
                    <a:pt x="5739" y="19869"/>
                    <a:pt x="5843" y="19690"/>
                    <a:pt x="5843" y="19511"/>
                  </a:cubicBezTo>
                  <a:cubicBezTo>
                    <a:pt x="5947" y="19392"/>
                    <a:pt x="5947" y="19213"/>
                    <a:pt x="6052" y="19034"/>
                  </a:cubicBezTo>
                  <a:cubicBezTo>
                    <a:pt x="6052" y="18855"/>
                    <a:pt x="6156" y="18676"/>
                    <a:pt x="6260" y="18497"/>
                  </a:cubicBezTo>
                  <a:cubicBezTo>
                    <a:pt x="6260" y="18377"/>
                    <a:pt x="6365" y="18198"/>
                    <a:pt x="6365" y="18019"/>
                  </a:cubicBezTo>
                  <a:cubicBezTo>
                    <a:pt x="6573" y="17661"/>
                    <a:pt x="6678" y="17363"/>
                    <a:pt x="6886" y="17005"/>
                  </a:cubicBezTo>
                  <a:cubicBezTo>
                    <a:pt x="6991" y="16647"/>
                    <a:pt x="7200" y="16349"/>
                    <a:pt x="7408" y="15991"/>
                  </a:cubicBezTo>
                  <a:cubicBezTo>
                    <a:pt x="7513" y="15752"/>
                    <a:pt x="7513" y="15752"/>
                    <a:pt x="7513" y="15752"/>
                  </a:cubicBezTo>
                  <a:cubicBezTo>
                    <a:pt x="7721" y="15513"/>
                    <a:pt x="7721" y="15513"/>
                    <a:pt x="7721" y="15513"/>
                  </a:cubicBezTo>
                  <a:cubicBezTo>
                    <a:pt x="7826" y="15334"/>
                    <a:pt x="7930" y="15155"/>
                    <a:pt x="8034" y="14976"/>
                  </a:cubicBezTo>
                  <a:cubicBezTo>
                    <a:pt x="8869" y="13664"/>
                    <a:pt x="9913" y="12351"/>
                    <a:pt x="11269" y="11098"/>
                  </a:cubicBezTo>
                  <a:cubicBezTo>
                    <a:pt x="13773" y="8532"/>
                    <a:pt x="17217" y="6205"/>
                    <a:pt x="21286" y="4355"/>
                  </a:cubicBezTo>
                  <a:cubicBezTo>
                    <a:pt x="21391" y="4296"/>
                    <a:pt x="21495" y="4236"/>
                    <a:pt x="21600" y="4176"/>
                  </a:cubicBezTo>
                  <a:lnTo>
                    <a:pt x="20869" y="0"/>
                  </a:lnTo>
                  <a:close/>
                </a:path>
              </a:pathLst>
            </a:custGeom>
            <a:solidFill>
              <a:srgbClr val="E64823"/>
            </a:solidFill>
            <a:ln w="9525" cap="flat" cmpd="sng">
              <a:noFill/>
              <a:prstDash val="solid"/>
              <a:round/>
            </a:ln>
          </p:spPr>
          <p:txBody>
            <a:bodyPr rtlCol="0" anchor="ctr"/>
            <a:lstStyle/>
            <a:p>
              <a:pPr algn="ctr"/>
            </a:p>
          </p:txBody>
        </p:sp>
        <p:sp>
          <p:nvSpPr>
            <p:cNvPr id="416" name="曲线"/>
            <p:cNvSpPr/>
            <p:nvPr/>
          </p:nvSpPr>
          <p:spPr>
            <a:xfrm>
              <a:off x="5678594" y="3479799"/>
              <a:ext cx="1332653" cy="2125980"/>
            </a:xfrm>
            <a:custGeom>
              <a:avLst/>
              <a:gdLst>
                <a:gd name="T1" fmla="*/ 0 w 21600"/>
                <a:gd name="T2" fmla="*/ 0 h 21600"/>
                <a:gd name="T3" fmla="*/ 21600 w 21600"/>
                <a:gd name="T4" fmla="*/ 21600 h 21600"/>
              </a:gdLst>
              <a:ahLst/>
              <a:cxnLst/>
              <a:rect l="T1" t="T2" r="T3" b="T4"/>
              <a:pathLst>
                <a:path w="21600" h="21600">
                  <a:moveTo>
                    <a:pt x="21600" y="0"/>
                  </a:moveTo>
                  <a:cubicBezTo>
                    <a:pt x="21600" y="0"/>
                    <a:pt x="1939" y="16902"/>
                    <a:pt x="936" y="17951"/>
                  </a:cubicBezTo>
                  <a:cubicBezTo>
                    <a:pt x="0" y="18999"/>
                    <a:pt x="534" y="20383"/>
                    <a:pt x="2273" y="21012"/>
                  </a:cubicBezTo>
                  <a:cubicBezTo>
                    <a:pt x="3945" y="21600"/>
                    <a:pt x="6152" y="21264"/>
                    <a:pt x="7155" y="20173"/>
                  </a:cubicBezTo>
                  <a:cubicBezTo>
                    <a:pt x="8091" y="19125"/>
                    <a:pt x="21600" y="0"/>
                    <a:pt x="21600" y="0"/>
                  </a:cubicBezTo>
                  <a:close/>
                  <a:moveTo>
                    <a:pt x="2942" y="20257"/>
                  </a:moveTo>
                  <a:cubicBezTo>
                    <a:pt x="1939" y="19880"/>
                    <a:pt x="1538" y="19041"/>
                    <a:pt x="2139" y="18370"/>
                  </a:cubicBezTo>
                  <a:cubicBezTo>
                    <a:pt x="2741" y="17741"/>
                    <a:pt x="4079" y="17531"/>
                    <a:pt x="5149" y="17867"/>
                  </a:cubicBezTo>
                  <a:cubicBezTo>
                    <a:pt x="6152" y="18244"/>
                    <a:pt x="6553" y="19083"/>
                    <a:pt x="5951" y="19754"/>
                  </a:cubicBezTo>
                  <a:cubicBezTo>
                    <a:pt x="5349" y="20383"/>
                    <a:pt x="4012" y="20635"/>
                    <a:pt x="2942" y="20257"/>
                  </a:cubicBezTo>
                  <a:close/>
                </a:path>
              </a:pathLst>
            </a:custGeom>
            <a:solidFill>
              <a:srgbClr val="595959"/>
            </a:solidFill>
            <a:ln w="9525" cap="flat" cmpd="sng">
              <a:noFill/>
              <a:prstDash val="solid"/>
              <a:round/>
            </a:ln>
          </p:spPr>
          <p:txBody>
            <a:bodyPr rtlCol="0" anchor="ctr"/>
            <a:lstStyle/>
            <a:p>
              <a:pPr algn="ctr"/>
            </a:p>
          </p:txBody>
        </p:sp>
      </p:grpSp>
      <p:sp>
        <p:nvSpPr>
          <p:cNvPr id="418" name="矩形"/>
          <p:cNvSpPr/>
          <p:nvPr/>
        </p:nvSpPr>
        <p:spPr>
          <a:xfrm>
            <a:off x="1932094" y="5453381"/>
            <a:ext cx="8326968" cy="1034414"/>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《生产过程危险和有害因素分类与代码》（GB/T 13861）</a:t>
            </a:r>
            <a:endPar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50000"/>
              </a:lnSpc>
              <a:spcBef>
                <a:spcPts val="0"/>
              </a:spcBef>
              <a:spcAft>
                <a:spcPts val="0"/>
              </a:spcAft>
              <a:buNone/>
            </a:pP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企业职工伤亡事故分类标准》（GB 6441）</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19" name="矩形"/>
          <p:cNvSpPr/>
          <p:nvPr/>
        </p:nvSpPr>
        <p:spPr>
          <a:xfrm>
            <a:off x="1932094" y="4064847"/>
            <a:ext cx="1800860"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划分作业活动</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20" name="矩形"/>
          <p:cNvSpPr/>
          <p:nvPr/>
        </p:nvSpPr>
        <p:spPr>
          <a:xfrm>
            <a:off x="2973493" y="2655147"/>
            <a:ext cx="1800860"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辨识危险源</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21" name="矩形"/>
          <p:cNvSpPr/>
          <p:nvPr/>
        </p:nvSpPr>
        <p:spPr>
          <a:xfrm>
            <a:off x="7422727" y="2655147"/>
            <a:ext cx="1800860"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确定风险</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22" name="矩形"/>
          <p:cNvSpPr/>
          <p:nvPr/>
        </p:nvSpPr>
        <p:spPr>
          <a:xfrm>
            <a:off x="8578428" y="4064847"/>
            <a:ext cx="2600112"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确定风险是否可承受</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矩形"/>
          <p:cNvSpPr/>
          <p:nvPr/>
        </p:nvSpPr>
        <p:spPr>
          <a:xfrm>
            <a:off x="643467" y="11514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2.3 辨识危险源</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27"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28" name="矩形"/>
          <p:cNvSpPr/>
          <p:nvPr/>
        </p:nvSpPr>
        <p:spPr>
          <a:xfrm>
            <a:off x="821267" y="1748367"/>
            <a:ext cx="10574019"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《生产过程危险和有害因素分类与代码》（GB/T 13861）</a:t>
            </a:r>
            <a:endParaRPr lang="zh-CN" altLang="en-US" sz="213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29" name="圆角矩形"/>
          <p:cNvSpPr/>
          <p:nvPr/>
        </p:nvSpPr>
        <p:spPr>
          <a:xfrm>
            <a:off x="4409441" y="2306320"/>
            <a:ext cx="3319780" cy="575733"/>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生产过程危险和有害因素</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0" name="圆角矩形"/>
          <p:cNvSpPr/>
          <p:nvPr/>
        </p:nvSpPr>
        <p:spPr>
          <a:xfrm>
            <a:off x="1193011" y="3365213"/>
            <a:ext cx="2064228" cy="576063"/>
          </a:xfrm>
          <a:prstGeom prst="roundRect">
            <a:avLst>
              <a:gd name="adj" fmla="val 16666"/>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人的因素</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1" name="圆角矩形"/>
          <p:cNvSpPr/>
          <p:nvPr/>
        </p:nvSpPr>
        <p:spPr>
          <a:xfrm>
            <a:off x="3769951" y="3385024"/>
            <a:ext cx="2064228" cy="576063"/>
          </a:xfrm>
          <a:prstGeom prst="roundRect">
            <a:avLst>
              <a:gd name="adj" fmla="val 16666"/>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物的因素</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2" name="圆角矩形"/>
          <p:cNvSpPr/>
          <p:nvPr/>
        </p:nvSpPr>
        <p:spPr>
          <a:xfrm>
            <a:off x="6338236" y="3385024"/>
            <a:ext cx="2064229" cy="576063"/>
          </a:xfrm>
          <a:prstGeom prst="roundRect">
            <a:avLst>
              <a:gd name="adj" fmla="val 16666"/>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环境因素</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3" name="圆角矩形"/>
          <p:cNvSpPr/>
          <p:nvPr/>
        </p:nvSpPr>
        <p:spPr>
          <a:xfrm>
            <a:off x="8834514" y="3385024"/>
            <a:ext cx="2064229" cy="576063"/>
          </a:xfrm>
          <a:prstGeom prst="roundRect">
            <a:avLst>
              <a:gd name="adj" fmla="val 16666"/>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管理因素</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4" name="左大括号"/>
          <p:cNvSpPr/>
          <p:nvPr/>
        </p:nvSpPr>
        <p:spPr>
          <a:xfrm rot="5400000">
            <a:off x="5882640" y="-630767"/>
            <a:ext cx="408092" cy="7560733"/>
          </a:xfrm>
          <a:prstGeom prst="leftBrace">
            <a:avLst>
              <a:gd name="adj1" fmla="val 154391"/>
              <a:gd name="adj2" fmla="val 50000"/>
            </a:avLst>
          </a:prstGeom>
          <a:noFill/>
          <a:ln w="6350" cap="flat" cmpd="sng">
            <a:solidFill>
              <a:srgbClr val="7F7F7F"/>
            </a:solidFill>
            <a:prstDash val="dash"/>
            <a:round/>
          </a:ln>
        </p:spPr>
        <p:txBody>
          <a:bodyPr rtlCol="0" anchor="ctr"/>
          <a:lstStyle/>
          <a:p>
            <a:pPr algn="ctr"/>
          </a:p>
        </p:txBody>
      </p:sp>
      <p:sp>
        <p:nvSpPr>
          <p:cNvPr id="435" name="矩形"/>
          <p:cNvSpPr/>
          <p:nvPr/>
        </p:nvSpPr>
        <p:spPr>
          <a:xfrm>
            <a:off x="1067357" y="4119349"/>
            <a:ext cx="2312081" cy="1520190"/>
          </a:xfrm>
          <a:prstGeom prst="rect">
            <a:avLst/>
          </a:prstGeom>
          <a:solidFill>
            <a:srgbClr val="7F7F7F"/>
          </a:solidFill>
          <a:ln w="9525" cap="flat" cmpd="sng">
            <a:noFill/>
            <a:prstDash val="solid"/>
            <a:round/>
          </a:ln>
        </p:spPr>
        <p:txBody>
          <a:bodyPr vert="horz" wrap="square" lIns="91440" tIns="45720" rIns="91440" bIns="45720" anchor="t" anchorCtr="0">
            <a:spAutoFit/>
          </a:bodyPr>
          <a:lstStyle/>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心理、生理性危险和有害因素</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行为性危险和有害因素</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6" name="矩形"/>
          <p:cNvSpPr/>
          <p:nvPr/>
        </p:nvSpPr>
        <p:spPr>
          <a:xfrm>
            <a:off x="3657620" y="4138977"/>
            <a:ext cx="2312081" cy="1805939"/>
          </a:xfrm>
          <a:prstGeom prst="rect">
            <a:avLst/>
          </a:prstGeom>
          <a:solidFill>
            <a:srgbClr val="7F7F7F"/>
          </a:solidFill>
          <a:ln w="9525" cap="flat" cmpd="sng">
            <a:noFill/>
            <a:prstDash val="solid"/>
            <a:round/>
          </a:ln>
        </p:spPr>
        <p:txBody>
          <a:bodyPr vert="horz" wrap="square" lIns="91440" tIns="45720" rIns="91440" bIns="45720" anchor="t" anchorCtr="0">
            <a:spAutoFit/>
          </a:bodyPr>
          <a:lstStyle/>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物理性危险和有害因素</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化学性危险和有害因素</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生物性危险和有害因素</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7" name="矩形"/>
          <p:cNvSpPr/>
          <p:nvPr/>
        </p:nvSpPr>
        <p:spPr>
          <a:xfrm>
            <a:off x="6144910" y="4150564"/>
            <a:ext cx="2313617" cy="1805939"/>
          </a:xfrm>
          <a:prstGeom prst="rect">
            <a:avLst/>
          </a:prstGeom>
          <a:solidFill>
            <a:srgbClr val="7F7F7F"/>
          </a:solidFill>
          <a:ln w="9525" cap="flat" cmpd="sng">
            <a:noFill/>
            <a:prstDash val="solid"/>
            <a:round/>
          </a:ln>
        </p:spPr>
        <p:txBody>
          <a:bodyPr vert="horz" wrap="square" lIns="91440" tIns="45720" rIns="91440" bIns="45720" anchor="t" anchorCtr="0">
            <a:spAutoFit/>
          </a:bodyPr>
          <a:lstStyle/>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室内作业场所环境不良</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室内作业场所环境不良</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地下（含水下）作业环境不良</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38" name="矩形"/>
          <p:cNvSpPr/>
          <p:nvPr/>
        </p:nvSpPr>
        <p:spPr>
          <a:xfrm>
            <a:off x="8642774" y="4139353"/>
            <a:ext cx="2593340" cy="1805939"/>
          </a:xfrm>
          <a:prstGeom prst="rect">
            <a:avLst/>
          </a:prstGeom>
          <a:solidFill>
            <a:srgbClr val="7F7F7F"/>
          </a:solidFill>
          <a:ln w="9525" cap="flat" cmpd="sng">
            <a:noFill/>
            <a:prstDash val="solid"/>
            <a:round/>
          </a:ln>
        </p:spPr>
        <p:txBody>
          <a:bodyPr vert="horz" wrap="square" lIns="91440" tIns="45720" rIns="91440" bIns="45720" anchor="t" anchorCtr="0">
            <a:spAutoFit/>
          </a:bodyPr>
          <a:lstStyle/>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组织机构不健全</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责任制未落实</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规章制度不完善</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投入不足</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管理不完善</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381000" indent="-3810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其他管理因素缺陷</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矩形"/>
          <p:cNvSpPr/>
          <p:nvPr/>
        </p:nvSpPr>
        <p:spPr>
          <a:xfrm>
            <a:off x="643467" y="11514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2.3 辨识危险源</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43"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463" name="组合"/>
          <p:cNvGrpSpPr/>
          <p:nvPr/>
        </p:nvGrpSpPr>
        <p:grpSpPr>
          <a:xfrm>
            <a:off x="1366229" y="2105631"/>
            <a:ext cx="9631773" cy="3714157"/>
            <a:chOff x="1366229" y="2105631"/>
            <a:chExt cx="9631773" cy="3714157"/>
          </a:xfrm>
        </p:grpSpPr>
        <p:sp>
          <p:nvSpPr>
            <p:cNvPr id="444" name="矩形"/>
            <p:cNvSpPr/>
            <p:nvPr/>
          </p:nvSpPr>
          <p:spPr>
            <a:xfrm>
              <a:off x="4429831" y="2105631"/>
              <a:ext cx="3648138" cy="480038"/>
            </a:xfrm>
            <a:prstGeom prst="rect">
              <a:avLst/>
            </a:prstGeom>
            <a:solidFill>
              <a:srgbClr val="7F7F7F"/>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辨识风险源的存在</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45" name="矩形"/>
            <p:cNvSpPr/>
            <p:nvPr/>
          </p:nvSpPr>
          <p:spPr>
            <a:xfrm>
              <a:off x="3729665" y="3036075"/>
              <a:ext cx="1488379" cy="575707"/>
            </a:xfrm>
            <a:prstGeom prst="rect">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根源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46" name="矩形"/>
            <p:cNvSpPr/>
            <p:nvPr/>
          </p:nvSpPr>
          <p:spPr>
            <a:xfrm>
              <a:off x="7117887" y="3036075"/>
              <a:ext cx="1488379" cy="575707"/>
            </a:xfrm>
            <a:prstGeom prst="rect">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状态</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449" name="组合"/>
            <p:cNvGrpSpPr/>
            <p:nvPr/>
          </p:nvGrpSpPr>
          <p:grpSpPr>
            <a:xfrm>
              <a:off x="4717685" y="2674564"/>
              <a:ext cx="2975912" cy="303939"/>
              <a:chOff x="4717685" y="2674564"/>
              <a:chExt cx="2975912" cy="303939"/>
            </a:xfrm>
          </p:grpSpPr>
          <p:sp>
            <p:nvSpPr>
              <p:cNvPr id="447" name="下箭头"/>
              <p:cNvSpPr/>
              <p:nvPr/>
            </p:nvSpPr>
            <p:spPr>
              <a:xfrm>
                <a:off x="4717685" y="2674564"/>
                <a:ext cx="287855" cy="299991"/>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sp>
            <p:nvSpPr>
              <p:cNvPr id="448" name="下箭头"/>
              <p:cNvSpPr/>
              <p:nvPr/>
            </p:nvSpPr>
            <p:spPr>
              <a:xfrm>
                <a:off x="7405742" y="2678512"/>
                <a:ext cx="287854" cy="299991"/>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grpSp>
        <p:sp>
          <p:nvSpPr>
            <p:cNvPr id="450" name="矩形"/>
            <p:cNvSpPr/>
            <p:nvPr/>
          </p:nvSpPr>
          <p:spPr>
            <a:xfrm>
              <a:off x="2317483" y="3900482"/>
              <a:ext cx="3264613" cy="662939"/>
            </a:xfrm>
            <a:prstGeom prst="rect">
              <a:avLst/>
            </a:prstGeom>
            <a:solidFill>
              <a:srgbClr val="7F7F7F"/>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能量（能源或能源载体）</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危险物质</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51" name="矩形"/>
            <p:cNvSpPr/>
            <p:nvPr/>
          </p:nvSpPr>
          <p:spPr>
            <a:xfrm>
              <a:off x="6734363" y="3900482"/>
              <a:ext cx="3168097" cy="662939"/>
            </a:xfrm>
            <a:prstGeom prst="rect">
              <a:avLst/>
            </a:prstGeom>
            <a:solidFill>
              <a:srgbClr val="7F7F7F"/>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物的不安全状态</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人的不安全行为</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52" name="矩形"/>
            <p:cNvSpPr/>
            <p:nvPr/>
          </p:nvSpPr>
          <p:spPr>
            <a:xfrm>
              <a:off x="3926084" y="5244081"/>
              <a:ext cx="4656477" cy="575707"/>
            </a:xfrm>
            <a:prstGeom prst="rect">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确定其特性</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455" name="组合"/>
            <p:cNvGrpSpPr/>
            <p:nvPr/>
          </p:nvGrpSpPr>
          <p:grpSpPr>
            <a:xfrm>
              <a:off x="4237644" y="3612629"/>
              <a:ext cx="3864876" cy="287853"/>
              <a:chOff x="4237644" y="3612629"/>
              <a:chExt cx="3864876" cy="287853"/>
            </a:xfrm>
          </p:grpSpPr>
          <p:sp>
            <p:nvSpPr>
              <p:cNvPr id="453" name="下箭头"/>
              <p:cNvSpPr/>
              <p:nvPr/>
            </p:nvSpPr>
            <p:spPr>
              <a:xfrm>
                <a:off x="4237644" y="3612629"/>
                <a:ext cx="480040" cy="287853"/>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454" name="下箭头"/>
              <p:cNvSpPr/>
              <p:nvPr/>
            </p:nvSpPr>
            <p:spPr>
              <a:xfrm>
                <a:off x="7622480" y="3612629"/>
                <a:ext cx="480040" cy="287853"/>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grpSp>
        <p:grpSp>
          <p:nvGrpSpPr>
            <p:cNvPr id="458" name="组合"/>
            <p:cNvGrpSpPr/>
            <p:nvPr/>
          </p:nvGrpSpPr>
          <p:grpSpPr>
            <a:xfrm>
              <a:off x="4237644" y="4787748"/>
              <a:ext cx="3936839" cy="315792"/>
              <a:chOff x="4237644" y="4787748"/>
              <a:chExt cx="3936839" cy="315792"/>
            </a:xfrm>
          </p:grpSpPr>
          <p:sp>
            <p:nvSpPr>
              <p:cNvPr id="456" name="下箭头"/>
              <p:cNvSpPr/>
              <p:nvPr/>
            </p:nvSpPr>
            <p:spPr>
              <a:xfrm>
                <a:off x="4237644" y="4787748"/>
                <a:ext cx="480040" cy="315792"/>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sp>
            <p:nvSpPr>
              <p:cNvPr id="457" name="下箭头"/>
              <p:cNvSpPr/>
              <p:nvPr/>
            </p:nvSpPr>
            <p:spPr>
              <a:xfrm>
                <a:off x="7694444" y="4787748"/>
                <a:ext cx="480040" cy="315792"/>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grpSp>
        <p:sp>
          <p:nvSpPr>
            <p:cNvPr id="459" name="矩形"/>
            <p:cNvSpPr/>
            <p:nvPr/>
          </p:nvSpPr>
          <p:spPr>
            <a:xfrm>
              <a:off x="1366229" y="3101265"/>
              <a:ext cx="495765" cy="2304521"/>
            </a:xfrm>
            <a:prstGeom prst="rect">
              <a:avLst/>
            </a:prstGeom>
            <a:solidFill>
              <a:srgbClr val="C00000"/>
            </a:solidFill>
            <a:ln w="9525" cap="flat" cmpd="sng">
              <a:noFill/>
              <a:prstDash val="solid"/>
              <a:round/>
            </a:ln>
          </p:spPr>
          <p:txBody>
            <a:bodyPr vert="eaVert"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第一类危险源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60" name="矩形"/>
            <p:cNvSpPr/>
            <p:nvPr/>
          </p:nvSpPr>
          <p:spPr>
            <a:xfrm>
              <a:off x="10502237" y="3101265"/>
              <a:ext cx="495765" cy="2304521"/>
            </a:xfrm>
            <a:prstGeom prst="rect">
              <a:avLst/>
            </a:prstGeom>
            <a:solidFill>
              <a:srgbClr val="C00000"/>
            </a:solidFill>
            <a:ln w="9525" cap="flat" cmpd="sng">
              <a:noFill/>
              <a:prstDash val="solid"/>
              <a:round/>
            </a:ln>
          </p:spPr>
          <p:txBody>
            <a:bodyPr vert="eaVert"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第二类危险源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61" name="右箭头"/>
            <p:cNvSpPr/>
            <p:nvPr/>
          </p:nvSpPr>
          <p:spPr>
            <a:xfrm>
              <a:off x="1938191" y="4029170"/>
              <a:ext cx="353892" cy="480038"/>
            </a:xfrm>
            <a:prstGeom prst="rightArrow">
              <a:avLst>
                <a:gd name="adj1" fmla="val 50000"/>
                <a:gd name="adj2" fmla="val 36860"/>
              </a:avLst>
            </a:prstGeom>
            <a:noFill/>
            <a:ln w="12700" cap="flat" cmpd="sng">
              <a:solidFill>
                <a:srgbClr val="A6A6A6"/>
              </a:solidFill>
              <a:prstDash val="solid"/>
              <a:round/>
            </a:ln>
          </p:spPr>
          <p:txBody>
            <a:bodyPr rtlCol="0" anchor="ctr"/>
            <a:lstStyle/>
            <a:p>
              <a:pPr algn="ctr"/>
            </a:p>
          </p:txBody>
        </p:sp>
        <p:sp>
          <p:nvSpPr>
            <p:cNvPr id="462" name="右箭头"/>
            <p:cNvSpPr/>
            <p:nvPr/>
          </p:nvSpPr>
          <p:spPr>
            <a:xfrm rot="10800000">
              <a:off x="9990510" y="4007157"/>
              <a:ext cx="342885" cy="480038"/>
            </a:xfrm>
            <a:prstGeom prst="rightArrow">
              <a:avLst>
                <a:gd name="adj1" fmla="val 50000"/>
                <a:gd name="adj2" fmla="val 35714"/>
              </a:avLst>
            </a:prstGeom>
            <a:noFill/>
            <a:ln w="12700" cap="flat" cmpd="sng">
              <a:solidFill>
                <a:srgbClr val="A6A6A6"/>
              </a:solid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矩形"/>
          <p:cNvSpPr/>
          <p:nvPr/>
        </p:nvSpPr>
        <p:spPr>
          <a:xfrm>
            <a:off x="643467" y="11133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2.3 辨识危险源</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68"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69" name="矩形"/>
          <p:cNvSpPr/>
          <p:nvPr/>
        </p:nvSpPr>
        <p:spPr>
          <a:xfrm>
            <a:off x="770468" y="1722967"/>
            <a:ext cx="1421553"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常用方法</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505" name="组合"/>
          <p:cNvGrpSpPr/>
          <p:nvPr/>
        </p:nvGrpSpPr>
        <p:grpSpPr>
          <a:xfrm>
            <a:off x="1391072" y="2377440"/>
            <a:ext cx="8415022" cy="4400906"/>
            <a:chOff x="1391072" y="2377440"/>
            <a:chExt cx="8415022" cy="4400906"/>
          </a:xfrm>
        </p:grpSpPr>
        <p:grpSp>
          <p:nvGrpSpPr>
            <p:cNvPr id="498" name="组合"/>
            <p:cNvGrpSpPr/>
            <p:nvPr/>
          </p:nvGrpSpPr>
          <p:grpSpPr>
            <a:xfrm>
              <a:off x="1391072" y="2525635"/>
              <a:ext cx="4703144" cy="4252710"/>
              <a:chOff x="1391072" y="2525635"/>
              <a:chExt cx="4703144" cy="4252710"/>
            </a:xfrm>
          </p:grpSpPr>
          <p:cxnSp>
            <p:nvCxnSpPr>
              <p:cNvPr id="470" name="直线连接线"/>
              <p:cNvCxnSpPr>
                <a:stCxn id="470" idx="1"/>
              </p:cNvCxnSpPr>
              <p:nvPr/>
            </p:nvCxnSpPr>
            <p:spPr>
              <a:xfrm rot="21600000" flipV="1">
                <a:off x="3810587" y="2725641"/>
                <a:ext cx="2283628" cy="769188"/>
              </a:xfrm>
              <a:prstGeom prst="straightConnector1">
                <a:avLst/>
              </a:prstGeom>
              <a:noFill/>
              <a:ln w="3175" cap="rnd" cmpd="sng">
                <a:solidFill>
                  <a:srgbClr val="BFBFBF"/>
                </a:solidFill>
                <a:prstDash val="solid"/>
                <a:round/>
                <a:tailEnd type="oval" w="med" len="med"/>
              </a:ln>
            </p:spPr>
          </p:cxnSp>
          <p:cxnSp>
            <p:nvCxnSpPr>
              <p:cNvPr id="471" name="直线连接线"/>
              <p:cNvCxnSpPr>
                <a:stCxn id="471" idx="1"/>
              </p:cNvCxnSpPr>
              <p:nvPr/>
            </p:nvCxnSpPr>
            <p:spPr>
              <a:xfrm>
                <a:off x="3810587" y="3494829"/>
                <a:ext cx="2283628" cy="52839"/>
              </a:xfrm>
              <a:prstGeom prst="straightConnector1">
                <a:avLst/>
              </a:prstGeom>
              <a:noFill/>
              <a:ln w="3175" cap="rnd" cmpd="sng">
                <a:solidFill>
                  <a:srgbClr val="BFBFBF"/>
                </a:solidFill>
                <a:prstDash val="solid"/>
                <a:round/>
                <a:tailEnd type="oval" w="med" len="med"/>
              </a:ln>
            </p:spPr>
          </p:cxnSp>
          <p:cxnSp>
            <p:nvCxnSpPr>
              <p:cNvPr id="472" name="直线连接线"/>
              <p:cNvCxnSpPr>
                <a:stCxn id="472" idx="1"/>
              </p:cNvCxnSpPr>
              <p:nvPr/>
            </p:nvCxnSpPr>
            <p:spPr>
              <a:xfrm>
                <a:off x="3810587" y="3494829"/>
                <a:ext cx="2283628" cy="875622"/>
              </a:xfrm>
              <a:prstGeom prst="straightConnector1">
                <a:avLst/>
              </a:prstGeom>
              <a:noFill/>
              <a:ln w="3175" cap="rnd" cmpd="sng">
                <a:solidFill>
                  <a:srgbClr val="BFBFBF"/>
                </a:solidFill>
                <a:prstDash val="solid"/>
                <a:round/>
                <a:tailEnd type="oval" w="med" len="med"/>
              </a:ln>
            </p:spPr>
          </p:cxnSp>
          <p:cxnSp>
            <p:nvCxnSpPr>
              <p:cNvPr id="473" name="直线连接线"/>
              <p:cNvCxnSpPr>
                <a:stCxn id="473" idx="1"/>
              </p:cNvCxnSpPr>
              <p:nvPr/>
            </p:nvCxnSpPr>
            <p:spPr>
              <a:xfrm>
                <a:off x="3810587" y="3494829"/>
                <a:ext cx="2283628" cy="1697649"/>
              </a:xfrm>
              <a:prstGeom prst="straightConnector1">
                <a:avLst/>
              </a:prstGeom>
              <a:noFill/>
              <a:ln w="3175" cap="rnd" cmpd="sng">
                <a:solidFill>
                  <a:srgbClr val="BFBFBF"/>
                </a:solidFill>
                <a:prstDash val="solid"/>
                <a:round/>
                <a:tailEnd type="oval" w="med" len="med"/>
              </a:ln>
            </p:spPr>
          </p:cxnSp>
          <p:cxnSp>
            <p:nvCxnSpPr>
              <p:cNvPr id="474" name="直线连接线"/>
              <p:cNvCxnSpPr>
                <a:stCxn id="474" idx="1"/>
              </p:cNvCxnSpPr>
              <p:nvPr/>
            </p:nvCxnSpPr>
            <p:spPr>
              <a:xfrm>
                <a:off x="3810587" y="3494829"/>
                <a:ext cx="2283628" cy="2520432"/>
              </a:xfrm>
              <a:prstGeom prst="straightConnector1">
                <a:avLst/>
              </a:prstGeom>
              <a:noFill/>
              <a:ln w="3175" cap="rnd" cmpd="sng">
                <a:solidFill>
                  <a:srgbClr val="BFBFBF"/>
                </a:solidFill>
                <a:prstDash val="solid"/>
                <a:round/>
                <a:tailEnd type="oval" w="med" len="med"/>
              </a:ln>
            </p:spPr>
          </p:cxnSp>
          <p:grpSp>
            <p:nvGrpSpPr>
              <p:cNvPr id="497" name="组合"/>
              <p:cNvGrpSpPr/>
              <p:nvPr/>
            </p:nvGrpSpPr>
            <p:grpSpPr>
              <a:xfrm>
                <a:off x="1391072" y="2525635"/>
                <a:ext cx="2423235" cy="4252710"/>
                <a:chOff x="1391072" y="2525635"/>
                <a:chExt cx="2423235" cy="4252710"/>
              </a:xfrm>
            </p:grpSpPr>
            <p:grpSp>
              <p:nvGrpSpPr>
                <p:cNvPr id="488" name="组合"/>
                <p:cNvGrpSpPr/>
                <p:nvPr/>
              </p:nvGrpSpPr>
              <p:grpSpPr>
                <a:xfrm>
                  <a:off x="1391072" y="4443327"/>
                  <a:ext cx="1613734" cy="2335019"/>
                  <a:chOff x="1391072" y="4443327"/>
                  <a:chExt cx="1613734" cy="2335019"/>
                </a:xfrm>
              </p:grpSpPr>
              <p:sp>
                <p:nvSpPr>
                  <p:cNvPr id="475" name="曲线"/>
                  <p:cNvSpPr/>
                  <p:nvPr/>
                </p:nvSpPr>
                <p:spPr>
                  <a:xfrm>
                    <a:off x="1420805" y="5000861"/>
                    <a:ext cx="1351837" cy="1666899"/>
                  </a:xfrm>
                  <a:custGeom>
                    <a:avLst/>
                    <a:gdLst>
                      <a:gd name="T1" fmla="*/ 0 w 21600"/>
                      <a:gd name="T2" fmla="*/ 0 h 21600"/>
                      <a:gd name="T3" fmla="*/ 21600 w 21600"/>
                      <a:gd name="T4" fmla="*/ 21600 h 21600"/>
                    </a:gdLst>
                    <a:ahLst/>
                    <a:cxnLst/>
                    <a:rect l="T1" t="T2" r="T3" b="T4"/>
                    <a:pathLst>
                      <a:path w="21600" h="21600">
                        <a:moveTo>
                          <a:pt x="0" y="7866"/>
                        </a:moveTo>
                        <a:lnTo>
                          <a:pt x="0" y="21600"/>
                        </a:lnTo>
                        <a:lnTo>
                          <a:pt x="21600" y="8819"/>
                        </a:lnTo>
                        <a:lnTo>
                          <a:pt x="13299" y="0"/>
                        </a:lnTo>
                        <a:lnTo>
                          <a:pt x="0" y="7866"/>
                        </a:lnTo>
                        <a:close/>
                      </a:path>
                    </a:pathLst>
                  </a:custGeom>
                  <a:solidFill>
                    <a:srgbClr val="FAC297"/>
                  </a:solidFill>
                  <a:ln w="9525" cap="flat" cmpd="sng">
                    <a:noFill/>
                    <a:prstDash val="solid"/>
                    <a:round/>
                  </a:ln>
                </p:spPr>
                <p:txBody>
                  <a:bodyPr rtlCol="0" anchor="ctr"/>
                  <a:lstStyle/>
                  <a:p>
                    <a:pPr algn="ctr"/>
                  </a:p>
                </p:txBody>
              </p:sp>
              <p:sp>
                <p:nvSpPr>
                  <p:cNvPr id="476" name="曲线"/>
                  <p:cNvSpPr/>
                  <p:nvPr/>
                </p:nvSpPr>
                <p:spPr>
                  <a:xfrm>
                    <a:off x="1420805" y="5524606"/>
                    <a:ext cx="1351837" cy="1143154"/>
                  </a:xfrm>
                  <a:custGeom>
                    <a:avLst/>
                    <a:gdLst>
                      <a:gd name="T1" fmla="*/ 0 w 21600"/>
                      <a:gd name="T2" fmla="*/ 0 h 21600"/>
                      <a:gd name="T3" fmla="*/ 21600 w 21600"/>
                      <a:gd name="T4" fmla="*/ 21600 h 21600"/>
                    </a:gdLst>
                    <a:ahLst/>
                    <a:cxnLst/>
                    <a:rect l="T1" t="T2" r="T3" b="T4"/>
                    <a:pathLst>
                      <a:path w="21600" h="21600">
                        <a:moveTo>
                          <a:pt x="0" y="16948"/>
                        </a:moveTo>
                        <a:lnTo>
                          <a:pt x="0" y="21600"/>
                        </a:lnTo>
                        <a:lnTo>
                          <a:pt x="21600" y="2967"/>
                        </a:lnTo>
                        <a:lnTo>
                          <a:pt x="19700" y="0"/>
                        </a:lnTo>
                        <a:lnTo>
                          <a:pt x="0" y="16948"/>
                        </a:lnTo>
                        <a:close/>
                      </a:path>
                    </a:pathLst>
                  </a:custGeom>
                  <a:solidFill>
                    <a:srgbClr val="F2A16E"/>
                  </a:solidFill>
                  <a:ln w="9525" cap="flat" cmpd="sng">
                    <a:noFill/>
                    <a:prstDash val="solid"/>
                    <a:round/>
                  </a:ln>
                </p:spPr>
                <p:txBody>
                  <a:bodyPr rtlCol="0" anchor="ctr"/>
                  <a:lstStyle/>
                  <a:p>
                    <a:pPr algn="ctr"/>
                  </a:p>
                </p:txBody>
              </p:sp>
              <p:sp>
                <p:nvSpPr>
                  <p:cNvPr id="477" name="曲线"/>
                  <p:cNvSpPr/>
                  <p:nvPr/>
                </p:nvSpPr>
                <p:spPr>
                  <a:xfrm>
                    <a:off x="1410876" y="4443327"/>
                    <a:ext cx="1593930" cy="2217412"/>
                  </a:xfrm>
                  <a:custGeom>
                    <a:avLst/>
                    <a:gdLst>
                      <a:gd name="T1" fmla="*/ 0 w 21600"/>
                      <a:gd name="T2" fmla="*/ 0 h 21600"/>
                      <a:gd name="T3" fmla="*/ 21600 w 21600"/>
                      <a:gd name="T4" fmla="*/ 21600 h 21600"/>
                    </a:gdLst>
                    <a:ahLst/>
                    <a:cxnLst/>
                    <a:rect l="T1" t="T2" r="T3" b="T4"/>
                    <a:pathLst>
                      <a:path w="21600" h="21600">
                        <a:moveTo>
                          <a:pt x="3175" y="15446"/>
                        </a:moveTo>
                        <a:cubicBezTo>
                          <a:pt x="1537" y="13268"/>
                          <a:pt x="0" y="12052"/>
                          <a:pt x="1461" y="8803"/>
                        </a:cubicBezTo>
                        <a:cubicBezTo>
                          <a:pt x="2923" y="5554"/>
                          <a:pt x="3074" y="4719"/>
                          <a:pt x="6653" y="3866"/>
                        </a:cubicBezTo>
                        <a:cubicBezTo>
                          <a:pt x="9174" y="3267"/>
                          <a:pt x="12576" y="1579"/>
                          <a:pt x="13106" y="508"/>
                        </a:cubicBezTo>
                        <a:cubicBezTo>
                          <a:pt x="13383" y="0"/>
                          <a:pt x="15298" y="635"/>
                          <a:pt x="15122" y="1706"/>
                        </a:cubicBezTo>
                        <a:cubicBezTo>
                          <a:pt x="14870" y="3230"/>
                          <a:pt x="16332" y="2141"/>
                          <a:pt x="17390" y="2069"/>
                        </a:cubicBezTo>
                        <a:cubicBezTo>
                          <a:pt x="18449" y="1996"/>
                          <a:pt x="20667" y="2595"/>
                          <a:pt x="20717" y="3793"/>
                        </a:cubicBezTo>
                        <a:cubicBezTo>
                          <a:pt x="20768" y="4991"/>
                          <a:pt x="19860" y="5681"/>
                          <a:pt x="19860" y="5681"/>
                        </a:cubicBezTo>
                        <a:cubicBezTo>
                          <a:pt x="19860" y="5681"/>
                          <a:pt x="21600" y="5844"/>
                          <a:pt x="21574" y="6915"/>
                        </a:cubicBezTo>
                        <a:cubicBezTo>
                          <a:pt x="21549" y="7986"/>
                          <a:pt x="19079" y="9021"/>
                          <a:pt x="19079" y="9021"/>
                        </a:cubicBezTo>
                        <a:cubicBezTo>
                          <a:pt x="19079" y="9021"/>
                          <a:pt x="20869" y="9456"/>
                          <a:pt x="20743" y="10618"/>
                        </a:cubicBezTo>
                        <a:cubicBezTo>
                          <a:pt x="20642" y="11780"/>
                          <a:pt x="19054" y="12125"/>
                          <a:pt x="19054" y="12125"/>
                        </a:cubicBezTo>
                        <a:cubicBezTo>
                          <a:pt x="19054" y="12125"/>
                          <a:pt x="19634" y="12832"/>
                          <a:pt x="19079" y="14012"/>
                        </a:cubicBezTo>
                        <a:cubicBezTo>
                          <a:pt x="18499" y="15192"/>
                          <a:pt x="7788" y="21600"/>
                          <a:pt x="3175" y="15446"/>
                        </a:cubicBezTo>
                      </a:path>
                    </a:pathLst>
                  </a:custGeom>
                  <a:solidFill>
                    <a:srgbClr val="FAC297"/>
                  </a:solidFill>
                  <a:ln w="9525" cap="flat" cmpd="sng">
                    <a:noFill/>
                    <a:prstDash val="solid"/>
                    <a:round/>
                  </a:ln>
                </p:spPr>
                <p:txBody>
                  <a:bodyPr rtlCol="0" anchor="ctr"/>
                  <a:lstStyle/>
                  <a:p>
                    <a:pPr algn="ctr"/>
                  </a:p>
                </p:txBody>
              </p:sp>
              <p:sp>
                <p:nvSpPr>
                  <p:cNvPr id="478" name="曲线"/>
                  <p:cNvSpPr/>
                  <p:nvPr/>
                </p:nvSpPr>
                <p:spPr>
                  <a:xfrm>
                    <a:off x="2339475" y="4913095"/>
                    <a:ext cx="273198" cy="300160"/>
                  </a:xfrm>
                  <a:custGeom>
                    <a:avLst/>
                    <a:gdLst>
                      <a:gd name="T1" fmla="*/ 0 w 21600"/>
                      <a:gd name="T2" fmla="*/ 0 h 21600"/>
                      <a:gd name="T3" fmla="*/ 21600 w 21600"/>
                      <a:gd name="T4" fmla="*/ 21600 h 21600"/>
                    </a:gdLst>
                    <a:ahLst/>
                    <a:cxnLst/>
                    <a:rect l="T1" t="T2" r="T3" b="T4"/>
                    <a:pathLst>
                      <a:path w="21600" h="21600">
                        <a:moveTo>
                          <a:pt x="20865" y="0"/>
                        </a:moveTo>
                        <a:cubicBezTo>
                          <a:pt x="17485" y="5232"/>
                          <a:pt x="15281" y="5366"/>
                          <a:pt x="21600" y="12745"/>
                        </a:cubicBezTo>
                        <a:cubicBezTo>
                          <a:pt x="17779" y="15562"/>
                          <a:pt x="10726" y="19453"/>
                          <a:pt x="2351" y="20392"/>
                        </a:cubicBezTo>
                        <a:cubicBezTo>
                          <a:pt x="1616" y="20526"/>
                          <a:pt x="734" y="21600"/>
                          <a:pt x="0" y="21600"/>
                        </a:cubicBezTo>
                        <a:cubicBezTo>
                          <a:pt x="4702" y="1609"/>
                          <a:pt x="4702" y="1609"/>
                          <a:pt x="4702" y="1609"/>
                        </a:cubicBezTo>
                        <a:lnTo>
                          <a:pt x="20865" y="0"/>
                        </a:lnTo>
                        <a:close/>
                      </a:path>
                    </a:pathLst>
                  </a:custGeom>
                  <a:solidFill>
                    <a:srgbClr val="F2A16E"/>
                  </a:solidFill>
                  <a:ln w="9525" cap="flat" cmpd="sng">
                    <a:noFill/>
                    <a:prstDash val="solid"/>
                    <a:round/>
                  </a:ln>
                </p:spPr>
                <p:txBody>
                  <a:bodyPr rtlCol="0" anchor="ctr"/>
                  <a:lstStyle/>
                  <a:p>
                    <a:pPr algn="ctr"/>
                  </a:p>
                </p:txBody>
              </p:sp>
              <p:sp>
                <p:nvSpPr>
                  <p:cNvPr id="479" name="曲线"/>
                  <p:cNvSpPr/>
                  <p:nvPr/>
                </p:nvSpPr>
                <p:spPr>
                  <a:xfrm>
                    <a:off x="1679850" y="4703773"/>
                    <a:ext cx="1164987" cy="1836726"/>
                  </a:xfrm>
                  <a:custGeom>
                    <a:avLst/>
                    <a:gdLst>
                      <a:gd name="T1" fmla="*/ 0 w 21600"/>
                      <a:gd name="T2" fmla="*/ 0 h 21600"/>
                      <a:gd name="T3" fmla="*/ 21600 w 21600"/>
                      <a:gd name="T4" fmla="*/ 21600 h 21600"/>
                    </a:gdLst>
                    <a:ahLst/>
                    <a:cxnLst/>
                    <a:rect l="T1" t="T2" r="T3" b="T4"/>
                    <a:pathLst>
                      <a:path w="21600" h="21600">
                        <a:moveTo>
                          <a:pt x="21221" y="7776"/>
                        </a:moveTo>
                        <a:cubicBezTo>
                          <a:pt x="21152" y="7798"/>
                          <a:pt x="21117" y="7820"/>
                          <a:pt x="21117" y="7820"/>
                        </a:cubicBezTo>
                        <a:cubicBezTo>
                          <a:pt x="21117" y="7820"/>
                          <a:pt x="21117" y="7820"/>
                          <a:pt x="21117" y="7820"/>
                        </a:cubicBezTo>
                        <a:cubicBezTo>
                          <a:pt x="20773" y="7952"/>
                          <a:pt x="20325" y="8149"/>
                          <a:pt x="18844" y="8587"/>
                        </a:cubicBezTo>
                        <a:cubicBezTo>
                          <a:pt x="17259" y="9047"/>
                          <a:pt x="15226" y="9178"/>
                          <a:pt x="13642" y="9222"/>
                        </a:cubicBezTo>
                        <a:cubicBezTo>
                          <a:pt x="12057" y="9266"/>
                          <a:pt x="10369" y="8784"/>
                          <a:pt x="9508" y="8916"/>
                        </a:cubicBezTo>
                        <a:cubicBezTo>
                          <a:pt x="8681" y="9069"/>
                          <a:pt x="8199" y="9463"/>
                          <a:pt x="7992" y="10011"/>
                        </a:cubicBezTo>
                        <a:cubicBezTo>
                          <a:pt x="7751" y="10559"/>
                          <a:pt x="8095" y="11062"/>
                          <a:pt x="8750" y="11391"/>
                        </a:cubicBezTo>
                        <a:cubicBezTo>
                          <a:pt x="9404" y="11720"/>
                          <a:pt x="14331" y="11895"/>
                          <a:pt x="16329" y="11851"/>
                        </a:cubicBezTo>
                        <a:cubicBezTo>
                          <a:pt x="18327" y="11807"/>
                          <a:pt x="21600" y="11347"/>
                          <a:pt x="21083" y="11566"/>
                        </a:cubicBezTo>
                        <a:cubicBezTo>
                          <a:pt x="20600" y="11763"/>
                          <a:pt x="18327" y="11939"/>
                          <a:pt x="16260" y="12004"/>
                        </a:cubicBezTo>
                        <a:cubicBezTo>
                          <a:pt x="14193" y="12070"/>
                          <a:pt x="10266" y="11741"/>
                          <a:pt x="9818" y="11917"/>
                        </a:cubicBezTo>
                        <a:cubicBezTo>
                          <a:pt x="9335" y="12092"/>
                          <a:pt x="9163" y="12377"/>
                          <a:pt x="9198" y="12924"/>
                        </a:cubicBezTo>
                        <a:cubicBezTo>
                          <a:pt x="9232" y="13494"/>
                          <a:pt x="9852" y="13932"/>
                          <a:pt x="11127" y="14239"/>
                        </a:cubicBezTo>
                        <a:cubicBezTo>
                          <a:pt x="12401" y="14546"/>
                          <a:pt x="17534" y="14874"/>
                          <a:pt x="19705" y="14765"/>
                        </a:cubicBezTo>
                        <a:cubicBezTo>
                          <a:pt x="19808" y="14765"/>
                          <a:pt x="19911" y="14765"/>
                          <a:pt x="20049" y="14765"/>
                        </a:cubicBezTo>
                        <a:cubicBezTo>
                          <a:pt x="16535" y="17043"/>
                          <a:pt x="5649" y="21600"/>
                          <a:pt x="0" y="16232"/>
                        </a:cubicBezTo>
                        <a:cubicBezTo>
                          <a:pt x="2480" y="17853"/>
                          <a:pt x="6200" y="18248"/>
                          <a:pt x="9301" y="17853"/>
                        </a:cubicBezTo>
                        <a:cubicBezTo>
                          <a:pt x="11368" y="17612"/>
                          <a:pt x="14296" y="16430"/>
                          <a:pt x="12436" y="15663"/>
                        </a:cubicBezTo>
                        <a:cubicBezTo>
                          <a:pt x="10576" y="14896"/>
                          <a:pt x="9025" y="13910"/>
                          <a:pt x="8888" y="12924"/>
                        </a:cubicBezTo>
                        <a:cubicBezTo>
                          <a:pt x="8784" y="11939"/>
                          <a:pt x="9852" y="11785"/>
                          <a:pt x="9129" y="11741"/>
                        </a:cubicBezTo>
                        <a:cubicBezTo>
                          <a:pt x="8371" y="11720"/>
                          <a:pt x="7888" y="13209"/>
                          <a:pt x="7027" y="14348"/>
                        </a:cubicBezTo>
                        <a:cubicBezTo>
                          <a:pt x="6200" y="15466"/>
                          <a:pt x="5236" y="15444"/>
                          <a:pt x="6476" y="14129"/>
                        </a:cubicBezTo>
                        <a:cubicBezTo>
                          <a:pt x="7716" y="12837"/>
                          <a:pt x="7406" y="11260"/>
                          <a:pt x="7647" y="10055"/>
                        </a:cubicBezTo>
                        <a:cubicBezTo>
                          <a:pt x="7923" y="8850"/>
                          <a:pt x="9680" y="8653"/>
                          <a:pt x="9404" y="8368"/>
                        </a:cubicBezTo>
                        <a:cubicBezTo>
                          <a:pt x="9129" y="8105"/>
                          <a:pt x="8956" y="7294"/>
                          <a:pt x="9818" y="6681"/>
                        </a:cubicBezTo>
                        <a:cubicBezTo>
                          <a:pt x="10679" y="6068"/>
                          <a:pt x="10162" y="5038"/>
                          <a:pt x="8922" y="5367"/>
                        </a:cubicBezTo>
                        <a:cubicBezTo>
                          <a:pt x="7682" y="5673"/>
                          <a:pt x="4030" y="6177"/>
                          <a:pt x="2997" y="6002"/>
                        </a:cubicBezTo>
                        <a:cubicBezTo>
                          <a:pt x="9508" y="5323"/>
                          <a:pt x="9163" y="2365"/>
                          <a:pt x="10541" y="2234"/>
                        </a:cubicBezTo>
                        <a:cubicBezTo>
                          <a:pt x="11885" y="2081"/>
                          <a:pt x="14572" y="1095"/>
                          <a:pt x="15364" y="0"/>
                        </a:cubicBezTo>
                        <a:cubicBezTo>
                          <a:pt x="14468" y="1993"/>
                          <a:pt x="13194" y="3286"/>
                          <a:pt x="12264" y="3921"/>
                        </a:cubicBezTo>
                        <a:cubicBezTo>
                          <a:pt x="11299" y="4556"/>
                          <a:pt x="11058" y="4907"/>
                          <a:pt x="11196" y="5608"/>
                        </a:cubicBezTo>
                        <a:cubicBezTo>
                          <a:pt x="11299" y="6309"/>
                          <a:pt x="11747" y="6133"/>
                          <a:pt x="12470" y="5849"/>
                        </a:cubicBezTo>
                        <a:cubicBezTo>
                          <a:pt x="13194" y="5564"/>
                          <a:pt x="12643" y="5958"/>
                          <a:pt x="11988" y="6243"/>
                        </a:cubicBezTo>
                        <a:cubicBezTo>
                          <a:pt x="11299" y="6528"/>
                          <a:pt x="10851" y="6331"/>
                          <a:pt x="10231" y="6747"/>
                        </a:cubicBezTo>
                        <a:cubicBezTo>
                          <a:pt x="9611" y="7163"/>
                          <a:pt x="9473" y="7667"/>
                          <a:pt x="9852" y="8390"/>
                        </a:cubicBezTo>
                        <a:cubicBezTo>
                          <a:pt x="10231" y="9113"/>
                          <a:pt x="11747" y="8894"/>
                          <a:pt x="13469" y="8981"/>
                        </a:cubicBezTo>
                        <a:cubicBezTo>
                          <a:pt x="15192" y="9069"/>
                          <a:pt x="17224" y="8762"/>
                          <a:pt x="18637" y="8368"/>
                        </a:cubicBezTo>
                        <a:cubicBezTo>
                          <a:pt x="19980" y="7995"/>
                          <a:pt x="21427" y="7667"/>
                          <a:pt x="21221" y="7776"/>
                        </a:cubicBezTo>
                      </a:path>
                    </a:pathLst>
                  </a:custGeom>
                  <a:solidFill>
                    <a:srgbClr val="F2A16E"/>
                  </a:solidFill>
                  <a:ln w="9525" cap="flat" cmpd="sng">
                    <a:noFill/>
                    <a:prstDash val="solid"/>
                    <a:round/>
                  </a:ln>
                </p:spPr>
                <p:txBody>
                  <a:bodyPr rtlCol="0" anchor="ctr"/>
                  <a:lstStyle/>
                  <a:p>
                    <a:pPr algn="ctr"/>
                  </a:p>
                </p:txBody>
              </p:sp>
              <p:sp>
                <p:nvSpPr>
                  <p:cNvPr id="480" name="曲线"/>
                  <p:cNvSpPr/>
                  <p:nvPr/>
                </p:nvSpPr>
                <p:spPr>
                  <a:xfrm>
                    <a:off x="2322469" y="4484357"/>
                    <a:ext cx="72194" cy="106196"/>
                  </a:xfrm>
                  <a:custGeom>
                    <a:avLst/>
                    <a:gdLst>
                      <a:gd name="T1" fmla="*/ 0 w 21600"/>
                      <a:gd name="T2" fmla="*/ 0 h 21600"/>
                      <a:gd name="T3" fmla="*/ 21600 w 21600"/>
                      <a:gd name="T4" fmla="*/ 21600 h 21600"/>
                    </a:gdLst>
                    <a:ahLst/>
                    <a:cxnLst/>
                    <a:rect l="T1" t="T2" r="T3" b="T4"/>
                    <a:pathLst>
                      <a:path w="21600" h="21600">
                        <a:moveTo>
                          <a:pt x="0" y="19326"/>
                        </a:moveTo>
                        <a:cubicBezTo>
                          <a:pt x="7753" y="13263"/>
                          <a:pt x="13846" y="7578"/>
                          <a:pt x="16615" y="2273"/>
                        </a:cubicBezTo>
                        <a:cubicBezTo>
                          <a:pt x="17169" y="1515"/>
                          <a:pt x="17723" y="757"/>
                          <a:pt x="18830" y="0"/>
                        </a:cubicBezTo>
                        <a:cubicBezTo>
                          <a:pt x="21600" y="6063"/>
                          <a:pt x="17169" y="13642"/>
                          <a:pt x="12184" y="18568"/>
                        </a:cubicBezTo>
                        <a:cubicBezTo>
                          <a:pt x="8861" y="21600"/>
                          <a:pt x="4430" y="21221"/>
                          <a:pt x="0" y="19326"/>
                        </a:cubicBezTo>
                      </a:path>
                    </a:pathLst>
                  </a:custGeom>
                  <a:solidFill>
                    <a:srgbClr val="FFFFFF"/>
                  </a:solidFill>
                  <a:ln w="9525" cap="flat" cmpd="sng">
                    <a:noFill/>
                    <a:prstDash val="solid"/>
                    <a:round/>
                  </a:ln>
                </p:spPr>
                <p:txBody>
                  <a:bodyPr rtlCol="0" anchor="ctr"/>
                  <a:lstStyle/>
                  <a:p>
                    <a:pPr algn="ctr"/>
                  </a:p>
                </p:txBody>
              </p:sp>
              <p:sp>
                <p:nvSpPr>
                  <p:cNvPr id="481" name="曲线"/>
                  <p:cNvSpPr/>
                  <p:nvPr/>
                </p:nvSpPr>
                <p:spPr>
                  <a:xfrm>
                    <a:off x="2639554" y="5015123"/>
                    <a:ext cx="263323" cy="198131"/>
                  </a:xfrm>
                  <a:custGeom>
                    <a:avLst/>
                    <a:gdLst>
                      <a:gd name="T1" fmla="*/ 0 w 21600"/>
                      <a:gd name="T2" fmla="*/ 0 h 21600"/>
                      <a:gd name="T3" fmla="*/ 21600 w 21600"/>
                      <a:gd name="T4" fmla="*/ 21600 h 21600"/>
                    </a:gdLst>
                    <a:ahLst/>
                    <a:cxnLst/>
                    <a:rect l="T1" t="T2" r="T3" b="T4"/>
                    <a:pathLst>
                      <a:path w="21600" h="21600">
                        <a:moveTo>
                          <a:pt x="20221" y="0"/>
                        </a:moveTo>
                        <a:cubicBezTo>
                          <a:pt x="19761" y="815"/>
                          <a:pt x="19455" y="1222"/>
                          <a:pt x="19455" y="1222"/>
                        </a:cubicBezTo>
                        <a:cubicBezTo>
                          <a:pt x="19455" y="1222"/>
                          <a:pt x="20374" y="1426"/>
                          <a:pt x="21600" y="1833"/>
                        </a:cubicBezTo>
                        <a:cubicBezTo>
                          <a:pt x="17463" y="6520"/>
                          <a:pt x="11489" y="14060"/>
                          <a:pt x="7199" y="17728"/>
                        </a:cubicBezTo>
                        <a:cubicBezTo>
                          <a:pt x="2451" y="21600"/>
                          <a:pt x="0" y="9984"/>
                          <a:pt x="0" y="8354"/>
                        </a:cubicBezTo>
                        <a:cubicBezTo>
                          <a:pt x="0" y="6520"/>
                          <a:pt x="1685" y="9169"/>
                          <a:pt x="5821" y="9577"/>
                        </a:cubicBezTo>
                        <a:cubicBezTo>
                          <a:pt x="9804" y="9984"/>
                          <a:pt x="16391" y="3667"/>
                          <a:pt x="19455" y="611"/>
                        </a:cubicBezTo>
                        <a:cubicBezTo>
                          <a:pt x="19761" y="407"/>
                          <a:pt x="20068" y="203"/>
                          <a:pt x="20221" y="0"/>
                        </a:cubicBezTo>
                      </a:path>
                    </a:pathLst>
                  </a:custGeom>
                  <a:solidFill>
                    <a:srgbClr val="F2A16E"/>
                  </a:solidFill>
                  <a:ln w="9525" cap="flat" cmpd="sng">
                    <a:noFill/>
                    <a:prstDash val="solid"/>
                    <a:round/>
                  </a:ln>
                </p:spPr>
                <p:txBody>
                  <a:bodyPr rtlCol="0" anchor="ctr"/>
                  <a:lstStyle/>
                  <a:p>
                    <a:pPr algn="ctr"/>
                  </a:p>
                </p:txBody>
              </p:sp>
              <p:sp>
                <p:nvSpPr>
                  <p:cNvPr id="482" name="曲线"/>
                  <p:cNvSpPr/>
                  <p:nvPr/>
                </p:nvSpPr>
                <p:spPr>
                  <a:xfrm>
                    <a:off x="2179506" y="5715498"/>
                    <a:ext cx="148668" cy="152712"/>
                  </a:xfrm>
                  <a:custGeom>
                    <a:avLst/>
                    <a:gdLst>
                      <a:gd name="T1" fmla="*/ 0 w 21600"/>
                      <a:gd name="T2" fmla="*/ 0 h 21600"/>
                      <a:gd name="T3" fmla="*/ 21600 w 21600"/>
                      <a:gd name="T4" fmla="*/ 21600 h 21600"/>
                    </a:gdLst>
                    <a:ahLst/>
                    <a:cxnLst/>
                    <a:rect l="T1" t="T2" r="T3" b="T4"/>
                    <a:pathLst>
                      <a:path w="21600" h="21600">
                        <a:moveTo>
                          <a:pt x="20250" y="4741"/>
                        </a:moveTo>
                        <a:cubicBezTo>
                          <a:pt x="21330" y="6321"/>
                          <a:pt x="21600" y="16331"/>
                          <a:pt x="20250" y="18175"/>
                        </a:cubicBezTo>
                        <a:cubicBezTo>
                          <a:pt x="18900" y="20282"/>
                          <a:pt x="7019" y="21600"/>
                          <a:pt x="4049" y="18702"/>
                        </a:cubicBezTo>
                        <a:cubicBezTo>
                          <a:pt x="1349" y="15541"/>
                          <a:pt x="0" y="2634"/>
                          <a:pt x="6210" y="1053"/>
                        </a:cubicBezTo>
                        <a:cubicBezTo>
                          <a:pt x="10799" y="0"/>
                          <a:pt x="19439" y="3424"/>
                          <a:pt x="20250" y="4741"/>
                        </a:cubicBezTo>
                      </a:path>
                    </a:pathLst>
                  </a:custGeom>
                  <a:solidFill>
                    <a:srgbClr val="FFFFFF"/>
                  </a:solidFill>
                  <a:ln w="9525" cap="flat" cmpd="sng">
                    <a:noFill/>
                    <a:prstDash val="solid"/>
                    <a:round/>
                  </a:ln>
                </p:spPr>
                <p:txBody>
                  <a:bodyPr rtlCol="0" anchor="ctr"/>
                  <a:lstStyle/>
                  <a:p>
                    <a:pPr algn="ctr"/>
                  </a:p>
                </p:txBody>
              </p:sp>
              <p:sp>
                <p:nvSpPr>
                  <p:cNvPr id="483" name="曲线"/>
                  <p:cNvSpPr/>
                  <p:nvPr/>
                </p:nvSpPr>
                <p:spPr>
                  <a:xfrm>
                    <a:off x="2618379" y="4879305"/>
                    <a:ext cx="219436" cy="222048"/>
                  </a:xfrm>
                  <a:custGeom>
                    <a:avLst/>
                    <a:gdLst>
                      <a:gd name="T1" fmla="*/ 0 w 21600"/>
                      <a:gd name="T2" fmla="*/ 0 h 21600"/>
                      <a:gd name="T3" fmla="*/ 21600 w 21600"/>
                      <a:gd name="T4" fmla="*/ 21600 h 21600"/>
                    </a:gdLst>
                    <a:ahLst/>
                    <a:cxnLst/>
                    <a:rect l="T1" t="T2" r="T3" b="T4"/>
                    <a:pathLst>
                      <a:path w="21600" h="21600">
                        <a:moveTo>
                          <a:pt x="17206" y="3993"/>
                        </a:moveTo>
                        <a:cubicBezTo>
                          <a:pt x="21600" y="9620"/>
                          <a:pt x="15193" y="16880"/>
                          <a:pt x="12996" y="18695"/>
                        </a:cubicBezTo>
                        <a:cubicBezTo>
                          <a:pt x="9518" y="21600"/>
                          <a:pt x="0" y="9801"/>
                          <a:pt x="4027" y="6715"/>
                        </a:cubicBezTo>
                        <a:cubicBezTo>
                          <a:pt x="7138" y="4174"/>
                          <a:pt x="14094" y="0"/>
                          <a:pt x="17206" y="3993"/>
                        </a:cubicBezTo>
                      </a:path>
                    </a:pathLst>
                  </a:custGeom>
                  <a:solidFill>
                    <a:srgbClr val="FFFFFF"/>
                  </a:solidFill>
                  <a:ln w="9525" cap="flat" cmpd="sng">
                    <a:noFill/>
                    <a:prstDash val="solid"/>
                    <a:round/>
                  </a:ln>
                </p:spPr>
                <p:txBody>
                  <a:bodyPr rtlCol="0" anchor="ctr"/>
                  <a:lstStyle/>
                  <a:p>
                    <a:pPr algn="ctr"/>
                  </a:p>
                </p:txBody>
              </p:sp>
              <p:sp>
                <p:nvSpPr>
                  <p:cNvPr id="484" name="曲线"/>
                  <p:cNvSpPr/>
                  <p:nvPr/>
                </p:nvSpPr>
                <p:spPr>
                  <a:xfrm>
                    <a:off x="2196513" y="5267012"/>
                    <a:ext cx="199577" cy="188258"/>
                  </a:xfrm>
                  <a:custGeom>
                    <a:avLst/>
                    <a:gdLst>
                      <a:gd name="T1" fmla="*/ 0 w 21600"/>
                      <a:gd name="T2" fmla="*/ 0 h 21600"/>
                      <a:gd name="T3" fmla="*/ 21600 w 21600"/>
                      <a:gd name="T4" fmla="*/ 21600 h 21600"/>
                    </a:gdLst>
                    <a:ahLst/>
                    <a:cxnLst/>
                    <a:rect l="T1" t="T2" r="T3" b="T4"/>
                    <a:pathLst>
                      <a:path w="21600" h="21600">
                        <a:moveTo>
                          <a:pt x="18599" y="17964"/>
                        </a:moveTo>
                        <a:cubicBezTo>
                          <a:pt x="14999" y="20530"/>
                          <a:pt x="8799" y="21600"/>
                          <a:pt x="5799" y="20530"/>
                        </a:cubicBezTo>
                        <a:cubicBezTo>
                          <a:pt x="1599" y="19461"/>
                          <a:pt x="0" y="4277"/>
                          <a:pt x="6000" y="1497"/>
                        </a:cubicBezTo>
                        <a:cubicBezTo>
                          <a:pt x="9400" y="0"/>
                          <a:pt x="15600" y="1497"/>
                          <a:pt x="18599" y="4704"/>
                        </a:cubicBezTo>
                        <a:cubicBezTo>
                          <a:pt x="21600" y="7912"/>
                          <a:pt x="21600" y="15825"/>
                          <a:pt x="18599" y="17964"/>
                        </a:cubicBezTo>
                      </a:path>
                    </a:pathLst>
                  </a:custGeom>
                  <a:solidFill>
                    <a:srgbClr val="FFFFFF"/>
                  </a:solidFill>
                  <a:ln w="9525" cap="flat" cmpd="sng">
                    <a:noFill/>
                    <a:prstDash val="solid"/>
                    <a:round/>
                  </a:ln>
                </p:spPr>
                <p:txBody>
                  <a:bodyPr rtlCol="0" anchor="ctr"/>
                  <a:lstStyle/>
                  <a:p>
                    <a:pPr algn="ctr"/>
                  </a:p>
                </p:txBody>
              </p:sp>
              <p:sp>
                <p:nvSpPr>
                  <p:cNvPr id="485" name="曲线"/>
                  <p:cNvSpPr/>
                  <p:nvPr/>
                </p:nvSpPr>
                <p:spPr>
                  <a:xfrm>
                    <a:off x="2098863" y="5479187"/>
                    <a:ext cx="183997" cy="198131"/>
                  </a:xfrm>
                  <a:custGeom>
                    <a:avLst/>
                    <a:gdLst>
                      <a:gd name="T1" fmla="*/ 0 w 21600"/>
                      <a:gd name="T2" fmla="*/ 0 h 21600"/>
                      <a:gd name="T3" fmla="*/ 21600 w 21600"/>
                      <a:gd name="T4" fmla="*/ 21600 h 21600"/>
                    </a:gdLst>
                    <a:ahLst/>
                    <a:cxnLst/>
                    <a:rect l="T1" t="T2" r="T3" b="T4"/>
                    <a:pathLst>
                      <a:path w="21600" h="21600">
                        <a:moveTo>
                          <a:pt x="20072" y="4686"/>
                        </a:moveTo>
                        <a:cubicBezTo>
                          <a:pt x="18545" y="2852"/>
                          <a:pt x="11563" y="0"/>
                          <a:pt x="7854" y="1018"/>
                        </a:cubicBezTo>
                        <a:cubicBezTo>
                          <a:pt x="4145" y="2241"/>
                          <a:pt x="0" y="13856"/>
                          <a:pt x="5890" y="17728"/>
                        </a:cubicBezTo>
                        <a:cubicBezTo>
                          <a:pt x="11781" y="21600"/>
                          <a:pt x="17672" y="20988"/>
                          <a:pt x="19200" y="18339"/>
                        </a:cubicBezTo>
                        <a:cubicBezTo>
                          <a:pt x="20727" y="15486"/>
                          <a:pt x="21600" y="6316"/>
                          <a:pt x="20072" y="4686"/>
                        </a:cubicBezTo>
                      </a:path>
                    </a:pathLst>
                  </a:custGeom>
                  <a:solidFill>
                    <a:srgbClr val="FFFFFF"/>
                  </a:solidFill>
                  <a:ln w="9525" cap="flat" cmpd="sng">
                    <a:noFill/>
                    <a:prstDash val="solid"/>
                    <a:round/>
                  </a:ln>
                </p:spPr>
                <p:txBody>
                  <a:bodyPr rtlCol="0" anchor="ctr"/>
                  <a:lstStyle/>
                  <a:p>
                    <a:pPr algn="ctr"/>
                  </a:p>
                </p:txBody>
              </p:sp>
              <p:sp>
                <p:nvSpPr>
                  <p:cNvPr id="486" name="曲线"/>
                  <p:cNvSpPr/>
                  <p:nvPr/>
                </p:nvSpPr>
                <p:spPr>
                  <a:xfrm>
                    <a:off x="1391072" y="5479187"/>
                    <a:ext cx="404859" cy="543491"/>
                  </a:xfrm>
                  <a:custGeom>
                    <a:avLst/>
                    <a:gdLst>
                      <a:gd name="T1" fmla="*/ 0 w 21600"/>
                      <a:gd name="T2" fmla="*/ 0 h 21600"/>
                      <a:gd name="T3" fmla="*/ 21600 w 21600"/>
                      <a:gd name="T4" fmla="*/ 21600 h 21600"/>
                    </a:gdLst>
                    <a:ahLst/>
                    <a:cxnLst/>
                    <a:rect l="T1" t="T2" r="T3" b="T4"/>
                    <a:pathLst>
                      <a:path w="21600" h="21600">
                        <a:moveTo>
                          <a:pt x="5053" y="0"/>
                        </a:moveTo>
                        <a:cubicBezTo>
                          <a:pt x="0" y="7397"/>
                          <a:pt x="12880" y="21600"/>
                          <a:pt x="21600" y="18937"/>
                        </a:cubicBezTo>
                        <a:cubicBezTo>
                          <a:pt x="12385" y="15460"/>
                          <a:pt x="4755" y="7767"/>
                          <a:pt x="5053" y="0"/>
                        </a:cubicBezTo>
                      </a:path>
                    </a:pathLst>
                  </a:custGeom>
                  <a:solidFill>
                    <a:srgbClr val="F2A16E"/>
                  </a:solidFill>
                  <a:ln w="9525" cap="flat" cmpd="sng">
                    <a:noFill/>
                    <a:prstDash val="solid"/>
                    <a:round/>
                  </a:ln>
                </p:spPr>
                <p:txBody>
                  <a:bodyPr rtlCol="0" anchor="ctr"/>
                  <a:lstStyle/>
                  <a:p>
                    <a:pPr algn="ctr"/>
                  </a:p>
                </p:txBody>
              </p:sp>
              <p:sp>
                <p:nvSpPr>
                  <p:cNvPr id="487" name="曲线"/>
                  <p:cNvSpPr/>
                  <p:nvPr/>
                </p:nvSpPr>
                <p:spPr>
                  <a:xfrm>
                    <a:off x="1420805" y="5946322"/>
                    <a:ext cx="407657" cy="832023"/>
                  </a:xfrm>
                  <a:custGeom>
                    <a:avLst/>
                    <a:gdLst>
                      <a:gd name="T1" fmla="*/ 0 w 21600"/>
                      <a:gd name="T2" fmla="*/ 0 h 21600"/>
                      <a:gd name="T3" fmla="*/ 21600 w 21600"/>
                      <a:gd name="T4" fmla="*/ 21600 h 21600"/>
                    </a:gdLst>
                    <a:ahLst/>
                    <a:cxnLst/>
                    <a:rect l="T1" t="T2" r="T3" b="T4"/>
                    <a:pathLst>
                      <a:path w="21600" h="21600">
                        <a:moveTo>
                          <a:pt x="0" y="21600"/>
                        </a:moveTo>
                        <a:lnTo>
                          <a:pt x="225" y="21600"/>
                        </a:lnTo>
                        <a:lnTo>
                          <a:pt x="21600" y="13885"/>
                        </a:lnTo>
                        <a:lnTo>
                          <a:pt x="0" y="0"/>
                        </a:lnTo>
                        <a:lnTo>
                          <a:pt x="0" y="21600"/>
                        </a:lnTo>
                        <a:close/>
                      </a:path>
                    </a:pathLst>
                  </a:custGeom>
                  <a:solidFill>
                    <a:srgbClr val="404040"/>
                  </a:solidFill>
                  <a:ln w="9525" cap="flat" cmpd="sng">
                    <a:noFill/>
                    <a:prstDash val="solid"/>
                    <a:round/>
                  </a:ln>
                </p:spPr>
                <p:txBody>
                  <a:bodyPr rtlCol="0" anchor="ctr"/>
                  <a:lstStyle/>
                  <a:p>
                    <a:pPr algn="ctr"/>
                  </a:p>
                </p:txBody>
              </p:sp>
            </p:grpSp>
            <p:grpSp>
              <p:nvGrpSpPr>
                <p:cNvPr id="496" name="组合"/>
                <p:cNvGrpSpPr/>
                <p:nvPr/>
              </p:nvGrpSpPr>
              <p:grpSpPr>
                <a:xfrm>
                  <a:off x="1824239" y="2525635"/>
                  <a:ext cx="1990068" cy="2670505"/>
                  <a:chOff x="1824239" y="2525635"/>
                  <a:chExt cx="1990068" cy="2670505"/>
                </a:xfrm>
              </p:grpSpPr>
              <p:sp>
                <p:nvSpPr>
                  <p:cNvPr id="489" name="曲线"/>
                  <p:cNvSpPr/>
                  <p:nvPr/>
                </p:nvSpPr>
                <p:spPr>
                  <a:xfrm>
                    <a:off x="1824239" y="2525635"/>
                    <a:ext cx="1990068" cy="1945995"/>
                  </a:xfrm>
                  <a:custGeom>
                    <a:avLst/>
                    <a:gdLst>
                      <a:gd name="T1" fmla="*/ 0 w 21600"/>
                      <a:gd name="T2" fmla="*/ 0 h 21600"/>
                      <a:gd name="T3" fmla="*/ 21600 w 21600"/>
                      <a:gd name="T4" fmla="*/ 21600 h 21600"/>
                    </a:gdLst>
                    <a:ahLst/>
                    <a:cxnLst/>
                    <a:rect l="T1" t="T2" r="T3" b="T4"/>
                    <a:pathLst>
                      <a:path w="21600" h="21600">
                        <a:moveTo>
                          <a:pt x="10749" y="20"/>
                        </a:moveTo>
                        <a:cubicBezTo>
                          <a:pt x="16699" y="0"/>
                          <a:pt x="21539" y="4800"/>
                          <a:pt x="21559" y="10758"/>
                        </a:cubicBezTo>
                        <a:cubicBezTo>
                          <a:pt x="21600" y="16717"/>
                          <a:pt x="16779" y="21558"/>
                          <a:pt x="10830" y="21579"/>
                        </a:cubicBezTo>
                        <a:cubicBezTo>
                          <a:pt x="4880" y="21600"/>
                          <a:pt x="40" y="16800"/>
                          <a:pt x="20" y="10841"/>
                        </a:cubicBezTo>
                        <a:cubicBezTo>
                          <a:pt x="0" y="4882"/>
                          <a:pt x="4800" y="41"/>
                          <a:pt x="10749" y="20"/>
                        </a:cubicBezTo>
                      </a:path>
                    </a:pathLst>
                  </a:custGeom>
                  <a:solidFill>
                    <a:srgbClr val="7F7F7F"/>
                  </a:solidFill>
                  <a:ln w="9525" cap="flat" cmpd="sng">
                    <a:noFill/>
                    <a:prstDash val="solid"/>
                    <a:round/>
                  </a:ln>
                </p:spPr>
                <p:txBody>
                  <a:bodyPr rtlCol="0" anchor="ctr"/>
                  <a:lstStyle/>
                  <a:p>
                    <a:pPr algn="ctr"/>
                  </a:p>
                </p:txBody>
              </p:sp>
              <p:grpSp>
                <p:nvGrpSpPr>
                  <p:cNvPr id="492" name="组合"/>
                  <p:cNvGrpSpPr/>
                  <p:nvPr/>
                </p:nvGrpSpPr>
                <p:grpSpPr>
                  <a:xfrm>
                    <a:off x="1930446" y="2630406"/>
                    <a:ext cx="1776337" cy="1736563"/>
                    <a:chOff x="1930446" y="2630406"/>
                    <a:chExt cx="1776337" cy="1736563"/>
                  </a:xfrm>
                </p:grpSpPr>
                <p:sp>
                  <p:nvSpPr>
                    <p:cNvPr id="490" name="曲线"/>
                    <p:cNvSpPr/>
                    <p:nvPr/>
                  </p:nvSpPr>
                  <p:spPr>
                    <a:xfrm>
                      <a:off x="1930446" y="2630406"/>
                      <a:ext cx="1776337" cy="1736563"/>
                    </a:xfrm>
                    <a:custGeom>
                      <a:avLst/>
                      <a:gdLst>
                        <a:gd name="T1" fmla="*/ 0 w 21600"/>
                        <a:gd name="T2" fmla="*/ 0 h 21600"/>
                        <a:gd name="T3" fmla="*/ 21600 w 21600"/>
                        <a:gd name="T4" fmla="*/ 21600 h 21600"/>
                      </a:gdLst>
                      <a:ahLst/>
                      <a:cxnLst/>
                      <a:rect l="T1" t="T2" r="T3" b="T4"/>
                      <a:pathLst>
                        <a:path w="21600" h="21600">
                          <a:moveTo>
                            <a:pt x="10754" y="23"/>
                          </a:moveTo>
                          <a:cubicBezTo>
                            <a:pt x="16719" y="0"/>
                            <a:pt x="21554" y="4797"/>
                            <a:pt x="21577" y="10753"/>
                          </a:cubicBezTo>
                          <a:cubicBezTo>
                            <a:pt x="21600" y="16709"/>
                            <a:pt x="16787" y="21553"/>
                            <a:pt x="10845" y="21576"/>
                          </a:cubicBezTo>
                          <a:cubicBezTo>
                            <a:pt x="4902" y="21600"/>
                            <a:pt x="45" y="16802"/>
                            <a:pt x="22" y="10846"/>
                          </a:cubicBezTo>
                          <a:cubicBezTo>
                            <a:pt x="0" y="4890"/>
                            <a:pt x="4812" y="46"/>
                            <a:pt x="10754" y="23"/>
                          </a:cubicBezTo>
                        </a:path>
                      </a:pathLst>
                    </a:custGeom>
                    <a:solidFill>
                      <a:srgbClr val="C00000"/>
                    </a:solidFill>
                    <a:ln w="9525" cap="flat" cmpd="sng">
                      <a:noFill/>
                      <a:prstDash val="solid"/>
                      <a:round/>
                    </a:ln>
                  </p:spPr>
                  <p:txBody>
                    <a:bodyPr rtlCol="0" anchor="ctr"/>
                    <a:lstStyle/>
                    <a:p>
                      <a:pPr algn="ctr"/>
                    </a:p>
                  </p:txBody>
                </p:sp>
                <p:sp>
                  <p:nvSpPr>
                    <p:cNvPr id="491" name="曲线"/>
                    <p:cNvSpPr/>
                    <p:nvPr/>
                  </p:nvSpPr>
                  <p:spPr>
                    <a:xfrm>
                      <a:off x="1980039" y="3090411"/>
                      <a:ext cx="1285238" cy="1229823"/>
                    </a:xfrm>
                    <a:custGeom>
                      <a:avLst/>
                      <a:gdLst>
                        <a:gd name="T1" fmla="*/ 0 w 21600"/>
                        <a:gd name="T2" fmla="*/ 0 h 21600"/>
                        <a:gd name="T3" fmla="*/ 21600 w 21600"/>
                        <a:gd name="T4" fmla="*/ 21600 h 21600"/>
                      </a:gdLst>
                      <a:ahLst/>
                      <a:cxnLst/>
                      <a:rect l="T1" t="T2" r="T3" b="T4"/>
                      <a:pathLst>
                        <a:path w="21600" h="21600">
                          <a:moveTo>
                            <a:pt x="21600" y="19538"/>
                          </a:moveTo>
                          <a:cubicBezTo>
                            <a:pt x="19474" y="20814"/>
                            <a:pt x="17004" y="21567"/>
                            <a:pt x="14347" y="21567"/>
                          </a:cubicBezTo>
                          <a:cubicBezTo>
                            <a:pt x="6439" y="21600"/>
                            <a:pt x="31" y="15087"/>
                            <a:pt x="0" y="7036"/>
                          </a:cubicBezTo>
                          <a:cubicBezTo>
                            <a:pt x="0" y="4483"/>
                            <a:pt x="625" y="2094"/>
                            <a:pt x="1750" y="0"/>
                          </a:cubicBezTo>
                          <a:cubicBezTo>
                            <a:pt x="1187" y="1636"/>
                            <a:pt x="875" y="3370"/>
                            <a:pt x="875" y="5203"/>
                          </a:cubicBezTo>
                          <a:cubicBezTo>
                            <a:pt x="906" y="13745"/>
                            <a:pt x="7720" y="20650"/>
                            <a:pt x="16098" y="20618"/>
                          </a:cubicBezTo>
                          <a:cubicBezTo>
                            <a:pt x="18036" y="20618"/>
                            <a:pt x="19880" y="20225"/>
                            <a:pt x="21600" y="19538"/>
                          </a:cubicBezTo>
                        </a:path>
                      </a:pathLst>
                    </a:custGeom>
                    <a:solidFill>
                      <a:srgbClr val="FFFFFF">
                        <a:alpha val="50000"/>
                      </a:srgbClr>
                    </a:solidFill>
                    <a:ln w="9525" cap="flat" cmpd="sng">
                      <a:noFill/>
                      <a:prstDash val="solid"/>
                      <a:round/>
                    </a:ln>
                  </p:spPr>
                  <p:txBody>
                    <a:bodyPr rtlCol="0" anchor="ctr"/>
                    <a:lstStyle/>
                    <a:p>
                      <a:pPr algn="ctr"/>
                    </a:p>
                  </p:txBody>
                </p:sp>
              </p:grpSp>
              <p:grpSp>
                <p:nvGrpSpPr>
                  <p:cNvPr id="495" name="组合"/>
                  <p:cNvGrpSpPr/>
                  <p:nvPr/>
                </p:nvGrpSpPr>
                <p:grpSpPr>
                  <a:xfrm>
                    <a:off x="2370635" y="4357096"/>
                    <a:ext cx="423182" cy="839044"/>
                    <a:chOff x="2370635" y="4357096"/>
                    <a:chExt cx="423182" cy="839044"/>
                  </a:xfrm>
                </p:grpSpPr>
                <p:sp>
                  <p:nvSpPr>
                    <p:cNvPr id="493" name="曲线"/>
                    <p:cNvSpPr/>
                    <p:nvPr/>
                  </p:nvSpPr>
                  <p:spPr>
                    <a:xfrm>
                      <a:off x="2459836" y="4389569"/>
                      <a:ext cx="333982" cy="205153"/>
                    </a:xfrm>
                    <a:custGeom>
                      <a:avLst/>
                      <a:gdLst>
                        <a:gd name="T1" fmla="*/ 0 w 21600"/>
                        <a:gd name="T2" fmla="*/ 0 h 21600"/>
                        <a:gd name="T3" fmla="*/ 21600 w 21600"/>
                        <a:gd name="T4" fmla="*/ 21600 h 21600"/>
                      </a:gdLst>
                      <a:ahLst/>
                      <a:cxnLst/>
                      <a:rect l="T1" t="T2" r="T3" b="T4"/>
                      <a:pathLst>
                        <a:path w="21600" h="21600">
                          <a:moveTo>
                            <a:pt x="1319" y="0"/>
                          </a:moveTo>
                          <a:cubicBezTo>
                            <a:pt x="21600" y="6283"/>
                            <a:pt x="21600" y="6283"/>
                            <a:pt x="21600" y="6283"/>
                          </a:cubicBezTo>
                          <a:cubicBezTo>
                            <a:pt x="20280" y="18850"/>
                            <a:pt x="20280" y="18850"/>
                            <a:pt x="20280" y="18850"/>
                          </a:cubicBezTo>
                          <a:cubicBezTo>
                            <a:pt x="12480" y="21600"/>
                            <a:pt x="5639" y="19440"/>
                            <a:pt x="0" y="12567"/>
                          </a:cubicBezTo>
                          <a:lnTo>
                            <a:pt x="1319" y="0"/>
                          </a:lnTo>
                          <a:close/>
                        </a:path>
                      </a:pathLst>
                    </a:custGeom>
                    <a:solidFill>
                      <a:srgbClr val="7F7F7F"/>
                    </a:solidFill>
                    <a:ln w="9525" cap="flat" cmpd="sng">
                      <a:noFill/>
                      <a:prstDash val="solid"/>
                      <a:round/>
                    </a:ln>
                  </p:spPr>
                  <p:txBody>
                    <a:bodyPr rtlCol="0" anchor="ctr"/>
                    <a:lstStyle/>
                    <a:p>
                      <a:pPr algn="ctr"/>
                    </a:p>
                  </p:txBody>
                </p:sp>
                <p:sp>
                  <p:nvSpPr>
                    <p:cNvPr id="494" name="曲线"/>
                    <p:cNvSpPr/>
                    <p:nvPr/>
                  </p:nvSpPr>
                  <p:spPr>
                    <a:xfrm>
                      <a:off x="2370635" y="4357096"/>
                      <a:ext cx="383574" cy="839044"/>
                    </a:xfrm>
                    <a:custGeom>
                      <a:avLst/>
                      <a:gdLst>
                        <a:gd name="T1" fmla="*/ 0 w 21600"/>
                        <a:gd name="T2" fmla="*/ 0 h 21600"/>
                        <a:gd name="T3" fmla="*/ 21600 w 21600"/>
                        <a:gd name="T4" fmla="*/ 21600 h 21600"/>
                      </a:gdLst>
                      <a:ahLst/>
                      <a:cxnLst/>
                      <a:rect l="T1" t="T2" r="T3" b="T4"/>
                      <a:pathLst>
                        <a:path w="21600" h="21600">
                          <a:moveTo>
                            <a:pt x="9332" y="0"/>
                          </a:moveTo>
                          <a:cubicBezTo>
                            <a:pt x="21600" y="1055"/>
                            <a:pt x="21600" y="1055"/>
                            <a:pt x="21600" y="1055"/>
                          </a:cubicBezTo>
                          <a:cubicBezTo>
                            <a:pt x="18664" y="7728"/>
                            <a:pt x="18664" y="7728"/>
                            <a:pt x="18664" y="7728"/>
                          </a:cubicBezTo>
                          <a:cubicBezTo>
                            <a:pt x="18873" y="13200"/>
                            <a:pt x="7444" y="14303"/>
                            <a:pt x="15203" y="18768"/>
                          </a:cubicBezTo>
                          <a:cubicBezTo>
                            <a:pt x="12163" y="19871"/>
                            <a:pt x="6605" y="21407"/>
                            <a:pt x="0" y="21600"/>
                          </a:cubicBezTo>
                          <a:cubicBezTo>
                            <a:pt x="1258" y="18719"/>
                            <a:pt x="2516" y="15840"/>
                            <a:pt x="3774" y="12960"/>
                          </a:cubicBezTo>
                          <a:cubicBezTo>
                            <a:pt x="7444" y="10464"/>
                            <a:pt x="9227" y="7775"/>
                            <a:pt x="7444" y="4512"/>
                          </a:cubicBezTo>
                          <a:lnTo>
                            <a:pt x="9332" y="0"/>
                          </a:lnTo>
                          <a:close/>
                        </a:path>
                      </a:pathLst>
                    </a:custGeom>
                    <a:solidFill>
                      <a:srgbClr val="7F7F7F"/>
                    </a:solidFill>
                    <a:ln w="9525" cap="flat" cmpd="sng">
                      <a:noFill/>
                      <a:prstDash val="solid"/>
                      <a:round/>
                    </a:ln>
                  </p:spPr>
                  <p:txBody>
                    <a:bodyPr rtlCol="0" anchor="ctr"/>
                    <a:lstStyle/>
                    <a:p>
                      <a:pPr algn="ctr"/>
                    </a:p>
                  </p:txBody>
                </p:sp>
              </p:grpSp>
            </p:grpSp>
          </p:grpSp>
        </p:grpSp>
        <p:sp>
          <p:nvSpPr>
            <p:cNvPr id="499" name="矩形"/>
            <p:cNvSpPr/>
            <p:nvPr/>
          </p:nvSpPr>
          <p:spPr>
            <a:xfrm>
              <a:off x="2023534" y="2722033"/>
              <a:ext cx="1596813" cy="137731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根据企业特点选择适宜辨识方法</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00" name="矩形"/>
            <p:cNvSpPr/>
            <p:nvPr/>
          </p:nvSpPr>
          <p:spPr>
            <a:xfrm>
              <a:off x="6419427" y="2377440"/>
              <a:ext cx="3386666" cy="379306"/>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安全检查表 （SCL）</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01" name="矩形"/>
            <p:cNvSpPr/>
            <p:nvPr/>
          </p:nvSpPr>
          <p:spPr>
            <a:xfrm>
              <a:off x="6419427" y="3252893"/>
              <a:ext cx="3386666" cy="379306"/>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作业安全分析JSA/JHA</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02" name="矩形"/>
            <p:cNvSpPr/>
            <p:nvPr/>
          </p:nvSpPr>
          <p:spPr>
            <a:xfrm>
              <a:off x="6419427" y="4102946"/>
              <a:ext cx="3386666" cy="379306"/>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预先危害分析PHA</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03" name="矩形"/>
            <p:cNvSpPr/>
            <p:nvPr/>
          </p:nvSpPr>
          <p:spPr>
            <a:xfrm>
              <a:off x="6419427" y="5001259"/>
              <a:ext cx="3386666" cy="379307"/>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危害与可操作性分（HAZOP）</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04" name="矩形"/>
            <p:cNvSpPr/>
            <p:nvPr/>
          </p:nvSpPr>
          <p:spPr>
            <a:xfrm>
              <a:off x="6419427" y="5850465"/>
              <a:ext cx="3386666" cy="379307"/>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事故树分析（ＦＴＡ）</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矩形"/>
          <p:cNvSpPr/>
          <p:nvPr/>
        </p:nvSpPr>
        <p:spPr>
          <a:xfrm>
            <a:off x="643467" y="1227667"/>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2.4 风险评价与分级</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10"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11" name="矩形"/>
          <p:cNvSpPr/>
          <p:nvPr/>
        </p:nvSpPr>
        <p:spPr>
          <a:xfrm>
            <a:off x="6009641" y="2449407"/>
            <a:ext cx="4545753" cy="2453640"/>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200000"/>
              </a:lnSpc>
              <a:spcBef>
                <a:spcPts val="0"/>
              </a:spcBef>
              <a:spcAft>
                <a:spcPts val="0"/>
              </a:spcAft>
              <a:buClrTx/>
              <a:buAutoNum type="circleNumDbPlain"/>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对辨识出的危险源进行分析，确定发生事故的可能性和严重度。</a:t>
            </a:r>
            <a:endParaRPr lang="en-US" altLang="zh-CN"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风险评价的方法主要应用评级工具或者软件进行。</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56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880532" y="2124287"/>
            <a:ext cx="4392507" cy="4665981"/>
            <a:chOff x="880532" y="2124287"/>
            <a:chExt cx="4392507" cy="4665981"/>
          </a:xfrm>
        </p:grpSpPr>
        <p:sp>
          <p:nvSpPr>
            <p:cNvPr id="512" name="椭圆"/>
            <p:cNvSpPr/>
            <p:nvPr/>
          </p:nvSpPr>
          <p:spPr>
            <a:xfrm>
              <a:off x="1373363" y="6535075"/>
              <a:ext cx="1385835" cy="255192"/>
            </a:xfrm>
            <a:prstGeom prst="ellipse">
              <a:avLst/>
            </a:prstGeom>
            <a:solidFill>
              <a:srgbClr val="BFBFBF"/>
            </a:solidFill>
            <a:ln w="9525" cap="flat" cmpd="sng">
              <a:noFill/>
              <a:prstDash val="solid"/>
              <a:round/>
            </a:ln>
          </p:spPr>
          <p:txBody>
            <a:bodyPr rtlCol="0" anchor="ctr"/>
            <a:lstStyle/>
            <a:p>
              <a:pPr algn="ctr"/>
            </a:p>
          </p:txBody>
        </p:sp>
        <p:sp>
          <p:nvSpPr>
            <p:cNvPr id="513" name="椭圆"/>
            <p:cNvSpPr/>
            <p:nvPr/>
          </p:nvSpPr>
          <p:spPr>
            <a:xfrm>
              <a:off x="3640118" y="5890380"/>
              <a:ext cx="945376" cy="182663"/>
            </a:xfrm>
            <a:prstGeom prst="ellipse">
              <a:avLst/>
            </a:prstGeom>
            <a:solidFill>
              <a:srgbClr val="BFBFBF"/>
            </a:solidFill>
            <a:ln w="9525" cap="flat" cmpd="sng">
              <a:noFill/>
              <a:prstDash val="solid"/>
              <a:round/>
            </a:ln>
          </p:spPr>
          <p:txBody>
            <a:bodyPr rtlCol="0" anchor="ctr"/>
            <a:lstStyle/>
            <a:p>
              <a:pPr algn="ctr"/>
            </a:p>
          </p:txBody>
        </p:sp>
        <p:sp>
          <p:nvSpPr>
            <p:cNvPr id="514" name="曲线"/>
            <p:cNvSpPr/>
            <p:nvPr/>
          </p:nvSpPr>
          <p:spPr>
            <a:xfrm>
              <a:off x="1842023" y="3722593"/>
              <a:ext cx="499545" cy="819299"/>
            </a:xfrm>
            <a:custGeom>
              <a:avLst/>
              <a:gdLst>
                <a:gd name="T1" fmla="*/ 0 w 21600"/>
                <a:gd name="T2" fmla="*/ 0 h 21600"/>
                <a:gd name="T3" fmla="*/ 21600 w 21600"/>
                <a:gd name="T4" fmla="*/ 21600 h 21600"/>
              </a:gdLst>
              <a:ahLst/>
              <a:cxnLst/>
              <a:rect l="T1" t="T2" r="T3" b="T4"/>
              <a:pathLst>
                <a:path w="21600" h="21600">
                  <a:moveTo>
                    <a:pt x="891" y="19302"/>
                  </a:moveTo>
                  <a:cubicBezTo>
                    <a:pt x="891" y="19302"/>
                    <a:pt x="9188" y="17380"/>
                    <a:pt x="11794" y="12659"/>
                  </a:cubicBezTo>
                  <a:cubicBezTo>
                    <a:pt x="14468" y="7938"/>
                    <a:pt x="9051" y="3801"/>
                    <a:pt x="0" y="2841"/>
                  </a:cubicBezTo>
                  <a:cubicBezTo>
                    <a:pt x="0" y="2841"/>
                    <a:pt x="754" y="1462"/>
                    <a:pt x="0" y="0"/>
                  </a:cubicBezTo>
                  <a:cubicBezTo>
                    <a:pt x="0" y="0"/>
                    <a:pt x="21600" y="1796"/>
                    <a:pt x="16319" y="12659"/>
                  </a:cubicBezTo>
                  <a:cubicBezTo>
                    <a:pt x="12137" y="21182"/>
                    <a:pt x="2537" y="21600"/>
                    <a:pt x="2537" y="21600"/>
                  </a:cubicBezTo>
                  <a:lnTo>
                    <a:pt x="891" y="19302"/>
                  </a:lnTo>
                  <a:close/>
                </a:path>
              </a:pathLst>
            </a:custGeom>
            <a:solidFill>
              <a:srgbClr val="464B4C"/>
            </a:solidFill>
            <a:ln w="9525" cap="flat" cmpd="sng">
              <a:noFill/>
              <a:prstDash val="solid"/>
              <a:round/>
            </a:ln>
          </p:spPr>
          <p:txBody>
            <a:bodyPr rtlCol="0" anchor="ctr"/>
            <a:lstStyle/>
            <a:p>
              <a:pPr algn="ctr"/>
            </a:p>
          </p:txBody>
        </p:sp>
        <p:sp>
          <p:nvSpPr>
            <p:cNvPr id="515" name="曲线"/>
            <p:cNvSpPr/>
            <p:nvPr/>
          </p:nvSpPr>
          <p:spPr>
            <a:xfrm>
              <a:off x="1635222" y="3590967"/>
              <a:ext cx="288716" cy="275339"/>
            </a:xfrm>
            <a:custGeom>
              <a:avLst/>
              <a:gdLst>
                <a:gd name="T1" fmla="*/ 0 w 21600"/>
                <a:gd name="T2" fmla="*/ 0 h 21600"/>
                <a:gd name="T3" fmla="*/ 21600 w 21600"/>
                <a:gd name="T4" fmla="*/ 21600 h 21600"/>
              </a:gdLst>
              <a:ahLst/>
              <a:cxnLst/>
              <a:rect l="T1" t="T2" r="T3" b="T4"/>
              <a:pathLst>
                <a:path w="21600" h="21600">
                  <a:moveTo>
                    <a:pt x="6408" y="21351"/>
                  </a:moveTo>
                  <a:cubicBezTo>
                    <a:pt x="6408" y="21351"/>
                    <a:pt x="15665" y="20979"/>
                    <a:pt x="16971" y="19117"/>
                  </a:cubicBezTo>
                  <a:cubicBezTo>
                    <a:pt x="18395" y="17131"/>
                    <a:pt x="18039" y="9310"/>
                    <a:pt x="19819" y="6455"/>
                  </a:cubicBezTo>
                  <a:cubicBezTo>
                    <a:pt x="21600" y="3599"/>
                    <a:pt x="19819" y="1737"/>
                    <a:pt x="16971" y="3848"/>
                  </a:cubicBezTo>
                  <a:cubicBezTo>
                    <a:pt x="14241" y="5834"/>
                    <a:pt x="15072" y="10179"/>
                    <a:pt x="13767" y="10303"/>
                  </a:cubicBezTo>
                  <a:cubicBezTo>
                    <a:pt x="13767" y="10303"/>
                    <a:pt x="11393" y="5834"/>
                    <a:pt x="12936" y="2855"/>
                  </a:cubicBezTo>
                  <a:cubicBezTo>
                    <a:pt x="14597" y="0"/>
                    <a:pt x="10800" y="0"/>
                    <a:pt x="9375" y="2855"/>
                  </a:cubicBezTo>
                  <a:cubicBezTo>
                    <a:pt x="8070" y="5834"/>
                    <a:pt x="9257" y="10303"/>
                    <a:pt x="9257" y="10303"/>
                  </a:cubicBezTo>
                  <a:cubicBezTo>
                    <a:pt x="9257" y="10303"/>
                    <a:pt x="6290" y="6331"/>
                    <a:pt x="6408" y="4593"/>
                  </a:cubicBezTo>
                  <a:cubicBezTo>
                    <a:pt x="6408" y="2855"/>
                    <a:pt x="4509" y="2110"/>
                    <a:pt x="4272" y="5462"/>
                  </a:cubicBezTo>
                  <a:cubicBezTo>
                    <a:pt x="3916" y="8937"/>
                    <a:pt x="6408" y="12910"/>
                    <a:pt x="6408" y="12910"/>
                  </a:cubicBezTo>
                  <a:cubicBezTo>
                    <a:pt x="6408" y="12910"/>
                    <a:pt x="6408" y="17131"/>
                    <a:pt x="5696" y="17255"/>
                  </a:cubicBezTo>
                  <a:cubicBezTo>
                    <a:pt x="3797" y="17875"/>
                    <a:pt x="0" y="15641"/>
                    <a:pt x="712" y="19862"/>
                  </a:cubicBezTo>
                  <a:cubicBezTo>
                    <a:pt x="1068" y="21600"/>
                    <a:pt x="3560" y="20482"/>
                    <a:pt x="6408" y="21351"/>
                  </a:cubicBezTo>
                  <a:close/>
                </a:path>
              </a:pathLst>
            </a:custGeom>
            <a:solidFill>
              <a:srgbClr val="FFDCB8"/>
            </a:solidFill>
            <a:ln w="9525" cap="flat" cmpd="sng">
              <a:noFill/>
              <a:prstDash val="solid"/>
              <a:round/>
            </a:ln>
          </p:spPr>
          <p:txBody>
            <a:bodyPr rtlCol="0" anchor="ctr"/>
            <a:lstStyle/>
            <a:p>
              <a:pPr algn="ctr"/>
            </a:p>
          </p:txBody>
        </p:sp>
        <p:sp>
          <p:nvSpPr>
            <p:cNvPr id="516" name="曲线"/>
            <p:cNvSpPr/>
            <p:nvPr/>
          </p:nvSpPr>
          <p:spPr>
            <a:xfrm>
              <a:off x="1756080" y="3749455"/>
              <a:ext cx="68486" cy="73871"/>
            </a:xfrm>
            <a:custGeom>
              <a:avLst/>
              <a:gdLst>
                <a:gd name="T1" fmla="*/ 0 w 21600"/>
                <a:gd name="T2" fmla="*/ 0 h 21600"/>
                <a:gd name="T3" fmla="*/ 21600 w 21600"/>
                <a:gd name="T4" fmla="*/ 21600 h 21600"/>
              </a:gdLst>
              <a:ahLst/>
              <a:cxnLst/>
              <a:rect l="T1" t="T2" r="T3" b="T4"/>
              <a:pathLst>
                <a:path w="21600" h="21600">
                  <a:moveTo>
                    <a:pt x="4018" y="21600"/>
                  </a:moveTo>
                  <a:cubicBezTo>
                    <a:pt x="4018" y="21600"/>
                    <a:pt x="8037" y="7353"/>
                    <a:pt x="21600" y="9651"/>
                  </a:cubicBezTo>
                  <a:cubicBezTo>
                    <a:pt x="21600" y="9651"/>
                    <a:pt x="0" y="0"/>
                    <a:pt x="4018" y="21600"/>
                  </a:cubicBezTo>
                  <a:close/>
                </a:path>
              </a:pathLst>
            </a:custGeom>
            <a:solidFill>
              <a:srgbClr val="CB8F5E"/>
            </a:solidFill>
            <a:ln w="9525" cap="flat" cmpd="sng">
              <a:noFill/>
              <a:prstDash val="solid"/>
              <a:round/>
            </a:ln>
          </p:spPr>
          <p:txBody>
            <a:bodyPr rtlCol="0" anchor="ctr"/>
            <a:lstStyle/>
            <a:p>
              <a:pPr algn="ctr"/>
            </a:p>
          </p:txBody>
        </p:sp>
        <p:sp>
          <p:nvSpPr>
            <p:cNvPr id="517" name="曲线"/>
            <p:cNvSpPr/>
            <p:nvPr/>
          </p:nvSpPr>
          <p:spPr>
            <a:xfrm>
              <a:off x="2020624" y="6522987"/>
              <a:ext cx="326316" cy="147742"/>
            </a:xfrm>
            <a:custGeom>
              <a:avLst/>
              <a:gdLst>
                <a:gd name="T1" fmla="*/ 0 w 21600"/>
                <a:gd name="T2" fmla="*/ 0 h 21600"/>
                <a:gd name="T3" fmla="*/ 21600 w 21600"/>
                <a:gd name="T4" fmla="*/ 21600 h 21600"/>
              </a:gdLst>
              <a:ahLst/>
              <a:cxnLst/>
              <a:rect l="T1" t="T2" r="T3" b="T4"/>
              <a:pathLst>
                <a:path w="21600" h="21600">
                  <a:moveTo>
                    <a:pt x="9436" y="4412"/>
                  </a:moveTo>
                  <a:cubicBezTo>
                    <a:pt x="9436" y="4412"/>
                    <a:pt x="12792" y="12774"/>
                    <a:pt x="15833" y="11845"/>
                  </a:cubicBezTo>
                  <a:cubicBezTo>
                    <a:pt x="18873" y="10916"/>
                    <a:pt x="21600" y="11845"/>
                    <a:pt x="21600" y="11845"/>
                  </a:cubicBezTo>
                  <a:cubicBezTo>
                    <a:pt x="21600" y="19277"/>
                    <a:pt x="21600" y="19277"/>
                    <a:pt x="21600" y="19277"/>
                  </a:cubicBezTo>
                  <a:cubicBezTo>
                    <a:pt x="21600" y="19277"/>
                    <a:pt x="8912" y="21600"/>
                    <a:pt x="6920" y="19974"/>
                  </a:cubicBezTo>
                  <a:cubicBezTo>
                    <a:pt x="4928" y="18116"/>
                    <a:pt x="4928" y="18116"/>
                    <a:pt x="4928" y="18116"/>
                  </a:cubicBezTo>
                  <a:cubicBezTo>
                    <a:pt x="4928" y="18116"/>
                    <a:pt x="2831" y="20903"/>
                    <a:pt x="1363" y="19277"/>
                  </a:cubicBezTo>
                  <a:cubicBezTo>
                    <a:pt x="0" y="17651"/>
                    <a:pt x="1992" y="696"/>
                    <a:pt x="1992" y="696"/>
                  </a:cubicBezTo>
                  <a:cubicBezTo>
                    <a:pt x="1992" y="696"/>
                    <a:pt x="6920" y="0"/>
                    <a:pt x="9436" y="4412"/>
                  </a:cubicBezTo>
                  <a:close/>
                </a:path>
              </a:pathLst>
            </a:custGeom>
            <a:solidFill>
              <a:srgbClr val="281D12"/>
            </a:solidFill>
            <a:ln w="9525" cap="flat" cmpd="sng">
              <a:noFill/>
              <a:prstDash val="solid"/>
              <a:round/>
            </a:ln>
          </p:spPr>
          <p:txBody>
            <a:bodyPr rtlCol="0" anchor="ctr"/>
            <a:lstStyle/>
            <a:p>
              <a:pPr algn="ctr"/>
            </a:p>
          </p:txBody>
        </p:sp>
        <p:sp>
          <p:nvSpPr>
            <p:cNvPr id="518" name="曲线"/>
            <p:cNvSpPr/>
            <p:nvPr/>
          </p:nvSpPr>
          <p:spPr>
            <a:xfrm>
              <a:off x="1880966" y="6533732"/>
              <a:ext cx="341087" cy="213555"/>
            </a:xfrm>
            <a:custGeom>
              <a:avLst/>
              <a:gdLst>
                <a:gd name="T1" fmla="*/ 0 w 21600"/>
                <a:gd name="T2" fmla="*/ 0 h 21600"/>
                <a:gd name="T3" fmla="*/ 21600 w 21600"/>
                <a:gd name="T4" fmla="*/ 21600 h 21600"/>
              </a:gdLst>
              <a:ahLst/>
              <a:cxnLst/>
              <a:rect l="T1" t="T2" r="T3" b="T4"/>
              <a:pathLst>
                <a:path w="21600" h="21600">
                  <a:moveTo>
                    <a:pt x="10347" y="3039"/>
                  </a:moveTo>
                  <a:cubicBezTo>
                    <a:pt x="10347" y="3039"/>
                    <a:pt x="11653" y="8960"/>
                    <a:pt x="13562" y="10719"/>
                  </a:cubicBezTo>
                  <a:cubicBezTo>
                    <a:pt x="15471" y="12479"/>
                    <a:pt x="21600" y="12319"/>
                    <a:pt x="21600" y="12319"/>
                  </a:cubicBezTo>
                  <a:cubicBezTo>
                    <a:pt x="21600" y="18880"/>
                    <a:pt x="21600" y="18880"/>
                    <a:pt x="21600" y="18880"/>
                  </a:cubicBezTo>
                  <a:cubicBezTo>
                    <a:pt x="21600" y="18880"/>
                    <a:pt x="9343" y="21600"/>
                    <a:pt x="5023" y="16480"/>
                  </a:cubicBezTo>
                  <a:cubicBezTo>
                    <a:pt x="5023" y="16480"/>
                    <a:pt x="2913" y="18240"/>
                    <a:pt x="703" y="16480"/>
                  </a:cubicBezTo>
                  <a:cubicBezTo>
                    <a:pt x="0" y="13119"/>
                    <a:pt x="1908" y="2080"/>
                    <a:pt x="1908" y="2080"/>
                  </a:cubicBezTo>
                  <a:cubicBezTo>
                    <a:pt x="1908" y="2080"/>
                    <a:pt x="6630" y="0"/>
                    <a:pt x="10347" y="3039"/>
                  </a:cubicBezTo>
                  <a:close/>
                </a:path>
              </a:pathLst>
            </a:custGeom>
            <a:solidFill>
              <a:srgbClr val="382B19"/>
            </a:solidFill>
            <a:ln w="9525" cap="flat" cmpd="sng">
              <a:noFill/>
              <a:prstDash val="solid"/>
              <a:round/>
            </a:ln>
          </p:spPr>
          <p:txBody>
            <a:bodyPr rtlCol="0" anchor="ctr"/>
            <a:lstStyle/>
            <a:p>
              <a:pPr algn="ctr"/>
            </a:p>
          </p:txBody>
        </p:sp>
        <p:sp>
          <p:nvSpPr>
            <p:cNvPr id="519" name="曲线"/>
            <p:cNvSpPr/>
            <p:nvPr/>
          </p:nvSpPr>
          <p:spPr>
            <a:xfrm>
              <a:off x="2023309" y="5174500"/>
              <a:ext cx="304830" cy="1402212"/>
            </a:xfrm>
            <a:custGeom>
              <a:avLst/>
              <a:gdLst>
                <a:gd name="T1" fmla="*/ 0 w 21600"/>
                <a:gd name="T2" fmla="*/ 0 h 21600"/>
                <a:gd name="T3" fmla="*/ 21600 w 21600"/>
                <a:gd name="T4" fmla="*/ 21600 h 21600"/>
              </a:gdLst>
              <a:ahLst/>
              <a:cxnLst/>
              <a:rect l="T1" t="T2" r="T3" b="T4"/>
              <a:pathLst>
                <a:path w="21600" h="21600">
                  <a:moveTo>
                    <a:pt x="21600" y="1610"/>
                  </a:moveTo>
                  <a:cubicBezTo>
                    <a:pt x="21600" y="1610"/>
                    <a:pt x="14737" y="16913"/>
                    <a:pt x="9900" y="21233"/>
                  </a:cubicBezTo>
                  <a:cubicBezTo>
                    <a:pt x="9900" y="21233"/>
                    <a:pt x="7312" y="21600"/>
                    <a:pt x="1462" y="21233"/>
                  </a:cubicBezTo>
                  <a:cubicBezTo>
                    <a:pt x="1462" y="21233"/>
                    <a:pt x="0" y="6833"/>
                    <a:pt x="1687" y="5076"/>
                  </a:cubicBezTo>
                  <a:cubicBezTo>
                    <a:pt x="3262" y="3319"/>
                    <a:pt x="14287" y="0"/>
                    <a:pt x="21600" y="1610"/>
                  </a:cubicBezTo>
                  <a:close/>
                </a:path>
              </a:pathLst>
            </a:custGeom>
            <a:solidFill>
              <a:srgbClr val="464B4C"/>
            </a:solidFill>
            <a:ln w="9525" cap="flat" cmpd="sng">
              <a:noFill/>
              <a:prstDash val="solid"/>
              <a:round/>
            </a:ln>
          </p:spPr>
          <p:txBody>
            <a:bodyPr rtlCol="0" anchor="ctr"/>
            <a:lstStyle/>
            <a:p>
              <a:pPr algn="ctr"/>
            </a:p>
          </p:txBody>
        </p:sp>
        <p:sp>
          <p:nvSpPr>
            <p:cNvPr id="520" name="曲线"/>
            <p:cNvSpPr/>
            <p:nvPr/>
          </p:nvSpPr>
          <p:spPr>
            <a:xfrm>
              <a:off x="1827251" y="5195991"/>
              <a:ext cx="439116" cy="1399525"/>
            </a:xfrm>
            <a:custGeom>
              <a:avLst/>
              <a:gdLst>
                <a:gd name="T1" fmla="*/ 0 w 21600"/>
                <a:gd name="T2" fmla="*/ 0 h 21600"/>
                <a:gd name="T3" fmla="*/ 21600 w 21600"/>
                <a:gd name="T4" fmla="*/ 21600 h 21600"/>
              </a:gdLst>
              <a:ahLst/>
              <a:cxnLst/>
              <a:rect l="T1" t="T2" r="T3" b="T4"/>
              <a:pathLst>
                <a:path w="21600" h="21600">
                  <a:moveTo>
                    <a:pt x="0" y="1710"/>
                  </a:moveTo>
                  <a:cubicBezTo>
                    <a:pt x="0" y="1710"/>
                    <a:pt x="4132" y="16077"/>
                    <a:pt x="3509" y="21111"/>
                  </a:cubicBezTo>
                  <a:cubicBezTo>
                    <a:pt x="3509" y="21111"/>
                    <a:pt x="9045" y="21600"/>
                    <a:pt x="11150" y="20940"/>
                  </a:cubicBezTo>
                  <a:cubicBezTo>
                    <a:pt x="11150" y="20940"/>
                    <a:pt x="12710" y="6621"/>
                    <a:pt x="13724" y="5033"/>
                  </a:cubicBezTo>
                  <a:cubicBezTo>
                    <a:pt x="14815" y="3420"/>
                    <a:pt x="19728" y="1930"/>
                    <a:pt x="20664" y="1246"/>
                  </a:cubicBezTo>
                  <a:cubicBezTo>
                    <a:pt x="21600" y="586"/>
                    <a:pt x="3509" y="0"/>
                    <a:pt x="0" y="1710"/>
                  </a:cubicBezTo>
                  <a:close/>
                </a:path>
              </a:pathLst>
            </a:custGeom>
            <a:solidFill>
              <a:srgbClr val="464B4C"/>
            </a:solidFill>
            <a:ln w="9525" cap="flat" cmpd="sng">
              <a:noFill/>
              <a:prstDash val="solid"/>
              <a:round/>
            </a:ln>
          </p:spPr>
          <p:txBody>
            <a:bodyPr rtlCol="0" anchor="ctr"/>
            <a:lstStyle/>
            <a:p>
              <a:pPr algn="ctr"/>
            </a:p>
          </p:txBody>
        </p:sp>
        <p:sp>
          <p:nvSpPr>
            <p:cNvPr id="521" name="曲线"/>
            <p:cNvSpPr/>
            <p:nvPr/>
          </p:nvSpPr>
          <p:spPr>
            <a:xfrm>
              <a:off x="2055538" y="5384026"/>
              <a:ext cx="119515" cy="1044943"/>
            </a:xfrm>
            <a:custGeom>
              <a:avLst/>
              <a:gdLst>
                <a:gd name="T1" fmla="*/ 0 w 21600"/>
                <a:gd name="T2" fmla="*/ 0 h 21600"/>
                <a:gd name="T3" fmla="*/ 21600 w 21600"/>
                <a:gd name="T4" fmla="*/ 21600 h 21600"/>
              </a:gdLst>
              <a:ahLst/>
              <a:cxnLst/>
              <a:rect l="T1" t="T2" r="T3" b="T4"/>
              <a:pathLst>
                <a:path w="21600" h="21600">
                  <a:moveTo>
                    <a:pt x="21600" y="0"/>
                  </a:moveTo>
                  <a:cubicBezTo>
                    <a:pt x="21600" y="0"/>
                    <a:pt x="10368" y="1309"/>
                    <a:pt x="7487" y="4876"/>
                  </a:cubicBezTo>
                  <a:cubicBezTo>
                    <a:pt x="4319" y="8836"/>
                    <a:pt x="863" y="19570"/>
                    <a:pt x="0" y="21600"/>
                  </a:cubicBezTo>
                  <a:cubicBezTo>
                    <a:pt x="0" y="21600"/>
                    <a:pt x="7776" y="10178"/>
                    <a:pt x="10943" y="5138"/>
                  </a:cubicBezTo>
                  <a:cubicBezTo>
                    <a:pt x="12383" y="2683"/>
                    <a:pt x="14976" y="1014"/>
                    <a:pt x="21600" y="0"/>
                  </a:cubicBezTo>
                  <a:close/>
                </a:path>
              </a:pathLst>
            </a:custGeom>
            <a:solidFill>
              <a:srgbClr val="232728"/>
            </a:solidFill>
            <a:ln w="9525" cap="flat" cmpd="sng">
              <a:noFill/>
              <a:prstDash val="solid"/>
              <a:round/>
            </a:ln>
          </p:spPr>
          <p:txBody>
            <a:bodyPr rtlCol="0" anchor="ctr"/>
            <a:lstStyle/>
            <a:p>
              <a:pPr algn="ctr"/>
            </a:p>
          </p:txBody>
        </p:sp>
        <p:sp>
          <p:nvSpPr>
            <p:cNvPr id="522" name="曲线"/>
            <p:cNvSpPr/>
            <p:nvPr/>
          </p:nvSpPr>
          <p:spPr>
            <a:xfrm>
              <a:off x="1535850" y="4449218"/>
              <a:ext cx="811089" cy="934807"/>
            </a:xfrm>
            <a:custGeom>
              <a:avLst/>
              <a:gdLst>
                <a:gd name="T1" fmla="*/ 0 w 21600"/>
                <a:gd name="T2" fmla="*/ 0 h 21600"/>
                <a:gd name="T3" fmla="*/ 21600 w 21600"/>
                <a:gd name="T4" fmla="*/ 21600 h 21600"/>
              </a:gdLst>
              <a:ahLst/>
              <a:cxnLst/>
              <a:rect l="T1" t="T2" r="T3" b="T4"/>
              <a:pathLst>
                <a:path w="21600" h="21600">
                  <a:moveTo>
                    <a:pt x="0" y="2892"/>
                  </a:moveTo>
                  <a:cubicBezTo>
                    <a:pt x="0" y="2892"/>
                    <a:pt x="7931" y="366"/>
                    <a:pt x="9070" y="0"/>
                  </a:cubicBezTo>
                  <a:cubicBezTo>
                    <a:pt x="9070" y="0"/>
                    <a:pt x="19364" y="11495"/>
                    <a:pt x="21600" y="19732"/>
                  </a:cubicBezTo>
                  <a:cubicBezTo>
                    <a:pt x="21600" y="19732"/>
                    <a:pt x="18773" y="19220"/>
                    <a:pt x="17887" y="19440"/>
                  </a:cubicBezTo>
                  <a:cubicBezTo>
                    <a:pt x="16832" y="18524"/>
                    <a:pt x="16832" y="18524"/>
                    <a:pt x="16832" y="18524"/>
                  </a:cubicBezTo>
                  <a:cubicBezTo>
                    <a:pt x="16790" y="19696"/>
                    <a:pt x="16790" y="19696"/>
                    <a:pt x="16790" y="19696"/>
                  </a:cubicBezTo>
                  <a:cubicBezTo>
                    <a:pt x="16790" y="19696"/>
                    <a:pt x="8395" y="21197"/>
                    <a:pt x="7129" y="21600"/>
                  </a:cubicBezTo>
                  <a:cubicBezTo>
                    <a:pt x="7129" y="21600"/>
                    <a:pt x="5779" y="10287"/>
                    <a:pt x="0" y="2892"/>
                  </a:cubicBezTo>
                  <a:close/>
                </a:path>
              </a:pathLst>
            </a:custGeom>
            <a:solidFill>
              <a:srgbClr val="464B4C"/>
            </a:solidFill>
            <a:ln w="9525" cap="flat" cmpd="sng">
              <a:noFill/>
              <a:prstDash val="solid"/>
              <a:round/>
            </a:ln>
          </p:spPr>
          <p:txBody>
            <a:bodyPr rtlCol="0" anchor="ctr"/>
            <a:lstStyle/>
            <a:p>
              <a:pPr algn="ctr"/>
            </a:p>
          </p:txBody>
        </p:sp>
        <p:sp>
          <p:nvSpPr>
            <p:cNvPr id="523" name="曲线"/>
            <p:cNvSpPr/>
            <p:nvPr/>
          </p:nvSpPr>
          <p:spPr>
            <a:xfrm>
              <a:off x="1635222" y="4344456"/>
              <a:ext cx="158457" cy="248476"/>
            </a:xfrm>
            <a:custGeom>
              <a:avLst/>
              <a:gdLst>
                <a:gd name="T1" fmla="*/ 0 w 21600"/>
                <a:gd name="T2" fmla="*/ 0 h 21600"/>
                <a:gd name="T3" fmla="*/ 21600 w 21600"/>
                <a:gd name="T4" fmla="*/ 21600 h 21600"/>
              </a:gdLst>
              <a:ahLst/>
              <a:cxnLst/>
              <a:rect l="T1" t="T2" r="T3" b="T4"/>
              <a:pathLst>
                <a:path w="21600" h="21600">
                  <a:moveTo>
                    <a:pt x="15551" y="0"/>
                  </a:moveTo>
                  <a:cubicBezTo>
                    <a:pt x="15551" y="0"/>
                    <a:pt x="18791" y="13345"/>
                    <a:pt x="20087" y="16096"/>
                  </a:cubicBezTo>
                  <a:cubicBezTo>
                    <a:pt x="21600" y="18710"/>
                    <a:pt x="16848" y="21600"/>
                    <a:pt x="12095" y="18985"/>
                  </a:cubicBezTo>
                  <a:cubicBezTo>
                    <a:pt x="7344" y="16371"/>
                    <a:pt x="2808" y="5365"/>
                    <a:pt x="1512" y="3026"/>
                  </a:cubicBezTo>
                  <a:cubicBezTo>
                    <a:pt x="0" y="550"/>
                    <a:pt x="15551" y="0"/>
                    <a:pt x="15551" y="0"/>
                  </a:cubicBezTo>
                  <a:close/>
                </a:path>
              </a:pathLst>
            </a:custGeom>
            <a:solidFill>
              <a:srgbClr val="FFDCB8"/>
            </a:solidFill>
            <a:ln w="9525" cap="flat" cmpd="sng">
              <a:noFill/>
              <a:prstDash val="solid"/>
              <a:round/>
            </a:ln>
          </p:spPr>
          <p:txBody>
            <a:bodyPr rtlCol="0" anchor="ctr"/>
            <a:lstStyle/>
            <a:p>
              <a:pPr algn="ctr"/>
            </a:p>
          </p:txBody>
        </p:sp>
        <p:sp>
          <p:nvSpPr>
            <p:cNvPr id="524" name="曲线"/>
            <p:cNvSpPr/>
            <p:nvPr/>
          </p:nvSpPr>
          <p:spPr>
            <a:xfrm>
              <a:off x="1667451" y="4473395"/>
              <a:ext cx="354515" cy="472776"/>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14849" y="6501"/>
                    <a:pt x="8775" y="0"/>
                  </a:cubicBezTo>
                  <a:cubicBezTo>
                    <a:pt x="8775" y="0"/>
                    <a:pt x="7617" y="361"/>
                    <a:pt x="6075" y="722"/>
                  </a:cubicBezTo>
                  <a:cubicBezTo>
                    <a:pt x="6075" y="1011"/>
                    <a:pt x="6075" y="1011"/>
                    <a:pt x="6075" y="1011"/>
                  </a:cubicBezTo>
                  <a:cubicBezTo>
                    <a:pt x="6846" y="3323"/>
                    <a:pt x="6846" y="3323"/>
                    <a:pt x="6846" y="3323"/>
                  </a:cubicBezTo>
                  <a:cubicBezTo>
                    <a:pt x="4532" y="1517"/>
                    <a:pt x="4532" y="1517"/>
                    <a:pt x="4532" y="1517"/>
                  </a:cubicBezTo>
                  <a:cubicBezTo>
                    <a:pt x="3857" y="1372"/>
                    <a:pt x="3857" y="1372"/>
                    <a:pt x="3857" y="1372"/>
                  </a:cubicBezTo>
                  <a:cubicBezTo>
                    <a:pt x="2410" y="1733"/>
                    <a:pt x="964" y="2167"/>
                    <a:pt x="0" y="2456"/>
                  </a:cubicBezTo>
                  <a:cubicBezTo>
                    <a:pt x="0" y="2456"/>
                    <a:pt x="18803" y="15676"/>
                    <a:pt x="21600" y="21600"/>
                  </a:cubicBezTo>
                  <a:close/>
                </a:path>
              </a:pathLst>
            </a:custGeom>
            <a:solidFill>
              <a:srgbClr val="E5E5E5"/>
            </a:solidFill>
            <a:ln w="9525" cap="flat" cmpd="sng">
              <a:noFill/>
              <a:prstDash val="solid"/>
              <a:round/>
            </a:ln>
          </p:spPr>
          <p:txBody>
            <a:bodyPr rtlCol="0" anchor="ctr"/>
            <a:lstStyle/>
            <a:p>
              <a:pPr algn="ctr"/>
            </a:p>
          </p:txBody>
        </p:sp>
        <p:sp>
          <p:nvSpPr>
            <p:cNvPr id="525" name="曲线"/>
            <p:cNvSpPr/>
            <p:nvPr/>
          </p:nvSpPr>
          <p:spPr>
            <a:xfrm>
              <a:off x="1766823" y="4541893"/>
              <a:ext cx="60428" cy="56410"/>
            </a:xfrm>
            <a:custGeom>
              <a:avLst/>
              <a:gdLst>
                <a:gd name="T1" fmla="*/ 0 w 21600"/>
                <a:gd name="T2" fmla="*/ 0 h 21600"/>
                <a:gd name="T3" fmla="*/ 21600 w 21600"/>
                <a:gd name="T4" fmla="*/ 21600 h 21600"/>
              </a:gdLst>
              <a:ahLst/>
              <a:cxnLst/>
              <a:rect l="T1" t="T2" r="T3" b="T4"/>
              <a:pathLst>
                <a:path w="21600" h="21600">
                  <a:moveTo>
                    <a:pt x="0" y="5400"/>
                  </a:moveTo>
                  <a:cubicBezTo>
                    <a:pt x="9663" y="0"/>
                    <a:pt x="9663" y="0"/>
                    <a:pt x="9663" y="0"/>
                  </a:cubicBezTo>
                  <a:cubicBezTo>
                    <a:pt x="9663" y="0"/>
                    <a:pt x="20463" y="10200"/>
                    <a:pt x="21600" y="12600"/>
                  </a:cubicBezTo>
                  <a:cubicBezTo>
                    <a:pt x="21600" y="12600"/>
                    <a:pt x="9094" y="21600"/>
                    <a:pt x="6252" y="20999"/>
                  </a:cubicBezTo>
                  <a:lnTo>
                    <a:pt x="0" y="5400"/>
                  </a:lnTo>
                  <a:close/>
                </a:path>
              </a:pathLst>
            </a:custGeom>
            <a:solidFill>
              <a:srgbClr val="141414"/>
            </a:solidFill>
            <a:ln w="9525" cap="flat" cmpd="sng">
              <a:noFill/>
              <a:prstDash val="solid"/>
              <a:round/>
            </a:ln>
          </p:spPr>
          <p:txBody>
            <a:bodyPr rtlCol="0" anchor="ctr"/>
            <a:lstStyle/>
            <a:p>
              <a:pPr algn="ctr"/>
            </a:p>
          </p:txBody>
        </p:sp>
        <p:sp>
          <p:nvSpPr>
            <p:cNvPr id="526" name="曲线"/>
            <p:cNvSpPr/>
            <p:nvPr/>
          </p:nvSpPr>
          <p:spPr>
            <a:xfrm>
              <a:off x="1790994" y="4575472"/>
              <a:ext cx="230972" cy="370699"/>
            </a:xfrm>
            <a:custGeom>
              <a:avLst/>
              <a:gdLst>
                <a:gd name="T1" fmla="*/ 0 w 21600"/>
                <a:gd name="T2" fmla="*/ 0 h 21600"/>
                <a:gd name="T3" fmla="*/ 21600 w 21600"/>
                <a:gd name="T4" fmla="*/ 21600 h 21600"/>
              </a:gdLst>
              <a:ahLst/>
              <a:cxnLst/>
              <a:rect l="T1" t="T2" r="T3" b="T4"/>
              <a:pathLst>
                <a:path w="21600" h="21600">
                  <a:moveTo>
                    <a:pt x="5902" y="8217"/>
                  </a:moveTo>
                  <a:lnTo>
                    <a:pt x="0" y="860"/>
                  </a:lnTo>
                  <a:lnTo>
                    <a:pt x="3139" y="0"/>
                  </a:lnTo>
                  <a:lnTo>
                    <a:pt x="12683" y="6573"/>
                  </a:lnTo>
                  <a:lnTo>
                    <a:pt x="21600" y="21600"/>
                  </a:lnTo>
                  <a:lnTo>
                    <a:pt x="5902" y="8217"/>
                  </a:lnTo>
                  <a:close/>
                </a:path>
              </a:pathLst>
            </a:custGeom>
            <a:solidFill>
              <a:srgbClr val="141414"/>
            </a:solidFill>
            <a:ln w="9525" cap="flat" cmpd="sng">
              <a:noFill/>
              <a:prstDash val="solid"/>
              <a:round/>
            </a:ln>
          </p:spPr>
          <p:txBody>
            <a:bodyPr rtlCol="0" anchor="ctr"/>
            <a:lstStyle/>
            <a:p>
              <a:pPr algn="ctr"/>
            </a:p>
          </p:txBody>
        </p:sp>
        <p:sp>
          <p:nvSpPr>
            <p:cNvPr id="527" name="曲线"/>
            <p:cNvSpPr/>
            <p:nvPr/>
          </p:nvSpPr>
          <p:spPr>
            <a:xfrm>
              <a:off x="2035395" y="4963630"/>
              <a:ext cx="123543" cy="276681"/>
            </a:xfrm>
            <a:custGeom>
              <a:avLst/>
              <a:gdLst>
                <a:gd name="T1" fmla="*/ 0 w 21600"/>
                <a:gd name="T2" fmla="*/ 0 h 21600"/>
                <a:gd name="T3" fmla="*/ 21600 w 21600"/>
                <a:gd name="T4" fmla="*/ 21600 h 21600"/>
              </a:gdLst>
              <a:ahLst/>
              <a:cxnLst/>
              <a:rect l="T1" t="T2" r="T3" b="T4"/>
              <a:pathLst>
                <a:path w="21600" h="21600">
                  <a:moveTo>
                    <a:pt x="0" y="0"/>
                  </a:moveTo>
                  <a:cubicBezTo>
                    <a:pt x="0" y="0"/>
                    <a:pt x="16061" y="5710"/>
                    <a:pt x="21600" y="21600"/>
                  </a:cubicBezTo>
                  <a:cubicBezTo>
                    <a:pt x="21600" y="21600"/>
                    <a:pt x="15507" y="8937"/>
                    <a:pt x="0" y="0"/>
                  </a:cubicBezTo>
                  <a:close/>
                </a:path>
              </a:pathLst>
            </a:custGeom>
            <a:solidFill>
              <a:srgbClr val="232728"/>
            </a:solidFill>
            <a:ln w="9525" cap="flat" cmpd="sng">
              <a:noFill/>
              <a:prstDash val="solid"/>
              <a:round/>
            </a:ln>
          </p:spPr>
          <p:txBody>
            <a:bodyPr rtlCol="0" anchor="ctr"/>
            <a:lstStyle/>
            <a:p>
              <a:pPr algn="ctr"/>
            </a:p>
          </p:txBody>
        </p:sp>
        <p:sp>
          <p:nvSpPr>
            <p:cNvPr id="528" name="曲线"/>
            <p:cNvSpPr/>
            <p:nvPr/>
          </p:nvSpPr>
          <p:spPr>
            <a:xfrm>
              <a:off x="1652679" y="4527119"/>
              <a:ext cx="369287" cy="419051"/>
            </a:xfrm>
            <a:custGeom>
              <a:avLst/>
              <a:gdLst>
                <a:gd name="T1" fmla="*/ 0 w 21600"/>
                <a:gd name="T2" fmla="*/ 0 h 21600"/>
                <a:gd name="T3" fmla="*/ 21600 w 21600"/>
                <a:gd name="T4" fmla="*/ 21600 h 21600"/>
              </a:gdLst>
              <a:ahLst/>
              <a:cxnLst/>
              <a:rect l="T1" t="T2" r="T3" b="T4"/>
              <a:pathLst>
                <a:path w="21600" h="21600">
                  <a:moveTo>
                    <a:pt x="834" y="0"/>
                  </a:moveTo>
                  <a:cubicBezTo>
                    <a:pt x="834" y="0"/>
                    <a:pt x="0" y="4890"/>
                    <a:pt x="0" y="7661"/>
                  </a:cubicBezTo>
                  <a:cubicBezTo>
                    <a:pt x="0" y="7661"/>
                    <a:pt x="7416" y="8069"/>
                    <a:pt x="9270" y="9047"/>
                  </a:cubicBezTo>
                  <a:cubicBezTo>
                    <a:pt x="9270" y="9047"/>
                    <a:pt x="7879" y="11574"/>
                    <a:pt x="7045" y="13530"/>
                  </a:cubicBezTo>
                  <a:cubicBezTo>
                    <a:pt x="7045" y="13530"/>
                    <a:pt x="20024" y="21192"/>
                    <a:pt x="21600" y="21600"/>
                  </a:cubicBezTo>
                  <a:cubicBezTo>
                    <a:pt x="21600" y="21600"/>
                    <a:pt x="16872" y="13367"/>
                    <a:pt x="834" y="0"/>
                  </a:cubicBezTo>
                  <a:close/>
                </a:path>
              </a:pathLst>
            </a:custGeom>
            <a:solidFill>
              <a:srgbClr val="676B6B"/>
            </a:solidFill>
            <a:ln w="9525" cap="flat" cmpd="sng">
              <a:noFill/>
              <a:prstDash val="solid"/>
              <a:round/>
            </a:ln>
          </p:spPr>
          <p:txBody>
            <a:bodyPr rtlCol="0" anchor="ctr"/>
            <a:lstStyle/>
            <a:p>
              <a:pPr algn="ctr"/>
            </a:p>
          </p:txBody>
        </p:sp>
        <p:sp>
          <p:nvSpPr>
            <p:cNvPr id="529" name="曲线"/>
            <p:cNvSpPr/>
            <p:nvPr/>
          </p:nvSpPr>
          <p:spPr>
            <a:xfrm>
              <a:off x="1811137" y="4473395"/>
              <a:ext cx="210830" cy="472776"/>
            </a:xfrm>
            <a:custGeom>
              <a:avLst/>
              <a:gdLst>
                <a:gd name="T1" fmla="*/ 0 w 21600"/>
                <a:gd name="T2" fmla="*/ 0 h 21600"/>
                <a:gd name="T3" fmla="*/ 21600 w 21600"/>
                <a:gd name="T4" fmla="*/ 21600 h 21600"/>
              </a:gdLst>
              <a:ahLst/>
              <a:cxnLst/>
              <a:rect l="T1" t="T2" r="T3" b="T4"/>
              <a:pathLst>
                <a:path w="21600" h="21600">
                  <a:moveTo>
                    <a:pt x="0" y="0"/>
                  </a:moveTo>
                  <a:cubicBezTo>
                    <a:pt x="0" y="0"/>
                    <a:pt x="18027" y="16904"/>
                    <a:pt x="21600" y="21600"/>
                  </a:cubicBezTo>
                  <a:cubicBezTo>
                    <a:pt x="21600" y="21600"/>
                    <a:pt x="20463" y="11125"/>
                    <a:pt x="19813" y="9969"/>
                  </a:cubicBezTo>
                  <a:cubicBezTo>
                    <a:pt x="19813" y="9969"/>
                    <a:pt x="14291" y="9319"/>
                    <a:pt x="11855" y="8813"/>
                  </a:cubicBezTo>
                  <a:cubicBezTo>
                    <a:pt x="11855" y="8813"/>
                    <a:pt x="13317" y="3323"/>
                    <a:pt x="12667" y="2817"/>
                  </a:cubicBezTo>
                  <a:cubicBezTo>
                    <a:pt x="12667" y="2817"/>
                    <a:pt x="2598" y="650"/>
                    <a:pt x="0" y="0"/>
                  </a:cubicBezTo>
                  <a:close/>
                </a:path>
              </a:pathLst>
            </a:custGeom>
            <a:solidFill>
              <a:srgbClr val="676B6B"/>
            </a:solidFill>
            <a:ln w="9525" cap="flat" cmpd="sng">
              <a:noFill/>
              <a:prstDash val="solid"/>
              <a:round/>
            </a:ln>
          </p:spPr>
          <p:txBody>
            <a:bodyPr rtlCol="0" anchor="ctr"/>
            <a:lstStyle/>
            <a:p>
              <a:pPr algn="ctr"/>
            </a:p>
          </p:txBody>
        </p:sp>
        <p:sp>
          <p:nvSpPr>
            <p:cNvPr id="530" name="曲线"/>
            <p:cNvSpPr/>
            <p:nvPr/>
          </p:nvSpPr>
          <p:spPr>
            <a:xfrm>
              <a:off x="1635222" y="4468022"/>
              <a:ext cx="106086" cy="114164"/>
            </a:xfrm>
            <a:custGeom>
              <a:avLst/>
              <a:gdLst>
                <a:gd name="T1" fmla="*/ 0 w 21600"/>
                <a:gd name="T2" fmla="*/ 0 h 21600"/>
                <a:gd name="T3" fmla="*/ 21600 w 21600"/>
                <a:gd name="T4" fmla="*/ 21600 h 21600"/>
              </a:gdLst>
              <a:ahLst/>
              <a:cxnLst/>
              <a:rect l="T1" t="T2" r="T3" b="T4"/>
              <a:pathLst>
                <a:path w="21600" h="21600">
                  <a:moveTo>
                    <a:pt x="1934" y="0"/>
                  </a:moveTo>
                  <a:cubicBezTo>
                    <a:pt x="1934" y="0"/>
                    <a:pt x="18053" y="7200"/>
                    <a:pt x="21600" y="7200"/>
                  </a:cubicBezTo>
                  <a:cubicBezTo>
                    <a:pt x="21600" y="21600"/>
                    <a:pt x="21600" y="21600"/>
                    <a:pt x="21600" y="21600"/>
                  </a:cubicBezTo>
                  <a:cubicBezTo>
                    <a:pt x="21600" y="21600"/>
                    <a:pt x="3223" y="14999"/>
                    <a:pt x="0" y="13199"/>
                  </a:cubicBezTo>
                  <a:cubicBezTo>
                    <a:pt x="0" y="13199"/>
                    <a:pt x="1289" y="2399"/>
                    <a:pt x="1934" y="0"/>
                  </a:cubicBezTo>
                  <a:close/>
                </a:path>
              </a:pathLst>
            </a:custGeom>
            <a:solidFill>
              <a:srgbClr val="FFFFFF"/>
            </a:solidFill>
            <a:ln w="9525" cap="flat" cmpd="sng">
              <a:noFill/>
              <a:prstDash val="solid"/>
              <a:round/>
            </a:ln>
          </p:spPr>
          <p:txBody>
            <a:bodyPr rtlCol="0" anchor="ctr"/>
            <a:lstStyle/>
            <a:p>
              <a:pPr algn="ctr"/>
            </a:p>
          </p:txBody>
        </p:sp>
        <p:sp>
          <p:nvSpPr>
            <p:cNvPr id="531" name="曲线"/>
            <p:cNvSpPr/>
            <p:nvPr/>
          </p:nvSpPr>
          <p:spPr>
            <a:xfrm>
              <a:off x="1766823" y="4439817"/>
              <a:ext cx="60428" cy="94017"/>
            </a:xfrm>
            <a:custGeom>
              <a:avLst/>
              <a:gdLst>
                <a:gd name="T1" fmla="*/ 0 w 21600"/>
                <a:gd name="T2" fmla="*/ 0 h 21600"/>
                <a:gd name="T3" fmla="*/ 21600 w 21600"/>
                <a:gd name="T4" fmla="*/ 21600 h 21600"/>
              </a:gdLst>
              <a:ahLst/>
              <a:cxnLst/>
              <a:rect l="T1" t="T2" r="T3" b="T4"/>
              <a:pathLst>
                <a:path w="21600" h="21600">
                  <a:moveTo>
                    <a:pt x="0" y="12651"/>
                  </a:moveTo>
                  <a:lnTo>
                    <a:pt x="21600" y="21600"/>
                  </a:lnTo>
                  <a:lnTo>
                    <a:pt x="15840" y="7714"/>
                  </a:lnTo>
                  <a:lnTo>
                    <a:pt x="0" y="0"/>
                  </a:lnTo>
                  <a:lnTo>
                    <a:pt x="0" y="12651"/>
                  </a:lnTo>
                  <a:close/>
                </a:path>
              </a:pathLst>
            </a:custGeom>
            <a:solidFill>
              <a:srgbClr val="FFFFFF"/>
            </a:solidFill>
            <a:ln w="9525" cap="flat" cmpd="sng">
              <a:noFill/>
              <a:prstDash val="solid"/>
              <a:round/>
            </a:ln>
          </p:spPr>
          <p:txBody>
            <a:bodyPr rtlCol="0" anchor="ctr"/>
            <a:lstStyle/>
            <a:p>
              <a:pPr algn="ctr"/>
            </a:p>
          </p:txBody>
        </p:sp>
        <p:sp>
          <p:nvSpPr>
            <p:cNvPr id="532" name="曲线"/>
            <p:cNvSpPr/>
            <p:nvPr/>
          </p:nvSpPr>
          <p:spPr>
            <a:xfrm>
              <a:off x="1891709" y="5240312"/>
              <a:ext cx="441802" cy="119537"/>
            </a:xfrm>
            <a:custGeom>
              <a:avLst/>
              <a:gdLst>
                <a:gd name="T1" fmla="*/ 0 w 21600"/>
                <a:gd name="T2" fmla="*/ 0 h 21600"/>
                <a:gd name="T3" fmla="*/ 21600 w 21600"/>
                <a:gd name="T4" fmla="*/ 21600 h 21600"/>
              </a:gdLst>
              <a:ahLst/>
              <a:cxnLst/>
              <a:rect l="T1" t="T2" r="T3" b="T4"/>
              <a:pathLst>
                <a:path w="21600" h="21600">
                  <a:moveTo>
                    <a:pt x="0" y="21600"/>
                  </a:moveTo>
                  <a:cubicBezTo>
                    <a:pt x="0" y="21600"/>
                    <a:pt x="9867" y="10515"/>
                    <a:pt x="13053" y="9663"/>
                  </a:cubicBezTo>
                  <a:cubicBezTo>
                    <a:pt x="13053" y="0"/>
                    <a:pt x="13053" y="0"/>
                    <a:pt x="13053" y="0"/>
                  </a:cubicBezTo>
                  <a:cubicBezTo>
                    <a:pt x="13053" y="0"/>
                    <a:pt x="14762" y="4831"/>
                    <a:pt x="15461" y="9094"/>
                  </a:cubicBezTo>
                  <a:cubicBezTo>
                    <a:pt x="15461" y="9094"/>
                    <a:pt x="19502" y="7389"/>
                    <a:pt x="21600" y="10800"/>
                  </a:cubicBezTo>
                  <a:cubicBezTo>
                    <a:pt x="21600" y="10800"/>
                    <a:pt x="16782" y="8810"/>
                    <a:pt x="14840" y="10800"/>
                  </a:cubicBezTo>
                  <a:cubicBezTo>
                    <a:pt x="13519" y="4547"/>
                    <a:pt x="13519" y="4547"/>
                    <a:pt x="13519" y="4547"/>
                  </a:cubicBezTo>
                  <a:cubicBezTo>
                    <a:pt x="13441" y="11084"/>
                    <a:pt x="13441" y="11084"/>
                    <a:pt x="13441" y="11084"/>
                  </a:cubicBezTo>
                  <a:cubicBezTo>
                    <a:pt x="13441" y="11084"/>
                    <a:pt x="4428" y="17621"/>
                    <a:pt x="0" y="21600"/>
                  </a:cubicBezTo>
                  <a:close/>
                </a:path>
              </a:pathLst>
            </a:custGeom>
            <a:solidFill>
              <a:srgbClr val="232728"/>
            </a:solidFill>
            <a:ln w="9525" cap="flat" cmpd="sng">
              <a:noFill/>
              <a:prstDash val="solid"/>
              <a:round/>
            </a:ln>
          </p:spPr>
          <p:txBody>
            <a:bodyPr rtlCol="0" anchor="ctr"/>
            <a:lstStyle/>
            <a:p>
              <a:pPr algn="ctr"/>
            </a:p>
          </p:txBody>
        </p:sp>
        <p:sp>
          <p:nvSpPr>
            <p:cNvPr id="533" name="曲线"/>
            <p:cNvSpPr/>
            <p:nvPr/>
          </p:nvSpPr>
          <p:spPr>
            <a:xfrm>
              <a:off x="2032710" y="5033473"/>
              <a:ext cx="45657" cy="53723"/>
            </a:xfrm>
            <a:custGeom>
              <a:avLst/>
              <a:gdLst>
                <a:gd name="T1" fmla="*/ 0 w 21600"/>
                <a:gd name="T2" fmla="*/ 0 h 21600"/>
                <a:gd name="T3" fmla="*/ 21600 w 21600"/>
                <a:gd name="T4" fmla="*/ 21600 h 21600"/>
              </a:gdLst>
              <a:ahLst/>
              <a:cxnLst/>
              <a:rect l="T1" t="T2" r="T3" b="T4"/>
              <a:pathLst>
                <a:path w="21600" h="21600">
                  <a:moveTo>
                    <a:pt x="18514" y="7623"/>
                  </a:moveTo>
                  <a:cubicBezTo>
                    <a:pt x="21600" y="12705"/>
                    <a:pt x="20057" y="17788"/>
                    <a:pt x="16200" y="19694"/>
                  </a:cubicBezTo>
                  <a:cubicBezTo>
                    <a:pt x="11571" y="21600"/>
                    <a:pt x="5400" y="19058"/>
                    <a:pt x="3085" y="13976"/>
                  </a:cubicBezTo>
                  <a:cubicBezTo>
                    <a:pt x="0" y="8894"/>
                    <a:pt x="1542" y="3811"/>
                    <a:pt x="5400" y="1905"/>
                  </a:cubicBezTo>
                  <a:cubicBezTo>
                    <a:pt x="10028" y="0"/>
                    <a:pt x="15428" y="3176"/>
                    <a:pt x="18514" y="7623"/>
                  </a:cubicBezTo>
                  <a:close/>
                </a:path>
              </a:pathLst>
            </a:custGeom>
            <a:solidFill>
              <a:srgbClr val="232728"/>
            </a:solidFill>
            <a:ln w="9525" cap="flat" cmpd="sng">
              <a:noFill/>
              <a:prstDash val="solid"/>
              <a:round/>
            </a:ln>
          </p:spPr>
          <p:txBody>
            <a:bodyPr rtlCol="0" anchor="ctr"/>
            <a:lstStyle/>
            <a:p>
              <a:pPr algn="ctr"/>
            </a:p>
          </p:txBody>
        </p:sp>
        <p:sp>
          <p:nvSpPr>
            <p:cNvPr id="534" name="曲线"/>
            <p:cNvSpPr/>
            <p:nvPr/>
          </p:nvSpPr>
          <p:spPr>
            <a:xfrm>
              <a:off x="2075681" y="5144951"/>
              <a:ext cx="41629" cy="52382"/>
            </a:xfrm>
            <a:custGeom>
              <a:avLst/>
              <a:gdLst>
                <a:gd name="T1" fmla="*/ 0 w 21600"/>
                <a:gd name="T2" fmla="*/ 0 h 21600"/>
                <a:gd name="T3" fmla="*/ 21600 w 21600"/>
                <a:gd name="T4" fmla="*/ 21600 h 21600"/>
              </a:gdLst>
              <a:ahLst/>
              <a:cxnLst/>
              <a:rect l="T1" t="T2" r="T3" b="T4"/>
              <a:pathLst>
                <a:path w="21600" h="21600">
                  <a:moveTo>
                    <a:pt x="19938" y="8509"/>
                  </a:moveTo>
                  <a:cubicBezTo>
                    <a:pt x="21600" y="13745"/>
                    <a:pt x="19938" y="18981"/>
                    <a:pt x="14954" y="20290"/>
                  </a:cubicBezTo>
                  <a:cubicBezTo>
                    <a:pt x="9969" y="21600"/>
                    <a:pt x="4153" y="18327"/>
                    <a:pt x="1661" y="13090"/>
                  </a:cubicBezTo>
                  <a:cubicBezTo>
                    <a:pt x="0" y="7199"/>
                    <a:pt x="1661" y="1963"/>
                    <a:pt x="6645" y="654"/>
                  </a:cubicBezTo>
                  <a:cubicBezTo>
                    <a:pt x="11630" y="0"/>
                    <a:pt x="17446" y="3272"/>
                    <a:pt x="19938" y="8509"/>
                  </a:cubicBezTo>
                  <a:close/>
                </a:path>
              </a:pathLst>
            </a:custGeom>
            <a:solidFill>
              <a:srgbClr val="232728"/>
            </a:solidFill>
            <a:ln w="9525" cap="flat" cmpd="sng">
              <a:noFill/>
              <a:prstDash val="solid"/>
              <a:round/>
            </a:ln>
          </p:spPr>
          <p:txBody>
            <a:bodyPr rtlCol="0" anchor="ctr"/>
            <a:lstStyle/>
            <a:p>
              <a:pPr algn="ctr"/>
            </a:p>
          </p:txBody>
        </p:sp>
        <p:sp>
          <p:nvSpPr>
            <p:cNvPr id="535" name="曲线"/>
            <p:cNvSpPr/>
            <p:nvPr/>
          </p:nvSpPr>
          <p:spPr>
            <a:xfrm>
              <a:off x="1723851" y="5033473"/>
              <a:ext cx="189343" cy="241760"/>
            </a:xfrm>
            <a:custGeom>
              <a:avLst/>
              <a:gdLst>
                <a:gd name="T1" fmla="*/ 0 w 21600"/>
                <a:gd name="T2" fmla="*/ 0 h 21600"/>
                <a:gd name="T3" fmla="*/ 21600 w 21600"/>
                <a:gd name="T4" fmla="*/ 21600 h 21600"/>
              </a:gdLst>
              <a:ahLst/>
              <a:cxnLst/>
              <a:rect l="T1" t="T2" r="T3" b="T4"/>
              <a:pathLst>
                <a:path w="21600" h="21600">
                  <a:moveTo>
                    <a:pt x="907" y="12221"/>
                  </a:moveTo>
                  <a:cubicBezTo>
                    <a:pt x="362" y="10089"/>
                    <a:pt x="0" y="6821"/>
                    <a:pt x="2359" y="3552"/>
                  </a:cubicBezTo>
                  <a:cubicBezTo>
                    <a:pt x="2359" y="3552"/>
                    <a:pt x="3085" y="5826"/>
                    <a:pt x="3993" y="9236"/>
                  </a:cubicBezTo>
                  <a:cubicBezTo>
                    <a:pt x="4356" y="10231"/>
                    <a:pt x="4356" y="4831"/>
                    <a:pt x="8349" y="1989"/>
                  </a:cubicBezTo>
                  <a:cubicBezTo>
                    <a:pt x="11072" y="0"/>
                    <a:pt x="12887" y="1989"/>
                    <a:pt x="10164" y="5115"/>
                  </a:cubicBezTo>
                  <a:cubicBezTo>
                    <a:pt x="7623" y="8099"/>
                    <a:pt x="9438" y="9378"/>
                    <a:pt x="9438" y="9378"/>
                  </a:cubicBezTo>
                  <a:cubicBezTo>
                    <a:pt x="9438" y="9378"/>
                    <a:pt x="13794" y="3410"/>
                    <a:pt x="17243" y="4973"/>
                  </a:cubicBezTo>
                  <a:cubicBezTo>
                    <a:pt x="20692" y="6394"/>
                    <a:pt x="15973" y="7389"/>
                    <a:pt x="11798" y="12505"/>
                  </a:cubicBezTo>
                  <a:cubicBezTo>
                    <a:pt x="11798" y="12505"/>
                    <a:pt x="20692" y="7531"/>
                    <a:pt x="21418" y="10942"/>
                  </a:cubicBezTo>
                  <a:cubicBezTo>
                    <a:pt x="21600" y="11794"/>
                    <a:pt x="21055" y="13073"/>
                    <a:pt x="17062" y="14068"/>
                  </a:cubicBezTo>
                  <a:cubicBezTo>
                    <a:pt x="14157" y="14921"/>
                    <a:pt x="11435" y="19610"/>
                    <a:pt x="8168" y="20605"/>
                  </a:cubicBezTo>
                  <a:cubicBezTo>
                    <a:pt x="4900" y="21600"/>
                    <a:pt x="1633" y="15063"/>
                    <a:pt x="907" y="12221"/>
                  </a:cubicBezTo>
                  <a:close/>
                </a:path>
              </a:pathLst>
            </a:custGeom>
            <a:solidFill>
              <a:srgbClr val="FFDCB8"/>
            </a:solidFill>
            <a:ln w="9525" cap="flat" cmpd="sng">
              <a:noFill/>
              <a:prstDash val="solid"/>
              <a:round/>
            </a:ln>
          </p:spPr>
          <p:txBody>
            <a:bodyPr rtlCol="0" anchor="ctr"/>
            <a:lstStyle/>
            <a:p>
              <a:pPr algn="ctr"/>
            </a:p>
          </p:txBody>
        </p:sp>
        <p:sp>
          <p:nvSpPr>
            <p:cNvPr id="536" name="曲线"/>
            <p:cNvSpPr/>
            <p:nvPr/>
          </p:nvSpPr>
          <p:spPr>
            <a:xfrm>
              <a:off x="1170591" y="4560697"/>
              <a:ext cx="609659" cy="733340"/>
            </a:xfrm>
            <a:custGeom>
              <a:avLst/>
              <a:gdLst>
                <a:gd name="T1" fmla="*/ 0 w 21600"/>
                <a:gd name="T2" fmla="*/ 0 h 21600"/>
                <a:gd name="T3" fmla="*/ 21600 w 21600"/>
                <a:gd name="T4" fmla="*/ 21600 h 21600"/>
              </a:gdLst>
              <a:ahLst/>
              <a:cxnLst/>
              <a:rect l="T1" t="T2" r="T3" b="T4"/>
              <a:pathLst>
                <a:path w="21600" h="21600">
                  <a:moveTo>
                    <a:pt x="12937" y="419"/>
                  </a:moveTo>
                  <a:cubicBezTo>
                    <a:pt x="12937" y="419"/>
                    <a:pt x="0" y="6018"/>
                    <a:pt x="2531" y="13809"/>
                  </a:cubicBezTo>
                  <a:cubicBezTo>
                    <a:pt x="5006" y="21600"/>
                    <a:pt x="19912" y="21553"/>
                    <a:pt x="21600" y="20900"/>
                  </a:cubicBezTo>
                  <a:cubicBezTo>
                    <a:pt x="21600" y="20900"/>
                    <a:pt x="21149" y="19267"/>
                    <a:pt x="19743" y="17541"/>
                  </a:cubicBezTo>
                  <a:cubicBezTo>
                    <a:pt x="19743" y="17541"/>
                    <a:pt x="9674" y="20387"/>
                    <a:pt x="6356" y="12969"/>
                  </a:cubicBezTo>
                  <a:cubicBezTo>
                    <a:pt x="3993" y="7697"/>
                    <a:pt x="14906" y="3125"/>
                    <a:pt x="14906" y="3125"/>
                  </a:cubicBezTo>
                  <a:cubicBezTo>
                    <a:pt x="14906" y="3125"/>
                    <a:pt x="16031" y="0"/>
                    <a:pt x="12937" y="419"/>
                  </a:cubicBezTo>
                  <a:close/>
                </a:path>
              </a:pathLst>
            </a:custGeom>
            <a:solidFill>
              <a:srgbClr val="464B4C"/>
            </a:solidFill>
            <a:ln w="9525" cap="flat" cmpd="sng">
              <a:noFill/>
              <a:prstDash val="solid"/>
              <a:round/>
            </a:ln>
          </p:spPr>
          <p:txBody>
            <a:bodyPr rtlCol="0" anchor="ctr"/>
            <a:lstStyle/>
            <a:p>
              <a:pPr algn="ctr"/>
            </a:p>
          </p:txBody>
        </p:sp>
        <p:sp>
          <p:nvSpPr>
            <p:cNvPr id="537" name="曲线"/>
            <p:cNvSpPr/>
            <p:nvPr/>
          </p:nvSpPr>
          <p:spPr>
            <a:xfrm>
              <a:off x="1179990" y="3588281"/>
              <a:ext cx="770803" cy="832731"/>
            </a:xfrm>
            <a:custGeom>
              <a:avLst/>
              <a:gdLst>
                <a:gd name="T1" fmla="*/ 0 w 21600"/>
                <a:gd name="T2" fmla="*/ 0 h 21600"/>
                <a:gd name="T3" fmla="*/ 21600 w 21600"/>
                <a:gd name="T4" fmla="*/ 21600 h 21600"/>
              </a:gdLst>
              <a:ahLst/>
              <a:cxnLst/>
              <a:rect l="T1" t="T2" r="T3" b="T4"/>
              <a:pathLst>
                <a:path w="21600" h="21600">
                  <a:moveTo>
                    <a:pt x="11733" y="3531"/>
                  </a:moveTo>
                  <a:cubicBezTo>
                    <a:pt x="11733" y="3531"/>
                    <a:pt x="21600" y="15029"/>
                    <a:pt x="21600" y="17165"/>
                  </a:cubicBezTo>
                  <a:cubicBezTo>
                    <a:pt x="21600" y="19300"/>
                    <a:pt x="12222" y="21600"/>
                    <a:pt x="10977" y="21435"/>
                  </a:cubicBezTo>
                  <a:cubicBezTo>
                    <a:pt x="9777" y="21271"/>
                    <a:pt x="6088" y="16590"/>
                    <a:pt x="4888" y="15358"/>
                  </a:cubicBezTo>
                  <a:cubicBezTo>
                    <a:pt x="3644" y="14167"/>
                    <a:pt x="711" y="11580"/>
                    <a:pt x="355" y="10060"/>
                  </a:cubicBezTo>
                  <a:cubicBezTo>
                    <a:pt x="0" y="8500"/>
                    <a:pt x="6444" y="0"/>
                    <a:pt x="11733" y="3531"/>
                  </a:cubicBezTo>
                  <a:close/>
                </a:path>
              </a:pathLst>
            </a:custGeom>
            <a:solidFill>
              <a:srgbClr val="FFDCB8"/>
            </a:solidFill>
            <a:ln w="9525" cap="flat" cmpd="sng">
              <a:noFill/>
              <a:prstDash val="solid"/>
              <a:round/>
            </a:ln>
          </p:spPr>
          <p:txBody>
            <a:bodyPr rtlCol="0" anchor="ctr"/>
            <a:lstStyle/>
            <a:p>
              <a:pPr algn="ctr"/>
            </a:p>
          </p:txBody>
        </p:sp>
        <p:sp>
          <p:nvSpPr>
            <p:cNvPr id="538" name="曲线"/>
            <p:cNvSpPr/>
            <p:nvPr/>
          </p:nvSpPr>
          <p:spPr>
            <a:xfrm>
              <a:off x="880532" y="3440539"/>
              <a:ext cx="805718" cy="965699"/>
            </a:xfrm>
            <a:custGeom>
              <a:avLst/>
              <a:gdLst>
                <a:gd name="T1" fmla="*/ 0 w 21600"/>
                <a:gd name="T2" fmla="*/ 0 h 21600"/>
                <a:gd name="T3" fmla="*/ 21600 w 21600"/>
                <a:gd name="T4" fmla="*/ 21600 h 21600"/>
              </a:gdLst>
              <a:ahLst/>
              <a:cxnLst/>
              <a:rect l="T1" t="T2" r="T3" b="T4"/>
              <a:pathLst>
                <a:path w="21600" h="21600">
                  <a:moveTo>
                    <a:pt x="14116" y="18483"/>
                  </a:moveTo>
                  <a:cubicBezTo>
                    <a:pt x="14116" y="18483"/>
                    <a:pt x="14201" y="13951"/>
                    <a:pt x="9439" y="12570"/>
                  </a:cubicBezTo>
                  <a:cubicBezTo>
                    <a:pt x="9439" y="12570"/>
                    <a:pt x="14499" y="11543"/>
                    <a:pt x="14116" y="10764"/>
                  </a:cubicBezTo>
                  <a:cubicBezTo>
                    <a:pt x="13776" y="9950"/>
                    <a:pt x="12500" y="10268"/>
                    <a:pt x="12500" y="10268"/>
                  </a:cubicBezTo>
                  <a:cubicBezTo>
                    <a:pt x="12500" y="10268"/>
                    <a:pt x="16752" y="9454"/>
                    <a:pt x="16455" y="8321"/>
                  </a:cubicBezTo>
                  <a:cubicBezTo>
                    <a:pt x="16199" y="7188"/>
                    <a:pt x="14584" y="7577"/>
                    <a:pt x="14584" y="7577"/>
                  </a:cubicBezTo>
                  <a:cubicBezTo>
                    <a:pt x="14584" y="7577"/>
                    <a:pt x="21600" y="6692"/>
                    <a:pt x="21132" y="5594"/>
                  </a:cubicBezTo>
                  <a:cubicBezTo>
                    <a:pt x="20707" y="4497"/>
                    <a:pt x="19006" y="3576"/>
                    <a:pt x="17815" y="4603"/>
                  </a:cubicBezTo>
                  <a:cubicBezTo>
                    <a:pt x="17815" y="4603"/>
                    <a:pt x="19346" y="743"/>
                    <a:pt x="16455" y="389"/>
                  </a:cubicBezTo>
                  <a:cubicBezTo>
                    <a:pt x="13606" y="0"/>
                    <a:pt x="14924" y="2089"/>
                    <a:pt x="14924" y="2726"/>
                  </a:cubicBezTo>
                  <a:cubicBezTo>
                    <a:pt x="14924" y="2726"/>
                    <a:pt x="8291" y="637"/>
                    <a:pt x="7908" y="2726"/>
                  </a:cubicBezTo>
                  <a:cubicBezTo>
                    <a:pt x="7568" y="4780"/>
                    <a:pt x="9481" y="4744"/>
                    <a:pt x="10629" y="4603"/>
                  </a:cubicBezTo>
                  <a:cubicBezTo>
                    <a:pt x="10629" y="4603"/>
                    <a:pt x="2891" y="7329"/>
                    <a:pt x="4762" y="11295"/>
                  </a:cubicBezTo>
                  <a:cubicBezTo>
                    <a:pt x="4762" y="11295"/>
                    <a:pt x="0" y="12180"/>
                    <a:pt x="1105" y="13491"/>
                  </a:cubicBezTo>
                  <a:cubicBezTo>
                    <a:pt x="2168" y="14836"/>
                    <a:pt x="3656" y="14022"/>
                    <a:pt x="3656" y="14022"/>
                  </a:cubicBezTo>
                  <a:cubicBezTo>
                    <a:pt x="3656" y="14022"/>
                    <a:pt x="2806" y="15686"/>
                    <a:pt x="4251" y="15828"/>
                  </a:cubicBezTo>
                  <a:cubicBezTo>
                    <a:pt x="5697" y="15969"/>
                    <a:pt x="5314" y="15084"/>
                    <a:pt x="5314" y="15084"/>
                  </a:cubicBezTo>
                  <a:cubicBezTo>
                    <a:pt x="5314" y="15084"/>
                    <a:pt x="9184" y="21600"/>
                    <a:pt x="14116" y="18483"/>
                  </a:cubicBezTo>
                  <a:close/>
                </a:path>
              </a:pathLst>
            </a:custGeom>
            <a:solidFill>
              <a:srgbClr val="725C2B"/>
            </a:solidFill>
            <a:ln w="9525" cap="flat" cmpd="sng">
              <a:noFill/>
              <a:prstDash val="solid"/>
              <a:round/>
            </a:ln>
          </p:spPr>
          <p:txBody>
            <a:bodyPr rtlCol="0" anchor="ctr"/>
            <a:lstStyle/>
            <a:p>
              <a:pPr algn="ctr"/>
            </a:p>
          </p:txBody>
        </p:sp>
        <p:sp>
          <p:nvSpPr>
            <p:cNvPr id="539" name="曲线"/>
            <p:cNvSpPr/>
            <p:nvPr/>
          </p:nvSpPr>
          <p:spPr>
            <a:xfrm>
              <a:off x="1601650" y="3928090"/>
              <a:ext cx="150400" cy="161173"/>
            </a:xfrm>
            <a:custGeom>
              <a:avLst/>
              <a:gdLst>
                <a:gd name="T1" fmla="*/ 0 w 21600"/>
                <a:gd name="T2" fmla="*/ 0 h 21600"/>
                <a:gd name="T3" fmla="*/ 21600 w 21600"/>
                <a:gd name="T4" fmla="*/ 21600 h 21600"/>
              </a:gdLst>
              <a:ahLst/>
              <a:cxnLst/>
              <a:rect l="T1" t="T2" r="T3" b="T4"/>
              <a:pathLst>
                <a:path w="21600" h="21600">
                  <a:moveTo>
                    <a:pt x="0" y="0"/>
                  </a:moveTo>
                  <a:cubicBezTo>
                    <a:pt x="0" y="0"/>
                    <a:pt x="2955" y="9952"/>
                    <a:pt x="5229" y="10588"/>
                  </a:cubicBezTo>
                  <a:cubicBezTo>
                    <a:pt x="7730" y="11011"/>
                    <a:pt x="12959" y="5505"/>
                    <a:pt x="17279" y="10588"/>
                  </a:cubicBezTo>
                  <a:cubicBezTo>
                    <a:pt x="21600" y="15458"/>
                    <a:pt x="12050" y="19270"/>
                    <a:pt x="8640" y="21600"/>
                  </a:cubicBezTo>
                  <a:cubicBezTo>
                    <a:pt x="8640" y="21600"/>
                    <a:pt x="16143" y="13129"/>
                    <a:pt x="13869" y="10800"/>
                  </a:cubicBezTo>
                  <a:cubicBezTo>
                    <a:pt x="11595" y="8470"/>
                    <a:pt x="5456" y="15458"/>
                    <a:pt x="2728" y="13552"/>
                  </a:cubicBezTo>
                  <a:cubicBezTo>
                    <a:pt x="0" y="11858"/>
                    <a:pt x="0" y="0"/>
                    <a:pt x="0" y="0"/>
                  </a:cubicBezTo>
                  <a:close/>
                </a:path>
              </a:pathLst>
            </a:custGeom>
            <a:solidFill>
              <a:srgbClr val="CB8F5E"/>
            </a:solidFill>
            <a:ln w="9525" cap="flat" cmpd="sng">
              <a:noFill/>
              <a:prstDash val="solid"/>
              <a:round/>
            </a:ln>
          </p:spPr>
          <p:txBody>
            <a:bodyPr rtlCol="0" anchor="ctr"/>
            <a:lstStyle/>
            <a:p>
              <a:pPr algn="ctr"/>
            </a:p>
          </p:txBody>
        </p:sp>
        <p:sp>
          <p:nvSpPr>
            <p:cNvPr id="540" name="曲线"/>
            <p:cNvSpPr/>
            <p:nvPr/>
          </p:nvSpPr>
          <p:spPr>
            <a:xfrm>
              <a:off x="1357249" y="3928090"/>
              <a:ext cx="79229" cy="115507"/>
            </a:xfrm>
            <a:custGeom>
              <a:avLst/>
              <a:gdLst>
                <a:gd name="T1" fmla="*/ 0 w 21600"/>
                <a:gd name="T2" fmla="*/ 0 h 21600"/>
                <a:gd name="T3" fmla="*/ 21600 w 21600"/>
                <a:gd name="T4" fmla="*/ 21600 h 21600"/>
              </a:gdLst>
              <a:ahLst/>
              <a:cxnLst/>
              <a:rect l="T1" t="T2" r="T3" b="T4"/>
              <a:pathLst>
                <a:path w="21600" h="21600">
                  <a:moveTo>
                    <a:pt x="21600" y="0"/>
                  </a:moveTo>
                  <a:cubicBezTo>
                    <a:pt x="21600" y="0"/>
                    <a:pt x="10799" y="15682"/>
                    <a:pt x="16416" y="21600"/>
                  </a:cubicBezTo>
                  <a:cubicBezTo>
                    <a:pt x="16416" y="21600"/>
                    <a:pt x="0" y="11243"/>
                    <a:pt x="21600" y="0"/>
                  </a:cubicBezTo>
                  <a:close/>
                </a:path>
              </a:pathLst>
            </a:custGeom>
            <a:solidFill>
              <a:srgbClr val="493918"/>
            </a:solidFill>
            <a:ln w="9525" cap="flat" cmpd="sng">
              <a:noFill/>
              <a:prstDash val="solid"/>
              <a:round/>
            </a:ln>
          </p:spPr>
          <p:txBody>
            <a:bodyPr rtlCol="0" anchor="ctr"/>
            <a:lstStyle/>
            <a:p>
              <a:pPr algn="ctr"/>
            </a:p>
          </p:txBody>
        </p:sp>
        <p:sp>
          <p:nvSpPr>
            <p:cNvPr id="541" name="曲线"/>
            <p:cNvSpPr/>
            <p:nvPr/>
          </p:nvSpPr>
          <p:spPr>
            <a:xfrm>
              <a:off x="1572107" y="3749455"/>
              <a:ext cx="73857" cy="79244"/>
            </a:xfrm>
            <a:custGeom>
              <a:avLst/>
              <a:gdLst>
                <a:gd name="T1" fmla="*/ 0 w 21600"/>
                <a:gd name="T2" fmla="*/ 0 h 21600"/>
                <a:gd name="T3" fmla="*/ 21600 w 21600"/>
                <a:gd name="T4" fmla="*/ 21600 h 21600"/>
              </a:gdLst>
              <a:ahLst/>
              <a:cxnLst/>
              <a:rect l="T1" t="T2" r="T3" b="T4"/>
              <a:pathLst>
                <a:path w="21600" h="21600">
                  <a:moveTo>
                    <a:pt x="0" y="21600"/>
                  </a:moveTo>
                  <a:cubicBezTo>
                    <a:pt x="0" y="21600"/>
                    <a:pt x="14706" y="14687"/>
                    <a:pt x="21600" y="21600"/>
                  </a:cubicBezTo>
                  <a:cubicBezTo>
                    <a:pt x="21600" y="21600"/>
                    <a:pt x="6434" y="0"/>
                    <a:pt x="0" y="21600"/>
                  </a:cubicBezTo>
                  <a:close/>
                </a:path>
              </a:pathLst>
            </a:custGeom>
            <a:solidFill>
              <a:srgbClr val="493918"/>
            </a:solidFill>
            <a:ln w="9525" cap="flat" cmpd="sng">
              <a:noFill/>
              <a:prstDash val="solid"/>
              <a:round/>
            </a:ln>
          </p:spPr>
          <p:txBody>
            <a:bodyPr rtlCol="0" anchor="ctr"/>
            <a:lstStyle/>
            <a:p>
              <a:pPr algn="ctr"/>
            </a:p>
          </p:txBody>
        </p:sp>
        <p:sp>
          <p:nvSpPr>
            <p:cNvPr id="542" name="曲线"/>
            <p:cNvSpPr/>
            <p:nvPr/>
          </p:nvSpPr>
          <p:spPr>
            <a:xfrm>
              <a:off x="1487507" y="3989872"/>
              <a:ext cx="68486" cy="80586"/>
            </a:xfrm>
            <a:custGeom>
              <a:avLst/>
              <a:gdLst>
                <a:gd name="T1" fmla="*/ 0 w 21600"/>
                <a:gd name="T2" fmla="*/ 0 h 21600"/>
                <a:gd name="T3" fmla="*/ 21600 w 21600"/>
                <a:gd name="T4" fmla="*/ 21600 h 21600"/>
              </a:gdLst>
              <a:ahLst/>
              <a:cxnLst/>
              <a:rect l="T1" t="T2" r="T3" b="T4"/>
              <a:pathLst>
                <a:path w="21600" h="21600">
                  <a:moveTo>
                    <a:pt x="16576" y="7199"/>
                  </a:moveTo>
                  <a:cubicBezTo>
                    <a:pt x="21097" y="11858"/>
                    <a:pt x="21600" y="17364"/>
                    <a:pt x="18083" y="19482"/>
                  </a:cubicBezTo>
                  <a:cubicBezTo>
                    <a:pt x="15069" y="21600"/>
                    <a:pt x="9041" y="19058"/>
                    <a:pt x="4520" y="14400"/>
                  </a:cubicBezTo>
                  <a:cubicBezTo>
                    <a:pt x="502" y="9741"/>
                    <a:pt x="0" y="4235"/>
                    <a:pt x="3014" y="2117"/>
                  </a:cubicBezTo>
                  <a:cubicBezTo>
                    <a:pt x="6530" y="0"/>
                    <a:pt x="12558" y="2117"/>
                    <a:pt x="16576" y="7199"/>
                  </a:cubicBezTo>
                  <a:close/>
                </a:path>
              </a:pathLst>
            </a:custGeom>
            <a:solidFill>
              <a:srgbClr val="190F08"/>
            </a:solidFill>
            <a:ln w="9525" cap="flat" cmpd="sng">
              <a:noFill/>
              <a:prstDash val="solid"/>
              <a:round/>
            </a:ln>
          </p:spPr>
          <p:txBody>
            <a:bodyPr rtlCol="0" anchor="ctr"/>
            <a:lstStyle/>
            <a:p>
              <a:pPr algn="ctr"/>
            </a:p>
          </p:txBody>
        </p:sp>
        <p:sp>
          <p:nvSpPr>
            <p:cNvPr id="543" name="曲线"/>
            <p:cNvSpPr/>
            <p:nvPr/>
          </p:nvSpPr>
          <p:spPr>
            <a:xfrm>
              <a:off x="1641935" y="3906600"/>
              <a:ext cx="68486" cy="80586"/>
            </a:xfrm>
            <a:custGeom>
              <a:avLst/>
              <a:gdLst>
                <a:gd name="T1" fmla="*/ 0 w 21600"/>
                <a:gd name="T2" fmla="*/ 0 h 21600"/>
                <a:gd name="T3" fmla="*/ 21600 w 21600"/>
                <a:gd name="T4" fmla="*/ 21600 h 21600"/>
              </a:gdLst>
              <a:ahLst/>
              <a:cxnLst/>
              <a:rect l="T1" t="T2" r="T3" b="T4"/>
              <a:pathLst>
                <a:path w="21600" h="21600">
                  <a:moveTo>
                    <a:pt x="17079" y="7200"/>
                  </a:moveTo>
                  <a:cubicBezTo>
                    <a:pt x="21097" y="11858"/>
                    <a:pt x="21600" y="17364"/>
                    <a:pt x="18585" y="19482"/>
                  </a:cubicBezTo>
                  <a:cubicBezTo>
                    <a:pt x="15069" y="21600"/>
                    <a:pt x="9041" y="19058"/>
                    <a:pt x="5023" y="14400"/>
                  </a:cubicBezTo>
                  <a:cubicBezTo>
                    <a:pt x="502" y="9741"/>
                    <a:pt x="0" y="4235"/>
                    <a:pt x="3516" y="2117"/>
                  </a:cubicBezTo>
                  <a:cubicBezTo>
                    <a:pt x="6530" y="0"/>
                    <a:pt x="12558" y="2117"/>
                    <a:pt x="17079" y="7200"/>
                  </a:cubicBezTo>
                  <a:close/>
                </a:path>
              </a:pathLst>
            </a:custGeom>
            <a:solidFill>
              <a:srgbClr val="190F08"/>
            </a:solidFill>
            <a:ln w="9525" cap="flat" cmpd="sng">
              <a:noFill/>
              <a:prstDash val="solid"/>
              <a:round/>
            </a:ln>
          </p:spPr>
          <p:txBody>
            <a:bodyPr rtlCol="0" anchor="ctr"/>
            <a:lstStyle/>
            <a:p>
              <a:pPr algn="ctr"/>
            </a:p>
          </p:txBody>
        </p:sp>
        <p:sp>
          <p:nvSpPr>
            <p:cNvPr id="544" name="曲线"/>
            <p:cNvSpPr/>
            <p:nvPr/>
          </p:nvSpPr>
          <p:spPr>
            <a:xfrm>
              <a:off x="1259220" y="4189997"/>
              <a:ext cx="214858" cy="222957"/>
            </a:xfrm>
            <a:custGeom>
              <a:avLst/>
              <a:gdLst>
                <a:gd name="T1" fmla="*/ 0 w 21600"/>
                <a:gd name="T2" fmla="*/ 0 h 21600"/>
                <a:gd name="T3" fmla="*/ 21600 w 21600"/>
                <a:gd name="T4" fmla="*/ 21600 h 21600"/>
              </a:gdLst>
              <a:ahLst/>
              <a:cxnLst/>
              <a:rect l="T1" t="T2" r="T3" b="T4"/>
              <a:pathLst>
                <a:path w="21600" h="21600">
                  <a:moveTo>
                    <a:pt x="14879" y="2297"/>
                  </a:moveTo>
                  <a:cubicBezTo>
                    <a:pt x="14879" y="2297"/>
                    <a:pt x="4159" y="0"/>
                    <a:pt x="2080" y="5821"/>
                  </a:cubicBezTo>
                  <a:cubicBezTo>
                    <a:pt x="0" y="11489"/>
                    <a:pt x="8320" y="21600"/>
                    <a:pt x="14879" y="17310"/>
                  </a:cubicBezTo>
                  <a:cubicBezTo>
                    <a:pt x="21600" y="13021"/>
                    <a:pt x="20320" y="5361"/>
                    <a:pt x="14879" y="2297"/>
                  </a:cubicBezTo>
                  <a:close/>
                </a:path>
              </a:pathLst>
            </a:custGeom>
            <a:solidFill>
              <a:srgbClr val="FFDCB8"/>
            </a:solidFill>
            <a:ln w="9525" cap="flat" cmpd="sng">
              <a:noFill/>
              <a:prstDash val="solid"/>
              <a:round/>
            </a:ln>
          </p:spPr>
          <p:txBody>
            <a:bodyPr rtlCol="0" anchor="ctr"/>
            <a:lstStyle/>
            <a:p>
              <a:pPr algn="ctr"/>
            </a:p>
          </p:txBody>
        </p:sp>
        <p:sp>
          <p:nvSpPr>
            <p:cNvPr id="545" name="曲线"/>
            <p:cNvSpPr/>
            <p:nvPr/>
          </p:nvSpPr>
          <p:spPr>
            <a:xfrm>
              <a:off x="1598964" y="4234321"/>
              <a:ext cx="192029" cy="71184"/>
            </a:xfrm>
            <a:custGeom>
              <a:avLst/>
              <a:gdLst>
                <a:gd name="T1" fmla="*/ 0 w 21600"/>
                <a:gd name="T2" fmla="*/ 0 h 21600"/>
                <a:gd name="T3" fmla="*/ 21600 w 21600"/>
                <a:gd name="T4" fmla="*/ 21600 h 21600"/>
              </a:gdLst>
              <a:ahLst/>
              <a:cxnLst/>
              <a:rect l="T1" t="T2" r="T3" b="T4"/>
              <a:pathLst>
                <a:path w="21600" h="21600">
                  <a:moveTo>
                    <a:pt x="357" y="2400"/>
                  </a:moveTo>
                  <a:cubicBezTo>
                    <a:pt x="0" y="12479"/>
                    <a:pt x="357" y="21600"/>
                    <a:pt x="357" y="21600"/>
                  </a:cubicBezTo>
                  <a:cubicBezTo>
                    <a:pt x="4284" y="18239"/>
                    <a:pt x="14816" y="17760"/>
                    <a:pt x="21600" y="17760"/>
                  </a:cubicBezTo>
                  <a:cubicBezTo>
                    <a:pt x="10889" y="1439"/>
                    <a:pt x="6962" y="0"/>
                    <a:pt x="357" y="2400"/>
                  </a:cubicBezTo>
                  <a:close/>
                </a:path>
              </a:pathLst>
            </a:custGeom>
            <a:solidFill>
              <a:srgbClr val="EDA69D"/>
            </a:solidFill>
            <a:ln w="9525" cap="flat" cmpd="sng">
              <a:noFill/>
              <a:prstDash val="solid"/>
              <a:round/>
            </a:ln>
          </p:spPr>
          <p:txBody>
            <a:bodyPr rtlCol="0" anchor="ctr"/>
            <a:lstStyle/>
            <a:p>
              <a:pPr algn="ctr"/>
            </a:p>
          </p:txBody>
        </p:sp>
        <p:sp>
          <p:nvSpPr>
            <p:cNvPr id="546" name="曲线"/>
            <p:cNvSpPr/>
            <p:nvPr/>
          </p:nvSpPr>
          <p:spPr>
            <a:xfrm>
              <a:off x="1601650" y="4126871"/>
              <a:ext cx="240373" cy="167890"/>
            </a:xfrm>
            <a:custGeom>
              <a:avLst/>
              <a:gdLst>
                <a:gd name="T1" fmla="*/ 0 w 21600"/>
                <a:gd name="T2" fmla="*/ 0 h 21600"/>
                <a:gd name="T3" fmla="*/ 21600 w 21600"/>
                <a:gd name="T4" fmla="*/ 21600 h 21600"/>
              </a:gdLst>
              <a:ahLst/>
              <a:cxnLst/>
              <a:rect l="T1" t="T2" r="T3" b="T4"/>
              <a:pathLst>
                <a:path w="21600" h="21600">
                  <a:moveTo>
                    <a:pt x="6151" y="611"/>
                  </a:moveTo>
                  <a:cubicBezTo>
                    <a:pt x="1859" y="1222"/>
                    <a:pt x="429" y="8558"/>
                    <a:pt x="0" y="14875"/>
                  </a:cubicBezTo>
                  <a:cubicBezTo>
                    <a:pt x="5292" y="13856"/>
                    <a:pt x="8439" y="14467"/>
                    <a:pt x="17022" y="21396"/>
                  </a:cubicBezTo>
                  <a:cubicBezTo>
                    <a:pt x="19597" y="21396"/>
                    <a:pt x="21600" y="21600"/>
                    <a:pt x="21600" y="21600"/>
                  </a:cubicBezTo>
                  <a:cubicBezTo>
                    <a:pt x="21600" y="21600"/>
                    <a:pt x="13589" y="0"/>
                    <a:pt x="6151" y="611"/>
                  </a:cubicBezTo>
                  <a:close/>
                </a:path>
              </a:pathLst>
            </a:custGeom>
            <a:solidFill>
              <a:srgbClr val="753427"/>
            </a:solidFill>
            <a:ln w="9525" cap="flat" cmpd="sng">
              <a:noFill/>
              <a:prstDash val="solid"/>
              <a:round/>
            </a:ln>
          </p:spPr>
          <p:txBody>
            <a:bodyPr rtlCol="0" anchor="ctr"/>
            <a:lstStyle/>
            <a:p>
              <a:pPr algn="ctr"/>
            </a:p>
          </p:txBody>
        </p:sp>
        <p:sp>
          <p:nvSpPr>
            <p:cNvPr id="547" name="曲线"/>
            <p:cNvSpPr/>
            <p:nvPr/>
          </p:nvSpPr>
          <p:spPr>
            <a:xfrm>
              <a:off x="4037604" y="2124287"/>
              <a:ext cx="327659" cy="3907121"/>
            </a:xfrm>
            <a:custGeom>
              <a:avLst/>
              <a:gdLst>
                <a:gd name="T1" fmla="*/ 0 w 21600"/>
                <a:gd name="T2" fmla="*/ 0 h 21600"/>
                <a:gd name="T3" fmla="*/ 21600 w 21600"/>
                <a:gd name="T4" fmla="*/ 21600 h 21600"/>
              </a:gdLst>
              <a:ahLst/>
              <a:cxnLst/>
              <a:rect l="T1" t="T2" r="T3" b="T4"/>
              <a:pathLst>
                <a:path w="21600" h="21600">
                  <a:moveTo>
                    <a:pt x="0" y="21293"/>
                  </a:moveTo>
                  <a:cubicBezTo>
                    <a:pt x="0" y="21293"/>
                    <a:pt x="838" y="1803"/>
                    <a:pt x="0" y="402"/>
                  </a:cubicBezTo>
                  <a:cubicBezTo>
                    <a:pt x="0" y="402"/>
                    <a:pt x="12792" y="0"/>
                    <a:pt x="21600" y="402"/>
                  </a:cubicBezTo>
                  <a:cubicBezTo>
                    <a:pt x="21600" y="402"/>
                    <a:pt x="11953" y="19542"/>
                    <a:pt x="10799" y="21293"/>
                  </a:cubicBezTo>
                  <a:cubicBezTo>
                    <a:pt x="10799" y="21293"/>
                    <a:pt x="7968" y="21600"/>
                    <a:pt x="0" y="21293"/>
                  </a:cubicBezTo>
                  <a:close/>
                </a:path>
              </a:pathLst>
            </a:custGeom>
            <a:solidFill>
              <a:srgbClr val="C00000"/>
            </a:solidFill>
            <a:ln w="9525" cap="flat" cmpd="sng">
              <a:noFill/>
              <a:prstDash val="solid"/>
              <a:round/>
            </a:ln>
          </p:spPr>
          <p:txBody>
            <a:bodyPr rtlCol="0" anchor="ctr"/>
            <a:lstStyle/>
            <a:p>
              <a:pPr algn="ctr"/>
            </a:p>
          </p:txBody>
        </p:sp>
        <p:sp>
          <p:nvSpPr>
            <p:cNvPr id="548" name="曲线"/>
            <p:cNvSpPr/>
            <p:nvPr/>
          </p:nvSpPr>
          <p:spPr>
            <a:xfrm>
              <a:off x="4029548" y="2537966"/>
              <a:ext cx="311543" cy="363984"/>
            </a:xfrm>
            <a:custGeom>
              <a:avLst/>
              <a:gdLst>
                <a:gd name="T1" fmla="*/ 0 w 21600"/>
                <a:gd name="T2" fmla="*/ 0 h 21600"/>
                <a:gd name="T3" fmla="*/ 21600 w 21600"/>
                <a:gd name="T4" fmla="*/ 21600 h 21600"/>
              </a:gdLst>
              <a:ahLst/>
              <a:cxnLst/>
              <a:rect l="T1" t="T2" r="T3" b="T4"/>
              <a:pathLst>
                <a:path w="21600" h="21600">
                  <a:moveTo>
                    <a:pt x="21600" y="13241"/>
                  </a:moveTo>
                  <a:cubicBezTo>
                    <a:pt x="21600" y="13241"/>
                    <a:pt x="7714" y="16622"/>
                    <a:pt x="0" y="21600"/>
                  </a:cubicBezTo>
                  <a:cubicBezTo>
                    <a:pt x="771" y="0"/>
                    <a:pt x="771" y="0"/>
                    <a:pt x="771" y="0"/>
                  </a:cubicBezTo>
                  <a:cubicBezTo>
                    <a:pt x="771" y="0"/>
                    <a:pt x="18073" y="939"/>
                    <a:pt x="21600" y="13241"/>
                  </a:cubicBezTo>
                  <a:close/>
                </a:path>
              </a:pathLst>
            </a:custGeom>
            <a:solidFill>
              <a:srgbClr val="0D3F3E"/>
            </a:solidFill>
            <a:ln w="9525" cap="flat" cmpd="sng">
              <a:noFill/>
              <a:prstDash val="solid"/>
              <a:round/>
            </a:ln>
          </p:spPr>
          <p:txBody>
            <a:bodyPr rtlCol="0" anchor="ctr"/>
            <a:lstStyle/>
            <a:p>
              <a:pPr algn="ctr"/>
            </a:p>
          </p:txBody>
        </p:sp>
        <p:sp>
          <p:nvSpPr>
            <p:cNvPr id="549" name="曲线"/>
            <p:cNvSpPr/>
            <p:nvPr/>
          </p:nvSpPr>
          <p:spPr>
            <a:xfrm>
              <a:off x="4029548" y="3286081"/>
              <a:ext cx="290058" cy="216241"/>
            </a:xfrm>
            <a:custGeom>
              <a:avLst/>
              <a:gdLst>
                <a:gd name="T1" fmla="*/ 0 w 21600"/>
                <a:gd name="T2" fmla="*/ 0 h 21600"/>
                <a:gd name="T3" fmla="*/ 21600 w 21600"/>
                <a:gd name="T4" fmla="*/ 21600 h 21600"/>
              </a:gdLst>
              <a:ahLst/>
              <a:cxnLst/>
              <a:rect l="T1" t="T2" r="T3" b="T4"/>
              <a:pathLst>
                <a:path w="21600" h="21600">
                  <a:moveTo>
                    <a:pt x="0" y="8099"/>
                  </a:moveTo>
                  <a:cubicBezTo>
                    <a:pt x="0" y="8099"/>
                    <a:pt x="14990" y="12705"/>
                    <a:pt x="20773" y="21600"/>
                  </a:cubicBezTo>
                  <a:cubicBezTo>
                    <a:pt x="21600" y="3970"/>
                    <a:pt x="21600" y="3970"/>
                    <a:pt x="21600" y="3970"/>
                  </a:cubicBezTo>
                  <a:cubicBezTo>
                    <a:pt x="21600" y="3970"/>
                    <a:pt x="7554" y="0"/>
                    <a:pt x="0" y="8099"/>
                  </a:cubicBezTo>
                  <a:close/>
                </a:path>
              </a:pathLst>
            </a:custGeom>
            <a:solidFill>
              <a:srgbClr val="0D3F3E"/>
            </a:solidFill>
            <a:ln w="9525" cap="flat" cmpd="sng">
              <a:noFill/>
              <a:prstDash val="solid"/>
              <a:round/>
            </a:ln>
          </p:spPr>
          <p:txBody>
            <a:bodyPr rtlCol="0" anchor="ctr"/>
            <a:lstStyle/>
            <a:p>
              <a:pPr algn="ctr"/>
            </a:p>
          </p:txBody>
        </p:sp>
        <p:sp>
          <p:nvSpPr>
            <p:cNvPr id="550" name="曲线"/>
            <p:cNvSpPr/>
            <p:nvPr/>
          </p:nvSpPr>
          <p:spPr>
            <a:xfrm>
              <a:off x="4010748" y="3867650"/>
              <a:ext cx="308858" cy="269966"/>
            </a:xfrm>
            <a:custGeom>
              <a:avLst/>
              <a:gdLst>
                <a:gd name="T1" fmla="*/ 0 w 21600"/>
                <a:gd name="T2" fmla="*/ 0 h 21600"/>
                <a:gd name="T3" fmla="*/ 21600 w 21600"/>
                <a:gd name="T4" fmla="*/ 21600 h 21600"/>
              </a:gdLst>
              <a:ahLst/>
              <a:cxnLst/>
              <a:rect l="T1" t="T2" r="T3" b="T4"/>
              <a:pathLst>
                <a:path w="21600" h="21600">
                  <a:moveTo>
                    <a:pt x="0" y="10927"/>
                  </a:moveTo>
                  <a:cubicBezTo>
                    <a:pt x="0" y="10927"/>
                    <a:pt x="15396" y="15120"/>
                    <a:pt x="18941" y="21600"/>
                  </a:cubicBezTo>
                  <a:cubicBezTo>
                    <a:pt x="21600" y="0"/>
                    <a:pt x="21600" y="0"/>
                    <a:pt x="21600" y="0"/>
                  </a:cubicBezTo>
                  <a:cubicBezTo>
                    <a:pt x="21600" y="0"/>
                    <a:pt x="4984" y="5844"/>
                    <a:pt x="0" y="10927"/>
                  </a:cubicBezTo>
                  <a:close/>
                </a:path>
              </a:pathLst>
            </a:custGeom>
            <a:solidFill>
              <a:srgbClr val="0D3F3E"/>
            </a:solidFill>
            <a:ln w="9525" cap="flat" cmpd="sng">
              <a:noFill/>
              <a:prstDash val="solid"/>
              <a:round/>
            </a:ln>
          </p:spPr>
          <p:txBody>
            <a:bodyPr rtlCol="0" anchor="ctr"/>
            <a:lstStyle/>
            <a:p>
              <a:pPr algn="ctr"/>
            </a:p>
          </p:txBody>
        </p:sp>
        <p:sp>
          <p:nvSpPr>
            <p:cNvPr id="551" name="曲线"/>
            <p:cNvSpPr/>
            <p:nvPr/>
          </p:nvSpPr>
          <p:spPr>
            <a:xfrm>
              <a:off x="3982548" y="4705752"/>
              <a:ext cx="271258" cy="243104"/>
            </a:xfrm>
            <a:custGeom>
              <a:avLst/>
              <a:gdLst>
                <a:gd name="T1" fmla="*/ 0 w 21600"/>
                <a:gd name="T2" fmla="*/ 0 h 21600"/>
                <a:gd name="T3" fmla="*/ 21600 w 21600"/>
                <a:gd name="T4" fmla="*/ 21600 h 21600"/>
              </a:gdLst>
              <a:ahLst/>
              <a:cxnLst/>
              <a:rect l="T1" t="T2" r="T3" b="T4"/>
              <a:pathLst>
                <a:path w="21600" h="21600">
                  <a:moveTo>
                    <a:pt x="21600" y="8752"/>
                  </a:moveTo>
                  <a:cubicBezTo>
                    <a:pt x="21600" y="8752"/>
                    <a:pt x="9347" y="14964"/>
                    <a:pt x="2273" y="21600"/>
                  </a:cubicBezTo>
                  <a:cubicBezTo>
                    <a:pt x="0" y="0"/>
                    <a:pt x="0" y="0"/>
                    <a:pt x="0" y="0"/>
                  </a:cubicBezTo>
                  <a:lnTo>
                    <a:pt x="21600" y="8752"/>
                  </a:lnTo>
                  <a:close/>
                </a:path>
              </a:pathLst>
            </a:custGeom>
            <a:solidFill>
              <a:srgbClr val="0D3F3E"/>
            </a:solidFill>
            <a:ln w="9525" cap="flat" cmpd="sng">
              <a:noFill/>
              <a:prstDash val="solid"/>
              <a:round/>
            </a:ln>
          </p:spPr>
          <p:txBody>
            <a:bodyPr rtlCol="0" anchor="ctr"/>
            <a:lstStyle/>
            <a:p>
              <a:pPr algn="ctr"/>
            </a:p>
          </p:txBody>
        </p:sp>
        <p:sp>
          <p:nvSpPr>
            <p:cNvPr id="552" name="曲线"/>
            <p:cNvSpPr/>
            <p:nvPr/>
          </p:nvSpPr>
          <p:spPr>
            <a:xfrm>
              <a:off x="3025085" y="2263971"/>
              <a:ext cx="2234524" cy="593657"/>
            </a:xfrm>
            <a:custGeom>
              <a:avLst/>
              <a:gdLst>
                <a:gd name="T1" fmla="*/ 0 w 21600"/>
                <a:gd name="T2" fmla="*/ 0 h 21600"/>
                <a:gd name="T3" fmla="*/ 21600 w 21600"/>
                <a:gd name="T4" fmla="*/ 21600 h 21600"/>
              </a:gdLst>
              <a:ahLst/>
              <a:cxnLst/>
              <a:rect l="T1" t="T2" r="T3" b="T4"/>
              <a:pathLst>
                <a:path w="21600" h="21600">
                  <a:moveTo>
                    <a:pt x="21197" y="21600"/>
                  </a:moveTo>
                  <a:lnTo>
                    <a:pt x="2258" y="13878"/>
                  </a:lnTo>
                  <a:lnTo>
                    <a:pt x="220" y="6010"/>
                  </a:lnTo>
                  <a:lnTo>
                    <a:pt x="0" y="4300"/>
                  </a:lnTo>
                  <a:lnTo>
                    <a:pt x="2661" y="0"/>
                  </a:lnTo>
                  <a:lnTo>
                    <a:pt x="21366" y="5961"/>
                  </a:lnTo>
                  <a:lnTo>
                    <a:pt x="21600" y="7721"/>
                  </a:lnTo>
                  <a:lnTo>
                    <a:pt x="19912" y="13634"/>
                  </a:lnTo>
                  <a:lnTo>
                    <a:pt x="20963" y="19840"/>
                  </a:lnTo>
                  <a:lnTo>
                    <a:pt x="21197" y="21600"/>
                  </a:lnTo>
                  <a:close/>
                </a:path>
              </a:pathLst>
            </a:custGeom>
            <a:solidFill>
              <a:srgbClr val="5D9193"/>
            </a:solidFill>
            <a:ln w="9525" cap="flat" cmpd="sng">
              <a:noFill/>
              <a:prstDash val="solid"/>
              <a:round/>
            </a:ln>
          </p:spPr>
          <p:txBody>
            <a:bodyPr rtlCol="0" anchor="ctr"/>
            <a:lstStyle/>
            <a:p>
              <a:pPr algn="ctr"/>
            </a:p>
          </p:txBody>
        </p:sp>
        <p:sp>
          <p:nvSpPr>
            <p:cNvPr id="553" name="曲线"/>
            <p:cNvSpPr/>
            <p:nvPr/>
          </p:nvSpPr>
          <p:spPr>
            <a:xfrm>
              <a:off x="3025085" y="2215618"/>
              <a:ext cx="2210354" cy="593657"/>
            </a:xfrm>
            <a:custGeom>
              <a:avLst/>
              <a:gdLst>
                <a:gd name="T1" fmla="*/ 0 w 21600"/>
                <a:gd name="T2" fmla="*/ 0 h 21600"/>
                <a:gd name="T3" fmla="*/ 21600 w 21600"/>
                <a:gd name="T4" fmla="*/ 21600 h 21600"/>
              </a:gdLst>
              <a:ahLst/>
              <a:cxnLst/>
              <a:rect l="T1" t="T2" r="T3" b="T4"/>
              <a:pathLst>
                <a:path w="21600" h="21600">
                  <a:moveTo>
                    <a:pt x="21193" y="21600"/>
                  </a:moveTo>
                  <a:lnTo>
                    <a:pt x="2060" y="13878"/>
                  </a:lnTo>
                  <a:lnTo>
                    <a:pt x="0" y="6059"/>
                  </a:lnTo>
                  <a:lnTo>
                    <a:pt x="2453" y="0"/>
                  </a:lnTo>
                  <a:lnTo>
                    <a:pt x="21600" y="7721"/>
                  </a:lnTo>
                  <a:lnTo>
                    <a:pt x="19894" y="13683"/>
                  </a:lnTo>
                  <a:lnTo>
                    <a:pt x="21193" y="21600"/>
                  </a:lnTo>
                  <a:close/>
                </a:path>
              </a:pathLst>
            </a:custGeom>
            <a:solidFill>
              <a:srgbClr val="404040"/>
            </a:solidFill>
            <a:ln w="9525" cap="flat" cmpd="sng">
              <a:noFill/>
              <a:prstDash val="solid"/>
              <a:round/>
            </a:ln>
          </p:spPr>
          <p:txBody>
            <a:bodyPr rtlCol="0" anchor="ctr"/>
            <a:lstStyle/>
            <a:p>
              <a:pPr algn="ctr"/>
            </a:p>
          </p:txBody>
        </p:sp>
        <p:sp>
          <p:nvSpPr>
            <p:cNvPr id="554" name="曲线"/>
            <p:cNvSpPr/>
            <p:nvPr/>
          </p:nvSpPr>
          <p:spPr>
            <a:xfrm>
              <a:off x="3004943" y="2971793"/>
              <a:ext cx="2268097" cy="431140"/>
            </a:xfrm>
            <a:custGeom>
              <a:avLst/>
              <a:gdLst>
                <a:gd name="T1" fmla="*/ 0 w 21600"/>
                <a:gd name="T2" fmla="*/ 0 h 21600"/>
                <a:gd name="T3" fmla="*/ 21600 w 21600"/>
                <a:gd name="T4" fmla="*/ 21600 h 21600"/>
              </a:gdLst>
              <a:ahLst/>
              <a:cxnLst/>
              <a:rect l="T1" t="T2" r="T3" b="T4"/>
              <a:pathLst>
                <a:path w="21600" h="21600">
                  <a:moveTo>
                    <a:pt x="281" y="1749"/>
                  </a:moveTo>
                  <a:lnTo>
                    <a:pt x="63" y="0"/>
                  </a:lnTo>
                  <a:lnTo>
                    <a:pt x="19387" y="3162"/>
                  </a:lnTo>
                  <a:lnTo>
                    <a:pt x="21369" y="10833"/>
                  </a:lnTo>
                  <a:lnTo>
                    <a:pt x="21600" y="12515"/>
                  </a:lnTo>
                  <a:lnTo>
                    <a:pt x="19323" y="21600"/>
                  </a:lnTo>
                  <a:lnTo>
                    <a:pt x="230" y="20052"/>
                  </a:lnTo>
                  <a:lnTo>
                    <a:pt x="0" y="18302"/>
                  </a:lnTo>
                  <a:lnTo>
                    <a:pt x="1777" y="11506"/>
                  </a:lnTo>
                  <a:lnTo>
                    <a:pt x="281" y="1749"/>
                  </a:lnTo>
                  <a:close/>
                </a:path>
              </a:pathLst>
            </a:custGeom>
            <a:solidFill>
              <a:srgbClr val="5D9193"/>
            </a:solidFill>
            <a:ln w="9525" cap="flat" cmpd="sng">
              <a:noFill/>
              <a:prstDash val="solid"/>
              <a:round/>
            </a:ln>
          </p:spPr>
          <p:txBody>
            <a:bodyPr rtlCol="0" anchor="ctr"/>
            <a:lstStyle/>
            <a:p>
              <a:pPr algn="ctr"/>
            </a:p>
          </p:txBody>
        </p:sp>
        <p:sp>
          <p:nvSpPr>
            <p:cNvPr id="555" name="曲线"/>
            <p:cNvSpPr/>
            <p:nvPr/>
          </p:nvSpPr>
          <p:spPr>
            <a:xfrm>
              <a:off x="3004943" y="2971793"/>
              <a:ext cx="2243925" cy="396219"/>
            </a:xfrm>
            <a:custGeom>
              <a:avLst/>
              <a:gdLst>
                <a:gd name="T1" fmla="*/ 0 w 21600"/>
                <a:gd name="T2" fmla="*/ 0 h 21600"/>
                <a:gd name="T3" fmla="*/ 21600 w 21600"/>
                <a:gd name="T4" fmla="*/ 21600 h 21600"/>
              </a:gdLst>
              <a:ahLst/>
              <a:cxnLst/>
              <a:rect l="T1" t="T2" r="T3" b="T4"/>
              <a:pathLst>
                <a:path w="21600" h="21600">
                  <a:moveTo>
                    <a:pt x="64" y="0"/>
                  </a:moveTo>
                  <a:lnTo>
                    <a:pt x="19363" y="1610"/>
                  </a:lnTo>
                  <a:lnTo>
                    <a:pt x="21600" y="11788"/>
                  </a:lnTo>
                  <a:lnTo>
                    <a:pt x="19299" y="21600"/>
                  </a:lnTo>
                  <a:lnTo>
                    <a:pt x="0" y="19915"/>
                  </a:lnTo>
                  <a:lnTo>
                    <a:pt x="1564" y="10690"/>
                  </a:lnTo>
                  <a:lnTo>
                    <a:pt x="64" y="0"/>
                  </a:lnTo>
                  <a:close/>
                </a:path>
              </a:pathLst>
            </a:custGeom>
            <a:solidFill>
              <a:srgbClr val="404040"/>
            </a:solidFill>
            <a:ln w="9525" cap="flat" cmpd="sng">
              <a:noFill/>
              <a:prstDash val="solid"/>
              <a:round/>
            </a:ln>
          </p:spPr>
          <p:txBody>
            <a:bodyPr rtlCol="0" anchor="ctr"/>
            <a:lstStyle/>
            <a:p>
              <a:pPr algn="ctr"/>
            </a:p>
          </p:txBody>
        </p:sp>
        <p:sp>
          <p:nvSpPr>
            <p:cNvPr id="556" name="曲线"/>
            <p:cNvSpPr/>
            <p:nvPr/>
          </p:nvSpPr>
          <p:spPr>
            <a:xfrm>
              <a:off x="3307087" y="3478146"/>
              <a:ext cx="1568464" cy="694390"/>
            </a:xfrm>
            <a:custGeom>
              <a:avLst/>
              <a:gdLst>
                <a:gd name="T1" fmla="*/ 0 w 21600"/>
                <a:gd name="T2" fmla="*/ 0 h 21600"/>
                <a:gd name="T3" fmla="*/ 21600 w 21600"/>
                <a:gd name="T4" fmla="*/ 21600 h 21600"/>
              </a:gdLst>
              <a:ahLst/>
              <a:cxnLst/>
              <a:rect l="T1" t="T2" r="T3" b="T4"/>
              <a:pathLst>
                <a:path w="21600" h="21600">
                  <a:moveTo>
                    <a:pt x="21600" y="9609"/>
                  </a:moveTo>
                  <a:lnTo>
                    <a:pt x="3051" y="21600"/>
                  </a:lnTo>
                  <a:lnTo>
                    <a:pt x="332" y="18758"/>
                  </a:lnTo>
                  <a:lnTo>
                    <a:pt x="0" y="17714"/>
                  </a:lnTo>
                  <a:lnTo>
                    <a:pt x="1960" y="13076"/>
                  </a:lnTo>
                  <a:lnTo>
                    <a:pt x="20194" y="0"/>
                  </a:lnTo>
                  <a:lnTo>
                    <a:pt x="20527" y="1086"/>
                  </a:lnTo>
                  <a:lnTo>
                    <a:pt x="19565" y="6058"/>
                  </a:lnTo>
                  <a:lnTo>
                    <a:pt x="21267" y="8523"/>
                  </a:lnTo>
                  <a:lnTo>
                    <a:pt x="21600" y="9609"/>
                  </a:lnTo>
                  <a:close/>
                </a:path>
              </a:pathLst>
            </a:custGeom>
            <a:solidFill>
              <a:srgbClr val="5D9193"/>
            </a:solidFill>
            <a:ln w="9525" cap="flat" cmpd="sng">
              <a:noFill/>
              <a:prstDash val="solid"/>
              <a:round/>
            </a:ln>
          </p:spPr>
          <p:txBody>
            <a:bodyPr rtlCol="0" anchor="ctr"/>
            <a:lstStyle/>
            <a:p>
              <a:pPr algn="ctr"/>
            </a:p>
          </p:txBody>
        </p:sp>
        <p:sp>
          <p:nvSpPr>
            <p:cNvPr id="557" name="曲线"/>
            <p:cNvSpPr/>
            <p:nvPr/>
          </p:nvSpPr>
          <p:spPr>
            <a:xfrm>
              <a:off x="3307087" y="3478146"/>
              <a:ext cx="1544292" cy="659470"/>
            </a:xfrm>
            <a:custGeom>
              <a:avLst/>
              <a:gdLst>
                <a:gd name="T1" fmla="*/ 0 w 21600"/>
                <a:gd name="T2" fmla="*/ 0 h 21600"/>
                <a:gd name="T3" fmla="*/ 21600 w 21600"/>
                <a:gd name="T4" fmla="*/ 21600 h 21600"/>
              </a:gdLst>
              <a:ahLst/>
              <a:cxnLst/>
              <a:rect l="T1" t="T2" r="T3" b="T4"/>
              <a:pathLst>
                <a:path w="21600" h="21600">
                  <a:moveTo>
                    <a:pt x="21600" y="8974"/>
                  </a:moveTo>
                  <a:lnTo>
                    <a:pt x="2761" y="21600"/>
                  </a:lnTo>
                  <a:lnTo>
                    <a:pt x="0" y="18652"/>
                  </a:lnTo>
                  <a:lnTo>
                    <a:pt x="1690" y="12669"/>
                  </a:lnTo>
                  <a:lnTo>
                    <a:pt x="20510" y="0"/>
                  </a:lnTo>
                  <a:lnTo>
                    <a:pt x="19533" y="5235"/>
                  </a:lnTo>
                  <a:lnTo>
                    <a:pt x="21600" y="8974"/>
                  </a:lnTo>
                  <a:close/>
                </a:path>
              </a:pathLst>
            </a:custGeom>
            <a:solidFill>
              <a:srgbClr val="404040"/>
            </a:solidFill>
            <a:ln w="9525" cap="flat" cmpd="sng">
              <a:noFill/>
              <a:prstDash val="solid"/>
              <a:round/>
            </a:ln>
          </p:spPr>
          <p:txBody>
            <a:bodyPr rtlCol="0" anchor="ctr"/>
            <a:lstStyle/>
            <a:p>
              <a:pPr algn="ctr"/>
            </a:p>
          </p:txBody>
        </p:sp>
        <p:sp>
          <p:nvSpPr>
            <p:cNvPr id="558" name="曲线"/>
            <p:cNvSpPr/>
            <p:nvPr/>
          </p:nvSpPr>
          <p:spPr>
            <a:xfrm>
              <a:off x="3333944" y="4286701"/>
              <a:ext cx="1487893" cy="603058"/>
            </a:xfrm>
            <a:custGeom>
              <a:avLst/>
              <a:gdLst>
                <a:gd name="T1" fmla="*/ 0 w 21600"/>
                <a:gd name="T2" fmla="*/ 0 h 21600"/>
                <a:gd name="T3" fmla="*/ 21600 w 21600"/>
                <a:gd name="T4" fmla="*/ 21600 h 21600"/>
              </a:gdLst>
              <a:ahLst/>
              <a:cxnLst/>
              <a:rect l="T1" t="T2" r="T3" b="T4"/>
              <a:pathLst>
                <a:path w="21600" h="21600">
                  <a:moveTo>
                    <a:pt x="1325" y="0"/>
                  </a:moveTo>
                  <a:lnTo>
                    <a:pt x="19592" y="8659"/>
                  </a:lnTo>
                  <a:lnTo>
                    <a:pt x="19903" y="9813"/>
                  </a:lnTo>
                  <a:lnTo>
                    <a:pt x="21600" y="16885"/>
                  </a:lnTo>
                  <a:lnTo>
                    <a:pt x="18870" y="21600"/>
                  </a:lnTo>
                  <a:lnTo>
                    <a:pt x="292" y="11786"/>
                  </a:lnTo>
                  <a:lnTo>
                    <a:pt x="0" y="10583"/>
                  </a:lnTo>
                  <a:lnTo>
                    <a:pt x="2261" y="6975"/>
                  </a:lnTo>
                  <a:lnTo>
                    <a:pt x="1325" y="0"/>
                  </a:lnTo>
                  <a:close/>
                </a:path>
              </a:pathLst>
            </a:custGeom>
            <a:solidFill>
              <a:srgbClr val="5D9193"/>
            </a:solidFill>
            <a:ln w="9525" cap="flat" cmpd="sng">
              <a:noFill/>
              <a:prstDash val="solid"/>
              <a:round/>
            </a:ln>
          </p:spPr>
          <p:txBody>
            <a:bodyPr rtlCol="0" anchor="ctr"/>
            <a:lstStyle/>
            <a:p>
              <a:pPr algn="ctr"/>
            </a:p>
          </p:txBody>
        </p:sp>
        <p:sp>
          <p:nvSpPr>
            <p:cNvPr id="559" name="曲线"/>
            <p:cNvSpPr/>
            <p:nvPr/>
          </p:nvSpPr>
          <p:spPr>
            <a:xfrm>
              <a:off x="3333944" y="4253123"/>
              <a:ext cx="1465065" cy="604401"/>
            </a:xfrm>
            <a:custGeom>
              <a:avLst/>
              <a:gdLst>
                <a:gd name="T1" fmla="*/ 0 w 21600"/>
                <a:gd name="T2" fmla="*/ 0 h 21600"/>
                <a:gd name="T3" fmla="*/ 21600 w 21600"/>
                <a:gd name="T4" fmla="*/ 21600 h 21600"/>
              </a:gdLst>
              <a:ahLst/>
              <a:cxnLst/>
              <a:rect l="T1" t="T2" r="T3" b="T4"/>
              <a:pathLst>
                <a:path w="21600" h="21600">
                  <a:moveTo>
                    <a:pt x="1029" y="0"/>
                  </a:moveTo>
                  <a:lnTo>
                    <a:pt x="19897" y="9839"/>
                  </a:lnTo>
                  <a:lnTo>
                    <a:pt x="21600" y="16848"/>
                  </a:lnTo>
                  <a:lnTo>
                    <a:pt x="18848" y="21600"/>
                  </a:lnTo>
                  <a:lnTo>
                    <a:pt x="0" y="11760"/>
                  </a:lnTo>
                  <a:lnTo>
                    <a:pt x="1960" y="7008"/>
                  </a:lnTo>
                  <a:lnTo>
                    <a:pt x="1029" y="0"/>
                  </a:lnTo>
                  <a:close/>
                </a:path>
              </a:pathLst>
            </a:custGeom>
            <a:solidFill>
              <a:srgbClr val="404040"/>
            </a:solidFill>
            <a:ln w="9525" cap="flat" cmpd="sng">
              <a:noFill/>
              <a:prstDash val="solid"/>
              <a:round/>
            </a:ln>
          </p:spPr>
          <p:txBody>
            <a:bodyPr rtlCol="0" anchor="ctr"/>
            <a:lstStyle/>
            <a:p>
              <a:pPr algn="ctr"/>
            </a:p>
          </p:txBody>
        </p:sp>
        <p:sp>
          <p:nvSpPr>
            <p:cNvPr id="560" name="曲线"/>
            <p:cNvSpPr/>
            <p:nvPr/>
          </p:nvSpPr>
          <p:spPr>
            <a:xfrm>
              <a:off x="1068534" y="2292176"/>
              <a:ext cx="539831" cy="758859"/>
            </a:xfrm>
            <a:custGeom>
              <a:avLst/>
              <a:gdLst>
                <a:gd name="T1" fmla="*/ 0 w 21600"/>
                <a:gd name="T2" fmla="*/ 0 h 21600"/>
                <a:gd name="T3" fmla="*/ 21600 w 21600"/>
                <a:gd name="T4" fmla="*/ 21600 h 21600"/>
              </a:gdLst>
              <a:ahLst/>
              <a:cxnLst/>
              <a:rect l="T1" t="T2" r="T3" b="T4"/>
              <a:pathLst>
                <a:path w="21600" h="21600">
                  <a:moveTo>
                    <a:pt x="0" y="5952"/>
                  </a:moveTo>
                  <a:cubicBezTo>
                    <a:pt x="2160" y="3246"/>
                    <a:pt x="5336" y="1352"/>
                    <a:pt x="9338" y="766"/>
                  </a:cubicBezTo>
                  <a:cubicBezTo>
                    <a:pt x="14675" y="0"/>
                    <a:pt x="19440" y="1352"/>
                    <a:pt x="20583" y="5185"/>
                  </a:cubicBezTo>
                  <a:cubicBezTo>
                    <a:pt x="21599" y="8883"/>
                    <a:pt x="15501" y="10732"/>
                    <a:pt x="16009" y="12445"/>
                  </a:cubicBezTo>
                  <a:cubicBezTo>
                    <a:pt x="16454" y="13979"/>
                    <a:pt x="16454" y="13979"/>
                    <a:pt x="16454" y="13979"/>
                  </a:cubicBezTo>
                  <a:cubicBezTo>
                    <a:pt x="9021" y="15061"/>
                    <a:pt x="9021" y="15061"/>
                    <a:pt x="9021" y="15061"/>
                  </a:cubicBezTo>
                  <a:cubicBezTo>
                    <a:pt x="8385" y="12806"/>
                    <a:pt x="8385" y="12806"/>
                    <a:pt x="8385" y="12806"/>
                  </a:cubicBezTo>
                  <a:cubicBezTo>
                    <a:pt x="7623" y="10191"/>
                    <a:pt x="13531" y="7801"/>
                    <a:pt x="13087" y="6222"/>
                  </a:cubicBezTo>
                  <a:cubicBezTo>
                    <a:pt x="12769" y="5140"/>
                    <a:pt x="11117" y="5095"/>
                    <a:pt x="9720" y="5321"/>
                  </a:cubicBezTo>
                  <a:cubicBezTo>
                    <a:pt x="8004" y="5591"/>
                    <a:pt x="6225" y="7079"/>
                    <a:pt x="5209" y="8387"/>
                  </a:cubicBezTo>
                  <a:lnTo>
                    <a:pt x="0" y="5952"/>
                  </a:lnTo>
                  <a:close/>
                  <a:moveTo>
                    <a:pt x="12769" y="15286"/>
                  </a:moveTo>
                  <a:cubicBezTo>
                    <a:pt x="15628" y="14835"/>
                    <a:pt x="17915" y="15963"/>
                    <a:pt x="18423" y="17586"/>
                  </a:cubicBezTo>
                  <a:cubicBezTo>
                    <a:pt x="18868" y="19164"/>
                    <a:pt x="17407" y="20788"/>
                    <a:pt x="14484" y="21194"/>
                  </a:cubicBezTo>
                  <a:cubicBezTo>
                    <a:pt x="11879" y="21600"/>
                    <a:pt x="9529" y="20427"/>
                    <a:pt x="9084" y="18939"/>
                  </a:cubicBezTo>
                  <a:cubicBezTo>
                    <a:pt x="8639" y="17541"/>
                    <a:pt x="9847" y="15692"/>
                    <a:pt x="12769" y="15286"/>
                  </a:cubicBezTo>
                  <a:close/>
                </a:path>
              </a:pathLst>
            </a:custGeom>
            <a:solidFill>
              <a:srgbClr val="BFBFBF"/>
            </a:solidFill>
            <a:ln w="9525" cap="flat" cmpd="sng">
              <a:noFill/>
              <a:prstDash val="solid"/>
              <a:round/>
            </a:ln>
          </p:spPr>
          <p:txBody>
            <a:bodyPr rtlCol="0" anchor="ctr"/>
            <a:lstStyle/>
            <a:p>
              <a:pPr algn="ctr"/>
            </a:p>
          </p:txBody>
        </p:sp>
        <p:sp>
          <p:nvSpPr>
            <p:cNvPr id="561" name="曲线"/>
            <p:cNvSpPr/>
            <p:nvPr/>
          </p:nvSpPr>
          <p:spPr>
            <a:xfrm>
              <a:off x="1666107" y="3423078"/>
              <a:ext cx="158457" cy="123566"/>
            </a:xfrm>
            <a:custGeom>
              <a:avLst/>
              <a:gdLst>
                <a:gd name="T1" fmla="*/ 0 w 21600"/>
                <a:gd name="T2" fmla="*/ 0 h 21600"/>
                <a:gd name="T3" fmla="*/ 21600 w 21600"/>
                <a:gd name="T4" fmla="*/ 21600 h 21600"/>
              </a:gdLst>
              <a:ahLst/>
              <a:cxnLst/>
              <a:rect l="T1" t="T2" r="T3" b="T4"/>
              <a:pathLst>
                <a:path w="21600" h="21600">
                  <a:moveTo>
                    <a:pt x="5616" y="19107"/>
                  </a:moveTo>
                  <a:cubicBezTo>
                    <a:pt x="9719" y="14676"/>
                    <a:pt x="14687" y="11076"/>
                    <a:pt x="19223" y="7200"/>
                  </a:cubicBezTo>
                  <a:cubicBezTo>
                    <a:pt x="21600" y="4984"/>
                    <a:pt x="19223" y="0"/>
                    <a:pt x="16848" y="1938"/>
                  </a:cubicBezTo>
                  <a:cubicBezTo>
                    <a:pt x="12095" y="6369"/>
                    <a:pt x="6912" y="10246"/>
                    <a:pt x="2376" y="14953"/>
                  </a:cubicBezTo>
                  <a:cubicBezTo>
                    <a:pt x="0" y="17446"/>
                    <a:pt x="3240" y="21600"/>
                    <a:pt x="5616" y="19107"/>
                  </a:cubicBezTo>
                  <a:close/>
                </a:path>
              </a:pathLst>
            </a:custGeom>
            <a:solidFill>
              <a:srgbClr val="FFFFFF"/>
            </a:solidFill>
            <a:ln w="9525" cap="flat" cmpd="sng">
              <a:noFill/>
              <a:prstDash val="solid"/>
              <a:round/>
            </a:ln>
          </p:spPr>
          <p:txBody>
            <a:bodyPr rtlCol="0" anchor="ctr"/>
            <a:lstStyle/>
            <a:p>
              <a:pPr algn="ctr"/>
            </a:p>
          </p:txBody>
        </p:sp>
        <p:sp>
          <p:nvSpPr>
            <p:cNvPr id="562" name="曲线"/>
            <p:cNvSpPr/>
            <p:nvPr/>
          </p:nvSpPr>
          <p:spPr>
            <a:xfrm>
              <a:off x="1573450" y="3300855"/>
              <a:ext cx="92658" cy="149085"/>
            </a:xfrm>
            <a:custGeom>
              <a:avLst/>
              <a:gdLst>
                <a:gd name="T1" fmla="*/ 0 w 21600"/>
                <a:gd name="T2" fmla="*/ 0 h 21600"/>
                <a:gd name="T3" fmla="*/ 21600 w 21600"/>
                <a:gd name="T4" fmla="*/ 21600 h 21600"/>
              </a:gdLst>
              <a:ahLst/>
              <a:cxnLst/>
              <a:rect l="T1" t="T2" r="T3" b="T4"/>
              <a:pathLst>
                <a:path w="21600" h="21600">
                  <a:moveTo>
                    <a:pt x="8565" y="18842"/>
                  </a:moveTo>
                  <a:cubicBezTo>
                    <a:pt x="11917" y="14246"/>
                    <a:pt x="15268" y="9651"/>
                    <a:pt x="19365" y="5285"/>
                  </a:cubicBezTo>
                  <a:cubicBezTo>
                    <a:pt x="21600" y="2527"/>
                    <a:pt x="14896" y="0"/>
                    <a:pt x="12289" y="2757"/>
                  </a:cubicBezTo>
                  <a:cubicBezTo>
                    <a:pt x="8565" y="7123"/>
                    <a:pt x="5213" y="11719"/>
                    <a:pt x="1862" y="16314"/>
                  </a:cubicBezTo>
                  <a:cubicBezTo>
                    <a:pt x="0" y="19302"/>
                    <a:pt x="6703" y="21600"/>
                    <a:pt x="8565" y="18842"/>
                  </a:cubicBezTo>
                  <a:close/>
                </a:path>
              </a:pathLst>
            </a:custGeom>
            <a:solidFill>
              <a:srgbClr val="FFFFFF"/>
            </a:solidFill>
            <a:ln w="9525" cap="flat" cmpd="sng">
              <a:noFill/>
              <a:prstDash val="solid"/>
              <a:round/>
            </a:ln>
          </p:spPr>
          <p:txBody>
            <a:bodyPr rtlCol="0" anchor="ctr"/>
            <a:lstStyle/>
            <a:p>
              <a:pPr algn="ctr"/>
            </a:p>
          </p:txBody>
        </p:sp>
        <p:sp>
          <p:nvSpPr>
            <p:cNvPr id="563" name="曲线"/>
            <p:cNvSpPr/>
            <p:nvPr/>
          </p:nvSpPr>
          <p:spPr>
            <a:xfrm>
              <a:off x="1452592" y="3257875"/>
              <a:ext cx="60429" cy="141027"/>
            </a:xfrm>
            <a:custGeom>
              <a:avLst/>
              <a:gdLst>
                <a:gd name="T1" fmla="*/ 0 w 21600"/>
                <a:gd name="T2" fmla="*/ 0 h 21600"/>
                <a:gd name="T3" fmla="*/ 21600 w 21600"/>
                <a:gd name="T4" fmla="*/ 21600 h 21600"/>
              </a:gdLst>
              <a:ahLst/>
              <a:cxnLst/>
              <a:rect l="T1" t="T2" r="T3" b="T4"/>
              <a:pathLst>
                <a:path w="21600" h="21600">
                  <a:moveTo>
                    <a:pt x="20463" y="16988"/>
                  </a:moveTo>
                  <a:cubicBezTo>
                    <a:pt x="18757" y="12377"/>
                    <a:pt x="17052" y="7766"/>
                    <a:pt x="13642" y="3155"/>
                  </a:cubicBezTo>
                  <a:cubicBezTo>
                    <a:pt x="11368" y="0"/>
                    <a:pt x="0" y="1456"/>
                    <a:pt x="2273" y="4611"/>
                  </a:cubicBezTo>
                  <a:cubicBezTo>
                    <a:pt x="5684" y="8979"/>
                    <a:pt x="6820" y="13591"/>
                    <a:pt x="8526" y="18202"/>
                  </a:cubicBezTo>
                  <a:cubicBezTo>
                    <a:pt x="9663" y="21600"/>
                    <a:pt x="21600" y="20143"/>
                    <a:pt x="20463" y="16988"/>
                  </a:cubicBezTo>
                  <a:close/>
                </a:path>
              </a:pathLst>
            </a:custGeom>
            <a:solidFill>
              <a:srgbClr val="FFFFFF"/>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矩形"/>
          <p:cNvSpPr/>
          <p:nvPr/>
        </p:nvSpPr>
        <p:spPr>
          <a:xfrm>
            <a:off x="643467" y="1113367"/>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2.4 风险评价与分级</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69"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70" name="矩形"/>
          <p:cNvSpPr/>
          <p:nvPr/>
        </p:nvSpPr>
        <p:spPr>
          <a:xfrm>
            <a:off x="808567" y="1746673"/>
            <a:ext cx="381000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风险矩阵评价法（LS法）</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71" name="矩形"/>
          <p:cNvSpPr/>
          <p:nvPr/>
        </p:nvSpPr>
        <p:spPr>
          <a:xfrm>
            <a:off x="910167" y="2325793"/>
            <a:ext cx="10777220" cy="18059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矩阵法是一种简单易行的评价作业条件危险性的方法，它给出了两个变量，分别是表示危险源潜在后果的可能性（L）和后果（S）。识别出每个作业活动可能存在的危害，并判定这种危害可能产生的后果及产生这种后果的可能性，二者乘积，得出所确定危害的风险，然后进行风险分级，根据不同级别的风险，采取相应风险控制措施。</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72" name="矩形"/>
          <p:cNvSpPr/>
          <p:nvPr/>
        </p:nvSpPr>
        <p:spPr>
          <a:xfrm>
            <a:off x="5080001" y="4594014"/>
            <a:ext cx="3875192" cy="1505902"/>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R—</a:t>
            </a: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风险值</a:t>
            </a:r>
            <a:endPar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50000"/>
              </a:lnSpc>
              <a:spcBef>
                <a:spcPts val="0"/>
              </a:spcBef>
              <a:spcAft>
                <a:spcPts val="0"/>
              </a:spcAft>
              <a:buNone/>
            </a:pPr>
            <a:r>
              <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L--- </a:t>
            </a: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发生伤害的可能性</a:t>
            </a:r>
            <a:endPar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50000"/>
              </a:lnSpc>
              <a:spcBef>
                <a:spcPts val="0"/>
              </a:spcBef>
              <a:spcAft>
                <a:spcPts val="0"/>
              </a:spcAft>
              <a:buNone/>
            </a:pPr>
            <a:r>
              <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S---</a:t>
            </a: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发生伤害后果的严重程度</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73" name="矩形"/>
          <p:cNvSpPr/>
          <p:nvPr/>
        </p:nvSpPr>
        <p:spPr>
          <a:xfrm>
            <a:off x="2385411" y="4783135"/>
            <a:ext cx="2207975" cy="662939"/>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3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R=L X S</a:t>
            </a:r>
            <a:endParaRPr lang="zh-CN" altLang="en-US" sz="3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矩形"/>
          <p:cNvSpPr/>
          <p:nvPr/>
        </p:nvSpPr>
        <p:spPr>
          <a:xfrm>
            <a:off x="643467" y="1113367"/>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2.4 风险评价与分级</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78"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79" name="矩形"/>
          <p:cNvSpPr/>
          <p:nvPr/>
        </p:nvSpPr>
        <p:spPr>
          <a:xfrm>
            <a:off x="808567" y="1746673"/>
            <a:ext cx="381000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风险矩阵评价法（LS法）</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589" name="组合"/>
          <p:cNvGrpSpPr/>
          <p:nvPr/>
        </p:nvGrpSpPr>
        <p:grpSpPr>
          <a:xfrm>
            <a:off x="2190327" y="2490892"/>
            <a:ext cx="7999306" cy="3755814"/>
            <a:chOff x="2190327" y="2490892"/>
            <a:chExt cx="7999306" cy="3755814"/>
          </a:xfrm>
        </p:grpSpPr>
        <p:sp>
          <p:nvSpPr>
            <p:cNvPr id="580" name="矩形"/>
            <p:cNvSpPr/>
            <p:nvPr/>
          </p:nvSpPr>
          <p:spPr>
            <a:xfrm>
              <a:off x="2190327" y="2922692"/>
              <a:ext cx="2784686" cy="948689"/>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确定危害事件发生的可能性（</a:t>
              </a:r>
              <a:r>
                <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L</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81" name="矩形"/>
            <p:cNvSpPr/>
            <p:nvPr/>
          </p:nvSpPr>
          <p:spPr>
            <a:xfrm>
              <a:off x="7404947" y="2932853"/>
              <a:ext cx="2784685" cy="948689"/>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确定危害事件可能产生的后果（</a:t>
              </a:r>
              <a:r>
                <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S</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82" name="矩形"/>
            <p:cNvSpPr/>
            <p:nvPr/>
          </p:nvSpPr>
          <p:spPr>
            <a:xfrm>
              <a:off x="2617893" y="2490892"/>
              <a:ext cx="1728046" cy="379306"/>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步骤一</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83" name="矩形"/>
            <p:cNvSpPr/>
            <p:nvPr/>
          </p:nvSpPr>
          <p:spPr>
            <a:xfrm>
              <a:off x="7932420" y="2490892"/>
              <a:ext cx="1728046" cy="379306"/>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步骤二</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84" name="矩形"/>
            <p:cNvSpPr/>
            <p:nvPr/>
          </p:nvSpPr>
          <p:spPr>
            <a:xfrm>
              <a:off x="5244254" y="4218940"/>
              <a:ext cx="1728046" cy="379306"/>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步骤三</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85" name="矩形"/>
            <p:cNvSpPr/>
            <p:nvPr/>
          </p:nvSpPr>
          <p:spPr>
            <a:xfrm>
              <a:off x="2198793" y="4711700"/>
              <a:ext cx="7990839" cy="948690"/>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二者乘积，得出所确定危害的风险，然后进行风险分级，根据不同级别的风险，采取相应风险控制措施</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cxnSp>
          <p:nvCxnSpPr>
            <p:cNvPr id="586" name="直线连接线"/>
            <p:cNvCxnSpPr/>
            <p:nvPr/>
          </p:nvCxnSpPr>
          <p:spPr>
            <a:xfrm>
              <a:off x="5127413" y="3414606"/>
              <a:ext cx="2159847" cy="10159"/>
            </a:xfrm>
            <a:prstGeom prst="straightConnector1">
              <a:avLst/>
            </a:prstGeom>
            <a:noFill/>
            <a:ln w="19050" cap="flat" cmpd="sng">
              <a:solidFill>
                <a:srgbClr val="BFBFBF"/>
              </a:solidFill>
              <a:prstDash val="solid"/>
              <a:round/>
              <a:tailEnd type="triangle" w="med" len="med"/>
            </a:ln>
          </p:spPr>
        </p:cxnSp>
        <p:cxnSp>
          <p:nvCxnSpPr>
            <p:cNvPr id="587" name="直线连接线"/>
            <p:cNvCxnSpPr/>
            <p:nvPr/>
          </p:nvCxnSpPr>
          <p:spPr>
            <a:xfrm>
              <a:off x="8797715" y="4017433"/>
              <a:ext cx="1587" cy="623993"/>
            </a:xfrm>
            <a:prstGeom prst="straightConnector1">
              <a:avLst/>
            </a:prstGeom>
            <a:noFill/>
            <a:ln w="19050" cap="flat" cmpd="sng">
              <a:solidFill>
                <a:srgbClr val="BFBFBF"/>
              </a:solidFill>
              <a:prstDash val="solid"/>
              <a:round/>
              <a:tailEnd type="triangle" w="med" len="med"/>
            </a:ln>
          </p:spPr>
        </p:cxnSp>
        <p:sp>
          <p:nvSpPr>
            <p:cNvPr id="588" name="矩形"/>
            <p:cNvSpPr/>
            <p:nvPr/>
          </p:nvSpPr>
          <p:spPr>
            <a:xfrm>
              <a:off x="5518574" y="5867400"/>
              <a:ext cx="1281006" cy="379307"/>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R=L X S</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矩形"/>
          <p:cNvSpPr/>
          <p:nvPr/>
        </p:nvSpPr>
        <p:spPr>
          <a:xfrm>
            <a:off x="643467" y="1037167"/>
            <a:ext cx="5621867" cy="379656"/>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确定危害事件发生的可能性（L）</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94"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595" name="表格"/>
          <p:cNvGraphicFramePr>
            <a:graphicFrameLocks noGrp="1"/>
          </p:cNvGraphicFramePr>
          <p:nvPr/>
        </p:nvGraphicFramePr>
        <p:xfrm>
          <a:off x="690033" y="1478280"/>
          <a:ext cx="10913706" cy="5231536"/>
        </p:xfrm>
        <a:graphic>
          <a:graphicData uri="http://schemas.openxmlformats.org/drawingml/2006/table">
            <a:tbl>
              <a:tblPr bandRow="1">
                <a:noFill/>
              </a:tblPr>
              <a:tblGrid>
                <a:gridCol w="864425"/>
                <a:gridCol w="1631505"/>
                <a:gridCol w="2208936"/>
                <a:gridCol w="1919376"/>
                <a:gridCol w="2112416"/>
                <a:gridCol w="2129345"/>
              </a:tblGrid>
              <a:tr h="543128">
                <a:tc>
                  <a:txBody>
                    <a:bodyPr/>
                    <a:lstStyle/>
                    <a:p>
                      <a:pPr marL="0" indent="0" algn="ctr"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级值</a:t>
                      </a:r>
                      <a:endPar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频率</a:t>
                      </a:r>
                      <a:endPar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安全检查</a:t>
                      </a:r>
                      <a:endPar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操作规程</a:t>
                      </a:r>
                      <a:endPar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员工胜任程度</a:t>
                      </a:r>
                      <a:endParaRPr lang="en-US" altLang="zh-CN"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意识、技能、经验</a:t>
                      </a:r>
                      <a:endPar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控制措施</a:t>
                      </a:r>
                      <a:endParaRPr lang="en-US" altLang="zh-CN"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监控、联锁、报警、应急</a:t>
                      </a:r>
                      <a:endParaRPr lang="zh-CN" altLang="en-US" sz="13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r>
              <a:tr h="720928">
                <a:tc>
                  <a:txBody>
                    <a:bodyPr/>
                    <a:lstStyle/>
                    <a:p>
                      <a:pPr marL="0" indent="0" algn="ctr" eaLnBrk="1" latinLnBrk="0" hangingPunct="1">
                        <a:lnSpc>
                          <a:spcPct val="100000"/>
                        </a:lnSpc>
                        <a:spcBef>
                          <a:spcPts val="0"/>
                        </a:spcBef>
                        <a:spcAft>
                          <a:spcPts val="0"/>
                        </a:spcAft>
                        <a:buNone/>
                      </a:pPr>
                      <a:r>
                        <a:rPr lang="en-US" altLang="zh-CN"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每次作业或每月发生</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无检查（作业）标准，不按标准检查（作业）</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无操作规程或从不执行操作规程</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不胜任（无上岗资格证、无任何培训、无操作技能）</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无任何监控措施或有措施从未使用，无应急措施</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r h="941069">
                <a:tc>
                  <a:txBody>
                    <a:bodyPr/>
                    <a:lstStyle/>
                    <a:p>
                      <a:pPr marL="0" indent="0" algn="ctr" eaLnBrk="1" latinLnBrk="0" hangingPunct="1">
                        <a:lnSpc>
                          <a:spcPct val="100000"/>
                        </a:lnSpc>
                        <a:spcBef>
                          <a:spcPts val="0"/>
                        </a:spcBef>
                        <a:spcAft>
                          <a:spcPts val="0"/>
                        </a:spcAft>
                        <a:buNone/>
                      </a:pPr>
                      <a:r>
                        <a:rPr lang="en-US" altLang="zh-CN"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每季度发生</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检查（作业）标准不全或很少按标准检查（作业）</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操作规程不全或很少执行操作规程</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不够胜任（有上岗资格证，但没有接受有效培训、操作技能差）</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有监控措施但不能满足控制要求，措施部分投用；有应急措施但不完善或没演练</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r>
              <a:tr h="1144269">
                <a:tc>
                  <a:txBody>
                    <a:bodyPr/>
                    <a:lstStyle/>
                    <a:p>
                      <a:pPr marL="0" indent="0" algn="ctr" eaLnBrk="1" latinLnBrk="0" hangingPunct="1">
                        <a:lnSpc>
                          <a:spcPct val="100000"/>
                        </a:lnSpc>
                        <a:spcBef>
                          <a:spcPts val="0"/>
                        </a:spcBef>
                        <a:spcAft>
                          <a:spcPts val="0"/>
                        </a:spcAft>
                        <a:buNone/>
                      </a:pPr>
                      <a:r>
                        <a:rPr lang="en-US" altLang="zh-CN"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每年发生</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发生变更后检查（作业）标准未及时修订或多数时候不按照标准检查（作业）</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发生变更后未及时修订操作规程或多数操作不执行规程</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一般胜任（有上岗资格证，但经验、技能不足，曾多次出错）</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监控措施满足控制要求，但经常被停用或发生变更后不能及时恢复；有应急措施但未根据变更及时修订或作业人员不清楚</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r h="941069">
                <a:tc>
                  <a:txBody>
                    <a:bodyPr/>
                    <a:lstStyle/>
                    <a:p>
                      <a:pPr marL="0" indent="0" algn="ctr" eaLnBrk="1" latinLnBrk="0" hangingPunct="1">
                        <a:lnSpc>
                          <a:spcPct val="100000"/>
                        </a:lnSpc>
                        <a:spcBef>
                          <a:spcPts val="0"/>
                        </a:spcBef>
                        <a:spcAft>
                          <a:spcPts val="0"/>
                        </a:spcAft>
                        <a:buNone/>
                      </a:pPr>
                      <a:r>
                        <a:rPr lang="en-US" altLang="zh-CN"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每年发生或经常发生</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标准完善但偶尔不按标准检查（作业）</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操作规程齐全但偶尔不执行</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胜任（有上岗资格证、接受有效培训、经验、技能较好，但偶尔出错）</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just" eaLnBrk="1" fontAlgn="auto"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监控措施满足控制要求，但供电、连锁偶尔失电或误动作；有应急措施但每年只演练一次</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r>
              <a:tr h="941069">
                <a:tc>
                  <a:txBody>
                    <a:bodyPr/>
                    <a:lstStyle/>
                    <a:p>
                      <a:pPr marL="0" indent="0" algn="ctr" eaLnBrk="1" latinLnBrk="0" hangingPunct="1">
                        <a:lnSpc>
                          <a:spcPct val="100000"/>
                        </a:lnSpc>
                        <a:spcBef>
                          <a:spcPts val="0"/>
                        </a:spcBef>
                        <a:spcAft>
                          <a:spcPts val="0"/>
                        </a:spcAft>
                        <a:buNone/>
                      </a:pPr>
                      <a:r>
                        <a:rPr lang="en-US" altLang="zh-CN"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从未发生过</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标准完善、按标准检查作业</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操作规程齐全、严格执行并有记录</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高度胜任（有上岗资格证、接受有效培训、经验丰富、技能安全意识强）</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just" eaLnBrk="1" latinLnBrk="0" hangingPunct="1">
                        <a:lnSpc>
                          <a:spcPct val="100000"/>
                        </a:lnSpc>
                        <a:spcBef>
                          <a:spcPts val="0"/>
                        </a:spcBef>
                        <a:spcAft>
                          <a:spcPts val="0"/>
                        </a:spcAft>
                        <a:buNone/>
                      </a:pPr>
                      <a:r>
                        <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监控措施能满足控制要求，联锁从未失电或误动作，有应急措施每年至少演练二次</a:t>
                      </a:r>
                      <a:endParaRPr lang="zh-CN" altLang="en-US" sz="13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矩形"/>
          <p:cNvSpPr/>
          <p:nvPr/>
        </p:nvSpPr>
        <p:spPr>
          <a:xfrm>
            <a:off x="643467" y="1164167"/>
            <a:ext cx="5621867"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确定危害事件可能产生的后果（S）</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00"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601" name="表格"/>
          <p:cNvGraphicFramePr>
            <a:graphicFrameLocks noGrp="1"/>
          </p:cNvGraphicFramePr>
          <p:nvPr/>
        </p:nvGraphicFramePr>
        <p:xfrm>
          <a:off x="857673" y="1897380"/>
          <a:ext cx="10764696" cy="4367885"/>
        </p:xfrm>
        <a:graphic>
          <a:graphicData uri="http://schemas.openxmlformats.org/drawingml/2006/table">
            <a:tbl>
              <a:tblPr bandRow="1">
                <a:noFill/>
              </a:tblPr>
              <a:tblGrid>
                <a:gridCol w="846645"/>
                <a:gridCol w="2161527"/>
                <a:gridCol w="1880425"/>
                <a:gridCol w="2067547"/>
                <a:gridCol w="2068385"/>
                <a:gridCol w="1692465"/>
              </a:tblGrid>
              <a:tr h="487248">
                <a:tc>
                  <a:txBody>
                    <a:bodyPr/>
                    <a:lstStyle/>
                    <a:p>
                      <a:pPr marL="0" indent="0" algn="ctr" eaLnBrk="1" latinLnBrk="0" hangingPunct="1">
                        <a:lnSpc>
                          <a:spcPct val="100000"/>
                        </a:lnSpc>
                        <a:spcBef>
                          <a:spcPts val="0"/>
                        </a:spcBef>
                        <a:spcAft>
                          <a:spcPts val="0"/>
                        </a:spcAft>
                        <a:buNone/>
                      </a:pPr>
                      <a:r>
                        <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等级</a:t>
                      </a:r>
                      <a:endPar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法律法规符合性</a:t>
                      </a:r>
                      <a:endPar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人员伤害情况</a:t>
                      </a:r>
                      <a:endPar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财产损失</a:t>
                      </a:r>
                      <a:r>
                        <a:rPr lang="en-US" altLang="zh-CN"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万元</a:t>
                      </a:r>
                      <a:endPar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停工</a:t>
                      </a:r>
                      <a:endPar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企业形象</a:t>
                      </a:r>
                      <a:endParaRPr lang="zh-CN" altLang="en-US" sz="19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r>
              <a:tr h="775957">
                <a:tc>
                  <a:txBody>
                    <a:bodyPr/>
                    <a:lstStyle/>
                    <a:p>
                      <a:pPr marL="0" indent="0" algn="ctr" eaLnBrk="1" latinLnBrk="0" hangingPunct="1">
                        <a:lnSpc>
                          <a:spcPct val="100000"/>
                        </a:lnSpc>
                        <a:spcBef>
                          <a:spcPts val="0"/>
                        </a:spcBef>
                        <a:spcAft>
                          <a:spcPts val="0"/>
                        </a:spcAft>
                        <a:buNone/>
                      </a:pPr>
                      <a:r>
                        <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违反法律法规和标准</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死亡</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大于</a:t>
                      </a:r>
                      <a:r>
                        <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50</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部分装置（大于两套）或设备</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国内外重大影响</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r h="776808">
                <a:tc>
                  <a:txBody>
                    <a:bodyPr/>
                    <a:lstStyle/>
                    <a:p>
                      <a:pPr marL="0" indent="0" algn="ctr" eaLnBrk="1" latinLnBrk="0" hangingPunct="1">
                        <a:lnSpc>
                          <a:spcPct val="100000"/>
                        </a:lnSpc>
                        <a:spcBef>
                          <a:spcPts val="0"/>
                        </a:spcBef>
                        <a:spcAft>
                          <a:spcPts val="0"/>
                        </a:spcAft>
                        <a:buNone/>
                      </a:pPr>
                      <a:r>
                        <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fontAlgn="auto"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潜在违反法规和标准</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丧失劳动能力</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fontAlgn="auto"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大于</a:t>
                      </a:r>
                      <a:r>
                        <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25</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fontAlgn="auto"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两套装置停工或设备停工</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行业内、省内影响</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r>
              <a:tr h="775957">
                <a:tc>
                  <a:txBody>
                    <a:bodyPr/>
                    <a:lstStyle/>
                    <a:p>
                      <a:pPr marL="0" indent="0" algn="ctr" eaLnBrk="1" latinLnBrk="0" hangingPunct="1">
                        <a:lnSpc>
                          <a:spcPct val="100000"/>
                        </a:lnSpc>
                        <a:spcBef>
                          <a:spcPts val="0"/>
                        </a:spcBef>
                        <a:spcAft>
                          <a:spcPts val="0"/>
                        </a:spcAft>
                        <a:buNone/>
                      </a:pPr>
                      <a:r>
                        <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不符合上级或行业制度与规定</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截肢、骨折、听力丧失、慢性病</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fontAlgn="auto"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大于</a:t>
                      </a:r>
                      <a:r>
                        <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10</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fontAlgn="auto"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一套装置停工或设备停工</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地区影响</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r h="775957">
                <a:tc>
                  <a:txBody>
                    <a:bodyPr/>
                    <a:lstStyle/>
                    <a:p>
                      <a:pPr marL="0" indent="0" algn="ctr" eaLnBrk="1" latinLnBrk="0" hangingPunct="1">
                        <a:lnSpc>
                          <a:spcPct val="100000"/>
                        </a:lnSpc>
                        <a:spcBef>
                          <a:spcPts val="0"/>
                        </a:spcBef>
                        <a:spcAft>
                          <a:spcPts val="0"/>
                        </a:spcAft>
                        <a:buNone/>
                      </a:pPr>
                      <a:r>
                        <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不符合企业安全操作程序和规定</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轻微受伤、不影响工时</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小于</a:t>
                      </a:r>
                      <a:r>
                        <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10</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影响不大、几乎不停工</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公司及周边范围</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r>
              <a:tr h="775957">
                <a:tc>
                  <a:txBody>
                    <a:bodyPr/>
                    <a:lstStyle/>
                    <a:p>
                      <a:pPr marL="0" indent="0" algn="ctr" eaLnBrk="1" latinLnBrk="0" hangingPunct="1">
                        <a:lnSpc>
                          <a:spcPct val="100000"/>
                        </a:lnSpc>
                        <a:spcBef>
                          <a:spcPts val="0"/>
                        </a:spcBef>
                        <a:spcAft>
                          <a:spcPts val="0"/>
                        </a:spcAft>
                        <a:buNone/>
                      </a:pPr>
                      <a:r>
                        <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完全符合</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无伤亡</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无损失</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fontAlgn="auto"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没有停工</a:t>
                      </a:r>
                      <a:endParaRPr lang="en-US" altLang="zh-CN"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形象没有受损</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矩形"/>
          <p:cNvSpPr/>
          <p:nvPr/>
        </p:nvSpPr>
        <p:spPr>
          <a:xfrm>
            <a:off x="643467" y="1164167"/>
            <a:ext cx="5621867"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风险矩阵评价法（LS法）</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06"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607" name="表格"/>
          <p:cNvGraphicFramePr>
            <a:graphicFrameLocks noGrp="1"/>
          </p:cNvGraphicFramePr>
          <p:nvPr/>
        </p:nvGraphicFramePr>
        <p:xfrm>
          <a:off x="1082887" y="1965960"/>
          <a:ext cx="10136504" cy="4566031"/>
        </p:xfrm>
        <a:graphic>
          <a:graphicData uri="http://schemas.openxmlformats.org/drawingml/2006/table">
            <a:tbl>
              <a:tblPr bandRow="1">
                <a:noFill/>
              </a:tblPr>
              <a:tblGrid>
                <a:gridCol w="1681479"/>
                <a:gridCol w="1681479"/>
                <a:gridCol w="1681479"/>
                <a:gridCol w="1681479"/>
                <a:gridCol w="1681479"/>
                <a:gridCol w="1681479"/>
              </a:tblGrid>
              <a:tr h="859790">
                <a:tc>
                  <a:txBody>
                    <a:bodyPr/>
                    <a:lstStyle/>
                    <a:p>
                      <a:pPr marL="0" indent="0" algn="l"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L</a:t>
                      </a: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S</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lnTlToBr w="12700">
                      <a:solidFill>
                        <a:srgbClr val="000000"/>
                      </a:solidFill>
                      <a:prstDash val="solid"/>
                      <a:headEnd type="none" w="med" len="med"/>
                      <a:tailEnd type="none" w="med" len="med"/>
                    </a:lnTlToBr>
                    <a:solidFill>
                      <a:srgbClr val="F2F2F2"/>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r h="741248">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r>
              <a:tr h="741248">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6</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8</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00"/>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10</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00"/>
                    </a:solidFill>
                  </a:tcPr>
                </a:tc>
              </a:tr>
              <a:tr h="741248">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6</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9</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00"/>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12</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00"/>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15</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6600"/>
                    </a:solidFill>
                  </a:tcPr>
                </a:tc>
              </a:tr>
              <a:tr h="741248">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8</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00"/>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12</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00"/>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16</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6600"/>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C00000"/>
                    </a:solidFill>
                  </a:tcPr>
                </a:tc>
              </a:tr>
              <a:tr h="741248">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10</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00"/>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15</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6600"/>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en-US" altLang="zh-CN"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25</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C00000"/>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矩形"/>
          <p:cNvSpPr/>
          <p:nvPr/>
        </p:nvSpPr>
        <p:spPr>
          <a:xfrm>
            <a:off x="643467" y="1164167"/>
            <a:ext cx="5621867"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风险等级判定及控制措施</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12"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613" name="表格"/>
          <p:cNvGraphicFramePr>
            <a:graphicFrameLocks noGrp="1"/>
          </p:cNvGraphicFramePr>
          <p:nvPr/>
        </p:nvGraphicFramePr>
        <p:xfrm>
          <a:off x="818727" y="1866054"/>
          <a:ext cx="10580141" cy="4618558"/>
        </p:xfrm>
        <a:graphic>
          <a:graphicData uri="http://schemas.openxmlformats.org/drawingml/2006/table">
            <a:tbl>
              <a:tblPr bandRow="1">
                <a:noFill/>
              </a:tblPr>
              <a:tblGrid>
                <a:gridCol w="1374127"/>
                <a:gridCol w="732345"/>
                <a:gridCol w="1465580"/>
                <a:gridCol w="4853927"/>
                <a:gridCol w="2106498"/>
              </a:tblGrid>
              <a:tr h="589699">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风险度</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gridSpan="2">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等级</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hMerge="1">
                  <a:tcPr marL="68580" marR="6858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应采取的措施</a:t>
                      </a:r>
                      <a:r>
                        <a:rPr lang="en-US" altLang="zh-CN"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行动</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实施期限</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r>
              <a:tr h="859790">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20—25</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重大风险</a:t>
                      </a:r>
                      <a:endParaRPr lang="zh-CN" altLang="en-US" sz="2400" b="0"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在采取措施降低危害前，不能继续作业，对改进措施进行评估</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立刻</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r h="859790">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15—16</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较大风险</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FC000"/>
                    </a:solidFill>
                  </a:tcPr>
                </a:tc>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采取紧急措施降低风险，建立运行控制程序，定期检查，测量及评估</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立即或近期整改</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r>
              <a:tr h="859790">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8—12</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ctr" eaLnBrk="1" fontAlgn="auto"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一般风险</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FFF00"/>
                    </a:solidFill>
                  </a:tcPr>
                </a:tc>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可考虑建立目标，建立操作规程，加强培训及沟通</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年内治理</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r h="859790">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4—6</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低风险</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5B9BD5"/>
                    </a:solidFill>
                  </a:tcPr>
                </a:tc>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可考虑建立操作规程，作业指导书但需定期检查</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有条件时治理</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r>
              <a:tr h="589699">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低风险</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5B9BD5"/>
                    </a:solidFill>
                  </a:tcPr>
                </a:tc>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无需采用控制措施</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需保存记录</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18" name="矩形"/>
          <p:cNvSpPr/>
          <p:nvPr/>
        </p:nvSpPr>
        <p:spPr>
          <a:xfrm>
            <a:off x="643467" y="1113367"/>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2.4 风险评价与分级</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19" name="矩形"/>
          <p:cNvSpPr/>
          <p:nvPr/>
        </p:nvSpPr>
        <p:spPr>
          <a:xfrm>
            <a:off x="808567" y="1746673"/>
            <a:ext cx="381000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作业条件危险性评价法（LEC法）</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20" name="矩形"/>
          <p:cNvSpPr/>
          <p:nvPr/>
        </p:nvSpPr>
        <p:spPr>
          <a:xfrm>
            <a:off x="1337734" y="2551854"/>
            <a:ext cx="5405967" cy="197739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L—发生事故的可能性大小</a:t>
            </a:r>
            <a:endPar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50000"/>
              </a:lnSpc>
              <a:spcBef>
                <a:spcPts val="0"/>
              </a:spcBef>
              <a:spcAft>
                <a:spcPts val="0"/>
              </a:spcAft>
              <a:buNone/>
            </a:pPr>
            <a:r>
              <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E—人体暴露在这种危险环境中的频繁程度</a:t>
            </a:r>
            <a:endPar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50000"/>
              </a:lnSpc>
              <a:spcBef>
                <a:spcPts val="0"/>
              </a:spcBef>
              <a:spcAft>
                <a:spcPts val="0"/>
              </a:spcAft>
              <a:buNone/>
            </a:pPr>
            <a:r>
              <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C—一旦发生事故会造成的损失后果 </a:t>
            </a:r>
            <a:endPar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50000"/>
              </a:lnSpc>
              <a:spcBef>
                <a:spcPts val="0"/>
              </a:spcBef>
              <a:spcAft>
                <a:spcPts val="0"/>
              </a:spcAft>
              <a:buNone/>
            </a:pPr>
            <a:r>
              <a:rPr lang="en-US" altLang="zh-CN"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D = L×E×C危险性的大小 </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66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912274" y="2175933"/>
            <a:ext cx="6285654" cy="4693921"/>
            <a:chOff x="5912274" y="2175933"/>
            <a:chExt cx="6285654" cy="4693921"/>
          </a:xfrm>
        </p:grpSpPr>
        <p:sp>
          <p:nvSpPr>
            <p:cNvPr id="621" name="曲线"/>
            <p:cNvSpPr/>
            <p:nvPr/>
          </p:nvSpPr>
          <p:spPr>
            <a:xfrm flipH="1">
              <a:off x="8866074" y="2828096"/>
              <a:ext cx="2559129" cy="1458022"/>
            </a:xfrm>
            <a:custGeom>
              <a:avLst/>
              <a:gdLst>
                <a:gd name="T1" fmla="*/ 0 w 21600"/>
                <a:gd name="T2" fmla="*/ 0 h 21600"/>
                <a:gd name="T3" fmla="*/ 21600 w 21600"/>
                <a:gd name="T4" fmla="*/ 21600 h 21600"/>
              </a:gdLst>
              <a:ahLst/>
              <a:cxnLst/>
              <a:rect l="T1" t="T2" r="T3" b="T4"/>
              <a:pathLst>
                <a:path w="21600" h="21600">
                  <a:moveTo>
                    <a:pt x="17985" y="0"/>
                  </a:moveTo>
                  <a:lnTo>
                    <a:pt x="122" y="12954"/>
                  </a:lnTo>
                  <a:lnTo>
                    <a:pt x="23" y="13869"/>
                  </a:lnTo>
                  <a:lnTo>
                    <a:pt x="0" y="13948"/>
                  </a:lnTo>
                  <a:lnTo>
                    <a:pt x="6691" y="20491"/>
                  </a:lnTo>
                  <a:lnTo>
                    <a:pt x="9592" y="21600"/>
                  </a:lnTo>
                  <a:lnTo>
                    <a:pt x="21600" y="12884"/>
                  </a:lnTo>
                  <a:lnTo>
                    <a:pt x="17985" y="0"/>
                  </a:lnTo>
                  <a:close/>
                </a:path>
              </a:pathLst>
            </a:custGeom>
            <a:solidFill>
              <a:srgbClr val="FED6B7"/>
            </a:solidFill>
            <a:ln w="9525" cap="flat" cmpd="sng">
              <a:noFill/>
              <a:prstDash val="solid"/>
              <a:round/>
            </a:ln>
          </p:spPr>
          <p:txBody>
            <a:bodyPr rtlCol="0" anchor="ctr"/>
            <a:lstStyle/>
            <a:p>
              <a:pPr algn="ctr"/>
            </a:p>
          </p:txBody>
        </p:sp>
        <p:sp>
          <p:nvSpPr>
            <p:cNvPr id="622" name="曲线"/>
            <p:cNvSpPr/>
            <p:nvPr/>
          </p:nvSpPr>
          <p:spPr>
            <a:xfrm flipH="1">
              <a:off x="9983616" y="3239334"/>
              <a:ext cx="2214311" cy="1948185"/>
            </a:xfrm>
            <a:custGeom>
              <a:avLst/>
              <a:gdLst>
                <a:gd name="T1" fmla="*/ 0 w 21600"/>
                <a:gd name="T2" fmla="*/ 0 h 21600"/>
                <a:gd name="T3" fmla="*/ 21600 w 21600"/>
                <a:gd name="T4" fmla="*/ 21600 h 21600"/>
              </a:gdLst>
              <a:ahLst/>
              <a:cxnLst/>
              <a:rect l="T1" t="T2" r="T3" b="T4"/>
              <a:pathLst>
                <a:path w="21600" h="21600">
                  <a:moveTo>
                    <a:pt x="15391" y="0"/>
                  </a:moveTo>
                  <a:lnTo>
                    <a:pt x="0" y="7173"/>
                  </a:lnTo>
                  <a:lnTo>
                    <a:pt x="0" y="21600"/>
                  </a:lnTo>
                  <a:lnTo>
                    <a:pt x="21600" y="11517"/>
                  </a:lnTo>
                  <a:lnTo>
                    <a:pt x="15391" y="0"/>
                  </a:lnTo>
                  <a:close/>
                </a:path>
              </a:pathLst>
            </a:custGeom>
            <a:solidFill>
              <a:srgbClr val="C00000"/>
            </a:solidFill>
            <a:ln w="9525" cap="flat" cmpd="sng">
              <a:noFill/>
              <a:prstDash val="solid"/>
              <a:round/>
            </a:ln>
          </p:spPr>
          <p:txBody>
            <a:bodyPr rtlCol="0" anchor="ctr"/>
            <a:lstStyle/>
            <a:p>
              <a:pPr algn="ctr"/>
            </a:p>
          </p:txBody>
        </p:sp>
        <p:sp>
          <p:nvSpPr>
            <p:cNvPr id="623" name="曲线"/>
            <p:cNvSpPr/>
            <p:nvPr/>
          </p:nvSpPr>
          <p:spPr>
            <a:xfrm flipH="1">
              <a:off x="7287391" y="3035792"/>
              <a:ext cx="1811331" cy="722780"/>
            </a:xfrm>
            <a:custGeom>
              <a:avLst/>
              <a:gdLst>
                <a:gd name="T1" fmla="*/ 0 w 21600"/>
                <a:gd name="T2" fmla="*/ 0 h 21600"/>
                <a:gd name="T3" fmla="*/ 21600 w 21600"/>
                <a:gd name="T4" fmla="*/ 21600 h 21600"/>
              </a:gdLst>
              <a:ahLst/>
              <a:cxnLst/>
              <a:rect l="T1" t="T2" r="T3" b="T4"/>
              <a:pathLst>
                <a:path w="21600" h="21600">
                  <a:moveTo>
                    <a:pt x="21600" y="2722"/>
                  </a:moveTo>
                  <a:lnTo>
                    <a:pt x="14666" y="20283"/>
                  </a:lnTo>
                  <a:lnTo>
                    <a:pt x="14666" y="20283"/>
                  </a:lnTo>
                  <a:lnTo>
                    <a:pt x="14609" y="20372"/>
                  </a:lnTo>
                  <a:lnTo>
                    <a:pt x="14551" y="20479"/>
                  </a:lnTo>
                  <a:lnTo>
                    <a:pt x="14468" y="20568"/>
                  </a:lnTo>
                  <a:lnTo>
                    <a:pt x="14361" y="20656"/>
                  </a:lnTo>
                  <a:lnTo>
                    <a:pt x="14254" y="20763"/>
                  </a:lnTo>
                  <a:lnTo>
                    <a:pt x="14122" y="20834"/>
                  </a:lnTo>
                  <a:lnTo>
                    <a:pt x="13824" y="20995"/>
                  </a:lnTo>
                  <a:lnTo>
                    <a:pt x="13486" y="21101"/>
                  </a:lnTo>
                  <a:lnTo>
                    <a:pt x="13082" y="21226"/>
                  </a:lnTo>
                  <a:lnTo>
                    <a:pt x="12652" y="21315"/>
                  </a:lnTo>
                  <a:lnTo>
                    <a:pt x="12174" y="21404"/>
                  </a:lnTo>
                  <a:lnTo>
                    <a:pt x="11670" y="21475"/>
                  </a:lnTo>
                  <a:lnTo>
                    <a:pt x="11126" y="21528"/>
                  </a:lnTo>
                  <a:lnTo>
                    <a:pt x="10556" y="21564"/>
                  </a:lnTo>
                  <a:lnTo>
                    <a:pt x="9962" y="21582"/>
                  </a:lnTo>
                  <a:lnTo>
                    <a:pt x="9359" y="21600"/>
                  </a:lnTo>
                  <a:lnTo>
                    <a:pt x="8740" y="21600"/>
                  </a:lnTo>
                  <a:lnTo>
                    <a:pt x="8113" y="21582"/>
                  </a:lnTo>
                  <a:lnTo>
                    <a:pt x="7486" y="21564"/>
                  </a:lnTo>
                  <a:lnTo>
                    <a:pt x="6215" y="21475"/>
                  </a:lnTo>
                  <a:lnTo>
                    <a:pt x="4976" y="21350"/>
                  </a:lnTo>
                  <a:lnTo>
                    <a:pt x="4382" y="21261"/>
                  </a:lnTo>
                  <a:lnTo>
                    <a:pt x="3804" y="21172"/>
                  </a:lnTo>
                  <a:lnTo>
                    <a:pt x="3260" y="21084"/>
                  </a:lnTo>
                  <a:lnTo>
                    <a:pt x="2731" y="20959"/>
                  </a:lnTo>
                  <a:lnTo>
                    <a:pt x="2245" y="20852"/>
                  </a:lnTo>
                  <a:lnTo>
                    <a:pt x="1791" y="20745"/>
                  </a:lnTo>
                  <a:lnTo>
                    <a:pt x="1378" y="20621"/>
                  </a:lnTo>
                  <a:lnTo>
                    <a:pt x="1023" y="20479"/>
                  </a:lnTo>
                  <a:lnTo>
                    <a:pt x="709" y="20336"/>
                  </a:lnTo>
                  <a:lnTo>
                    <a:pt x="437" y="20194"/>
                  </a:lnTo>
                  <a:lnTo>
                    <a:pt x="330" y="20123"/>
                  </a:lnTo>
                  <a:lnTo>
                    <a:pt x="231" y="20052"/>
                  </a:lnTo>
                  <a:lnTo>
                    <a:pt x="156" y="19963"/>
                  </a:lnTo>
                  <a:lnTo>
                    <a:pt x="90" y="19891"/>
                  </a:lnTo>
                  <a:lnTo>
                    <a:pt x="90" y="19891"/>
                  </a:lnTo>
                  <a:lnTo>
                    <a:pt x="49" y="19820"/>
                  </a:lnTo>
                  <a:lnTo>
                    <a:pt x="24" y="19731"/>
                  </a:lnTo>
                  <a:lnTo>
                    <a:pt x="0" y="19660"/>
                  </a:lnTo>
                  <a:lnTo>
                    <a:pt x="0" y="19607"/>
                  </a:lnTo>
                  <a:lnTo>
                    <a:pt x="24" y="19518"/>
                  </a:lnTo>
                  <a:lnTo>
                    <a:pt x="49" y="19464"/>
                  </a:lnTo>
                  <a:lnTo>
                    <a:pt x="90" y="19393"/>
                  </a:lnTo>
                  <a:lnTo>
                    <a:pt x="148" y="19340"/>
                  </a:lnTo>
                  <a:lnTo>
                    <a:pt x="297" y="19198"/>
                  </a:lnTo>
                  <a:lnTo>
                    <a:pt x="495" y="19091"/>
                  </a:lnTo>
                  <a:lnTo>
                    <a:pt x="734" y="18966"/>
                  </a:lnTo>
                  <a:lnTo>
                    <a:pt x="1015" y="18877"/>
                  </a:lnTo>
                  <a:lnTo>
                    <a:pt x="1328" y="18753"/>
                  </a:lnTo>
                  <a:lnTo>
                    <a:pt x="1667" y="18664"/>
                  </a:lnTo>
                  <a:lnTo>
                    <a:pt x="2443" y="18468"/>
                  </a:lnTo>
                  <a:lnTo>
                    <a:pt x="3309" y="18272"/>
                  </a:lnTo>
                  <a:lnTo>
                    <a:pt x="4225" y="18059"/>
                  </a:lnTo>
                  <a:lnTo>
                    <a:pt x="5158" y="17881"/>
                  </a:lnTo>
                  <a:lnTo>
                    <a:pt x="6082" y="17667"/>
                  </a:lnTo>
                  <a:lnTo>
                    <a:pt x="6982" y="17436"/>
                  </a:lnTo>
                  <a:lnTo>
                    <a:pt x="7411" y="17294"/>
                  </a:lnTo>
                  <a:lnTo>
                    <a:pt x="7816" y="17169"/>
                  </a:lnTo>
                  <a:lnTo>
                    <a:pt x="8204" y="17027"/>
                  </a:lnTo>
                  <a:lnTo>
                    <a:pt x="8559" y="16902"/>
                  </a:lnTo>
                  <a:lnTo>
                    <a:pt x="8881" y="16742"/>
                  </a:lnTo>
                  <a:lnTo>
                    <a:pt x="9169" y="16582"/>
                  </a:lnTo>
                  <a:lnTo>
                    <a:pt x="9417" y="16422"/>
                  </a:lnTo>
                  <a:lnTo>
                    <a:pt x="9632" y="16226"/>
                  </a:lnTo>
                  <a:lnTo>
                    <a:pt x="9714" y="16137"/>
                  </a:lnTo>
                  <a:lnTo>
                    <a:pt x="9788" y="16030"/>
                  </a:lnTo>
                  <a:lnTo>
                    <a:pt x="9854" y="15942"/>
                  </a:lnTo>
                  <a:lnTo>
                    <a:pt x="9896" y="15835"/>
                  </a:lnTo>
                  <a:lnTo>
                    <a:pt x="15162" y="4021"/>
                  </a:lnTo>
                  <a:lnTo>
                    <a:pt x="15162" y="4021"/>
                  </a:lnTo>
                  <a:lnTo>
                    <a:pt x="15434" y="3433"/>
                  </a:lnTo>
                  <a:lnTo>
                    <a:pt x="15715" y="2864"/>
                  </a:lnTo>
                  <a:lnTo>
                    <a:pt x="15995" y="2384"/>
                  </a:lnTo>
                  <a:lnTo>
                    <a:pt x="16251" y="1939"/>
                  </a:lnTo>
                  <a:lnTo>
                    <a:pt x="16523" y="1565"/>
                  </a:lnTo>
                  <a:lnTo>
                    <a:pt x="16771" y="1209"/>
                  </a:lnTo>
                  <a:lnTo>
                    <a:pt x="17027" y="925"/>
                  </a:lnTo>
                  <a:lnTo>
                    <a:pt x="17283" y="676"/>
                  </a:lnTo>
                  <a:lnTo>
                    <a:pt x="17522" y="462"/>
                  </a:lnTo>
                  <a:lnTo>
                    <a:pt x="17762" y="302"/>
                  </a:lnTo>
                  <a:lnTo>
                    <a:pt x="17993" y="177"/>
                  </a:lnTo>
                  <a:lnTo>
                    <a:pt x="18215" y="88"/>
                  </a:lnTo>
                  <a:lnTo>
                    <a:pt x="18438" y="17"/>
                  </a:lnTo>
                  <a:lnTo>
                    <a:pt x="18661" y="0"/>
                  </a:lnTo>
                  <a:lnTo>
                    <a:pt x="18876" y="0"/>
                  </a:lnTo>
                  <a:lnTo>
                    <a:pt x="19074" y="35"/>
                  </a:lnTo>
                  <a:lnTo>
                    <a:pt x="19280" y="106"/>
                  </a:lnTo>
                  <a:lnTo>
                    <a:pt x="19470" y="195"/>
                  </a:lnTo>
                  <a:lnTo>
                    <a:pt x="19668" y="302"/>
                  </a:lnTo>
                  <a:lnTo>
                    <a:pt x="19850" y="427"/>
                  </a:lnTo>
                  <a:lnTo>
                    <a:pt x="20031" y="569"/>
                  </a:lnTo>
                  <a:lnTo>
                    <a:pt x="20205" y="711"/>
                  </a:lnTo>
                  <a:lnTo>
                    <a:pt x="20370" y="889"/>
                  </a:lnTo>
                  <a:lnTo>
                    <a:pt x="20527" y="1085"/>
                  </a:lnTo>
                  <a:lnTo>
                    <a:pt x="20683" y="1281"/>
                  </a:lnTo>
                  <a:lnTo>
                    <a:pt x="20832" y="1458"/>
                  </a:lnTo>
                  <a:lnTo>
                    <a:pt x="21113" y="1885"/>
                  </a:lnTo>
                  <a:lnTo>
                    <a:pt x="21368" y="2313"/>
                  </a:lnTo>
                  <a:lnTo>
                    <a:pt x="21600" y="2722"/>
                  </a:lnTo>
                  <a:lnTo>
                    <a:pt x="21600" y="2722"/>
                  </a:lnTo>
                  <a:close/>
                </a:path>
              </a:pathLst>
            </a:custGeom>
            <a:solidFill>
              <a:srgbClr val="FED6B7"/>
            </a:solidFill>
            <a:ln w="9525" cap="flat" cmpd="sng">
              <a:noFill/>
              <a:prstDash val="solid"/>
              <a:round/>
            </a:ln>
          </p:spPr>
          <p:txBody>
            <a:bodyPr rtlCol="0" anchor="ctr"/>
            <a:lstStyle/>
            <a:p>
              <a:pPr algn="ctr"/>
            </a:p>
          </p:txBody>
        </p:sp>
        <p:sp>
          <p:nvSpPr>
            <p:cNvPr id="624" name="曲线"/>
            <p:cNvSpPr/>
            <p:nvPr/>
          </p:nvSpPr>
          <p:spPr>
            <a:xfrm flipH="1">
              <a:off x="7121213" y="2175933"/>
              <a:ext cx="2446959" cy="1570179"/>
            </a:xfrm>
            <a:custGeom>
              <a:avLst/>
              <a:gdLst>
                <a:gd name="T1" fmla="*/ 0 w 21600"/>
                <a:gd name="T2" fmla="*/ 0 h 21600"/>
                <a:gd name="T3" fmla="*/ 21600 w 21600"/>
                <a:gd name="T4" fmla="*/ 21600 h 21600"/>
              </a:gdLst>
              <a:ahLst/>
              <a:cxnLst/>
              <a:rect l="T1" t="T2" r="T3" b="T4"/>
              <a:pathLst>
                <a:path w="21600" h="21600">
                  <a:moveTo>
                    <a:pt x="18756" y="9972"/>
                  </a:moveTo>
                  <a:lnTo>
                    <a:pt x="18756" y="9972"/>
                  </a:lnTo>
                  <a:lnTo>
                    <a:pt x="18756" y="9972"/>
                  </a:lnTo>
                  <a:lnTo>
                    <a:pt x="18823" y="9810"/>
                  </a:lnTo>
                  <a:lnTo>
                    <a:pt x="18878" y="9630"/>
                  </a:lnTo>
                  <a:lnTo>
                    <a:pt x="18927" y="9459"/>
                  </a:lnTo>
                  <a:lnTo>
                    <a:pt x="18964" y="9272"/>
                  </a:lnTo>
                  <a:lnTo>
                    <a:pt x="18988" y="9093"/>
                  </a:lnTo>
                  <a:lnTo>
                    <a:pt x="19013" y="8921"/>
                  </a:lnTo>
                  <a:lnTo>
                    <a:pt x="19025" y="8734"/>
                  </a:lnTo>
                  <a:lnTo>
                    <a:pt x="19025" y="8563"/>
                  </a:lnTo>
                  <a:lnTo>
                    <a:pt x="19019" y="8384"/>
                  </a:lnTo>
                  <a:lnTo>
                    <a:pt x="19013" y="8204"/>
                  </a:lnTo>
                  <a:lnTo>
                    <a:pt x="18988" y="8041"/>
                  </a:lnTo>
                  <a:lnTo>
                    <a:pt x="18958" y="7870"/>
                  </a:lnTo>
                  <a:lnTo>
                    <a:pt x="18921" y="7707"/>
                  </a:lnTo>
                  <a:lnTo>
                    <a:pt x="18878" y="7561"/>
                  </a:lnTo>
                  <a:lnTo>
                    <a:pt x="18829" y="7406"/>
                  </a:lnTo>
                  <a:lnTo>
                    <a:pt x="18768" y="7259"/>
                  </a:lnTo>
                  <a:lnTo>
                    <a:pt x="18707" y="7129"/>
                  </a:lnTo>
                  <a:lnTo>
                    <a:pt x="18640" y="6990"/>
                  </a:lnTo>
                  <a:lnTo>
                    <a:pt x="18560" y="6876"/>
                  </a:lnTo>
                  <a:lnTo>
                    <a:pt x="18474" y="6762"/>
                  </a:lnTo>
                  <a:lnTo>
                    <a:pt x="18383" y="6664"/>
                  </a:lnTo>
                  <a:lnTo>
                    <a:pt x="18291" y="6583"/>
                  </a:lnTo>
                  <a:lnTo>
                    <a:pt x="18193" y="6510"/>
                  </a:lnTo>
                  <a:lnTo>
                    <a:pt x="18083" y="6444"/>
                  </a:lnTo>
                  <a:lnTo>
                    <a:pt x="17973" y="6396"/>
                  </a:lnTo>
                  <a:lnTo>
                    <a:pt x="17851" y="6363"/>
                  </a:lnTo>
                  <a:lnTo>
                    <a:pt x="17728" y="6339"/>
                  </a:lnTo>
                  <a:lnTo>
                    <a:pt x="17606" y="6330"/>
                  </a:lnTo>
                  <a:lnTo>
                    <a:pt x="17465" y="6339"/>
                  </a:lnTo>
                  <a:lnTo>
                    <a:pt x="17331" y="6379"/>
                  </a:lnTo>
                  <a:lnTo>
                    <a:pt x="17190" y="6420"/>
                  </a:lnTo>
                  <a:lnTo>
                    <a:pt x="17043" y="6485"/>
                  </a:lnTo>
                  <a:lnTo>
                    <a:pt x="17043" y="6485"/>
                  </a:lnTo>
                  <a:lnTo>
                    <a:pt x="17123" y="6322"/>
                  </a:lnTo>
                  <a:lnTo>
                    <a:pt x="17190" y="6159"/>
                  </a:lnTo>
                  <a:lnTo>
                    <a:pt x="17239" y="5988"/>
                  </a:lnTo>
                  <a:lnTo>
                    <a:pt x="17282" y="5817"/>
                  </a:lnTo>
                  <a:lnTo>
                    <a:pt x="17306" y="5646"/>
                  </a:lnTo>
                  <a:lnTo>
                    <a:pt x="17313" y="5483"/>
                  </a:lnTo>
                  <a:lnTo>
                    <a:pt x="17313" y="5304"/>
                  </a:lnTo>
                  <a:lnTo>
                    <a:pt x="17306" y="5141"/>
                  </a:lnTo>
                  <a:lnTo>
                    <a:pt x="17282" y="4970"/>
                  </a:lnTo>
                  <a:lnTo>
                    <a:pt x="17245" y="4807"/>
                  </a:lnTo>
                  <a:lnTo>
                    <a:pt x="17209" y="4644"/>
                  </a:lnTo>
                  <a:lnTo>
                    <a:pt x="17154" y="4489"/>
                  </a:lnTo>
                  <a:lnTo>
                    <a:pt x="17086" y="4326"/>
                  </a:lnTo>
                  <a:lnTo>
                    <a:pt x="17019" y="4179"/>
                  </a:lnTo>
                  <a:lnTo>
                    <a:pt x="16939" y="4025"/>
                  </a:lnTo>
                  <a:lnTo>
                    <a:pt x="16854" y="3894"/>
                  </a:lnTo>
                  <a:lnTo>
                    <a:pt x="16762" y="3764"/>
                  </a:lnTo>
                  <a:lnTo>
                    <a:pt x="16664" y="3642"/>
                  </a:lnTo>
                  <a:lnTo>
                    <a:pt x="16560" y="3528"/>
                  </a:lnTo>
                  <a:lnTo>
                    <a:pt x="16444" y="3413"/>
                  </a:lnTo>
                  <a:lnTo>
                    <a:pt x="16334" y="3316"/>
                  </a:lnTo>
                  <a:lnTo>
                    <a:pt x="16212" y="3226"/>
                  </a:lnTo>
                  <a:lnTo>
                    <a:pt x="16089" y="3161"/>
                  </a:lnTo>
                  <a:lnTo>
                    <a:pt x="15967" y="3088"/>
                  </a:lnTo>
                  <a:lnTo>
                    <a:pt x="15833" y="3031"/>
                  </a:lnTo>
                  <a:lnTo>
                    <a:pt x="15704" y="2998"/>
                  </a:lnTo>
                  <a:lnTo>
                    <a:pt x="15576" y="2973"/>
                  </a:lnTo>
                  <a:lnTo>
                    <a:pt x="15441" y="2957"/>
                  </a:lnTo>
                  <a:lnTo>
                    <a:pt x="15307" y="2957"/>
                  </a:lnTo>
                  <a:lnTo>
                    <a:pt x="15172" y="2973"/>
                  </a:lnTo>
                  <a:lnTo>
                    <a:pt x="15038" y="3006"/>
                  </a:lnTo>
                  <a:lnTo>
                    <a:pt x="14909" y="3063"/>
                  </a:lnTo>
                  <a:lnTo>
                    <a:pt x="14909" y="3063"/>
                  </a:lnTo>
                  <a:lnTo>
                    <a:pt x="14976" y="2892"/>
                  </a:lnTo>
                  <a:lnTo>
                    <a:pt x="15025" y="2721"/>
                  </a:lnTo>
                  <a:lnTo>
                    <a:pt x="15056" y="2550"/>
                  </a:lnTo>
                  <a:lnTo>
                    <a:pt x="15080" y="2387"/>
                  </a:lnTo>
                  <a:lnTo>
                    <a:pt x="15080" y="2216"/>
                  </a:lnTo>
                  <a:lnTo>
                    <a:pt x="15074" y="2053"/>
                  </a:lnTo>
                  <a:lnTo>
                    <a:pt x="15044" y="1882"/>
                  </a:lnTo>
                  <a:lnTo>
                    <a:pt x="15013" y="1727"/>
                  </a:lnTo>
                  <a:lnTo>
                    <a:pt x="14958" y="1564"/>
                  </a:lnTo>
                  <a:lnTo>
                    <a:pt x="14903" y="1409"/>
                  </a:lnTo>
                  <a:lnTo>
                    <a:pt x="14824" y="1254"/>
                  </a:lnTo>
                  <a:lnTo>
                    <a:pt x="14744" y="1116"/>
                  </a:lnTo>
                  <a:lnTo>
                    <a:pt x="14652" y="977"/>
                  </a:lnTo>
                  <a:lnTo>
                    <a:pt x="14548" y="847"/>
                  </a:lnTo>
                  <a:lnTo>
                    <a:pt x="14450" y="717"/>
                  </a:lnTo>
                  <a:lnTo>
                    <a:pt x="14334" y="602"/>
                  </a:lnTo>
                  <a:lnTo>
                    <a:pt x="14206" y="497"/>
                  </a:lnTo>
                  <a:lnTo>
                    <a:pt x="14077" y="407"/>
                  </a:lnTo>
                  <a:lnTo>
                    <a:pt x="13949" y="309"/>
                  </a:lnTo>
                  <a:lnTo>
                    <a:pt x="13802" y="228"/>
                  </a:lnTo>
                  <a:lnTo>
                    <a:pt x="13662" y="154"/>
                  </a:lnTo>
                  <a:lnTo>
                    <a:pt x="13515" y="105"/>
                  </a:lnTo>
                  <a:lnTo>
                    <a:pt x="13362" y="57"/>
                  </a:lnTo>
                  <a:lnTo>
                    <a:pt x="13215" y="24"/>
                  </a:lnTo>
                  <a:lnTo>
                    <a:pt x="13062" y="8"/>
                  </a:lnTo>
                  <a:lnTo>
                    <a:pt x="12903" y="0"/>
                  </a:lnTo>
                  <a:lnTo>
                    <a:pt x="12744" y="8"/>
                  </a:lnTo>
                  <a:lnTo>
                    <a:pt x="12597" y="24"/>
                  </a:lnTo>
                  <a:lnTo>
                    <a:pt x="12445" y="73"/>
                  </a:lnTo>
                  <a:lnTo>
                    <a:pt x="12286" y="122"/>
                  </a:lnTo>
                  <a:lnTo>
                    <a:pt x="12145" y="195"/>
                  </a:lnTo>
                  <a:lnTo>
                    <a:pt x="11992" y="277"/>
                  </a:lnTo>
                  <a:lnTo>
                    <a:pt x="4935" y="5002"/>
                  </a:lnTo>
                  <a:lnTo>
                    <a:pt x="4935" y="5002"/>
                  </a:lnTo>
                  <a:lnTo>
                    <a:pt x="4745" y="5141"/>
                  </a:lnTo>
                  <a:lnTo>
                    <a:pt x="4562" y="5271"/>
                  </a:lnTo>
                  <a:lnTo>
                    <a:pt x="4378" y="5418"/>
                  </a:lnTo>
                  <a:lnTo>
                    <a:pt x="4189" y="5581"/>
                  </a:lnTo>
                  <a:lnTo>
                    <a:pt x="4005" y="5744"/>
                  </a:lnTo>
                  <a:lnTo>
                    <a:pt x="3822" y="5915"/>
                  </a:lnTo>
                  <a:lnTo>
                    <a:pt x="3644" y="6094"/>
                  </a:lnTo>
                  <a:lnTo>
                    <a:pt x="3467" y="6282"/>
                  </a:lnTo>
                  <a:lnTo>
                    <a:pt x="3284" y="6477"/>
                  </a:lnTo>
                  <a:lnTo>
                    <a:pt x="3112" y="6664"/>
                  </a:lnTo>
                  <a:lnTo>
                    <a:pt x="2941" y="6868"/>
                  </a:lnTo>
                  <a:lnTo>
                    <a:pt x="2770" y="7072"/>
                  </a:lnTo>
                  <a:lnTo>
                    <a:pt x="2440" y="7496"/>
                  </a:lnTo>
                  <a:lnTo>
                    <a:pt x="2128" y="7927"/>
                  </a:lnTo>
                  <a:lnTo>
                    <a:pt x="1834" y="8359"/>
                  </a:lnTo>
                  <a:lnTo>
                    <a:pt x="1553" y="8799"/>
                  </a:lnTo>
                  <a:lnTo>
                    <a:pt x="1296" y="9231"/>
                  </a:lnTo>
                  <a:lnTo>
                    <a:pt x="1057" y="9655"/>
                  </a:lnTo>
                  <a:lnTo>
                    <a:pt x="850" y="10062"/>
                  </a:lnTo>
                  <a:lnTo>
                    <a:pt x="666" y="10461"/>
                  </a:lnTo>
                  <a:lnTo>
                    <a:pt x="580" y="10649"/>
                  </a:lnTo>
                  <a:lnTo>
                    <a:pt x="507" y="10828"/>
                  </a:lnTo>
                  <a:lnTo>
                    <a:pt x="446" y="11007"/>
                  </a:lnTo>
                  <a:lnTo>
                    <a:pt x="385" y="11170"/>
                  </a:lnTo>
                  <a:lnTo>
                    <a:pt x="385" y="11170"/>
                  </a:lnTo>
                  <a:lnTo>
                    <a:pt x="311" y="11423"/>
                  </a:lnTo>
                  <a:lnTo>
                    <a:pt x="244" y="11667"/>
                  </a:lnTo>
                  <a:lnTo>
                    <a:pt x="183" y="11904"/>
                  </a:lnTo>
                  <a:lnTo>
                    <a:pt x="140" y="12148"/>
                  </a:lnTo>
                  <a:lnTo>
                    <a:pt x="97" y="12384"/>
                  </a:lnTo>
                  <a:lnTo>
                    <a:pt x="61" y="12629"/>
                  </a:lnTo>
                  <a:lnTo>
                    <a:pt x="36" y="12865"/>
                  </a:lnTo>
                  <a:lnTo>
                    <a:pt x="12" y="13101"/>
                  </a:lnTo>
                  <a:lnTo>
                    <a:pt x="6" y="13329"/>
                  </a:lnTo>
                  <a:lnTo>
                    <a:pt x="0" y="13566"/>
                  </a:lnTo>
                  <a:lnTo>
                    <a:pt x="6" y="13794"/>
                  </a:lnTo>
                  <a:lnTo>
                    <a:pt x="12" y="14022"/>
                  </a:lnTo>
                  <a:lnTo>
                    <a:pt x="30" y="14250"/>
                  </a:lnTo>
                  <a:lnTo>
                    <a:pt x="55" y="14470"/>
                  </a:lnTo>
                  <a:lnTo>
                    <a:pt x="85" y="14698"/>
                  </a:lnTo>
                  <a:lnTo>
                    <a:pt x="116" y="14918"/>
                  </a:lnTo>
                  <a:lnTo>
                    <a:pt x="159" y="15138"/>
                  </a:lnTo>
                  <a:lnTo>
                    <a:pt x="207" y="15350"/>
                  </a:lnTo>
                  <a:lnTo>
                    <a:pt x="256" y="15570"/>
                  </a:lnTo>
                  <a:lnTo>
                    <a:pt x="311" y="15782"/>
                  </a:lnTo>
                  <a:lnTo>
                    <a:pt x="379" y="15986"/>
                  </a:lnTo>
                  <a:lnTo>
                    <a:pt x="440" y="16197"/>
                  </a:lnTo>
                  <a:lnTo>
                    <a:pt x="513" y="16401"/>
                  </a:lnTo>
                  <a:lnTo>
                    <a:pt x="593" y="16605"/>
                  </a:lnTo>
                  <a:lnTo>
                    <a:pt x="672" y="16792"/>
                  </a:lnTo>
                  <a:lnTo>
                    <a:pt x="752" y="16988"/>
                  </a:lnTo>
                  <a:lnTo>
                    <a:pt x="843" y="17183"/>
                  </a:lnTo>
                  <a:lnTo>
                    <a:pt x="941" y="17371"/>
                  </a:lnTo>
                  <a:lnTo>
                    <a:pt x="1033" y="17550"/>
                  </a:lnTo>
                  <a:lnTo>
                    <a:pt x="1137" y="17737"/>
                  </a:lnTo>
                  <a:lnTo>
                    <a:pt x="1241" y="17917"/>
                  </a:lnTo>
                  <a:lnTo>
                    <a:pt x="1345" y="18088"/>
                  </a:lnTo>
                  <a:lnTo>
                    <a:pt x="1571" y="18422"/>
                  </a:lnTo>
                  <a:lnTo>
                    <a:pt x="1804" y="18748"/>
                  </a:lnTo>
                  <a:lnTo>
                    <a:pt x="2042" y="19057"/>
                  </a:lnTo>
                  <a:lnTo>
                    <a:pt x="2293" y="19351"/>
                  </a:lnTo>
                  <a:lnTo>
                    <a:pt x="2550" y="19620"/>
                  </a:lnTo>
                  <a:lnTo>
                    <a:pt x="2807" y="19872"/>
                  </a:lnTo>
                  <a:lnTo>
                    <a:pt x="3076" y="20117"/>
                  </a:lnTo>
                  <a:lnTo>
                    <a:pt x="3332" y="20320"/>
                  </a:lnTo>
                  <a:lnTo>
                    <a:pt x="3602" y="20524"/>
                  </a:lnTo>
                  <a:lnTo>
                    <a:pt x="3865" y="20703"/>
                  </a:lnTo>
                  <a:lnTo>
                    <a:pt x="4127" y="20850"/>
                  </a:lnTo>
                  <a:lnTo>
                    <a:pt x="4384" y="20988"/>
                  </a:lnTo>
                  <a:lnTo>
                    <a:pt x="4635" y="21094"/>
                  </a:lnTo>
                  <a:lnTo>
                    <a:pt x="4880" y="21184"/>
                  </a:lnTo>
                  <a:lnTo>
                    <a:pt x="5002" y="21225"/>
                  </a:lnTo>
                  <a:lnTo>
                    <a:pt x="5118" y="21249"/>
                  </a:lnTo>
                  <a:lnTo>
                    <a:pt x="5228" y="21274"/>
                  </a:lnTo>
                  <a:lnTo>
                    <a:pt x="5344" y="21282"/>
                  </a:lnTo>
                  <a:lnTo>
                    <a:pt x="5344" y="21282"/>
                  </a:lnTo>
                  <a:lnTo>
                    <a:pt x="6005" y="21371"/>
                  </a:lnTo>
                  <a:lnTo>
                    <a:pt x="6623" y="21461"/>
                  </a:lnTo>
                  <a:lnTo>
                    <a:pt x="7197" y="21534"/>
                  </a:lnTo>
                  <a:lnTo>
                    <a:pt x="7467" y="21575"/>
                  </a:lnTo>
                  <a:lnTo>
                    <a:pt x="7723" y="21591"/>
                  </a:lnTo>
                  <a:lnTo>
                    <a:pt x="7980" y="21600"/>
                  </a:lnTo>
                  <a:lnTo>
                    <a:pt x="8225" y="21600"/>
                  </a:lnTo>
                  <a:lnTo>
                    <a:pt x="8457" y="21583"/>
                  </a:lnTo>
                  <a:lnTo>
                    <a:pt x="8684" y="21559"/>
                  </a:lnTo>
                  <a:lnTo>
                    <a:pt x="8910" y="21502"/>
                  </a:lnTo>
                  <a:lnTo>
                    <a:pt x="9014" y="21469"/>
                  </a:lnTo>
                  <a:lnTo>
                    <a:pt x="9124" y="21428"/>
                  </a:lnTo>
                  <a:lnTo>
                    <a:pt x="9228" y="21388"/>
                  </a:lnTo>
                  <a:lnTo>
                    <a:pt x="9332" y="21339"/>
                  </a:lnTo>
                  <a:lnTo>
                    <a:pt x="9436" y="21282"/>
                  </a:lnTo>
                  <a:lnTo>
                    <a:pt x="9534" y="21225"/>
                  </a:lnTo>
                  <a:lnTo>
                    <a:pt x="20383" y="14323"/>
                  </a:lnTo>
                  <a:lnTo>
                    <a:pt x="20383" y="14323"/>
                  </a:lnTo>
                  <a:lnTo>
                    <a:pt x="20499" y="14242"/>
                  </a:lnTo>
                  <a:lnTo>
                    <a:pt x="20609" y="14169"/>
                  </a:lnTo>
                  <a:lnTo>
                    <a:pt x="20713" y="14079"/>
                  </a:lnTo>
                  <a:lnTo>
                    <a:pt x="20817" y="13989"/>
                  </a:lnTo>
                  <a:lnTo>
                    <a:pt x="20902" y="13900"/>
                  </a:lnTo>
                  <a:lnTo>
                    <a:pt x="20994" y="13802"/>
                  </a:lnTo>
                  <a:lnTo>
                    <a:pt x="21067" y="13712"/>
                  </a:lnTo>
                  <a:lnTo>
                    <a:pt x="21141" y="13606"/>
                  </a:lnTo>
                  <a:lnTo>
                    <a:pt x="21214" y="13517"/>
                  </a:lnTo>
                  <a:lnTo>
                    <a:pt x="21275" y="13411"/>
                  </a:lnTo>
                  <a:lnTo>
                    <a:pt x="21330" y="13305"/>
                  </a:lnTo>
                  <a:lnTo>
                    <a:pt x="21379" y="13199"/>
                  </a:lnTo>
                  <a:lnTo>
                    <a:pt x="21422" y="13093"/>
                  </a:lnTo>
                  <a:lnTo>
                    <a:pt x="21465" y="12987"/>
                  </a:lnTo>
                  <a:lnTo>
                    <a:pt x="21502" y="12873"/>
                  </a:lnTo>
                  <a:lnTo>
                    <a:pt x="21526" y="12767"/>
                  </a:lnTo>
                  <a:lnTo>
                    <a:pt x="21551" y="12653"/>
                  </a:lnTo>
                  <a:lnTo>
                    <a:pt x="21569" y="12539"/>
                  </a:lnTo>
                  <a:lnTo>
                    <a:pt x="21581" y="12433"/>
                  </a:lnTo>
                  <a:lnTo>
                    <a:pt x="21600" y="12319"/>
                  </a:lnTo>
                  <a:lnTo>
                    <a:pt x="21600" y="12205"/>
                  </a:lnTo>
                  <a:lnTo>
                    <a:pt x="21600" y="12091"/>
                  </a:lnTo>
                  <a:lnTo>
                    <a:pt x="21600" y="11977"/>
                  </a:lnTo>
                  <a:lnTo>
                    <a:pt x="21581" y="11871"/>
                  </a:lnTo>
                  <a:lnTo>
                    <a:pt x="21569" y="11757"/>
                  </a:lnTo>
                  <a:lnTo>
                    <a:pt x="21557" y="11651"/>
                  </a:lnTo>
                  <a:lnTo>
                    <a:pt x="21532" y="11537"/>
                  </a:lnTo>
                  <a:lnTo>
                    <a:pt x="21508" y="11431"/>
                  </a:lnTo>
                  <a:lnTo>
                    <a:pt x="21447" y="11219"/>
                  </a:lnTo>
                  <a:lnTo>
                    <a:pt x="21361" y="11015"/>
                  </a:lnTo>
                  <a:lnTo>
                    <a:pt x="21275" y="10820"/>
                  </a:lnTo>
                  <a:lnTo>
                    <a:pt x="21171" y="10632"/>
                  </a:lnTo>
                  <a:lnTo>
                    <a:pt x="21055" y="10470"/>
                  </a:lnTo>
                  <a:lnTo>
                    <a:pt x="20927" y="10315"/>
                  </a:lnTo>
                  <a:lnTo>
                    <a:pt x="20786" y="10160"/>
                  </a:lnTo>
                  <a:lnTo>
                    <a:pt x="20633" y="10038"/>
                  </a:lnTo>
                  <a:lnTo>
                    <a:pt x="20554" y="9972"/>
                  </a:lnTo>
                  <a:lnTo>
                    <a:pt x="20480" y="9924"/>
                  </a:lnTo>
                  <a:lnTo>
                    <a:pt x="20389" y="9883"/>
                  </a:lnTo>
                  <a:lnTo>
                    <a:pt x="20309" y="9834"/>
                  </a:lnTo>
                  <a:lnTo>
                    <a:pt x="20217" y="9801"/>
                  </a:lnTo>
                  <a:lnTo>
                    <a:pt x="20138" y="9769"/>
                  </a:lnTo>
                  <a:lnTo>
                    <a:pt x="20040" y="9736"/>
                  </a:lnTo>
                  <a:lnTo>
                    <a:pt x="19948" y="9720"/>
                  </a:lnTo>
                  <a:lnTo>
                    <a:pt x="19857" y="9704"/>
                  </a:lnTo>
                  <a:lnTo>
                    <a:pt x="19765" y="9695"/>
                  </a:lnTo>
                  <a:lnTo>
                    <a:pt x="19667" y="9687"/>
                  </a:lnTo>
                  <a:lnTo>
                    <a:pt x="19563" y="9695"/>
                  </a:lnTo>
                  <a:lnTo>
                    <a:pt x="19471" y="9704"/>
                  </a:lnTo>
                  <a:lnTo>
                    <a:pt x="19373" y="9720"/>
                  </a:lnTo>
                  <a:lnTo>
                    <a:pt x="19269" y="9744"/>
                  </a:lnTo>
                  <a:lnTo>
                    <a:pt x="19166" y="9777"/>
                  </a:lnTo>
                  <a:lnTo>
                    <a:pt x="19068" y="9818"/>
                  </a:lnTo>
                  <a:lnTo>
                    <a:pt x="18970" y="9858"/>
                  </a:lnTo>
                  <a:lnTo>
                    <a:pt x="18866" y="9915"/>
                  </a:lnTo>
                  <a:lnTo>
                    <a:pt x="18756" y="9972"/>
                  </a:lnTo>
                  <a:lnTo>
                    <a:pt x="18756" y="9972"/>
                  </a:lnTo>
                  <a:close/>
                </a:path>
              </a:pathLst>
            </a:custGeom>
            <a:solidFill>
              <a:srgbClr val="FED6B7"/>
            </a:solidFill>
            <a:ln w="9525" cap="flat" cmpd="sng">
              <a:noFill/>
              <a:prstDash val="solid"/>
              <a:round/>
            </a:ln>
          </p:spPr>
          <p:txBody>
            <a:bodyPr rtlCol="0" anchor="ctr"/>
            <a:lstStyle/>
            <a:p>
              <a:pPr algn="ctr"/>
            </a:p>
          </p:txBody>
        </p:sp>
        <p:sp>
          <p:nvSpPr>
            <p:cNvPr id="625" name="曲线"/>
            <p:cNvSpPr/>
            <p:nvPr/>
          </p:nvSpPr>
          <p:spPr>
            <a:xfrm flipH="1">
              <a:off x="7466031" y="3305797"/>
              <a:ext cx="747798" cy="299081"/>
            </a:xfrm>
            <a:custGeom>
              <a:avLst/>
              <a:gdLst>
                <a:gd name="T1" fmla="*/ 0 w 21600"/>
                <a:gd name="T2" fmla="*/ 0 h 21600"/>
                <a:gd name="T3" fmla="*/ 21600 w 21600"/>
                <a:gd name="T4" fmla="*/ 21600 h 21600"/>
              </a:gdLst>
              <a:ahLst/>
              <a:cxnLst/>
              <a:rect l="T1" t="T2" r="T3" b="T4"/>
              <a:pathLst>
                <a:path w="21600" h="21600">
                  <a:moveTo>
                    <a:pt x="21600" y="0"/>
                  </a:moveTo>
                  <a:lnTo>
                    <a:pt x="21600" y="0"/>
                  </a:lnTo>
                  <a:lnTo>
                    <a:pt x="17725" y="3907"/>
                  </a:lnTo>
                  <a:lnTo>
                    <a:pt x="10358" y="11293"/>
                  </a:lnTo>
                  <a:lnTo>
                    <a:pt x="0" y="21600"/>
                  </a:lnTo>
                  <a:lnTo>
                    <a:pt x="19672" y="4895"/>
                  </a:lnTo>
                  <a:lnTo>
                    <a:pt x="21600" y="0"/>
                  </a:lnTo>
                  <a:close/>
                </a:path>
              </a:pathLst>
            </a:custGeom>
            <a:solidFill>
              <a:srgbClr val="D6B59B"/>
            </a:solidFill>
            <a:ln w="9525" cap="flat" cmpd="sng">
              <a:noFill/>
              <a:prstDash val="solid"/>
              <a:round/>
            </a:ln>
          </p:spPr>
          <p:txBody>
            <a:bodyPr rtlCol="0" anchor="ctr"/>
            <a:lstStyle/>
            <a:p>
              <a:pPr algn="ctr"/>
            </a:p>
          </p:txBody>
        </p:sp>
        <p:sp>
          <p:nvSpPr>
            <p:cNvPr id="626" name="曲线"/>
            <p:cNvSpPr/>
            <p:nvPr/>
          </p:nvSpPr>
          <p:spPr>
            <a:xfrm flipH="1">
              <a:off x="7387096" y="2358705"/>
              <a:ext cx="810114" cy="681242"/>
            </a:xfrm>
            <a:custGeom>
              <a:avLst/>
              <a:gdLst>
                <a:gd name="T1" fmla="*/ 0 w 21600"/>
                <a:gd name="T2" fmla="*/ 0 h 21600"/>
                <a:gd name="T3" fmla="*/ 21600 w 21600"/>
                <a:gd name="T4" fmla="*/ 21600 h 21600"/>
              </a:gdLst>
              <a:ahLst/>
              <a:cxnLst/>
              <a:rect l="T1" t="T2" r="T3" b="T4"/>
              <a:pathLst>
                <a:path w="21600" h="21600">
                  <a:moveTo>
                    <a:pt x="0" y="4766"/>
                  </a:moveTo>
                  <a:lnTo>
                    <a:pt x="0" y="4766"/>
                  </a:lnTo>
                  <a:lnTo>
                    <a:pt x="8953" y="0"/>
                  </a:lnTo>
                  <a:lnTo>
                    <a:pt x="8953" y="0"/>
                  </a:lnTo>
                  <a:lnTo>
                    <a:pt x="8861" y="319"/>
                  </a:lnTo>
                  <a:lnTo>
                    <a:pt x="8750" y="619"/>
                  </a:lnTo>
                  <a:lnTo>
                    <a:pt x="8639" y="938"/>
                  </a:lnTo>
                  <a:lnTo>
                    <a:pt x="8473" y="1257"/>
                  </a:lnTo>
                  <a:lnTo>
                    <a:pt x="8473" y="1257"/>
                  </a:lnTo>
                  <a:lnTo>
                    <a:pt x="8787" y="1144"/>
                  </a:lnTo>
                  <a:lnTo>
                    <a:pt x="9064" y="1088"/>
                  </a:lnTo>
                  <a:lnTo>
                    <a:pt x="8861" y="1163"/>
                  </a:lnTo>
                  <a:lnTo>
                    <a:pt x="8861" y="1163"/>
                  </a:lnTo>
                  <a:lnTo>
                    <a:pt x="5796" y="2420"/>
                  </a:lnTo>
                  <a:lnTo>
                    <a:pt x="2935" y="3584"/>
                  </a:lnTo>
                  <a:lnTo>
                    <a:pt x="0" y="4766"/>
                  </a:lnTo>
                  <a:lnTo>
                    <a:pt x="0" y="4766"/>
                  </a:lnTo>
                  <a:close/>
                  <a:moveTo>
                    <a:pt x="20086" y="17171"/>
                  </a:moveTo>
                  <a:lnTo>
                    <a:pt x="20086" y="17171"/>
                  </a:lnTo>
                  <a:lnTo>
                    <a:pt x="20086" y="17171"/>
                  </a:lnTo>
                  <a:lnTo>
                    <a:pt x="20307" y="16720"/>
                  </a:lnTo>
                  <a:lnTo>
                    <a:pt x="20510" y="16251"/>
                  </a:lnTo>
                  <a:lnTo>
                    <a:pt x="20510" y="16251"/>
                  </a:lnTo>
                  <a:lnTo>
                    <a:pt x="17243" y="18053"/>
                  </a:lnTo>
                  <a:lnTo>
                    <a:pt x="14123" y="19779"/>
                  </a:lnTo>
                  <a:lnTo>
                    <a:pt x="10855" y="21600"/>
                  </a:lnTo>
                  <a:lnTo>
                    <a:pt x="10855" y="21600"/>
                  </a:lnTo>
                  <a:lnTo>
                    <a:pt x="12092" y="21055"/>
                  </a:lnTo>
                  <a:lnTo>
                    <a:pt x="15046" y="19742"/>
                  </a:lnTo>
                  <a:lnTo>
                    <a:pt x="18590" y="18090"/>
                  </a:lnTo>
                  <a:lnTo>
                    <a:pt x="20233" y="17321"/>
                  </a:lnTo>
                  <a:lnTo>
                    <a:pt x="21600" y="16664"/>
                  </a:lnTo>
                  <a:lnTo>
                    <a:pt x="21600" y="16664"/>
                  </a:lnTo>
                  <a:lnTo>
                    <a:pt x="21581" y="16664"/>
                  </a:lnTo>
                  <a:lnTo>
                    <a:pt x="21600" y="16645"/>
                  </a:lnTo>
                  <a:lnTo>
                    <a:pt x="21600" y="16645"/>
                  </a:lnTo>
                  <a:lnTo>
                    <a:pt x="21230" y="16758"/>
                  </a:lnTo>
                  <a:lnTo>
                    <a:pt x="20861" y="16870"/>
                  </a:lnTo>
                  <a:lnTo>
                    <a:pt x="20473" y="17021"/>
                  </a:lnTo>
                  <a:lnTo>
                    <a:pt x="20086" y="17171"/>
                  </a:lnTo>
                  <a:lnTo>
                    <a:pt x="20086" y="17171"/>
                  </a:lnTo>
                  <a:close/>
                  <a:moveTo>
                    <a:pt x="16689" y="8782"/>
                  </a:moveTo>
                  <a:lnTo>
                    <a:pt x="16689" y="8782"/>
                  </a:lnTo>
                  <a:lnTo>
                    <a:pt x="16283" y="8801"/>
                  </a:lnTo>
                  <a:lnTo>
                    <a:pt x="15839" y="8876"/>
                  </a:lnTo>
                  <a:lnTo>
                    <a:pt x="15378" y="8970"/>
                  </a:lnTo>
                  <a:lnTo>
                    <a:pt x="14916" y="9139"/>
                  </a:lnTo>
                  <a:lnTo>
                    <a:pt x="14916" y="9139"/>
                  </a:lnTo>
                  <a:lnTo>
                    <a:pt x="15119" y="8857"/>
                  </a:lnTo>
                  <a:lnTo>
                    <a:pt x="15286" y="8538"/>
                  </a:lnTo>
                  <a:lnTo>
                    <a:pt x="15415" y="8257"/>
                  </a:lnTo>
                  <a:lnTo>
                    <a:pt x="15526" y="7956"/>
                  </a:lnTo>
                  <a:lnTo>
                    <a:pt x="15526" y="7956"/>
                  </a:lnTo>
                  <a:lnTo>
                    <a:pt x="5095" y="13436"/>
                  </a:lnTo>
                  <a:lnTo>
                    <a:pt x="5095" y="13436"/>
                  </a:lnTo>
                  <a:lnTo>
                    <a:pt x="8806" y="11972"/>
                  </a:lnTo>
                  <a:lnTo>
                    <a:pt x="16689" y="8782"/>
                  </a:lnTo>
                  <a:lnTo>
                    <a:pt x="16689" y="8782"/>
                  </a:lnTo>
                  <a:close/>
                </a:path>
              </a:pathLst>
            </a:custGeom>
            <a:solidFill>
              <a:srgbClr val="D6B59B"/>
            </a:solidFill>
            <a:ln w="9525" cap="flat" cmpd="sng">
              <a:noFill/>
              <a:prstDash val="solid"/>
              <a:round/>
            </a:ln>
          </p:spPr>
          <p:txBody>
            <a:bodyPr rtlCol="0" anchor="ctr"/>
            <a:lstStyle/>
            <a:p>
              <a:pPr algn="ctr"/>
            </a:p>
          </p:txBody>
        </p:sp>
        <p:sp>
          <p:nvSpPr>
            <p:cNvPr id="627" name="曲线"/>
            <p:cNvSpPr/>
            <p:nvPr/>
          </p:nvSpPr>
          <p:spPr>
            <a:xfrm flipH="1">
              <a:off x="9730197" y="3156255"/>
              <a:ext cx="132942" cy="91385"/>
            </a:xfrm>
            <a:custGeom>
              <a:avLst/>
              <a:gdLst>
                <a:gd name="T1" fmla="*/ 0 w 21600"/>
                <a:gd name="T2" fmla="*/ 0 h 21600"/>
                <a:gd name="T3" fmla="*/ 21600 w 21600"/>
                <a:gd name="T4" fmla="*/ 21600 h 21600"/>
              </a:gdLst>
              <a:ahLst/>
              <a:cxnLst/>
              <a:rect l="T1" t="T2" r="T3" b="T4"/>
              <a:pathLst>
                <a:path w="21600" h="21600">
                  <a:moveTo>
                    <a:pt x="21600" y="11087"/>
                  </a:moveTo>
                  <a:lnTo>
                    <a:pt x="17052" y="0"/>
                  </a:lnTo>
                  <a:lnTo>
                    <a:pt x="0" y="10512"/>
                  </a:lnTo>
                  <a:lnTo>
                    <a:pt x="4433" y="21600"/>
                  </a:lnTo>
                  <a:lnTo>
                    <a:pt x="21600" y="11087"/>
                  </a:lnTo>
                  <a:close/>
                </a:path>
              </a:pathLst>
            </a:custGeom>
            <a:solidFill>
              <a:srgbClr val="81B4E1"/>
            </a:solidFill>
            <a:ln w="9525" cap="flat" cmpd="sng">
              <a:noFill/>
              <a:prstDash val="solid"/>
              <a:round/>
            </a:ln>
          </p:spPr>
          <p:txBody>
            <a:bodyPr rtlCol="0" anchor="ctr"/>
            <a:lstStyle/>
            <a:p>
              <a:pPr algn="ctr"/>
            </a:p>
          </p:txBody>
        </p:sp>
        <p:sp>
          <p:nvSpPr>
            <p:cNvPr id="628" name="曲线"/>
            <p:cNvSpPr/>
            <p:nvPr/>
          </p:nvSpPr>
          <p:spPr>
            <a:xfrm flipH="1">
              <a:off x="9123649" y="2965176"/>
              <a:ext cx="1001217" cy="1042632"/>
            </a:xfrm>
            <a:custGeom>
              <a:avLst/>
              <a:gdLst>
                <a:gd name="T1" fmla="*/ 0 w 21600"/>
                <a:gd name="T2" fmla="*/ 0 h 21600"/>
                <a:gd name="T3" fmla="*/ 21600 w 21600"/>
                <a:gd name="T4" fmla="*/ 21600 h 21600"/>
              </a:gdLst>
              <a:ahLst/>
              <a:cxnLst/>
              <a:rect l="T1" t="T2" r="T3" b="T4"/>
              <a:pathLst>
                <a:path w="21600" h="21600">
                  <a:moveTo>
                    <a:pt x="21600" y="17351"/>
                  </a:moveTo>
                  <a:lnTo>
                    <a:pt x="10718" y="0"/>
                  </a:lnTo>
                  <a:lnTo>
                    <a:pt x="0" y="4248"/>
                  </a:lnTo>
                  <a:lnTo>
                    <a:pt x="10896" y="21600"/>
                  </a:lnTo>
                  <a:lnTo>
                    <a:pt x="21600" y="17351"/>
                  </a:lnTo>
                  <a:close/>
                </a:path>
              </a:pathLst>
            </a:custGeom>
            <a:solidFill>
              <a:srgbClr val="F99D1C"/>
            </a:solidFill>
            <a:ln w="9525" cap="flat" cmpd="sng">
              <a:noFill/>
              <a:prstDash val="solid"/>
              <a:round/>
            </a:ln>
          </p:spPr>
          <p:txBody>
            <a:bodyPr rtlCol="0" anchor="ctr"/>
            <a:lstStyle/>
            <a:p>
              <a:pPr algn="ctr"/>
            </a:p>
          </p:txBody>
        </p:sp>
        <p:sp>
          <p:nvSpPr>
            <p:cNvPr id="629" name="曲线"/>
            <p:cNvSpPr/>
            <p:nvPr/>
          </p:nvSpPr>
          <p:spPr>
            <a:xfrm flipH="1">
              <a:off x="9239973" y="3177027"/>
              <a:ext cx="764414" cy="627240"/>
            </a:xfrm>
            <a:custGeom>
              <a:avLst/>
              <a:gdLst>
                <a:gd name="T1" fmla="*/ 0 w 21600"/>
                <a:gd name="T2" fmla="*/ 0 h 21600"/>
                <a:gd name="T3" fmla="*/ 21600 w 21600"/>
                <a:gd name="T4" fmla="*/ 21600 h 21600"/>
              </a:gdLst>
              <a:ahLst/>
              <a:cxnLst/>
              <a:rect l="T1" t="T2" r="T3" b="T4"/>
              <a:pathLst>
                <a:path w="21600" h="21600">
                  <a:moveTo>
                    <a:pt x="20462" y="5970"/>
                  </a:moveTo>
                  <a:lnTo>
                    <a:pt x="20462" y="5970"/>
                  </a:lnTo>
                  <a:lnTo>
                    <a:pt x="20226" y="5501"/>
                  </a:lnTo>
                  <a:lnTo>
                    <a:pt x="19932" y="5033"/>
                  </a:lnTo>
                  <a:lnTo>
                    <a:pt x="19618" y="4564"/>
                  </a:lnTo>
                  <a:lnTo>
                    <a:pt x="19285" y="4136"/>
                  </a:lnTo>
                  <a:lnTo>
                    <a:pt x="18971" y="3729"/>
                  </a:lnTo>
                  <a:lnTo>
                    <a:pt x="18617" y="3341"/>
                  </a:lnTo>
                  <a:lnTo>
                    <a:pt x="18245" y="2975"/>
                  </a:lnTo>
                  <a:lnTo>
                    <a:pt x="17833" y="2608"/>
                  </a:lnTo>
                  <a:lnTo>
                    <a:pt x="17421" y="2282"/>
                  </a:lnTo>
                  <a:lnTo>
                    <a:pt x="17009" y="1956"/>
                  </a:lnTo>
                  <a:lnTo>
                    <a:pt x="16558" y="1670"/>
                  </a:lnTo>
                  <a:lnTo>
                    <a:pt x="16126" y="1406"/>
                  </a:lnTo>
                  <a:lnTo>
                    <a:pt x="15655" y="1161"/>
                  </a:lnTo>
                  <a:lnTo>
                    <a:pt x="15204" y="937"/>
                  </a:lnTo>
                  <a:lnTo>
                    <a:pt x="14713" y="733"/>
                  </a:lnTo>
                  <a:lnTo>
                    <a:pt x="14223" y="570"/>
                  </a:lnTo>
                  <a:lnTo>
                    <a:pt x="14223" y="570"/>
                  </a:lnTo>
                  <a:lnTo>
                    <a:pt x="13732" y="407"/>
                  </a:lnTo>
                  <a:lnTo>
                    <a:pt x="13242" y="285"/>
                  </a:lnTo>
                  <a:lnTo>
                    <a:pt x="12732" y="163"/>
                  </a:lnTo>
                  <a:lnTo>
                    <a:pt x="12202" y="101"/>
                  </a:lnTo>
                  <a:lnTo>
                    <a:pt x="11692" y="40"/>
                  </a:lnTo>
                  <a:lnTo>
                    <a:pt x="11182" y="20"/>
                  </a:lnTo>
                  <a:lnTo>
                    <a:pt x="10652" y="0"/>
                  </a:lnTo>
                  <a:lnTo>
                    <a:pt x="10123" y="20"/>
                  </a:lnTo>
                  <a:lnTo>
                    <a:pt x="9613" y="61"/>
                  </a:lnTo>
                  <a:lnTo>
                    <a:pt x="9083" y="142"/>
                  </a:lnTo>
                  <a:lnTo>
                    <a:pt x="8553" y="244"/>
                  </a:lnTo>
                  <a:lnTo>
                    <a:pt x="8023" y="366"/>
                  </a:lnTo>
                  <a:lnTo>
                    <a:pt x="7513" y="529"/>
                  </a:lnTo>
                  <a:lnTo>
                    <a:pt x="6984" y="692"/>
                  </a:lnTo>
                  <a:lnTo>
                    <a:pt x="6493" y="896"/>
                  </a:lnTo>
                  <a:lnTo>
                    <a:pt x="5983" y="1141"/>
                  </a:lnTo>
                  <a:lnTo>
                    <a:pt x="5983" y="1141"/>
                  </a:lnTo>
                  <a:lnTo>
                    <a:pt x="5493" y="1406"/>
                  </a:lnTo>
                  <a:lnTo>
                    <a:pt x="5002" y="1691"/>
                  </a:lnTo>
                  <a:lnTo>
                    <a:pt x="4571" y="1976"/>
                  </a:lnTo>
                  <a:lnTo>
                    <a:pt x="4139" y="2302"/>
                  </a:lnTo>
                  <a:lnTo>
                    <a:pt x="3707" y="2628"/>
                  </a:lnTo>
                  <a:lnTo>
                    <a:pt x="3315" y="3015"/>
                  </a:lnTo>
                  <a:lnTo>
                    <a:pt x="2942" y="3382"/>
                  </a:lnTo>
                  <a:lnTo>
                    <a:pt x="2589" y="3769"/>
                  </a:lnTo>
                  <a:lnTo>
                    <a:pt x="2256" y="4177"/>
                  </a:lnTo>
                  <a:lnTo>
                    <a:pt x="1942" y="4584"/>
                  </a:lnTo>
                  <a:lnTo>
                    <a:pt x="1667" y="5033"/>
                  </a:lnTo>
                  <a:lnTo>
                    <a:pt x="1392" y="5481"/>
                  </a:lnTo>
                  <a:lnTo>
                    <a:pt x="1157" y="5929"/>
                  </a:lnTo>
                  <a:lnTo>
                    <a:pt x="941" y="6418"/>
                  </a:lnTo>
                  <a:lnTo>
                    <a:pt x="745" y="6887"/>
                  </a:lnTo>
                  <a:lnTo>
                    <a:pt x="568" y="7376"/>
                  </a:lnTo>
                  <a:lnTo>
                    <a:pt x="568" y="7376"/>
                  </a:lnTo>
                  <a:lnTo>
                    <a:pt x="411" y="7865"/>
                  </a:lnTo>
                  <a:lnTo>
                    <a:pt x="274" y="8375"/>
                  </a:lnTo>
                  <a:lnTo>
                    <a:pt x="176" y="8884"/>
                  </a:lnTo>
                  <a:lnTo>
                    <a:pt x="78" y="9393"/>
                  </a:lnTo>
                  <a:lnTo>
                    <a:pt x="39" y="9923"/>
                  </a:lnTo>
                  <a:lnTo>
                    <a:pt x="0" y="10433"/>
                  </a:lnTo>
                  <a:lnTo>
                    <a:pt x="0" y="10963"/>
                  </a:lnTo>
                  <a:lnTo>
                    <a:pt x="19" y="11472"/>
                  </a:lnTo>
                  <a:lnTo>
                    <a:pt x="58" y="12002"/>
                  </a:lnTo>
                  <a:lnTo>
                    <a:pt x="117" y="12532"/>
                  </a:lnTo>
                  <a:lnTo>
                    <a:pt x="235" y="13061"/>
                  </a:lnTo>
                  <a:lnTo>
                    <a:pt x="353" y="13571"/>
                  </a:lnTo>
                  <a:lnTo>
                    <a:pt x="490" y="14101"/>
                  </a:lnTo>
                  <a:lnTo>
                    <a:pt x="706" y="14610"/>
                  </a:lnTo>
                  <a:lnTo>
                    <a:pt x="902" y="15120"/>
                  </a:lnTo>
                  <a:lnTo>
                    <a:pt x="1137" y="15609"/>
                  </a:lnTo>
                  <a:lnTo>
                    <a:pt x="1137" y="15609"/>
                  </a:lnTo>
                  <a:lnTo>
                    <a:pt x="1392" y="16118"/>
                  </a:lnTo>
                  <a:lnTo>
                    <a:pt x="1667" y="16587"/>
                  </a:lnTo>
                  <a:lnTo>
                    <a:pt x="1981" y="17055"/>
                  </a:lnTo>
                  <a:lnTo>
                    <a:pt x="2295" y="17463"/>
                  </a:lnTo>
                  <a:lnTo>
                    <a:pt x="2628" y="17891"/>
                  </a:lnTo>
                  <a:lnTo>
                    <a:pt x="3001" y="18278"/>
                  </a:lnTo>
                  <a:lnTo>
                    <a:pt x="3374" y="18645"/>
                  </a:lnTo>
                  <a:lnTo>
                    <a:pt x="3747" y="19012"/>
                  </a:lnTo>
                  <a:lnTo>
                    <a:pt x="4178" y="19338"/>
                  </a:lnTo>
                  <a:lnTo>
                    <a:pt x="4590" y="19643"/>
                  </a:lnTo>
                  <a:lnTo>
                    <a:pt x="5041" y="19929"/>
                  </a:lnTo>
                  <a:lnTo>
                    <a:pt x="5473" y="20193"/>
                  </a:lnTo>
                  <a:lnTo>
                    <a:pt x="5944" y="20458"/>
                  </a:lnTo>
                  <a:lnTo>
                    <a:pt x="6395" y="20683"/>
                  </a:lnTo>
                  <a:lnTo>
                    <a:pt x="6886" y="20886"/>
                  </a:lnTo>
                  <a:lnTo>
                    <a:pt x="7356" y="21049"/>
                  </a:lnTo>
                  <a:lnTo>
                    <a:pt x="7356" y="21049"/>
                  </a:lnTo>
                  <a:lnTo>
                    <a:pt x="7867" y="21212"/>
                  </a:lnTo>
                  <a:lnTo>
                    <a:pt x="8357" y="21335"/>
                  </a:lnTo>
                  <a:lnTo>
                    <a:pt x="8887" y="21436"/>
                  </a:lnTo>
                  <a:lnTo>
                    <a:pt x="9397" y="21518"/>
                  </a:lnTo>
                  <a:lnTo>
                    <a:pt x="9887" y="21579"/>
                  </a:lnTo>
                  <a:lnTo>
                    <a:pt x="10417" y="21600"/>
                  </a:lnTo>
                  <a:lnTo>
                    <a:pt x="10947" y="21600"/>
                  </a:lnTo>
                  <a:lnTo>
                    <a:pt x="11476" y="21579"/>
                  </a:lnTo>
                  <a:lnTo>
                    <a:pt x="12006" y="21538"/>
                  </a:lnTo>
                  <a:lnTo>
                    <a:pt x="12516" y="21477"/>
                  </a:lnTo>
                  <a:lnTo>
                    <a:pt x="13046" y="21375"/>
                  </a:lnTo>
                  <a:lnTo>
                    <a:pt x="13576" y="21253"/>
                  </a:lnTo>
                  <a:lnTo>
                    <a:pt x="14086" y="21090"/>
                  </a:lnTo>
                  <a:lnTo>
                    <a:pt x="14615" y="20927"/>
                  </a:lnTo>
                  <a:lnTo>
                    <a:pt x="15106" y="20703"/>
                  </a:lnTo>
                  <a:lnTo>
                    <a:pt x="15616" y="20479"/>
                  </a:lnTo>
                  <a:lnTo>
                    <a:pt x="15616" y="20479"/>
                  </a:lnTo>
                  <a:lnTo>
                    <a:pt x="16106" y="20214"/>
                  </a:lnTo>
                  <a:lnTo>
                    <a:pt x="16577" y="19929"/>
                  </a:lnTo>
                  <a:lnTo>
                    <a:pt x="17028" y="19623"/>
                  </a:lnTo>
                  <a:lnTo>
                    <a:pt x="17460" y="19317"/>
                  </a:lnTo>
                  <a:lnTo>
                    <a:pt x="17892" y="18971"/>
                  </a:lnTo>
                  <a:lnTo>
                    <a:pt x="18284" y="18604"/>
                  </a:lnTo>
                  <a:lnTo>
                    <a:pt x="18657" y="18237"/>
                  </a:lnTo>
                  <a:lnTo>
                    <a:pt x="19010" y="17850"/>
                  </a:lnTo>
                  <a:lnTo>
                    <a:pt x="19343" y="17422"/>
                  </a:lnTo>
                  <a:lnTo>
                    <a:pt x="19638" y="17015"/>
                  </a:lnTo>
                  <a:lnTo>
                    <a:pt x="19932" y="16587"/>
                  </a:lnTo>
                  <a:lnTo>
                    <a:pt x="20187" y="16118"/>
                  </a:lnTo>
                  <a:lnTo>
                    <a:pt x="20442" y="15670"/>
                  </a:lnTo>
                  <a:lnTo>
                    <a:pt x="20658" y="15201"/>
                  </a:lnTo>
                  <a:lnTo>
                    <a:pt x="20854" y="14712"/>
                  </a:lnTo>
                  <a:lnTo>
                    <a:pt x="21031" y="14223"/>
                  </a:lnTo>
                  <a:lnTo>
                    <a:pt x="21031" y="14223"/>
                  </a:lnTo>
                  <a:lnTo>
                    <a:pt x="21188" y="13754"/>
                  </a:lnTo>
                  <a:lnTo>
                    <a:pt x="21325" y="13245"/>
                  </a:lnTo>
                  <a:lnTo>
                    <a:pt x="21423" y="12735"/>
                  </a:lnTo>
                  <a:lnTo>
                    <a:pt x="21521" y="12206"/>
                  </a:lnTo>
                  <a:lnTo>
                    <a:pt x="21560" y="11696"/>
                  </a:lnTo>
                  <a:lnTo>
                    <a:pt x="21600" y="11166"/>
                  </a:lnTo>
                  <a:lnTo>
                    <a:pt x="21600" y="10657"/>
                  </a:lnTo>
                  <a:lnTo>
                    <a:pt x="21580" y="10147"/>
                  </a:lnTo>
                  <a:lnTo>
                    <a:pt x="21541" y="9618"/>
                  </a:lnTo>
                  <a:lnTo>
                    <a:pt x="21482" y="9088"/>
                  </a:lnTo>
                  <a:lnTo>
                    <a:pt x="21364" y="8558"/>
                  </a:lnTo>
                  <a:lnTo>
                    <a:pt x="21246" y="8028"/>
                  </a:lnTo>
                  <a:lnTo>
                    <a:pt x="21089" y="7519"/>
                  </a:lnTo>
                  <a:lnTo>
                    <a:pt x="20913" y="7009"/>
                  </a:lnTo>
                  <a:lnTo>
                    <a:pt x="20697" y="6479"/>
                  </a:lnTo>
                  <a:lnTo>
                    <a:pt x="20462" y="5970"/>
                  </a:lnTo>
                  <a:lnTo>
                    <a:pt x="20462" y="5970"/>
                  </a:lnTo>
                  <a:close/>
                </a:path>
              </a:pathLst>
            </a:custGeom>
            <a:solidFill>
              <a:srgbClr val="FFFFFF"/>
            </a:solidFill>
            <a:ln w="9525" cap="flat" cmpd="sng">
              <a:noFill/>
              <a:prstDash val="solid"/>
              <a:round/>
            </a:ln>
          </p:spPr>
          <p:txBody>
            <a:bodyPr rtlCol="0" anchor="ctr"/>
            <a:lstStyle/>
            <a:p>
              <a:pPr algn="ctr"/>
            </a:p>
          </p:txBody>
        </p:sp>
        <p:sp>
          <p:nvSpPr>
            <p:cNvPr id="630" name="曲线"/>
            <p:cNvSpPr/>
            <p:nvPr/>
          </p:nvSpPr>
          <p:spPr>
            <a:xfrm flipH="1">
              <a:off x="9285672" y="3214412"/>
              <a:ext cx="673017" cy="552469"/>
            </a:xfrm>
            <a:custGeom>
              <a:avLst/>
              <a:gdLst>
                <a:gd name="T1" fmla="*/ 0 w 21600"/>
                <a:gd name="T2" fmla="*/ 0 h 21600"/>
                <a:gd name="T3" fmla="*/ 21600 w 21600"/>
                <a:gd name="T4" fmla="*/ 21600 h 21600"/>
              </a:gdLst>
              <a:ahLst/>
              <a:cxnLst/>
              <a:rect l="T1" t="T2" r="T3" b="T4"/>
              <a:pathLst>
                <a:path w="21600" h="21600">
                  <a:moveTo>
                    <a:pt x="20439" y="5985"/>
                  </a:moveTo>
                  <a:lnTo>
                    <a:pt x="20439" y="5985"/>
                  </a:lnTo>
                  <a:lnTo>
                    <a:pt x="20194" y="5475"/>
                  </a:lnTo>
                  <a:lnTo>
                    <a:pt x="19926" y="5011"/>
                  </a:lnTo>
                  <a:lnTo>
                    <a:pt x="19591" y="4547"/>
                  </a:lnTo>
                  <a:lnTo>
                    <a:pt x="19301" y="4129"/>
                  </a:lnTo>
                  <a:lnTo>
                    <a:pt x="18944" y="3712"/>
                  </a:lnTo>
                  <a:lnTo>
                    <a:pt x="18587" y="3317"/>
                  </a:lnTo>
                  <a:lnTo>
                    <a:pt x="18230" y="2946"/>
                  </a:lnTo>
                  <a:lnTo>
                    <a:pt x="17828" y="2598"/>
                  </a:lnTo>
                  <a:lnTo>
                    <a:pt x="17427" y="2273"/>
                  </a:lnTo>
                  <a:lnTo>
                    <a:pt x="17003" y="1948"/>
                  </a:lnTo>
                  <a:lnTo>
                    <a:pt x="16579" y="1670"/>
                  </a:lnTo>
                  <a:lnTo>
                    <a:pt x="16110" y="1392"/>
                  </a:lnTo>
                  <a:lnTo>
                    <a:pt x="15642" y="1136"/>
                  </a:lnTo>
                  <a:lnTo>
                    <a:pt x="15195" y="928"/>
                  </a:lnTo>
                  <a:lnTo>
                    <a:pt x="14727" y="719"/>
                  </a:lnTo>
                  <a:lnTo>
                    <a:pt x="14214" y="533"/>
                  </a:lnTo>
                  <a:lnTo>
                    <a:pt x="13723" y="394"/>
                  </a:lnTo>
                  <a:lnTo>
                    <a:pt x="13209" y="255"/>
                  </a:lnTo>
                  <a:lnTo>
                    <a:pt x="12719" y="162"/>
                  </a:lnTo>
                  <a:lnTo>
                    <a:pt x="12183" y="92"/>
                  </a:lnTo>
                  <a:lnTo>
                    <a:pt x="11692" y="23"/>
                  </a:lnTo>
                  <a:lnTo>
                    <a:pt x="11157" y="0"/>
                  </a:lnTo>
                  <a:lnTo>
                    <a:pt x="10643" y="0"/>
                  </a:lnTo>
                  <a:lnTo>
                    <a:pt x="10108" y="23"/>
                  </a:lnTo>
                  <a:lnTo>
                    <a:pt x="9595" y="46"/>
                  </a:lnTo>
                  <a:lnTo>
                    <a:pt x="9059" y="116"/>
                  </a:lnTo>
                  <a:lnTo>
                    <a:pt x="8523" y="208"/>
                  </a:lnTo>
                  <a:lnTo>
                    <a:pt x="8010" y="348"/>
                  </a:lnTo>
                  <a:lnTo>
                    <a:pt x="7497" y="487"/>
                  </a:lnTo>
                  <a:lnTo>
                    <a:pt x="6984" y="672"/>
                  </a:lnTo>
                  <a:lnTo>
                    <a:pt x="6471" y="881"/>
                  </a:lnTo>
                  <a:lnTo>
                    <a:pt x="5980" y="1113"/>
                  </a:lnTo>
                  <a:lnTo>
                    <a:pt x="5980" y="1113"/>
                  </a:lnTo>
                  <a:lnTo>
                    <a:pt x="5489" y="1392"/>
                  </a:lnTo>
                  <a:lnTo>
                    <a:pt x="4998" y="1670"/>
                  </a:lnTo>
                  <a:lnTo>
                    <a:pt x="4552" y="1972"/>
                  </a:lnTo>
                  <a:lnTo>
                    <a:pt x="4128" y="2296"/>
                  </a:lnTo>
                  <a:lnTo>
                    <a:pt x="3704" y="2621"/>
                  </a:lnTo>
                  <a:lnTo>
                    <a:pt x="3302" y="2992"/>
                  </a:lnTo>
                  <a:lnTo>
                    <a:pt x="2945" y="3364"/>
                  </a:lnTo>
                  <a:lnTo>
                    <a:pt x="2566" y="3758"/>
                  </a:lnTo>
                  <a:lnTo>
                    <a:pt x="2253" y="4176"/>
                  </a:lnTo>
                  <a:lnTo>
                    <a:pt x="1941" y="4570"/>
                  </a:lnTo>
                  <a:lnTo>
                    <a:pt x="1651" y="5034"/>
                  </a:lnTo>
                  <a:lnTo>
                    <a:pt x="1405" y="5475"/>
                  </a:lnTo>
                  <a:lnTo>
                    <a:pt x="1160" y="5916"/>
                  </a:lnTo>
                  <a:lnTo>
                    <a:pt x="914" y="6403"/>
                  </a:lnTo>
                  <a:lnTo>
                    <a:pt x="714" y="6890"/>
                  </a:lnTo>
                  <a:lnTo>
                    <a:pt x="557" y="7354"/>
                  </a:lnTo>
                  <a:lnTo>
                    <a:pt x="401" y="7865"/>
                  </a:lnTo>
                  <a:lnTo>
                    <a:pt x="267" y="8352"/>
                  </a:lnTo>
                  <a:lnTo>
                    <a:pt x="178" y="8862"/>
                  </a:lnTo>
                  <a:lnTo>
                    <a:pt x="66" y="9396"/>
                  </a:lnTo>
                  <a:lnTo>
                    <a:pt x="22" y="9906"/>
                  </a:lnTo>
                  <a:lnTo>
                    <a:pt x="0" y="10417"/>
                  </a:lnTo>
                  <a:lnTo>
                    <a:pt x="0" y="10927"/>
                  </a:lnTo>
                  <a:lnTo>
                    <a:pt x="0" y="11461"/>
                  </a:lnTo>
                  <a:lnTo>
                    <a:pt x="44" y="11994"/>
                  </a:lnTo>
                  <a:lnTo>
                    <a:pt x="133" y="12505"/>
                  </a:lnTo>
                  <a:lnTo>
                    <a:pt x="223" y="13038"/>
                  </a:lnTo>
                  <a:lnTo>
                    <a:pt x="357" y="13572"/>
                  </a:lnTo>
                  <a:lnTo>
                    <a:pt x="490" y="14106"/>
                  </a:lnTo>
                  <a:lnTo>
                    <a:pt x="669" y="14593"/>
                  </a:lnTo>
                  <a:lnTo>
                    <a:pt x="870" y="15126"/>
                  </a:lnTo>
                  <a:lnTo>
                    <a:pt x="1115" y="15614"/>
                  </a:lnTo>
                  <a:lnTo>
                    <a:pt x="1115" y="15614"/>
                  </a:lnTo>
                  <a:lnTo>
                    <a:pt x="1383" y="16101"/>
                  </a:lnTo>
                  <a:lnTo>
                    <a:pt x="1673" y="16565"/>
                  </a:lnTo>
                  <a:lnTo>
                    <a:pt x="1985" y="17029"/>
                  </a:lnTo>
                  <a:lnTo>
                    <a:pt x="2276" y="17470"/>
                  </a:lnTo>
                  <a:lnTo>
                    <a:pt x="2633" y="17887"/>
                  </a:lnTo>
                  <a:lnTo>
                    <a:pt x="2967" y="18282"/>
                  </a:lnTo>
                  <a:lnTo>
                    <a:pt x="3347" y="18653"/>
                  </a:lnTo>
                  <a:lnTo>
                    <a:pt x="3748" y="19001"/>
                  </a:lnTo>
                  <a:lnTo>
                    <a:pt x="4150" y="19326"/>
                  </a:lnTo>
                  <a:lnTo>
                    <a:pt x="4574" y="19651"/>
                  </a:lnTo>
                  <a:lnTo>
                    <a:pt x="5020" y="19929"/>
                  </a:lnTo>
                  <a:lnTo>
                    <a:pt x="5444" y="20207"/>
                  </a:lnTo>
                  <a:lnTo>
                    <a:pt x="5935" y="20463"/>
                  </a:lnTo>
                  <a:lnTo>
                    <a:pt x="6381" y="20648"/>
                  </a:lnTo>
                  <a:lnTo>
                    <a:pt x="6872" y="20857"/>
                  </a:lnTo>
                  <a:lnTo>
                    <a:pt x="7363" y="21043"/>
                  </a:lnTo>
                  <a:lnTo>
                    <a:pt x="7854" y="21205"/>
                  </a:lnTo>
                  <a:lnTo>
                    <a:pt x="8367" y="21344"/>
                  </a:lnTo>
                  <a:lnTo>
                    <a:pt x="8858" y="21437"/>
                  </a:lnTo>
                  <a:lnTo>
                    <a:pt x="9394" y="21507"/>
                  </a:lnTo>
                  <a:lnTo>
                    <a:pt x="9885" y="21553"/>
                  </a:lnTo>
                  <a:lnTo>
                    <a:pt x="10420" y="21600"/>
                  </a:lnTo>
                  <a:lnTo>
                    <a:pt x="10933" y="21600"/>
                  </a:lnTo>
                  <a:lnTo>
                    <a:pt x="11469" y="21576"/>
                  </a:lnTo>
                  <a:lnTo>
                    <a:pt x="11982" y="21530"/>
                  </a:lnTo>
                  <a:lnTo>
                    <a:pt x="12518" y="21460"/>
                  </a:lnTo>
                  <a:lnTo>
                    <a:pt x="13031" y="21367"/>
                  </a:lnTo>
                  <a:lnTo>
                    <a:pt x="13566" y="21228"/>
                  </a:lnTo>
                  <a:lnTo>
                    <a:pt x="14057" y="21089"/>
                  </a:lnTo>
                  <a:lnTo>
                    <a:pt x="14593" y="20903"/>
                  </a:lnTo>
                  <a:lnTo>
                    <a:pt x="15084" y="20718"/>
                  </a:lnTo>
                  <a:lnTo>
                    <a:pt x="15597" y="20463"/>
                  </a:lnTo>
                  <a:lnTo>
                    <a:pt x="15597" y="20463"/>
                  </a:lnTo>
                  <a:lnTo>
                    <a:pt x="16088" y="20207"/>
                  </a:lnTo>
                  <a:lnTo>
                    <a:pt x="16579" y="19929"/>
                  </a:lnTo>
                  <a:lnTo>
                    <a:pt x="17025" y="19627"/>
                  </a:lnTo>
                  <a:lnTo>
                    <a:pt x="17449" y="19303"/>
                  </a:lnTo>
                  <a:lnTo>
                    <a:pt x="17873" y="18955"/>
                  </a:lnTo>
                  <a:lnTo>
                    <a:pt x="18275" y="18607"/>
                  </a:lnTo>
                  <a:lnTo>
                    <a:pt x="18654" y="18235"/>
                  </a:lnTo>
                  <a:lnTo>
                    <a:pt x="18989" y="17818"/>
                  </a:lnTo>
                  <a:lnTo>
                    <a:pt x="19323" y="17423"/>
                  </a:lnTo>
                  <a:lnTo>
                    <a:pt x="19614" y="17006"/>
                  </a:lnTo>
                  <a:lnTo>
                    <a:pt x="19926" y="16565"/>
                  </a:lnTo>
                  <a:lnTo>
                    <a:pt x="20171" y="16124"/>
                  </a:lnTo>
                  <a:lnTo>
                    <a:pt x="20417" y="15683"/>
                  </a:lnTo>
                  <a:lnTo>
                    <a:pt x="20640" y="15196"/>
                  </a:lnTo>
                  <a:lnTo>
                    <a:pt x="20841" y="14732"/>
                  </a:lnTo>
                  <a:lnTo>
                    <a:pt x="21019" y="14222"/>
                  </a:lnTo>
                  <a:lnTo>
                    <a:pt x="21176" y="13734"/>
                  </a:lnTo>
                  <a:lnTo>
                    <a:pt x="21309" y="13247"/>
                  </a:lnTo>
                  <a:lnTo>
                    <a:pt x="21421" y="12714"/>
                  </a:lnTo>
                  <a:lnTo>
                    <a:pt x="21510" y="12226"/>
                  </a:lnTo>
                  <a:lnTo>
                    <a:pt x="21555" y="11693"/>
                  </a:lnTo>
                  <a:lnTo>
                    <a:pt x="21577" y="11159"/>
                  </a:lnTo>
                  <a:lnTo>
                    <a:pt x="21600" y="10625"/>
                  </a:lnTo>
                  <a:lnTo>
                    <a:pt x="21577" y="10115"/>
                  </a:lnTo>
                  <a:lnTo>
                    <a:pt x="21533" y="9581"/>
                  </a:lnTo>
                  <a:lnTo>
                    <a:pt x="21443" y="9048"/>
                  </a:lnTo>
                  <a:lnTo>
                    <a:pt x="21354" y="8561"/>
                  </a:lnTo>
                  <a:lnTo>
                    <a:pt x="21220" y="8027"/>
                  </a:lnTo>
                  <a:lnTo>
                    <a:pt x="21064" y="7517"/>
                  </a:lnTo>
                  <a:lnTo>
                    <a:pt x="20908" y="6983"/>
                  </a:lnTo>
                  <a:lnTo>
                    <a:pt x="20707" y="6473"/>
                  </a:lnTo>
                  <a:lnTo>
                    <a:pt x="20439" y="5985"/>
                  </a:lnTo>
                  <a:lnTo>
                    <a:pt x="20439" y="5985"/>
                  </a:lnTo>
                  <a:close/>
                </a:path>
              </a:pathLst>
            </a:custGeom>
            <a:solidFill>
              <a:srgbClr val="ED7B5C"/>
            </a:solidFill>
            <a:ln w="9525" cap="flat" cmpd="sng">
              <a:noFill/>
              <a:prstDash val="solid"/>
              <a:round/>
            </a:ln>
          </p:spPr>
          <p:txBody>
            <a:bodyPr rtlCol="0" anchor="ctr"/>
            <a:lstStyle/>
            <a:p>
              <a:pPr algn="ctr"/>
            </a:p>
          </p:txBody>
        </p:sp>
        <p:sp>
          <p:nvSpPr>
            <p:cNvPr id="631" name="曲线"/>
            <p:cNvSpPr/>
            <p:nvPr/>
          </p:nvSpPr>
          <p:spPr>
            <a:xfrm flipH="1">
              <a:off x="9285672" y="3214412"/>
              <a:ext cx="673017" cy="552469"/>
            </a:xfrm>
            <a:custGeom>
              <a:avLst/>
              <a:gdLst>
                <a:gd name="T1" fmla="*/ 0 w 21600"/>
                <a:gd name="T2" fmla="*/ 0 h 21600"/>
                <a:gd name="T3" fmla="*/ 21600 w 21600"/>
                <a:gd name="T4" fmla="*/ 21600 h 21600"/>
              </a:gdLst>
              <a:ahLst/>
              <a:cxnLst/>
              <a:rect l="T1" t="T2" r="T3" b="T4"/>
              <a:pathLst>
                <a:path w="21600" h="21600">
                  <a:moveTo>
                    <a:pt x="20421" y="6006"/>
                  </a:moveTo>
                  <a:lnTo>
                    <a:pt x="20398" y="6006"/>
                  </a:lnTo>
                  <a:lnTo>
                    <a:pt x="20398" y="6006"/>
                  </a:lnTo>
                  <a:lnTo>
                    <a:pt x="20020" y="5313"/>
                  </a:lnTo>
                  <a:lnTo>
                    <a:pt x="19642" y="4666"/>
                  </a:lnTo>
                  <a:lnTo>
                    <a:pt x="19153" y="4042"/>
                  </a:lnTo>
                  <a:lnTo>
                    <a:pt x="18663" y="3488"/>
                  </a:lnTo>
                  <a:lnTo>
                    <a:pt x="18129" y="2956"/>
                  </a:lnTo>
                  <a:lnTo>
                    <a:pt x="17595" y="2471"/>
                  </a:lnTo>
                  <a:lnTo>
                    <a:pt x="16995" y="2032"/>
                  </a:lnTo>
                  <a:lnTo>
                    <a:pt x="16394" y="1640"/>
                  </a:lnTo>
                  <a:lnTo>
                    <a:pt x="15749" y="1247"/>
                  </a:lnTo>
                  <a:lnTo>
                    <a:pt x="15059" y="970"/>
                  </a:lnTo>
                  <a:lnTo>
                    <a:pt x="14392" y="693"/>
                  </a:lnTo>
                  <a:lnTo>
                    <a:pt x="13702" y="462"/>
                  </a:lnTo>
                  <a:lnTo>
                    <a:pt x="12991" y="277"/>
                  </a:lnTo>
                  <a:lnTo>
                    <a:pt x="12279" y="161"/>
                  </a:lnTo>
                  <a:lnTo>
                    <a:pt x="11522" y="92"/>
                  </a:lnTo>
                  <a:lnTo>
                    <a:pt x="10788" y="69"/>
                  </a:lnTo>
                  <a:lnTo>
                    <a:pt x="10788" y="69"/>
                  </a:lnTo>
                  <a:lnTo>
                    <a:pt x="10210" y="92"/>
                  </a:lnTo>
                  <a:lnTo>
                    <a:pt x="9565" y="138"/>
                  </a:lnTo>
                  <a:lnTo>
                    <a:pt x="8987" y="207"/>
                  </a:lnTo>
                  <a:lnTo>
                    <a:pt x="8386" y="346"/>
                  </a:lnTo>
                  <a:lnTo>
                    <a:pt x="7785" y="485"/>
                  </a:lnTo>
                  <a:lnTo>
                    <a:pt x="7185" y="693"/>
                  </a:lnTo>
                  <a:lnTo>
                    <a:pt x="6584" y="900"/>
                  </a:lnTo>
                  <a:lnTo>
                    <a:pt x="6006" y="1178"/>
                  </a:lnTo>
                  <a:lnTo>
                    <a:pt x="6006" y="1178"/>
                  </a:lnTo>
                  <a:lnTo>
                    <a:pt x="5338" y="1547"/>
                  </a:lnTo>
                  <a:lnTo>
                    <a:pt x="4693" y="1986"/>
                  </a:lnTo>
                  <a:lnTo>
                    <a:pt x="4070" y="2425"/>
                  </a:lnTo>
                  <a:lnTo>
                    <a:pt x="3492" y="2933"/>
                  </a:lnTo>
                  <a:lnTo>
                    <a:pt x="2958" y="3442"/>
                  </a:lnTo>
                  <a:lnTo>
                    <a:pt x="2469" y="4019"/>
                  </a:lnTo>
                  <a:lnTo>
                    <a:pt x="2024" y="4597"/>
                  </a:lnTo>
                  <a:lnTo>
                    <a:pt x="1623" y="5220"/>
                  </a:lnTo>
                  <a:lnTo>
                    <a:pt x="1267" y="5867"/>
                  </a:lnTo>
                  <a:lnTo>
                    <a:pt x="934" y="6514"/>
                  </a:lnTo>
                  <a:lnTo>
                    <a:pt x="689" y="7184"/>
                  </a:lnTo>
                  <a:lnTo>
                    <a:pt x="467" y="7900"/>
                  </a:lnTo>
                  <a:lnTo>
                    <a:pt x="289" y="8616"/>
                  </a:lnTo>
                  <a:lnTo>
                    <a:pt x="177" y="9333"/>
                  </a:lnTo>
                  <a:lnTo>
                    <a:pt x="88" y="10072"/>
                  </a:lnTo>
                  <a:lnTo>
                    <a:pt x="66" y="10811"/>
                  </a:lnTo>
                  <a:lnTo>
                    <a:pt x="66" y="10811"/>
                  </a:lnTo>
                  <a:lnTo>
                    <a:pt x="66" y="11412"/>
                  </a:lnTo>
                  <a:lnTo>
                    <a:pt x="111" y="12012"/>
                  </a:lnTo>
                  <a:lnTo>
                    <a:pt x="222" y="12613"/>
                  </a:lnTo>
                  <a:lnTo>
                    <a:pt x="333" y="13237"/>
                  </a:lnTo>
                  <a:lnTo>
                    <a:pt x="489" y="13837"/>
                  </a:lnTo>
                  <a:lnTo>
                    <a:pt x="689" y="14415"/>
                  </a:lnTo>
                  <a:lnTo>
                    <a:pt x="912" y="14992"/>
                  </a:lnTo>
                  <a:lnTo>
                    <a:pt x="1201" y="15570"/>
                  </a:lnTo>
                  <a:lnTo>
                    <a:pt x="1201" y="15570"/>
                  </a:lnTo>
                  <a:lnTo>
                    <a:pt x="1557" y="16286"/>
                  </a:lnTo>
                  <a:lnTo>
                    <a:pt x="1979" y="16933"/>
                  </a:lnTo>
                  <a:lnTo>
                    <a:pt x="2446" y="17534"/>
                  </a:lnTo>
                  <a:lnTo>
                    <a:pt x="2936" y="18088"/>
                  </a:lnTo>
                  <a:lnTo>
                    <a:pt x="3470" y="18619"/>
                  </a:lnTo>
                  <a:lnTo>
                    <a:pt x="4004" y="19128"/>
                  </a:lnTo>
                  <a:lnTo>
                    <a:pt x="4604" y="19567"/>
                  </a:lnTo>
                  <a:lnTo>
                    <a:pt x="5227" y="19959"/>
                  </a:lnTo>
                  <a:lnTo>
                    <a:pt x="5850" y="20352"/>
                  </a:lnTo>
                  <a:lnTo>
                    <a:pt x="6540" y="20652"/>
                  </a:lnTo>
                  <a:lnTo>
                    <a:pt x="7207" y="20906"/>
                  </a:lnTo>
                  <a:lnTo>
                    <a:pt x="7897" y="21137"/>
                  </a:lnTo>
                  <a:lnTo>
                    <a:pt x="8631" y="21322"/>
                  </a:lnTo>
                  <a:lnTo>
                    <a:pt x="9342" y="21438"/>
                  </a:lnTo>
                  <a:lnTo>
                    <a:pt x="10077" y="21507"/>
                  </a:lnTo>
                  <a:lnTo>
                    <a:pt x="10788" y="21530"/>
                  </a:lnTo>
                  <a:lnTo>
                    <a:pt x="10788" y="21530"/>
                  </a:lnTo>
                  <a:lnTo>
                    <a:pt x="11411" y="21507"/>
                  </a:lnTo>
                  <a:lnTo>
                    <a:pt x="12012" y="21461"/>
                  </a:lnTo>
                  <a:lnTo>
                    <a:pt x="12612" y="21392"/>
                  </a:lnTo>
                  <a:lnTo>
                    <a:pt x="13213" y="21276"/>
                  </a:lnTo>
                  <a:lnTo>
                    <a:pt x="13814" y="21091"/>
                  </a:lnTo>
                  <a:lnTo>
                    <a:pt x="14414" y="20906"/>
                  </a:lnTo>
                  <a:lnTo>
                    <a:pt x="15015" y="20675"/>
                  </a:lnTo>
                  <a:lnTo>
                    <a:pt x="15593" y="20421"/>
                  </a:lnTo>
                  <a:lnTo>
                    <a:pt x="15593" y="20421"/>
                  </a:lnTo>
                  <a:lnTo>
                    <a:pt x="16283" y="20052"/>
                  </a:lnTo>
                  <a:lnTo>
                    <a:pt x="16928" y="19613"/>
                  </a:lnTo>
                  <a:lnTo>
                    <a:pt x="17529" y="19174"/>
                  </a:lnTo>
                  <a:lnTo>
                    <a:pt x="18107" y="18666"/>
                  </a:lnTo>
                  <a:lnTo>
                    <a:pt x="18641" y="18157"/>
                  </a:lnTo>
                  <a:lnTo>
                    <a:pt x="19130" y="17580"/>
                  </a:lnTo>
                  <a:lnTo>
                    <a:pt x="19575" y="17002"/>
                  </a:lnTo>
                  <a:lnTo>
                    <a:pt x="19976" y="16379"/>
                  </a:lnTo>
                  <a:lnTo>
                    <a:pt x="20332" y="15732"/>
                  </a:lnTo>
                  <a:lnTo>
                    <a:pt x="20665" y="15085"/>
                  </a:lnTo>
                  <a:lnTo>
                    <a:pt x="20932" y="14369"/>
                  </a:lnTo>
                  <a:lnTo>
                    <a:pt x="21132" y="13676"/>
                  </a:lnTo>
                  <a:lnTo>
                    <a:pt x="21310" y="12983"/>
                  </a:lnTo>
                  <a:lnTo>
                    <a:pt x="21422" y="12266"/>
                  </a:lnTo>
                  <a:lnTo>
                    <a:pt x="21511" y="11527"/>
                  </a:lnTo>
                  <a:lnTo>
                    <a:pt x="21533" y="10788"/>
                  </a:lnTo>
                  <a:lnTo>
                    <a:pt x="21533" y="10788"/>
                  </a:lnTo>
                  <a:lnTo>
                    <a:pt x="21533" y="10187"/>
                  </a:lnTo>
                  <a:lnTo>
                    <a:pt x="21488" y="9587"/>
                  </a:lnTo>
                  <a:lnTo>
                    <a:pt x="21377" y="8963"/>
                  </a:lnTo>
                  <a:lnTo>
                    <a:pt x="21244" y="8362"/>
                  </a:lnTo>
                  <a:lnTo>
                    <a:pt x="21110" y="7762"/>
                  </a:lnTo>
                  <a:lnTo>
                    <a:pt x="20910" y="7161"/>
                  </a:lnTo>
                  <a:lnTo>
                    <a:pt x="20687" y="6607"/>
                  </a:lnTo>
                  <a:lnTo>
                    <a:pt x="20398" y="6006"/>
                  </a:lnTo>
                  <a:lnTo>
                    <a:pt x="20421" y="6006"/>
                  </a:lnTo>
                  <a:lnTo>
                    <a:pt x="20465" y="5983"/>
                  </a:lnTo>
                  <a:lnTo>
                    <a:pt x="20465" y="5983"/>
                  </a:lnTo>
                  <a:lnTo>
                    <a:pt x="20732" y="6560"/>
                  </a:lnTo>
                  <a:lnTo>
                    <a:pt x="20954" y="7161"/>
                  </a:lnTo>
                  <a:lnTo>
                    <a:pt x="21155" y="7762"/>
                  </a:lnTo>
                  <a:lnTo>
                    <a:pt x="21310" y="8362"/>
                  </a:lnTo>
                  <a:lnTo>
                    <a:pt x="21422" y="8963"/>
                  </a:lnTo>
                  <a:lnTo>
                    <a:pt x="21533" y="9564"/>
                  </a:lnTo>
                  <a:lnTo>
                    <a:pt x="21577" y="10187"/>
                  </a:lnTo>
                  <a:lnTo>
                    <a:pt x="21600" y="10788"/>
                  </a:lnTo>
                  <a:lnTo>
                    <a:pt x="21600" y="10788"/>
                  </a:lnTo>
                  <a:lnTo>
                    <a:pt x="21577" y="11527"/>
                  </a:lnTo>
                  <a:lnTo>
                    <a:pt x="21511" y="12266"/>
                  </a:lnTo>
                  <a:lnTo>
                    <a:pt x="21377" y="12983"/>
                  </a:lnTo>
                  <a:lnTo>
                    <a:pt x="21199" y="13699"/>
                  </a:lnTo>
                  <a:lnTo>
                    <a:pt x="20977" y="14415"/>
                  </a:lnTo>
                  <a:lnTo>
                    <a:pt x="20710" y="15085"/>
                  </a:lnTo>
                  <a:lnTo>
                    <a:pt x="20376" y="15755"/>
                  </a:lnTo>
                  <a:lnTo>
                    <a:pt x="20020" y="16402"/>
                  </a:lnTo>
                  <a:lnTo>
                    <a:pt x="19597" y="17025"/>
                  </a:lnTo>
                  <a:lnTo>
                    <a:pt x="19175" y="17626"/>
                  </a:lnTo>
                  <a:lnTo>
                    <a:pt x="18685" y="18180"/>
                  </a:lnTo>
                  <a:lnTo>
                    <a:pt x="18129" y="18689"/>
                  </a:lnTo>
                  <a:lnTo>
                    <a:pt x="17551" y="19197"/>
                  </a:lnTo>
                  <a:lnTo>
                    <a:pt x="16973" y="19659"/>
                  </a:lnTo>
                  <a:lnTo>
                    <a:pt x="16305" y="20075"/>
                  </a:lnTo>
                  <a:lnTo>
                    <a:pt x="15616" y="20444"/>
                  </a:lnTo>
                  <a:lnTo>
                    <a:pt x="15616" y="20444"/>
                  </a:lnTo>
                  <a:lnTo>
                    <a:pt x="15037" y="20722"/>
                  </a:lnTo>
                  <a:lnTo>
                    <a:pt x="14437" y="20976"/>
                  </a:lnTo>
                  <a:lnTo>
                    <a:pt x="13836" y="21137"/>
                  </a:lnTo>
                  <a:lnTo>
                    <a:pt x="13235" y="21322"/>
                  </a:lnTo>
                  <a:lnTo>
                    <a:pt x="12612" y="21438"/>
                  </a:lnTo>
                  <a:lnTo>
                    <a:pt x="12012" y="21507"/>
                  </a:lnTo>
                  <a:lnTo>
                    <a:pt x="11411" y="21553"/>
                  </a:lnTo>
                  <a:lnTo>
                    <a:pt x="10788" y="21600"/>
                  </a:lnTo>
                  <a:lnTo>
                    <a:pt x="10788" y="21600"/>
                  </a:lnTo>
                  <a:lnTo>
                    <a:pt x="10077" y="21553"/>
                  </a:lnTo>
                  <a:lnTo>
                    <a:pt x="9320" y="21484"/>
                  </a:lnTo>
                  <a:lnTo>
                    <a:pt x="8608" y="21368"/>
                  </a:lnTo>
                  <a:lnTo>
                    <a:pt x="7874" y="21184"/>
                  </a:lnTo>
                  <a:lnTo>
                    <a:pt x="7185" y="20976"/>
                  </a:lnTo>
                  <a:lnTo>
                    <a:pt x="6495" y="20699"/>
                  </a:lnTo>
                  <a:lnTo>
                    <a:pt x="5828" y="20375"/>
                  </a:lnTo>
                  <a:lnTo>
                    <a:pt x="5183" y="20029"/>
                  </a:lnTo>
                  <a:lnTo>
                    <a:pt x="4582" y="19613"/>
                  </a:lnTo>
                  <a:lnTo>
                    <a:pt x="3981" y="19174"/>
                  </a:lnTo>
                  <a:lnTo>
                    <a:pt x="3403" y="18666"/>
                  </a:lnTo>
                  <a:lnTo>
                    <a:pt x="2891" y="18157"/>
                  </a:lnTo>
                  <a:lnTo>
                    <a:pt x="2380" y="17580"/>
                  </a:lnTo>
                  <a:lnTo>
                    <a:pt x="1935" y="16956"/>
                  </a:lnTo>
                  <a:lnTo>
                    <a:pt x="1512" y="16309"/>
                  </a:lnTo>
                  <a:lnTo>
                    <a:pt x="1134" y="15593"/>
                  </a:lnTo>
                  <a:lnTo>
                    <a:pt x="1134" y="15593"/>
                  </a:lnTo>
                  <a:lnTo>
                    <a:pt x="867" y="15039"/>
                  </a:lnTo>
                  <a:lnTo>
                    <a:pt x="645" y="14438"/>
                  </a:lnTo>
                  <a:lnTo>
                    <a:pt x="444" y="13837"/>
                  </a:lnTo>
                  <a:lnTo>
                    <a:pt x="289" y="13237"/>
                  </a:lnTo>
                  <a:lnTo>
                    <a:pt x="177" y="12636"/>
                  </a:lnTo>
                  <a:lnTo>
                    <a:pt x="66" y="12012"/>
                  </a:lnTo>
                  <a:lnTo>
                    <a:pt x="22" y="11412"/>
                  </a:lnTo>
                  <a:lnTo>
                    <a:pt x="0" y="10811"/>
                  </a:lnTo>
                  <a:lnTo>
                    <a:pt x="0" y="10811"/>
                  </a:lnTo>
                  <a:lnTo>
                    <a:pt x="22" y="10072"/>
                  </a:lnTo>
                  <a:lnTo>
                    <a:pt x="111" y="9333"/>
                  </a:lnTo>
                  <a:lnTo>
                    <a:pt x="244" y="8593"/>
                  </a:lnTo>
                  <a:lnTo>
                    <a:pt x="422" y="7900"/>
                  </a:lnTo>
                  <a:lnTo>
                    <a:pt x="622" y="7184"/>
                  </a:lnTo>
                  <a:lnTo>
                    <a:pt x="889" y="6491"/>
                  </a:lnTo>
                  <a:lnTo>
                    <a:pt x="1223" y="5844"/>
                  </a:lnTo>
                  <a:lnTo>
                    <a:pt x="1557" y="5197"/>
                  </a:lnTo>
                  <a:lnTo>
                    <a:pt x="1979" y="4574"/>
                  </a:lnTo>
                  <a:lnTo>
                    <a:pt x="2446" y="3973"/>
                  </a:lnTo>
                  <a:lnTo>
                    <a:pt x="2914" y="3419"/>
                  </a:lnTo>
                  <a:lnTo>
                    <a:pt x="3470" y="2887"/>
                  </a:lnTo>
                  <a:lnTo>
                    <a:pt x="4026" y="2379"/>
                  </a:lnTo>
                  <a:lnTo>
                    <a:pt x="4626" y="1940"/>
                  </a:lnTo>
                  <a:lnTo>
                    <a:pt x="5294" y="1501"/>
                  </a:lnTo>
                  <a:lnTo>
                    <a:pt x="5983" y="1131"/>
                  </a:lnTo>
                  <a:lnTo>
                    <a:pt x="5983" y="1131"/>
                  </a:lnTo>
                  <a:lnTo>
                    <a:pt x="6584" y="854"/>
                  </a:lnTo>
                  <a:lnTo>
                    <a:pt x="7162" y="623"/>
                  </a:lnTo>
                  <a:lnTo>
                    <a:pt x="7763" y="438"/>
                  </a:lnTo>
                  <a:lnTo>
                    <a:pt x="8341" y="277"/>
                  </a:lnTo>
                  <a:lnTo>
                    <a:pt x="8987" y="161"/>
                  </a:lnTo>
                  <a:lnTo>
                    <a:pt x="9565" y="69"/>
                  </a:lnTo>
                  <a:lnTo>
                    <a:pt x="10166" y="0"/>
                  </a:lnTo>
                  <a:lnTo>
                    <a:pt x="10788" y="0"/>
                  </a:lnTo>
                  <a:lnTo>
                    <a:pt x="10788" y="0"/>
                  </a:lnTo>
                  <a:lnTo>
                    <a:pt x="11522" y="46"/>
                  </a:lnTo>
                  <a:lnTo>
                    <a:pt x="12279" y="115"/>
                  </a:lnTo>
                  <a:lnTo>
                    <a:pt x="12991" y="231"/>
                  </a:lnTo>
                  <a:lnTo>
                    <a:pt x="13725" y="415"/>
                  </a:lnTo>
                  <a:lnTo>
                    <a:pt x="14414" y="623"/>
                  </a:lnTo>
                  <a:lnTo>
                    <a:pt x="15082" y="900"/>
                  </a:lnTo>
                  <a:lnTo>
                    <a:pt x="15771" y="1201"/>
                  </a:lnTo>
                  <a:lnTo>
                    <a:pt x="16416" y="1570"/>
                  </a:lnTo>
                  <a:lnTo>
                    <a:pt x="17017" y="1986"/>
                  </a:lnTo>
                  <a:lnTo>
                    <a:pt x="17618" y="2425"/>
                  </a:lnTo>
                  <a:lnTo>
                    <a:pt x="18174" y="2933"/>
                  </a:lnTo>
                  <a:lnTo>
                    <a:pt x="18708" y="3442"/>
                  </a:lnTo>
                  <a:lnTo>
                    <a:pt x="19197" y="4019"/>
                  </a:lnTo>
                  <a:lnTo>
                    <a:pt x="19664" y="4643"/>
                  </a:lnTo>
                  <a:lnTo>
                    <a:pt x="20087" y="5290"/>
                  </a:lnTo>
                  <a:lnTo>
                    <a:pt x="20465" y="5983"/>
                  </a:lnTo>
                  <a:lnTo>
                    <a:pt x="20421" y="6006"/>
                  </a:lnTo>
                  <a:close/>
                </a:path>
              </a:pathLst>
            </a:custGeom>
            <a:solidFill>
              <a:srgbClr val="ED7B5C"/>
            </a:solidFill>
            <a:ln w="9525" cap="flat" cmpd="sng">
              <a:noFill/>
              <a:prstDash val="solid"/>
              <a:round/>
            </a:ln>
          </p:spPr>
          <p:txBody>
            <a:bodyPr rtlCol="0" anchor="ctr"/>
            <a:lstStyle/>
            <a:p>
              <a:pPr algn="ctr"/>
            </a:p>
          </p:txBody>
        </p:sp>
        <p:sp>
          <p:nvSpPr>
            <p:cNvPr id="632" name="曲线"/>
            <p:cNvSpPr/>
            <p:nvPr/>
          </p:nvSpPr>
          <p:spPr>
            <a:xfrm flipH="1">
              <a:off x="9339680" y="3480260"/>
              <a:ext cx="282500" cy="87232"/>
            </a:xfrm>
            <a:custGeom>
              <a:avLst/>
              <a:gdLst>
                <a:gd name="T1" fmla="*/ 0 w 21600"/>
                <a:gd name="T2" fmla="*/ 0 h 21600"/>
                <a:gd name="T3" fmla="*/ 21600 w 21600"/>
                <a:gd name="T4" fmla="*/ 21600 h 21600"/>
              </a:gdLst>
              <a:ahLst/>
              <a:cxnLst/>
              <a:rect l="T1" t="T2" r="T3" b="T4"/>
              <a:pathLst>
                <a:path w="21600" h="21600">
                  <a:moveTo>
                    <a:pt x="0" y="3673"/>
                  </a:moveTo>
                  <a:lnTo>
                    <a:pt x="21179" y="21600"/>
                  </a:lnTo>
                  <a:lnTo>
                    <a:pt x="21600" y="17632"/>
                  </a:lnTo>
                  <a:lnTo>
                    <a:pt x="420" y="0"/>
                  </a:lnTo>
                  <a:lnTo>
                    <a:pt x="0" y="3673"/>
                  </a:lnTo>
                  <a:close/>
                </a:path>
              </a:pathLst>
            </a:custGeom>
            <a:solidFill>
              <a:srgbClr val="FBAD18"/>
            </a:solidFill>
            <a:ln w="9525" cap="flat" cmpd="sng">
              <a:noFill/>
              <a:prstDash val="solid"/>
              <a:round/>
            </a:ln>
          </p:spPr>
          <p:txBody>
            <a:bodyPr rtlCol="0" anchor="ctr"/>
            <a:lstStyle/>
            <a:p>
              <a:pPr algn="ctr"/>
            </a:p>
          </p:txBody>
        </p:sp>
        <p:sp>
          <p:nvSpPr>
            <p:cNvPr id="633" name="曲线"/>
            <p:cNvSpPr/>
            <p:nvPr/>
          </p:nvSpPr>
          <p:spPr>
            <a:xfrm flipH="1">
              <a:off x="9422768" y="3480260"/>
              <a:ext cx="211875" cy="145386"/>
            </a:xfrm>
            <a:custGeom>
              <a:avLst/>
              <a:gdLst>
                <a:gd name="T1" fmla="*/ 0 w 21600"/>
                <a:gd name="T2" fmla="*/ 0 h 21600"/>
                <a:gd name="T3" fmla="*/ 21600 w 21600"/>
                <a:gd name="T4" fmla="*/ 21600 h 21600"/>
              </a:gdLst>
              <a:ahLst/>
              <a:cxnLst/>
              <a:rect l="T1" t="T2" r="T3" b="T4"/>
              <a:pathLst>
                <a:path w="21600" h="21600">
                  <a:moveTo>
                    <a:pt x="1835" y="266"/>
                  </a:moveTo>
                  <a:lnTo>
                    <a:pt x="1835" y="266"/>
                  </a:lnTo>
                  <a:lnTo>
                    <a:pt x="1411" y="0"/>
                  </a:lnTo>
                  <a:lnTo>
                    <a:pt x="917" y="0"/>
                  </a:lnTo>
                  <a:lnTo>
                    <a:pt x="564" y="177"/>
                  </a:lnTo>
                  <a:lnTo>
                    <a:pt x="211" y="444"/>
                  </a:lnTo>
                  <a:lnTo>
                    <a:pt x="211" y="444"/>
                  </a:lnTo>
                  <a:lnTo>
                    <a:pt x="0" y="977"/>
                  </a:lnTo>
                  <a:lnTo>
                    <a:pt x="0" y="1511"/>
                  </a:lnTo>
                  <a:lnTo>
                    <a:pt x="70" y="2044"/>
                  </a:lnTo>
                  <a:lnTo>
                    <a:pt x="352" y="2488"/>
                  </a:lnTo>
                  <a:lnTo>
                    <a:pt x="19764" y="21333"/>
                  </a:lnTo>
                  <a:lnTo>
                    <a:pt x="19764" y="21333"/>
                  </a:lnTo>
                  <a:lnTo>
                    <a:pt x="20188" y="21600"/>
                  </a:lnTo>
                  <a:lnTo>
                    <a:pt x="20541" y="21600"/>
                  </a:lnTo>
                  <a:lnTo>
                    <a:pt x="21035" y="21511"/>
                  </a:lnTo>
                  <a:lnTo>
                    <a:pt x="21388" y="21066"/>
                  </a:lnTo>
                  <a:lnTo>
                    <a:pt x="21388" y="21066"/>
                  </a:lnTo>
                  <a:lnTo>
                    <a:pt x="21600" y="20622"/>
                  </a:lnTo>
                  <a:lnTo>
                    <a:pt x="21600" y="20088"/>
                  </a:lnTo>
                  <a:lnTo>
                    <a:pt x="21458" y="19555"/>
                  </a:lnTo>
                  <a:lnTo>
                    <a:pt x="21176" y="19200"/>
                  </a:lnTo>
                  <a:lnTo>
                    <a:pt x="1835" y="266"/>
                  </a:lnTo>
                  <a:close/>
                </a:path>
              </a:pathLst>
            </a:custGeom>
            <a:solidFill>
              <a:srgbClr val="FFFFFF"/>
            </a:solidFill>
            <a:ln w="9525" cap="flat" cmpd="sng">
              <a:noFill/>
              <a:prstDash val="solid"/>
              <a:round/>
            </a:ln>
          </p:spPr>
          <p:txBody>
            <a:bodyPr rtlCol="0" anchor="ctr"/>
            <a:lstStyle/>
            <a:p>
              <a:pPr algn="ctr"/>
            </a:p>
          </p:txBody>
        </p:sp>
        <p:sp>
          <p:nvSpPr>
            <p:cNvPr id="634" name="曲线"/>
            <p:cNvSpPr/>
            <p:nvPr/>
          </p:nvSpPr>
          <p:spPr>
            <a:xfrm flipH="1">
              <a:off x="9580637" y="3363952"/>
              <a:ext cx="54007" cy="137078"/>
            </a:xfrm>
            <a:custGeom>
              <a:avLst/>
              <a:gdLst>
                <a:gd name="T1" fmla="*/ 0 w 21600"/>
                <a:gd name="T2" fmla="*/ 0 h 21600"/>
                <a:gd name="T3" fmla="*/ 21600 w 21600"/>
                <a:gd name="T4" fmla="*/ 21600 h 21600"/>
              </a:gdLst>
              <a:ahLst/>
              <a:cxnLst/>
              <a:rect l="T1" t="T2" r="T3" b="T4"/>
              <a:pathLst>
                <a:path w="21600" h="21600">
                  <a:moveTo>
                    <a:pt x="0" y="19807"/>
                  </a:moveTo>
                  <a:lnTo>
                    <a:pt x="0" y="19807"/>
                  </a:lnTo>
                  <a:lnTo>
                    <a:pt x="0" y="20373"/>
                  </a:lnTo>
                  <a:lnTo>
                    <a:pt x="560" y="20939"/>
                  </a:lnTo>
                  <a:lnTo>
                    <a:pt x="1683" y="21317"/>
                  </a:lnTo>
                  <a:lnTo>
                    <a:pt x="3366" y="21505"/>
                  </a:lnTo>
                  <a:lnTo>
                    <a:pt x="3366" y="21505"/>
                  </a:lnTo>
                  <a:lnTo>
                    <a:pt x="5329" y="21600"/>
                  </a:lnTo>
                  <a:lnTo>
                    <a:pt x="6732" y="21317"/>
                  </a:lnTo>
                  <a:lnTo>
                    <a:pt x="8135" y="21034"/>
                  </a:lnTo>
                  <a:lnTo>
                    <a:pt x="8696" y="20373"/>
                  </a:lnTo>
                  <a:lnTo>
                    <a:pt x="21319" y="1792"/>
                  </a:lnTo>
                  <a:lnTo>
                    <a:pt x="21319" y="1792"/>
                  </a:lnTo>
                  <a:lnTo>
                    <a:pt x="21600" y="1226"/>
                  </a:lnTo>
                  <a:lnTo>
                    <a:pt x="20758" y="754"/>
                  </a:lnTo>
                  <a:lnTo>
                    <a:pt x="19636" y="282"/>
                  </a:lnTo>
                  <a:lnTo>
                    <a:pt x="17953" y="0"/>
                  </a:lnTo>
                  <a:lnTo>
                    <a:pt x="17953" y="0"/>
                  </a:lnTo>
                  <a:lnTo>
                    <a:pt x="16270" y="0"/>
                  </a:lnTo>
                  <a:lnTo>
                    <a:pt x="14587" y="188"/>
                  </a:lnTo>
                  <a:lnTo>
                    <a:pt x="13464" y="660"/>
                  </a:lnTo>
                  <a:lnTo>
                    <a:pt x="12623" y="1131"/>
                  </a:lnTo>
                  <a:lnTo>
                    <a:pt x="0" y="19807"/>
                  </a:lnTo>
                  <a:close/>
                </a:path>
              </a:pathLst>
            </a:custGeom>
            <a:solidFill>
              <a:srgbClr val="FFFFFF"/>
            </a:solidFill>
            <a:ln w="9525" cap="flat" cmpd="sng">
              <a:noFill/>
              <a:prstDash val="solid"/>
              <a:round/>
            </a:ln>
          </p:spPr>
          <p:txBody>
            <a:bodyPr rtlCol="0" anchor="ctr"/>
            <a:lstStyle/>
            <a:p>
              <a:pPr algn="ctr"/>
            </a:p>
          </p:txBody>
        </p:sp>
        <p:sp>
          <p:nvSpPr>
            <p:cNvPr id="635" name="曲线"/>
            <p:cNvSpPr/>
            <p:nvPr/>
          </p:nvSpPr>
          <p:spPr>
            <a:xfrm flipH="1">
              <a:off x="9310598" y="3359798"/>
              <a:ext cx="62316" cy="33230"/>
            </a:xfrm>
            <a:custGeom>
              <a:avLst/>
              <a:gdLst>
                <a:gd name="T1" fmla="*/ 0 w 21600"/>
                <a:gd name="T2" fmla="*/ 0 h 21600"/>
                <a:gd name="T3" fmla="*/ 21600 w 21600"/>
                <a:gd name="T4" fmla="*/ 21600 h 21600"/>
              </a:gdLst>
              <a:ahLst/>
              <a:cxnLst/>
              <a:rect l="T1" t="T2" r="T3" b="T4"/>
              <a:pathLst>
                <a:path w="21600" h="21600">
                  <a:moveTo>
                    <a:pt x="19463" y="10800"/>
                  </a:moveTo>
                  <a:lnTo>
                    <a:pt x="19463" y="10800"/>
                  </a:lnTo>
                  <a:lnTo>
                    <a:pt x="20650" y="8937"/>
                  </a:lnTo>
                  <a:lnTo>
                    <a:pt x="21362" y="7448"/>
                  </a:lnTo>
                  <a:lnTo>
                    <a:pt x="21600" y="5213"/>
                  </a:lnTo>
                  <a:lnTo>
                    <a:pt x="21125" y="2979"/>
                  </a:lnTo>
                  <a:lnTo>
                    <a:pt x="21125" y="2979"/>
                  </a:lnTo>
                  <a:lnTo>
                    <a:pt x="20413" y="1117"/>
                  </a:lnTo>
                  <a:lnTo>
                    <a:pt x="18989" y="0"/>
                  </a:lnTo>
                  <a:lnTo>
                    <a:pt x="17327" y="0"/>
                  </a:lnTo>
                  <a:lnTo>
                    <a:pt x="16140" y="372"/>
                  </a:lnTo>
                  <a:lnTo>
                    <a:pt x="1898" y="10800"/>
                  </a:lnTo>
                  <a:lnTo>
                    <a:pt x="1898" y="10800"/>
                  </a:lnTo>
                  <a:lnTo>
                    <a:pt x="949" y="12289"/>
                  </a:lnTo>
                  <a:lnTo>
                    <a:pt x="0" y="13779"/>
                  </a:lnTo>
                  <a:lnTo>
                    <a:pt x="0" y="16386"/>
                  </a:lnTo>
                  <a:lnTo>
                    <a:pt x="474" y="18248"/>
                  </a:lnTo>
                  <a:lnTo>
                    <a:pt x="474" y="18248"/>
                  </a:lnTo>
                  <a:lnTo>
                    <a:pt x="1424" y="20482"/>
                  </a:lnTo>
                  <a:lnTo>
                    <a:pt x="2610" y="21600"/>
                  </a:lnTo>
                  <a:lnTo>
                    <a:pt x="4035" y="21600"/>
                  </a:lnTo>
                  <a:lnTo>
                    <a:pt x="5459" y="21227"/>
                  </a:lnTo>
                  <a:lnTo>
                    <a:pt x="19463" y="10800"/>
                  </a:lnTo>
                  <a:close/>
                </a:path>
              </a:pathLst>
            </a:custGeom>
            <a:solidFill>
              <a:srgbClr val="FFFFFF"/>
            </a:solidFill>
            <a:ln w="9525" cap="flat" cmpd="sng">
              <a:noFill/>
              <a:prstDash val="solid"/>
              <a:round/>
            </a:ln>
          </p:spPr>
          <p:txBody>
            <a:bodyPr rtlCol="0" anchor="ctr"/>
            <a:lstStyle/>
            <a:p>
              <a:pPr algn="ctr"/>
            </a:p>
          </p:txBody>
        </p:sp>
        <p:sp>
          <p:nvSpPr>
            <p:cNvPr id="636" name="曲线"/>
            <p:cNvSpPr/>
            <p:nvPr/>
          </p:nvSpPr>
          <p:spPr>
            <a:xfrm flipH="1">
              <a:off x="9738505" y="3235181"/>
              <a:ext cx="45698" cy="49846"/>
            </a:xfrm>
            <a:custGeom>
              <a:avLst/>
              <a:gdLst>
                <a:gd name="T1" fmla="*/ 0 w 21600"/>
                <a:gd name="T2" fmla="*/ 0 h 21600"/>
                <a:gd name="T3" fmla="*/ 21600 w 21600"/>
                <a:gd name="T4" fmla="*/ 21600 h 21600"/>
              </a:gdLst>
              <a:ahLst/>
              <a:cxnLst/>
              <a:rect l="T1" t="T2" r="T3" b="T4"/>
              <a:pathLst>
                <a:path w="21600" h="21600">
                  <a:moveTo>
                    <a:pt x="11148" y="2234"/>
                  </a:moveTo>
                  <a:lnTo>
                    <a:pt x="11148" y="2234"/>
                  </a:lnTo>
                  <a:lnTo>
                    <a:pt x="9406" y="744"/>
                  </a:lnTo>
                  <a:lnTo>
                    <a:pt x="7664" y="0"/>
                  </a:lnTo>
                  <a:lnTo>
                    <a:pt x="5574" y="0"/>
                  </a:lnTo>
                  <a:lnTo>
                    <a:pt x="3135" y="248"/>
                  </a:lnTo>
                  <a:lnTo>
                    <a:pt x="3135" y="248"/>
                  </a:lnTo>
                  <a:lnTo>
                    <a:pt x="1742" y="1241"/>
                  </a:lnTo>
                  <a:lnTo>
                    <a:pt x="348" y="2731"/>
                  </a:lnTo>
                  <a:lnTo>
                    <a:pt x="0" y="3972"/>
                  </a:lnTo>
                  <a:lnTo>
                    <a:pt x="696" y="5710"/>
                  </a:lnTo>
                  <a:lnTo>
                    <a:pt x="11148" y="19613"/>
                  </a:lnTo>
                  <a:lnTo>
                    <a:pt x="11148" y="19613"/>
                  </a:lnTo>
                  <a:lnTo>
                    <a:pt x="12193" y="20606"/>
                  </a:lnTo>
                  <a:lnTo>
                    <a:pt x="14284" y="21351"/>
                  </a:lnTo>
                  <a:lnTo>
                    <a:pt x="16374" y="21600"/>
                  </a:lnTo>
                  <a:lnTo>
                    <a:pt x="18464" y="21103"/>
                  </a:lnTo>
                  <a:lnTo>
                    <a:pt x="18464" y="21103"/>
                  </a:lnTo>
                  <a:lnTo>
                    <a:pt x="20555" y="20358"/>
                  </a:lnTo>
                  <a:lnTo>
                    <a:pt x="21251" y="19117"/>
                  </a:lnTo>
                  <a:lnTo>
                    <a:pt x="21600" y="17627"/>
                  </a:lnTo>
                  <a:lnTo>
                    <a:pt x="21251" y="16137"/>
                  </a:lnTo>
                  <a:lnTo>
                    <a:pt x="11148" y="2234"/>
                  </a:lnTo>
                  <a:close/>
                </a:path>
              </a:pathLst>
            </a:custGeom>
            <a:solidFill>
              <a:srgbClr val="FFFFFF"/>
            </a:solidFill>
            <a:ln w="9525" cap="flat" cmpd="sng">
              <a:noFill/>
              <a:prstDash val="solid"/>
              <a:round/>
            </a:ln>
          </p:spPr>
          <p:txBody>
            <a:bodyPr rtlCol="0" anchor="ctr"/>
            <a:lstStyle/>
            <a:p>
              <a:pPr algn="ctr"/>
            </a:p>
          </p:txBody>
        </p:sp>
        <p:sp>
          <p:nvSpPr>
            <p:cNvPr id="637" name="曲线"/>
            <p:cNvSpPr/>
            <p:nvPr/>
          </p:nvSpPr>
          <p:spPr>
            <a:xfrm flipH="1">
              <a:off x="9871447" y="3588262"/>
              <a:ext cx="62316" cy="37385"/>
            </a:xfrm>
            <a:custGeom>
              <a:avLst/>
              <a:gdLst>
                <a:gd name="T1" fmla="*/ 0 w 21600"/>
                <a:gd name="T2" fmla="*/ 0 h 21600"/>
                <a:gd name="T3" fmla="*/ 21600 w 21600"/>
                <a:gd name="T4" fmla="*/ 21600 h 21600"/>
              </a:gdLst>
              <a:ahLst/>
              <a:cxnLst/>
              <a:rect l="T1" t="T2" r="T3" b="T4"/>
              <a:pathLst>
                <a:path w="21600" h="21600">
                  <a:moveTo>
                    <a:pt x="2113" y="10800"/>
                  </a:moveTo>
                  <a:lnTo>
                    <a:pt x="2113" y="10800"/>
                  </a:lnTo>
                  <a:lnTo>
                    <a:pt x="939" y="12239"/>
                  </a:lnTo>
                  <a:lnTo>
                    <a:pt x="234" y="14040"/>
                  </a:lnTo>
                  <a:lnTo>
                    <a:pt x="0" y="16199"/>
                  </a:lnTo>
                  <a:lnTo>
                    <a:pt x="469" y="18359"/>
                  </a:lnTo>
                  <a:lnTo>
                    <a:pt x="469" y="18359"/>
                  </a:lnTo>
                  <a:lnTo>
                    <a:pt x="1173" y="20159"/>
                  </a:lnTo>
                  <a:lnTo>
                    <a:pt x="2582" y="20880"/>
                  </a:lnTo>
                  <a:lnTo>
                    <a:pt x="4226" y="21600"/>
                  </a:lnTo>
                  <a:lnTo>
                    <a:pt x="5400" y="20880"/>
                  </a:lnTo>
                  <a:lnTo>
                    <a:pt x="19486" y="10800"/>
                  </a:lnTo>
                  <a:lnTo>
                    <a:pt x="19486" y="10800"/>
                  </a:lnTo>
                  <a:lnTo>
                    <a:pt x="20426" y="9360"/>
                  </a:lnTo>
                  <a:lnTo>
                    <a:pt x="21130" y="7559"/>
                  </a:lnTo>
                  <a:lnTo>
                    <a:pt x="21600" y="5400"/>
                  </a:lnTo>
                  <a:lnTo>
                    <a:pt x="20895" y="3240"/>
                  </a:lnTo>
                  <a:lnTo>
                    <a:pt x="20895" y="3240"/>
                  </a:lnTo>
                  <a:lnTo>
                    <a:pt x="20191" y="1440"/>
                  </a:lnTo>
                  <a:lnTo>
                    <a:pt x="18782" y="359"/>
                  </a:lnTo>
                  <a:lnTo>
                    <a:pt x="17373" y="0"/>
                  </a:lnTo>
                  <a:lnTo>
                    <a:pt x="15965" y="719"/>
                  </a:lnTo>
                  <a:lnTo>
                    <a:pt x="2113" y="10800"/>
                  </a:lnTo>
                  <a:close/>
                </a:path>
              </a:pathLst>
            </a:custGeom>
            <a:solidFill>
              <a:srgbClr val="FFFFFF"/>
            </a:solidFill>
            <a:ln w="9525" cap="flat" cmpd="sng">
              <a:noFill/>
              <a:prstDash val="solid"/>
              <a:round/>
            </a:ln>
          </p:spPr>
          <p:txBody>
            <a:bodyPr rtlCol="0" anchor="ctr"/>
            <a:lstStyle/>
            <a:p>
              <a:pPr algn="ctr"/>
            </a:p>
          </p:txBody>
        </p:sp>
        <p:sp>
          <p:nvSpPr>
            <p:cNvPr id="638" name="曲线"/>
            <p:cNvSpPr/>
            <p:nvPr/>
          </p:nvSpPr>
          <p:spPr>
            <a:xfrm flipH="1">
              <a:off x="9460157" y="3696264"/>
              <a:ext cx="45699" cy="49846"/>
            </a:xfrm>
            <a:custGeom>
              <a:avLst/>
              <a:gdLst>
                <a:gd name="T1" fmla="*/ 0 w 21600"/>
                <a:gd name="T2" fmla="*/ 0 h 21600"/>
                <a:gd name="T3" fmla="*/ 21600 w 21600"/>
                <a:gd name="T4" fmla="*/ 21600 h 21600"/>
              </a:gdLst>
              <a:ahLst/>
              <a:cxnLst/>
              <a:rect l="T1" t="T2" r="T3" b="T4"/>
              <a:pathLst>
                <a:path w="21600" h="21600">
                  <a:moveTo>
                    <a:pt x="10451" y="19365"/>
                  </a:moveTo>
                  <a:lnTo>
                    <a:pt x="10451" y="19365"/>
                  </a:lnTo>
                  <a:lnTo>
                    <a:pt x="12193" y="20606"/>
                  </a:lnTo>
                  <a:lnTo>
                    <a:pt x="13935" y="21351"/>
                  </a:lnTo>
                  <a:lnTo>
                    <a:pt x="16025" y="21600"/>
                  </a:lnTo>
                  <a:lnTo>
                    <a:pt x="18464" y="21103"/>
                  </a:lnTo>
                  <a:lnTo>
                    <a:pt x="18464" y="21103"/>
                  </a:lnTo>
                  <a:lnTo>
                    <a:pt x="19858" y="20358"/>
                  </a:lnTo>
                  <a:lnTo>
                    <a:pt x="21251" y="18868"/>
                  </a:lnTo>
                  <a:lnTo>
                    <a:pt x="21600" y="17627"/>
                  </a:lnTo>
                  <a:lnTo>
                    <a:pt x="20555" y="15889"/>
                  </a:lnTo>
                  <a:lnTo>
                    <a:pt x="10451" y="1986"/>
                  </a:lnTo>
                  <a:lnTo>
                    <a:pt x="10451" y="1986"/>
                  </a:lnTo>
                  <a:lnTo>
                    <a:pt x="9406" y="744"/>
                  </a:lnTo>
                  <a:lnTo>
                    <a:pt x="7315" y="248"/>
                  </a:lnTo>
                  <a:lnTo>
                    <a:pt x="5225" y="0"/>
                  </a:lnTo>
                  <a:lnTo>
                    <a:pt x="3135" y="248"/>
                  </a:lnTo>
                  <a:lnTo>
                    <a:pt x="3135" y="248"/>
                  </a:lnTo>
                  <a:lnTo>
                    <a:pt x="1044" y="1241"/>
                  </a:lnTo>
                  <a:lnTo>
                    <a:pt x="348" y="2482"/>
                  </a:lnTo>
                  <a:lnTo>
                    <a:pt x="0" y="3972"/>
                  </a:lnTo>
                  <a:lnTo>
                    <a:pt x="348" y="5462"/>
                  </a:lnTo>
                  <a:lnTo>
                    <a:pt x="10451" y="19365"/>
                  </a:lnTo>
                  <a:close/>
                </a:path>
              </a:pathLst>
            </a:custGeom>
            <a:solidFill>
              <a:srgbClr val="FFFFFF"/>
            </a:solidFill>
            <a:ln w="9525" cap="flat" cmpd="sng">
              <a:noFill/>
              <a:prstDash val="solid"/>
              <a:round/>
            </a:ln>
          </p:spPr>
          <p:txBody>
            <a:bodyPr rtlCol="0" anchor="ctr"/>
            <a:lstStyle/>
            <a:p>
              <a:pPr algn="ctr"/>
            </a:p>
          </p:txBody>
        </p:sp>
        <p:sp>
          <p:nvSpPr>
            <p:cNvPr id="639" name="曲线"/>
            <p:cNvSpPr/>
            <p:nvPr/>
          </p:nvSpPr>
          <p:spPr>
            <a:xfrm flipH="1">
              <a:off x="9426922" y="3251795"/>
              <a:ext cx="45698" cy="49846"/>
            </a:xfrm>
            <a:custGeom>
              <a:avLst/>
              <a:gdLst>
                <a:gd name="T1" fmla="*/ 0 w 21600"/>
                <a:gd name="T2" fmla="*/ 0 h 21600"/>
                <a:gd name="T3" fmla="*/ 21600 w 21600"/>
                <a:gd name="T4" fmla="*/ 21600 h 21600"/>
              </a:gdLst>
              <a:ahLst/>
              <a:cxnLst/>
              <a:rect l="T1" t="T2" r="T3" b="T4"/>
              <a:pathLst>
                <a:path w="21600" h="21600">
                  <a:moveTo>
                    <a:pt x="20955" y="6506"/>
                  </a:moveTo>
                  <a:lnTo>
                    <a:pt x="20955" y="6506"/>
                  </a:lnTo>
                  <a:lnTo>
                    <a:pt x="21600" y="4684"/>
                  </a:lnTo>
                  <a:lnTo>
                    <a:pt x="21600" y="3383"/>
                  </a:lnTo>
                  <a:lnTo>
                    <a:pt x="20955" y="2081"/>
                  </a:lnTo>
                  <a:lnTo>
                    <a:pt x="19343" y="780"/>
                  </a:lnTo>
                  <a:lnTo>
                    <a:pt x="19343" y="780"/>
                  </a:lnTo>
                  <a:lnTo>
                    <a:pt x="17731" y="0"/>
                  </a:lnTo>
                  <a:lnTo>
                    <a:pt x="15474" y="260"/>
                  </a:lnTo>
                  <a:lnTo>
                    <a:pt x="13540" y="780"/>
                  </a:lnTo>
                  <a:lnTo>
                    <a:pt x="12250" y="2081"/>
                  </a:lnTo>
                  <a:lnTo>
                    <a:pt x="644" y="15354"/>
                  </a:lnTo>
                  <a:lnTo>
                    <a:pt x="644" y="15354"/>
                  </a:lnTo>
                  <a:lnTo>
                    <a:pt x="0" y="17175"/>
                  </a:lnTo>
                  <a:lnTo>
                    <a:pt x="0" y="18477"/>
                  </a:lnTo>
                  <a:lnTo>
                    <a:pt x="644" y="20038"/>
                  </a:lnTo>
                  <a:lnTo>
                    <a:pt x="2256" y="21079"/>
                  </a:lnTo>
                  <a:lnTo>
                    <a:pt x="2256" y="21079"/>
                  </a:lnTo>
                  <a:lnTo>
                    <a:pt x="3868" y="21600"/>
                  </a:lnTo>
                  <a:lnTo>
                    <a:pt x="6125" y="21600"/>
                  </a:lnTo>
                  <a:lnTo>
                    <a:pt x="7737" y="21079"/>
                  </a:lnTo>
                  <a:lnTo>
                    <a:pt x="9349" y="20038"/>
                  </a:lnTo>
                  <a:lnTo>
                    <a:pt x="20955" y="6506"/>
                  </a:lnTo>
                  <a:close/>
                </a:path>
              </a:pathLst>
            </a:custGeom>
            <a:solidFill>
              <a:srgbClr val="FFFFFF"/>
            </a:solidFill>
            <a:ln w="9525" cap="flat" cmpd="sng">
              <a:noFill/>
              <a:prstDash val="solid"/>
              <a:round/>
            </a:ln>
          </p:spPr>
          <p:txBody>
            <a:bodyPr rtlCol="0" anchor="ctr"/>
            <a:lstStyle/>
            <a:p>
              <a:pPr algn="ctr"/>
            </a:p>
          </p:txBody>
        </p:sp>
        <p:sp>
          <p:nvSpPr>
            <p:cNvPr id="640" name="曲线"/>
            <p:cNvSpPr/>
            <p:nvPr/>
          </p:nvSpPr>
          <p:spPr>
            <a:xfrm flipH="1">
              <a:off x="9850674" y="3330721"/>
              <a:ext cx="62316" cy="37385"/>
            </a:xfrm>
            <a:custGeom>
              <a:avLst/>
              <a:gdLst>
                <a:gd name="T1" fmla="*/ 0 w 21600"/>
                <a:gd name="T2" fmla="*/ 0 h 21600"/>
                <a:gd name="T3" fmla="*/ 21600 w 21600"/>
                <a:gd name="T4" fmla="*/ 21600 h 21600"/>
              </a:gdLst>
              <a:ahLst/>
              <a:cxnLst/>
              <a:rect l="T1" t="T2" r="T3" b="T4"/>
              <a:pathLst>
                <a:path w="21600" h="21600">
                  <a:moveTo>
                    <a:pt x="6278" y="664"/>
                  </a:moveTo>
                  <a:lnTo>
                    <a:pt x="6278" y="664"/>
                  </a:lnTo>
                  <a:lnTo>
                    <a:pt x="4772" y="0"/>
                  </a:lnTo>
                  <a:lnTo>
                    <a:pt x="3265" y="0"/>
                  </a:lnTo>
                  <a:lnTo>
                    <a:pt x="1758" y="664"/>
                  </a:lnTo>
                  <a:lnTo>
                    <a:pt x="502" y="1993"/>
                  </a:lnTo>
                  <a:lnTo>
                    <a:pt x="502" y="1993"/>
                  </a:lnTo>
                  <a:lnTo>
                    <a:pt x="0" y="3987"/>
                  </a:lnTo>
                  <a:lnTo>
                    <a:pt x="0" y="5981"/>
                  </a:lnTo>
                  <a:lnTo>
                    <a:pt x="502" y="7975"/>
                  </a:lnTo>
                  <a:lnTo>
                    <a:pt x="1758" y="9304"/>
                  </a:lnTo>
                  <a:lnTo>
                    <a:pt x="15572" y="20603"/>
                  </a:lnTo>
                  <a:lnTo>
                    <a:pt x="15572" y="20603"/>
                  </a:lnTo>
                  <a:lnTo>
                    <a:pt x="16827" y="21600"/>
                  </a:lnTo>
                  <a:lnTo>
                    <a:pt x="18586" y="21600"/>
                  </a:lnTo>
                  <a:lnTo>
                    <a:pt x="20093" y="20603"/>
                  </a:lnTo>
                  <a:lnTo>
                    <a:pt x="21097" y="19273"/>
                  </a:lnTo>
                  <a:lnTo>
                    <a:pt x="21097" y="19273"/>
                  </a:lnTo>
                  <a:lnTo>
                    <a:pt x="21600" y="17612"/>
                  </a:lnTo>
                  <a:lnTo>
                    <a:pt x="21600" y="15286"/>
                  </a:lnTo>
                  <a:lnTo>
                    <a:pt x="21097" y="13624"/>
                  </a:lnTo>
                  <a:lnTo>
                    <a:pt x="20093" y="12295"/>
                  </a:lnTo>
                  <a:lnTo>
                    <a:pt x="6278" y="664"/>
                  </a:lnTo>
                  <a:close/>
                </a:path>
              </a:pathLst>
            </a:custGeom>
            <a:solidFill>
              <a:srgbClr val="FFFFFF"/>
            </a:solidFill>
            <a:ln w="9525" cap="flat" cmpd="sng">
              <a:noFill/>
              <a:prstDash val="solid"/>
              <a:round/>
            </a:ln>
          </p:spPr>
          <p:txBody>
            <a:bodyPr rtlCol="0" anchor="ctr"/>
            <a:lstStyle/>
            <a:p>
              <a:pPr algn="ctr"/>
            </a:p>
          </p:txBody>
        </p:sp>
        <p:sp>
          <p:nvSpPr>
            <p:cNvPr id="641" name="曲线"/>
            <p:cNvSpPr/>
            <p:nvPr/>
          </p:nvSpPr>
          <p:spPr>
            <a:xfrm flipH="1">
              <a:off x="9771740" y="3679649"/>
              <a:ext cx="45698" cy="49846"/>
            </a:xfrm>
            <a:custGeom>
              <a:avLst/>
              <a:gdLst>
                <a:gd name="T1" fmla="*/ 0 w 21600"/>
                <a:gd name="T2" fmla="*/ 0 h 21600"/>
                <a:gd name="T3" fmla="*/ 21600 w 21600"/>
                <a:gd name="T4" fmla="*/ 21600 h 21600"/>
              </a:gdLst>
              <a:ahLst/>
              <a:cxnLst/>
              <a:rect l="T1" t="T2" r="T3" b="T4"/>
              <a:pathLst>
                <a:path w="21600" h="21600">
                  <a:moveTo>
                    <a:pt x="644" y="15354"/>
                  </a:moveTo>
                  <a:lnTo>
                    <a:pt x="644" y="15354"/>
                  </a:lnTo>
                  <a:lnTo>
                    <a:pt x="0" y="16655"/>
                  </a:lnTo>
                  <a:lnTo>
                    <a:pt x="0" y="18477"/>
                  </a:lnTo>
                  <a:lnTo>
                    <a:pt x="644" y="19778"/>
                  </a:lnTo>
                  <a:lnTo>
                    <a:pt x="1934" y="21079"/>
                  </a:lnTo>
                  <a:lnTo>
                    <a:pt x="1934" y="21079"/>
                  </a:lnTo>
                  <a:lnTo>
                    <a:pt x="3868" y="21600"/>
                  </a:lnTo>
                  <a:lnTo>
                    <a:pt x="6125" y="21600"/>
                  </a:lnTo>
                  <a:lnTo>
                    <a:pt x="7737" y="21079"/>
                  </a:lnTo>
                  <a:lnTo>
                    <a:pt x="9349" y="19778"/>
                  </a:lnTo>
                  <a:lnTo>
                    <a:pt x="20955" y="5985"/>
                  </a:lnTo>
                  <a:lnTo>
                    <a:pt x="20955" y="5985"/>
                  </a:lnTo>
                  <a:lnTo>
                    <a:pt x="21600" y="4684"/>
                  </a:lnTo>
                  <a:lnTo>
                    <a:pt x="21600" y="3122"/>
                  </a:lnTo>
                  <a:lnTo>
                    <a:pt x="20955" y="1561"/>
                  </a:lnTo>
                  <a:lnTo>
                    <a:pt x="19343" y="520"/>
                  </a:lnTo>
                  <a:lnTo>
                    <a:pt x="19343" y="520"/>
                  </a:lnTo>
                  <a:lnTo>
                    <a:pt x="17731" y="0"/>
                  </a:lnTo>
                  <a:lnTo>
                    <a:pt x="15474" y="0"/>
                  </a:lnTo>
                  <a:lnTo>
                    <a:pt x="13540" y="520"/>
                  </a:lnTo>
                  <a:lnTo>
                    <a:pt x="12250" y="1561"/>
                  </a:lnTo>
                  <a:lnTo>
                    <a:pt x="644" y="15354"/>
                  </a:lnTo>
                  <a:close/>
                </a:path>
              </a:pathLst>
            </a:custGeom>
            <a:solidFill>
              <a:srgbClr val="FFFFFF"/>
            </a:solidFill>
            <a:ln w="9525" cap="flat" cmpd="sng">
              <a:noFill/>
              <a:prstDash val="solid"/>
              <a:round/>
            </a:ln>
          </p:spPr>
          <p:txBody>
            <a:bodyPr rtlCol="0" anchor="ctr"/>
            <a:lstStyle/>
            <a:p>
              <a:pPr algn="ctr"/>
            </a:p>
          </p:txBody>
        </p:sp>
        <p:sp>
          <p:nvSpPr>
            <p:cNvPr id="642" name="曲线"/>
            <p:cNvSpPr/>
            <p:nvPr/>
          </p:nvSpPr>
          <p:spPr>
            <a:xfrm flipH="1">
              <a:off x="9331371" y="3613186"/>
              <a:ext cx="58161" cy="41538"/>
            </a:xfrm>
            <a:custGeom>
              <a:avLst/>
              <a:gdLst>
                <a:gd name="T1" fmla="*/ 0 w 21600"/>
                <a:gd name="T2" fmla="*/ 0 h 21600"/>
                <a:gd name="T3" fmla="*/ 21600 w 21600"/>
                <a:gd name="T4" fmla="*/ 21600 h 21600"/>
              </a:gdLst>
              <a:ahLst/>
              <a:cxnLst/>
              <a:rect l="T1" t="T2" r="T3" b="T4"/>
              <a:pathLst>
                <a:path w="21600" h="21600">
                  <a:moveTo>
                    <a:pt x="15320" y="20945"/>
                  </a:moveTo>
                  <a:lnTo>
                    <a:pt x="15320" y="20945"/>
                  </a:lnTo>
                  <a:lnTo>
                    <a:pt x="16827" y="21600"/>
                  </a:lnTo>
                  <a:lnTo>
                    <a:pt x="18586" y="21600"/>
                  </a:lnTo>
                  <a:lnTo>
                    <a:pt x="19841" y="20945"/>
                  </a:lnTo>
                  <a:lnTo>
                    <a:pt x="21097" y="19636"/>
                  </a:lnTo>
                  <a:lnTo>
                    <a:pt x="21097" y="19636"/>
                  </a:lnTo>
                  <a:lnTo>
                    <a:pt x="21600" y="17345"/>
                  </a:lnTo>
                  <a:lnTo>
                    <a:pt x="21600" y="15709"/>
                  </a:lnTo>
                  <a:lnTo>
                    <a:pt x="21097" y="13745"/>
                  </a:lnTo>
                  <a:lnTo>
                    <a:pt x="19841" y="12436"/>
                  </a:lnTo>
                  <a:lnTo>
                    <a:pt x="6028" y="654"/>
                  </a:lnTo>
                  <a:lnTo>
                    <a:pt x="6028" y="654"/>
                  </a:lnTo>
                  <a:lnTo>
                    <a:pt x="4772" y="0"/>
                  </a:lnTo>
                  <a:lnTo>
                    <a:pt x="3013" y="0"/>
                  </a:lnTo>
                  <a:lnTo>
                    <a:pt x="1506" y="654"/>
                  </a:lnTo>
                  <a:lnTo>
                    <a:pt x="502" y="2290"/>
                  </a:lnTo>
                  <a:lnTo>
                    <a:pt x="502" y="2290"/>
                  </a:lnTo>
                  <a:lnTo>
                    <a:pt x="0" y="4254"/>
                  </a:lnTo>
                  <a:lnTo>
                    <a:pt x="0" y="6218"/>
                  </a:lnTo>
                  <a:lnTo>
                    <a:pt x="502" y="7854"/>
                  </a:lnTo>
                  <a:lnTo>
                    <a:pt x="1506" y="9163"/>
                  </a:lnTo>
                  <a:lnTo>
                    <a:pt x="15320" y="20945"/>
                  </a:lnTo>
                  <a:close/>
                </a:path>
              </a:pathLst>
            </a:custGeom>
            <a:solidFill>
              <a:srgbClr val="FFFFFF"/>
            </a:solidFill>
            <a:ln w="9525" cap="flat" cmpd="sng">
              <a:noFill/>
              <a:prstDash val="solid"/>
              <a:round/>
            </a:ln>
          </p:spPr>
          <p:txBody>
            <a:bodyPr rtlCol="0" anchor="ctr"/>
            <a:lstStyle/>
            <a:p>
              <a:pPr algn="ctr"/>
            </a:p>
          </p:txBody>
        </p:sp>
        <p:sp>
          <p:nvSpPr>
            <p:cNvPr id="643" name="曲线"/>
            <p:cNvSpPr/>
            <p:nvPr/>
          </p:nvSpPr>
          <p:spPr>
            <a:xfrm flipH="1">
              <a:off x="9588944" y="3206104"/>
              <a:ext cx="24926" cy="54001"/>
            </a:xfrm>
            <a:custGeom>
              <a:avLst/>
              <a:gdLst>
                <a:gd name="T1" fmla="*/ 0 w 21600"/>
                <a:gd name="T2" fmla="*/ 0 h 21600"/>
                <a:gd name="T3" fmla="*/ 21600 w 21600"/>
                <a:gd name="T4" fmla="*/ 21600 h 21600"/>
              </a:gdLst>
              <a:ahLst/>
              <a:cxnLst/>
              <a:rect l="T1" t="T2" r="T3" b="T4"/>
              <a:pathLst>
                <a:path w="21600" h="21600">
                  <a:moveTo>
                    <a:pt x="21600" y="4136"/>
                  </a:moveTo>
                  <a:lnTo>
                    <a:pt x="21600" y="4136"/>
                  </a:lnTo>
                  <a:lnTo>
                    <a:pt x="20982" y="2527"/>
                  </a:lnTo>
                  <a:lnTo>
                    <a:pt x="19130" y="1378"/>
                  </a:lnTo>
                  <a:lnTo>
                    <a:pt x="16045" y="689"/>
                  </a:lnTo>
                  <a:lnTo>
                    <a:pt x="12343" y="0"/>
                  </a:lnTo>
                  <a:lnTo>
                    <a:pt x="12343" y="0"/>
                  </a:lnTo>
                  <a:lnTo>
                    <a:pt x="8640" y="459"/>
                  </a:lnTo>
                  <a:lnTo>
                    <a:pt x="5554" y="1148"/>
                  </a:lnTo>
                  <a:lnTo>
                    <a:pt x="3085" y="2068"/>
                  </a:lnTo>
                  <a:lnTo>
                    <a:pt x="1851" y="3676"/>
                  </a:lnTo>
                  <a:lnTo>
                    <a:pt x="0" y="17923"/>
                  </a:lnTo>
                  <a:lnTo>
                    <a:pt x="0" y="17923"/>
                  </a:lnTo>
                  <a:lnTo>
                    <a:pt x="0" y="19531"/>
                  </a:lnTo>
                  <a:lnTo>
                    <a:pt x="1851" y="20680"/>
                  </a:lnTo>
                  <a:lnTo>
                    <a:pt x="5554" y="21370"/>
                  </a:lnTo>
                  <a:lnTo>
                    <a:pt x="8640" y="21600"/>
                  </a:lnTo>
                  <a:lnTo>
                    <a:pt x="8640" y="21600"/>
                  </a:lnTo>
                  <a:lnTo>
                    <a:pt x="12959" y="21600"/>
                  </a:lnTo>
                  <a:lnTo>
                    <a:pt x="16045" y="20910"/>
                  </a:lnTo>
                  <a:lnTo>
                    <a:pt x="18514" y="19761"/>
                  </a:lnTo>
                  <a:lnTo>
                    <a:pt x="19130" y="18383"/>
                  </a:lnTo>
                  <a:lnTo>
                    <a:pt x="21600" y="4136"/>
                  </a:lnTo>
                  <a:close/>
                </a:path>
              </a:pathLst>
            </a:custGeom>
            <a:solidFill>
              <a:srgbClr val="FFFFFF"/>
            </a:solidFill>
            <a:ln w="9525" cap="flat" cmpd="sng">
              <a:noFill/>
              <a:prstDash val="solid"/>
              <a:round/>
            </a:ln>
          </p:spPr>
          <p:txBody>
            <a:bodyPr rtlCol="0" anchor="ctr"/>
            <a:lstStyle/>
            <a:p>
              <a:pPr algn="ctr"/>
            </a:p>
          </p:txBody>
        </p:sp>
        <p:sp>
          <p:nvSpPr>
            <p:cNvPr id="644" name="曲线"/>
            <p:cNvSpPr/>
            <p:nvPr/>
          </p:nvSpPr>
          <p:spPr>
            <a:xfrm flipH="1">
              <a:off x="9900527" y="3463645"/>
              <a:ext cx="66470" cy="20769"/>
            </a:xfrm>
            <a:custGeom>
              <a:avLst/>
              <a:gdLst>
                <a:gd name="T1" fmla="*/ 0 w 21600"/>
                <a:gd name="T2" fmla="*/ 0 h 21600"/>
                <a:gd name="T3" fmla="*/ 21600 w 21600"/>
                <a:gd name="T4" fmla="*/ 21600 h 21600"/>
              </a:gdLst>
              <a:ahLst/>
              <a:cxnLst/>
              <a:rect l="T1" t="T2" r="T3" b="T4"/>
              <a:pathLst>
                <a:path w="21600" h="21600">
                  <a:moveTo>
                    <a:pt x="3746" y="0"/>
                  </a:moveTo>
                  <a:lnTo>
                    <a:pt x="3746" y="0"/>
                  </a:lnTo>
                  <a:lnTo>
                    <a:pt x="2424" y="617"/>
                  </a:lnTo>
                  <a:lnTo>
                    <a:pt x="1322" y="2468"/>
                  </a:lnTo>
                  <a:lnTo>
                    <a:pt x="440" y="4937"/>
                  </a:lnTo>
                  <a:lnTo>
                    <a:pt x="0" y="9257"/>
                  </a:lnTo>
                  <a:lnTo>
                    <a:pt x="0" y="9257"/>
                  </a:lnTo>
                  <a:lnTo>
                    <a:pt x="220" y="12959"/>
                  </a:lnTo>
                  <a:lnTo>
                    <a:pt x="1102" y="16045"/>
                  </a:lnTo>
                  <a:lnTo>
                    <a:pt x="1983" y="18514"/>
                  </a:lnTo>
                  <a:lnTo>
                    <a:pt x="3526" y="19131"/>
                  </a:lnTo>
                  <a:lnTo>
                    <a:pt x="17853" y="21600"/>
                  </a:lnTo>
                  <a:lnTo>
                    <a:pt x="17853" y="21600"/>
                  </a:lnTo>
                  <a:lnTo>
                    <a:pt x="19175" y="20982"/>
                  </a:lnTo>
                  <a:lnTo>
                    <a:pt x="20277" y="19131"/>
                  </a:lnTo>
                  <a:lnTo>
                    <a:pt x="21379" y="16662"/>
                  </a:lnTo>
                  <a:lnTo>
                    <a:pt x="21600" y="12342"/>
                  </a:lnTo>
                  <a:lnTo>
                    <a:pt x="21600" y="12342"/>
                  </a:lnTo>
                  <a:lnTo>
                    <a:pt x="21379" y="9257"/>
                  </a:lnTo>
                  <a:lnTo>
                    <a:pt x="20718" y="5554"/>
                  </a:lnTo>
                  <a:lnTo>
                    <a:pt x="19616" y="3085"/>
                  </a:lnTo>
                  <a:lnTo>
                    <a:pt x="18294" y="2468"/>
                  </a:lnTo>
                  <a:lnTo>
                    <a:pt x="3746" y="0"/>
                  </a:lnTo>
                  <a:close/>
                </a:path>
              </a:pathLst>
            </a:custGeom>
            <a:solidFill>
              <a:srgbClr val="FFFFFF"/>
            </a:solidFill>
            <a:ln w="9525" cap="flat" cmpd="sng">
              <a:noFill/>
              <a:prstDash val="solid"/>
              <a:round/>
            </a:ln>
          </p:spPr>
          <p:txBody>
            <a:bodyPr rtlCol="0" anchor="ctr"/>
            <a:lstStyle/>
            <a:p>
              <a:pPr algn="ctr"/>
            </a:p>
          </p:txBody>
        </p:sp>
        <p:sp>
          <p:nvSpPr>
            <p:cNvPr id="645" name="曲线"/>
            <p:cNvSpPr/>
            <p:nvPr/>
          </p:nvSpPr>
          <p:spPr>
            <a:xfrm flipH="1">
              <a:off x="9626335" y="3721188"/>
              <a:ext cx="29080" cy="54001"/>
            </a:xfrm>
            <a:custGeom>
              <a:avLst/>
              <a:gdLst>
                <a:gd name="T1" fmla="*/ 0 w 21600"/>
                <a:gd name="T2" fmla="*/ 0 h 21600"/>
                <a:gd name="T3" fmla="*/ 21600 w 21600"/>
                <a:gd name="T4" fmla="*/ 21600 h 21600"/>
              </a:gdLst>
              <a:ahLst/>
              <a:cxnLst/>
              <a:rect l="T1" t="T2" r="T3" b="T4"/>
              <a:pathLst>
                <a:path w="21600" h="21600">
                  <a:moveTo>
                    <a:pt x="0" y="17693"/>
                  </a:moveTo>
                  <a:lnTo>
                    <a:pt x="0" y="17693"/>
                  </a:lnTo>
                  <a:lnTo>
                    <a:pt x="1167" y="19302"/>
                  </a:lnTo>
                  <a:lnTo>
                    <a:pt x="2918" y="20221"/>
                  </a:lnTo>
                  <a:lnTo>
                    <a:pt x="5253" y="21140"/>
                  </a:lnTo>
                  <a:lnTo>
                    <a:pt x="9340" y="21600"/>
                  </a:lnTo>
                  <a:lnTo>
                    <a:pt x="9340" y="21600"/>
                  </a:lnTo>
                  <a:lnTo>
                    <a:pt x="12843" y="21600"/>
                  </a:lnTo>
                  <a:lnTo>
                    <a:pt x="15762" y="20680"/>
                  </a:lnTo>
                  <a:lnTo>
                    <a:pt x="18097" y="19531"/>
                  </a:lnTo>
                  <a:lnTo>
                    <a:pt x="19264" y="18153"/>
                  </a:lnTo>
                  <a:lnTo>
                    <a:pt x="21600" y="3906"/>
                  </a:lnTo>
                  <a:lnTo>
                    <a:pt x="21600" y="3906"/>
                  </a:lnTo>
                  <a:lnTo>
                    <a:pt x="21016" y="2297"/>
                  </a:lnTo>
                  <a:lnTo>
                    <a:pt x="19264" y="1148"/>
                  </a:lnTo>
                  <a:lnTo>
                    <a:pt x="16346" y="459"/>
                  </a:lnTo>
                  <a:lnTo>
                    <a:pt x="12843" y="0"/>
                  </a:lnTo>
                  <a:lnTo>
                    <a:pt x="12843" y="0"/>
                  </a:lnTo>
                  <a:lnTo>
                    <a:pt x="8756" y="229"/>
                  </a:lnTo>
                  <a:lnTo>
                    <a:pt x="6421" y="919"/>
                  </a:lnTo>
                  <a:lnTo>
                    <a:pt x="3502" y="1838"/>
                  </a:lnTo>
                  <a:lnTo>
                    <a:pt x="2918" y="3446"/>
                  </a:lnTo>
                  <a:lnTo>
                    <a:pt x="0" y="17693"/>
                  </a:lnTo>
                  <a:close/>
                </a:path>
              </a:pathLst>
            </a:custGeom>
            <a:solidFill>
              <a:srgbClr val="FFFFFF"/>
            </a:solidFill>
            <a:ln w="9525" cap="flat" cmpd="sng">
              <a:noFill/>
              <a:prstDash val="solid"/>
              <a:round/>
            </a:ln>
          </p:spPr>
          <p:txBody>
            <a:bodyPr rtlCol="0" anchor="ctr"/>
            <a:lstStyle/>
            <a:p>
              <a:pPr algn="ctr"/>
            </a:p>
          </p:txBody>
        </p:sp>
        <p:sp>
          <p:nvSpPr>
            <p:cNvPr id="646" name="曲线"/>
            <p:cNvSpPr/>
            <p:nvPr/>
          </p:nvSpPr>
          <p:spPr>
            <a:xfrm flipH="1">
              <a:off x="9277362" y="3496877"/>
              <a:ext cx="66471" cy="20769"/>
            </a:xfrm>
            <a:custGeom>
              <a:avLst/>
              <a:gdLst>
                <a:gd name="T1" fmla="*/ 0 w 21600"/>
                <a:gd name="T2" fmla="*/ 0 h 21600"/>
                <a:gd name="T3" fmla="*/ 21600 w 21600"/>
                <a:gd name="T4" fmla="*/ 21600 h 21600"/>
              </a:gdLst>
              <a:ahLst/>
              <a:cxnLst/>
              <a:rect l="T1" t="T2" r="T3" b="T4"/>
              <a:pathLst>
                <a:path w="21600" h="21600">
                  <a:moveTo>
                    <a:pt x="17853" y="21600"/>
                  </a:moveTo>
                  <a:lnTo>
                    <a:pt x="17853" y="21600"/>
                  </a:lnTo>
                  <a:lnTo>
                    <a:pt x="18955" y="20964"/>
                  </a:lnTo>
                  <a:lnTo>
                    <a:pt x="20277" y="19693"/>
                  </a:lnTo>
                  <a:lnTo>
                    <a:pt x="21379" y="16517"/>
                  </a:lnTo>
                  <a:lnTo>
                    <a:pt x="21600" y="12706"/>
                  </a:lnTo>
                  <a:lnTo>
                    <a:pt x="21600" y="12706"/>
                  </a:lnTo>
                  <a:lnTo>
                    <a:pt x="21379" y="8893"/>
                  </a:lnTo>
                  <a:lnTo>
                    <a:pt x="20498" y="5082"/>
                  </a:lnTo>
                  <a:lnTo>
                    <a:pt x="19616" y="3176"/>
                  </a:lnTo>
                  <a:lnTo>
                    <a:pt x="18293" y="1906"/>
                  </a:lnTo>
                  <a:lnTo>
                    <a:pt x="3746" y="0"/>
                  </a:lnTo>
                  <a:lnTo>
                    <a:pt x="3746" y="0"/>
                  </a:lnTo>
                  <a:lnTo>
                    <a:pt x="2424" y="635"/>
                  </a:lnTo>
                  <a:lnTo>
                    <a:pt x="1322" y="1906"/>
                  </a:lnTo>
                  <a:lnTo>
                    <a:pt x="220" y="5082"/>
                  </a:lnTo>
                  <a:lnTo>
                    <a:pt x="0" y="8893"/>
                  </a:lnTo>
                  <a:lnTo>
                    <a:pt x="0" y="8893"/>
                  </a:lnTo>
                  <a:lnTo>
                    <a:pt x="220" y="12706"/>
                  </a:lnTo>
                  <a:lnTo>
                    <a:pt x="1101" y="16517"/>
                  </a:lnTo>
                  <a:lnTo>
                    <a:pt x="1983" y="18423"/>
                  </a:lnTo>
                  <a:lnTo>
                    <a:pt x="3306" y="19693"/>
                  </a:lnTo>
                  <a:lnTo>
                    <a:pt x="17853" y="21600"/>
                  </a:lnTo>
                  <a:close/>
                </a:path>
              </a:pathLst>
            </a:custGeom>
            <a:solidFill>
              <a:srgbClr val="FFFFFF"/>
            </a:solidFill>
            <a:ln w="9525" cap="flat" cmpd="sng">
              <a:noFill/>
              <a:prstDash val="solid"/>
              <a:round/>
            </a:ln>
          </p:spPr>
          <p:txBody>
            <a:bodyPr rtlCol="0" anchor="ctr"/>
            <a:lstStyle/>
            <a:p>
              <a:pPr algn="ctr"/>
            </a:p>
          </p:txBody>
        </p:sp>
        <p:sp>
          <p:nvSpPr>
            <p:cNvPr id="647" name="曲线"/>
            <p:cNvSpPr/>
            <p:nvPr/>
          </p:nvSpPr>
          <p:spPr>
            <a:xfrm flipH="1">
              <a:off x="9838210" y="3031640"/>
              <a:ext cx="743643" cy="1196326"/>
            </a:xfrm>
            <a:custGeom>
              <a:avLst/>
              <a:gdLst>
                <a:gd name="T1" fmla="*/ 0 w 21600"/>
                <a:gd name="T2" fmla="*/ 0 h 21600"/>
                <a:gd name="T3" fmla="*/ 21600 w 21600"/>
                <a:gd name="T4" fmla="*/ 21600 h 21600"/>
              </a:gdLst>
              <a:ahLst/>
              <a:cxnLst/>
              <a:rect l="T1" t="T2" r="T3" b="T4"/>
              <a:pathLst>
                <a:path w="21600" h="21600">
                  <a:moveTo>
                    <a:pt x="18902" y="0"/>
                  </a:moveTo>
                  <a:lnTo>
                    <a:pt x="0" y="4828"/>
                  </a:lnTo>
                  <a:lnTo>
                    <a:pt x="16506" y="21600"/>
                  </a:lnTo>
                  <a:lnTo>
                    <a:pt x="21600" y="20301"/>
                  </a:lnTo>
                  <a:lnTo>
                    <a:pt x="18902" y="0"/>
                  </a:lnTo>
                  <a:close/>
                </a:path>
              </a:pathLst>
            </a:custGeom>
            <a:solidFill>
              <a:srgbClr val="FFFFFF"/>
            </a:solidFill>
            <a:ln w="9525" cap="flat" cmpd="sng">
              <a:noFill/>
              <a:prstDash val="solid"/>
              <a:round/>
            </a:ln>
          </p:spPr>
          <p:txBody>
            <a:bodyPr rtlCol="0" anchor="ctr"/>
            <a:lstStyle/>
            <a:p>
              <a:pPr algn="ctr"/>
            </a:p>
          </p:txBody>
        </p:sp>
        <p:sp>
          <p:nvSpPr>
            <p:cNvPr id="648" name="曲线"/>
            <p:cNvSpPr/>
            <p:nvPr/>
          </p:nvSpPr>
          <p:spPr>
            <a:xfrm flipH="1">
              <a:off x="9838210" y="3733649"/>
              <a:ext cx="319891" cy="494315"/>
            </a:xfrm>
            <a:custGeom>
              <a:avLst/>
              <a:gdLst>
                <a:gd name="T1" fmla="*/ 0 w 21600"/>
                <a:gd name="T2" fmla="*/ 0 h 21600"/>
                <a:gd name="T3" fmla="*/ 21600 w 21600"/>
                <a:gd name="T4" fmla="*/ 21600 h 21600"/>
              </a:gdLst>
              <a:ahLst/>
              <a:cxnLst/>
              <a:rect l="T1" t="T2" r="T3" b="T4"/>
              <a:pathLst>
                <a:path w="21600" h="21600">
                  <a:moveTo>
                    <a:pt x="19610" y="233"/>
                  </a:moveTo>
                  <a:lnTo>
                    <a:pt x="19610" y="233"/>
                  </a:lnTo>
                  <a:lnTo>
                    <a:pt x="18710" y="155"/>
                  </a:lnTo>
                  <a:lnTo>
                    <a:pt x="17857" y="103"/>
                  </a:lnTo>
                  <a:lnTo>
                    <a:pt x="17052" y="25"/>
                  </a:lnTo>
                  <a:lnTo>
                    <a:pt x="16247" y="0"/>
                  </a:lnTo>
                  <a:lnTo>
                    <a:pt x="15442" y="0"/>
                  </a:lnTo>
                  <a:lnTo>
                    <a:pt x="14684" y="25"/>
                  </a:lnTo>
                  <a:lnTo>
                    <a:pt x="13973" y="51"/>
                  </a:lnTo>
                  <a:lnTo>
                    <a:pt x="13263" y="103"/>
                  </a:lnTo>
                  <a:lnTo>
                    <a:pt x="12599" y="155"/>
                  </a:lnTo>
                  <a:lnTo>
                    <a:pt x="11889" y="233"/>
                  </a:lnTo>
                  <a:lnTo>
                    <a:pt x="10610" y="441"/>
                  </a:lnTo>
                  <a:lnTo>
                    <a:pt x="9426" y="649"/>
                  </a:lnTo>
                  <a:lnTo>
                    <a:pt x="8336" y="960"/>
                  </a:lnTo>
                  <a:lnTo>
                    <a:pt x="7294" y="1298"/>
                  </a:lnTo>
                  <a:lnTo>
                    <a:pt x="6347" y="1687"/>
                  </a:lnTo>
                  <a:lnTo>
                    <a:pt x="5494" y="2102"/>
                  </a:lnTo>
                  <a:lnTo>
                    <a:pt x="4689" y="2570"/>
                  </a:lnTo>
                  <a:lnTo>
                    <a:pt x="3978" y="3063"/>
                  </a:lnTo>
                  <a:lnTo>
                    <a:pt x="3268" y="3556"/>
                  </a:lnTo>
                  <a:lnTo>
                    <a:pt x="2700" y="4101"/>
                  </a:lnTo>
                  <a:lnTo>
                    <a:pt x="2178" y="4673"/>
                  </a:lnTo>
                  <a:lnTo>
                    <a:pt x="1705" y="5244"/>
                  </a:lnTo>
                  <a:lnTo>
                    <a:pt x="1326" y="5841"/>
                  </a:lnTo>
                  <a:lnTo>
                    <a:pt x="947" y="6438"/>
                  </a:lnTo>
                  <a:lnTo>
                    <a:pt x="663" y="7009"/>
                  </a:lnTo>
                  <a:lnTo>
                    <a:pt x="426" y="7606"/>
                  </a:lnTo>
                  <a:lnTo>
                    <a:pt x="236" y="8203"/>
                  </a:lnTo>
                  <a:lnTo>
                    <a:pt x="94" y="8775"/>
                  </a:lnTo>
                  <a:lnTo>
                    <a:pt x="47" y="9346"/>
                  </a:lnTo>
                  <a:lnTo>
                    <a:pt x="0" y="9917"/>
                  </a:lnTo>
                  <a:lnTo>
                    <a:pt x="0" y="10436"/>
                  </a:lnTo>
                  <a:lnTo>
                    <a:pt x="47" y="10929"/>
                  </a:lnTo>
                  <a:lnTo>
                    <a:pt x="94" y="11423"/>
                  </a:lnTo>
                  <a:lnTo>
                    <a:pt x="189" y="11864"/>
                  </a:lnTo>
                  <a:lnTo>
                    <a:pt x="331" y="12253"/>
                  </a:lnTo>
                  <a:lnTo>
                    <a:pt x="568" y="12643"/>
                  </a:lnTo>
                  <a:lnTo>
                    <a:pt x="757" y="12954"/>
                  </a:lnTo>
                  <a:lnTo>
                    <a:pt x="9615" y="21600"/>
                  </a:lnTo>
                  <a:lnTo>
                    <a:pt x="21600" y="18458"/>
                  </a:lnTo>
                  <a:lnTo>
                    <a:pt x="19610" y="233"/>
                  </a:lnTo>
                  <a:close/>
                </a:path>
              </a:pathLst>
            </a:custGeom>
            <a:solidFill>
              <a:srgbClr val="E6E6E5"/>
            </a:solidFill>
            <a:ln w="9525" cap="flat" cmpd="sng">
              <a:noFill/>
              <a:prstDash val="solid"/>
              <a:round/>
            </a:ln>
          </p:spPr>
          <p:txBody>
            <a:bodyPr rtlCol="0" anchor="ctr"/>
            <a:lstStyle/>
            <a:p>
              <a:pPr algn="ctr"/>
            </a:p>
          </p:txBody>
        </p:sp>
        <p:sp>
          <p:nvSpPr>
            <p:cNvPr id="649" name="曲线"/>
            <p:cNvSpPr/>
            <p:nvPr/>
          </p:nvSpPr>
          <p:spPr>
            <a:xfrm flipH="1">
              <a:off x="9983616" y="4028578"/>
              <a:ext cx="2214311" cy="1158941"/>
            </a:xfrm>
            <a:custGeom>
              <a:avLst/>
              <a:gdLst>
                <a:gd name="T1" fmla="*/ 0 w 21600"/>
                <a:gd name="T2" fmla="*/ 0 h 21600"/>
                <a:gd name="T3" fmla="*/ 21600 w 21600"/>
                <a:gd name="T4" fmla="*/ 21600 h 21600"/>
              </a:gdLst>
              <a:ahLst/>
              <a:cxnLst/>
              <a:rect l="T1" t="T2" r="T3" b="T4"/>
              <a:pathLst>
                <a:path w="21600" h="21600">
                  <a:moveTo>
                    <a:pt x="20118" y="0"/>
                  </a:moveTo>
                  <a:lnTo>
                    <a:pt x="0" y="15779"/>
                  </a:lnTo>
                  <a:lnTo>
                    <a:pt x="0" y="21600"/>
                  </a:lnTo>
                  <a:lnTo>
                    <a:pt x="21600" y="4647"/>
                  </a:lnTo>
                  <a:lnTo>
                    <a:pt x="20118" y="0"/>
                  </a:lnTo>
                  <a:close/>
                </a:path>
              </a:pathLst>
            </a:custGeom>
            <a:solidFill>
              <a:srgbClr val="404040"/>
            </a:solidFill>
            <a:ln w="9525" cap="flat" cmpd="sng">
              <a:noFill/>
              <a:prstDash val="solid"/>
              <a:round/>
            </a:ln>
          </p:spPr>
          <p:txBody>
            <a:bodyPr rtlCol="0" anchor="ctr"/>
            <a:lstStyle/>
            <a:p>
              <a:pPr algn="ctr"/>
            </a:p>
          </p:txBody>
        </p:sp>
        <p:sp>
          <p:nvSpPr>
            <p:cNvPr id="650" name="曲线"/>
            <p:cNvSpPr/>
            <p:nvPr/>
          </p:nvSpPr>
          <p:spPr>
            <a:xfrm flipH="1">
              <a:off x="8620962" y="3737804"/>
              <a:ext cx="1483132" cy="1487101"/>
            </a:xfrm>
            <a:custGeom>
              <a:avLst/>
              <a:gdLst>
                <a:gd name="T1" fmla="*/ 0 w 21600"/>
                <a:gd name="T2" fmla="*/ 0 h 21600"/>
                <a:gd name="T3" fmla="*/ 21600 w 21600"/>
                <a:gd name="T4" fmla="*/ 21600 h 21600"/>
              </a:gdLst>
              <a:ahLst/>
              <a:cxnLst/>
              <a:rect l="T1" t="T2" r="T3" b="T4"/>
              <a:pathLst>
                <a:path w="21600" h="21600">
                  <a:moveTo>
                    <a:pt x="5233" y="887"/>
                  </a:moveTo>
                  <a:lnTo>
                    <a:pt x="21600" y="17740"/>
                  </a:lnTo>
                  <a:lnTo>
                    <a:pt x="18197" y="21600"/>
                  </a:lnTo>
                  <a:lnTo>
                    <a:pt x="785" y="3773"/>
                  </a:lnTo>
                  <a:lnTo>
                    <a:pt x="785" y="3773"/>
                  </a:lnTo>
                  <a:lnTo>
                    <a:pt x="664" y="3644"/>
                  </a:lnTo>
                  <a:lnTo>
                    <a:pt x="553" y="3523"/>
                  </a:lnTo>
                  <a:lnTo>
                    <a:pt x="452" y="3403"/>
                  </a:lnTo>
                  <a:lnTo>
                    <a:pt x="362" y="3274"/>
                  </a:lnTo>
                  <a:lnTo>
                    <a:pt x="281" y="3153"/>
                  </a:lnTo>
                  <a:lnTo>
                    <a:pt x="211" y="3032"/>
                  </a:lnTo>
                  <a:lnTo>
                    <a:pt x="150" y="2912"/>
                  </a:lnTo>
                  <a:lnTo>
                    <a:pt x="110" y="2791"/>
                  </a:lnTo>
                  <a:lnTo>
                    <a:pt x="60" y="2670"/>
                  </a:lnTo>
                  <a:lnTo>
                    <a:pt x="30" y="2550"/>
                  </a:lnTo>
                  <a:lnTo>
                    <a:pt x="10" y="2438"/>
                  </a:lnTo>
                  <a:lnTo>
                    <a:pt x="0" y="2317"/>
                  </a:lnTo>
                  <a:lnTo>
                    <a:pt x="0" y="2205"/>
                  </a:lnTo>
                  <a:lnTo>
                    <a:pt x="0" y="2093"/>
                  </a:lnTo>
                  <a:lnTo>
                    <a:pt x="10" y="1981"/>
                  </a:lnTo>
                  <a:lnTo>
                    <a:pt x="30" y="1869"/>
                  </a:lnTo>
                  <a:lnTo>
                    <a:pt x="50" y="1766"/>
                  </a:lnTo>
                  <a:lnTo>
                    <a:pt x="90" y="1662"/>
                  </a:lnTo>
                  <a:lnTo>
                    <a:pt x="130" y="1559"/>
                  </a:lnTo>
                  <a:lnTo>
                    <a:pt x="181" y="1456"/>
                  </a:lnTo>
                  <a:lnTo>
                    <a:pt x="231" y="1361"/>
                  </a:lnTo>
                  <a:lnTo>
                    <a:pt x="291" y="1266"/>
                  </a:lnTo>
                  <a:lnTo>
                    <a:pt x="422" y="1085"/>
                  </a:lnTo>
                  <a:lnTo>
                    <a:pt x="583" y="913"/>
                  </a:lnTo>
                  <a:lnTo>
                    <a:pt x="764" y="749"/>
                  </a:lnTo>
                  <a:lnTo>
                    <a:pt x="966" y="611"/>
                  </a:lnTo>
                  <a:lnTo>
                    <a:pt x="1177" y="473"/>
                  </a:lnTo>
                  <a:lnTo>
                    <a:pt x="1409" y="361"/>
                  </a:lnTo>
                  <a:lnTo>
                    <a:pt x="1640" y="258"/>
                  </a:lnTo>
                  <a:lnTo>
                    <a:pt x="1902" y="172"/>
                  </a:lnTo>
                  <a:lnTo>
                    <a:pt x="2164" y="103"/>
                  </a:lnTo>
                  <a:lnTo>
                    <a:pt x="2425" y="43"/>
                  </a:lnTo>
                  <a:lnTo>
                    <a:pt x="2697" y="17"/>
                  </a:lnTo>
                  <a:lnTo>
                    <a:pt x="2969" y="0"/>
                  </a:lnTo>
                  <a:lnTo>
                    <a:pt x="3251" y="8"/>
                  </a:lnTo>
                  <a:lnTo>
                    <a:pt x="3522" y="34"/>
                  </a:lnTo>
                  <a:lnTo>
                    <a:pt x="3653" y="60"/>
                  </a:lnTo>
                  <a:lnTo>
                    <a:pt x="3794" y="77"/>
                  </a:lnTo>
                  <a:lnTo>
                    <a:pt x="3925" y="120"/>
                  </a:lnTo>
                  <a:lnTo>
                    <a:pt x="4046" y="155"/>
                  </a:lnTo>
                  <a:lnTo>
                    <a:pt x="4187" y="198"/>
                  </a:lnTo>
                  <a:lnTo>
                    <a:pt x="4307" y="258"/>
                  </a:lnTo>
                  <a:lnTo>
                    <a:pt x="4438" y="310"/>
                  </a:lnTo>
                  <a:lnTo>
                    <a:pt x="4559" y="370"/>
                  </a:lnTo>
                  <a:lnTo>
                    <a:pt x="4680" y="448"/>
                  </a:lnTo>
                  <a:lnTo>
                    <a:pt x="4791" y="516"/>
                  </a:lnTo>
                  <a:lnTo>
                    <a:pt x="4911" y="603"/>
                  </a:lnTo>
                  <a:lnTo>
                    <a:pt x="5022" y="697"/>
                  </a:lnTo>
                  <a:lnTo>
                    <a:pt x="5133" y="792"/>
                  </a:lnTo>
                  <a:lnTo>
                    <a:pt x="5233" y="887"/>
                  </a:lnTo>
                  <a:lnTo>
                    <a:pt x="5233" y="887"/>
                  </a:lnTo>
                  <a:close/>
                </a:path>
              </a:pathLst>
            </a:custGeom>
            <a:solidFill>
              <a:srgbClr val="FED6B7"/>
            </a:solidFill>
            <a:ln w="9525" cap="flat" cmpd="sng">
              <a:noFill/>
              <a:prstDash val="solid"/>
              <a:round/>
            </a:ln>
          </p:spPr>
          <p:txBody>
            <a:bodyPr rtlCol="0" anchor="ctr"/>
            <a:lstStyle/>
            <a:p>
              <a:pPr algn="ctr"/>
            </a:p>
          </p:txBody>
        </p:sp>
        <p:sp>
          <p:nvSpPr>
            <p:cNvPr id="651" name="曲线"/>
            <p:cNvSpPr/>
            <p:nvPr/>
          </p:nvSpPr>
          <p:spPr>
            <a:xfrm flipH="1">
              <a:off x="6381724" y="5312137"/>
              <a:ext cx="2002435" cy="1383252"/>
            </a:xfrm>
            <a:custGeom>
              <a:avLst/>
              <a:gdLst>
                <a:gd name="T1" fmla="*/ 0 w 21600"/>
                <a:gd name="T2" fmla="*/ 0 h 21600"/>
                <a:gd name="T3" fmla="*/ 21600 w 21600"/>
                <a:gd name="T4" fmla="*/ 21600 h 21600"/>
              </a:gdLst>
              <a:ahLst/>
              <a:cxnLst/>
              <a:rect l="T1" t="T2" r="T3" b="T4"/>
              <a:pathLst>
                <a:path w="21600" h="21600">
                  <a:moveTo>
                    <a:pt x="8469" y="0"/>
                  </a:moveTo>
                  <a:lnTo>
                    <a:pt x="21495" y="18573"/>
                  </a:lnTo>
                  <a:lnTo>
                    <a:pt x="21600" y="19267"/>
                  </a:lnTo>
                  <a:lnTo>
                    <a:pt x="21600" y="19360"/>
                  </a:lnTo>
                  <a:lnTo>
                    <a:pt x="11447" y="21600"/>
                  </a:lnTo>
                  <a:lnTo>
                    <a:pt x="7661" y="20915"/>
                  </a:lnTo>
                  <a:lnTo>
                    <a:pt x="0" y="9985"/>
                  </a:lnTo>
                  <a:lnTo>
                    <a:pt x="8469" y="0"/>
                  </a:lnTo>
                  <a:close/>
                </a:path>
              </a:pathLst>
            </a:custGeom>
            <a:solidFill>
              <a:srgbClr val="FED6B7"/>
            </a:solidFill>
            <a:ln w="9525" cap="flat" cmpd="sng">
              <a:noFill/>
              <a:prstDash val="solid"/>
              <a:round/>
            </a:ln>
          </p:spPr>
          <p:txBody>
            <a:bodyPr rtlCol="0" anchor="ctr"/>
            <a:lstStyle/>
            <a:p>
              <a:pPr algn="ctr"/>
            </a:p>
          </p:txBody>
        </p:sp>
        <p:sp>
          <p:nvSpPr>
            <p:cNvPr id="652" name="曲线"/>
            <p:cNvSpPr/>
            <p:nvPr/>
          </p:nvSpPr>
          <p:spPr>
            <a:xfrm flipH="1">
              <a:off x="8163976" y="5270598"/>
              <a:ext cx="1815486" cy="689550"/>
            </a:xfrm>
            <a:custGeom>
              <a:avLst/>
              <a:gdLst>
                <a:gd name="T1" fmla="*/ 0 w 21600"/>
                <a:gd name="T2" fmla="*/ 0 h 21600"/>
                <a:gd name="T3" fmla="*/ 21600 w 21600"/>
                <a:gd name="T4" fmla="*/ 21600 h 21600"/>
              </a:gdLst>
              <a:ahLst/>
              <a:cxnLst/>
              <a:rect l="T1" t="T2" r="T3" b="T4"/>
              <a:pathLst>
                <a:path w="21600" h="21600">
                  <a:moveTo>
                    <a:pt x="0" y="5650"/>
                  </a:moveTo>
                  <a:lnTo>
                    <a:pt x="9716" y="16525"/>
                  </a:lnTo>
                  <a:lnTo>
                    <a:pt x="9716" y="16525"/>
                  </a:lnTo>
                  <a:lnTo>
                    <a:pt x="9848" y="16692"/>
                  </a:lnTo>
                  <a:lnTo>
                    <a:pt x="10045" y="16859"/>
                  </a:lnTo>
                  <a:lnTo>
                    <a:pt x="10276" y="17027"/>
                  </a:lnTo>
                  <a:lnTo>
                    <a:pt x="10548" y="17231"/>
                  </a:lnTo>
                  <a:lnTo>
                    <a:pt x="11199" y="17677"/>
                  </a:lnTo>
                  <a:lnTo>
                    <a:pt x="11990" y="18179"/>
                  </a:lnTo>
                  <a:lnTo>
                    <a:pt x="12856" y="18700"/>
                  </a:lnTo>
                  <a:lnTo>
                    <a:pt x="13812" y="19220"/>
                  </a:lnTo>
                  <a:lnTo>
                    <a:pt x="14809" y="19741"/>
                  </a:lnTo>
                  <a:lnTo>
                    <a:pt x="15814" y="20224"/>
                  </a:lnTo>
                  <a:lnTo>
                    <a:pt x="16828" y="20670"/>
                  </a:lnTo>
                  <a:lnTo>
                    <a:pt x="17322" y="20856"/>
                  </a:lnTo>
                  <a:lnTo>
                    <a:pt x="17800" y="21023"/>
                  </a:lnTo>
                  <a:lnTo>
                    <a:pt x="18270" y="21191"/>
                  </a:lnTo>
                  <a:lnTo>
                    <a:pt x="18723" y="21321"/>
                  </a:lnTo>
                  <a:lnTo>
                    <a:pt x="19152" y="21432"/>
                  </a:lnTo>
                  <a:lnTo>
                    <a:pt x="19556" y="21507"/>
                  </a:lnTo>
                  <a:lnTo>
                    <a:pt x="19935" y="21562"/>
                  </a:lnTo>
                  <a:lnTo>
                    <a:pt x="20289" y="21600"/>
                  </a:lnTo>
                  <a:lnTo>
                    <a:pt x="20602" y="21562"/>
                  </a:lnTo>
                  <a:lnTo>
                    <a:pt x="20883" y="21525"/>
                  </a:lnTo>
                  <a:lnTo>
                    <a:pt x="20998" y="21488"/>
                  </a:lnTo>
                  <a:lnTo>
                    <a:pt x="21113" y="21432"/>
                  </a:lnTo>
                  <a:lnTo>
                    <a:pt x="21212" y="21376"/>
                  </a:lnTo>
                  <a:lnTo>
                    <a:pt x="21303" y="21302"/>
                  </a:lnTo>
                  <a:lnTo>
                    <a:pt x="21385" y="21228"/>
                  </a:lnTo>
                  <a:lnTo>
                    <a:pt x="21451" y="21135"/>
                  </a:lnTo>
                  <a:lnTo>
                    <a:pt x="21509" y="21023"/>
                  </a:lnTo>
                  <a:lnTo>
                    <a:pt x="21550" y="20912"/>
                  </a:lnTo>
                  <a:lnTo>
                    <a:pt x="21550" y="20912"/>
                  </a:lnTo>
                  <a:lnTo>
                    <a:pt x="21575" y="20782"/>
                  </a:lnTo>
                  <a:lnTo>
                    <a:pt x="21591" y="20651"/>
                  </a:lnTo>
                  <a:lnTo>
                    <a:pt x="21600" y="20503"/>
                  </a:lnTo>
                  <a:lnTo>
                    <a:pt x="21591" y="20354"/>
                  </a:lnTo>
                  <a:lnTo>
                    <a:pt x="21575" y="20187"/>
                  </a:lnTo>
                  <a:lnTo>
                    <a:pt x="21550" y="20019"/>
                  </a:lnTo>
                  <a:lnTo>
                    <a:pt x="21501" y="19852"/>
                  </a:lnTo>
                  <a:lnTo>
                    <a:pt x="21451" y="19666"/>
                  </a:lnTo>
                  <a:lnTo>
                    <a:pt x="21402" y="19480"/>
                  </a:lnTo>
                  <a:lnTo>
                    <a:pt x="21328" y="19276"/>
                  </a:lnTo>
                  <a:lnTo>
                    <a:pt x="21171" y="18886"/>
                  </a:lnTo>
                  <a:lnTo>
                    <a:pt x="20965" y="18458"/>
                  </a:lnTo>
                  <a:lnTo>
                    <a:pt x="20742" y="18012"/>
                  </a:lnTo>
                  <a:lnTo>
                    <a:pt x="20487" y="17547"/>
                  </a:lnTo>
                  <a:lnTo>
                    <a:pt x="20207" y="17082"/>
                  </a:lnTo>
                  <a:lnTo>
                    <a:pt x="19902" y="16599"/>
                  </a:lnTo>
                  <a:lnTo>
                    <a:pt x="19580" y="16097"/>
                  </a:lnTo>
                  <a:lnTo>
                    <a:pt x="19234" y="15595"/>
                  </a:lnTo>
                  <a:lnTo>
                    <a:pt x="18880" y="15093"/>
                  </a:lnTo>
                  <a:lnTo>
                    <a:pt x="18146" y="14090"/>
                  </a:lnTo>
                  <a:lnTo>
                    <a:pt x="17380" y="13086"/>
                  </a:lnTo>
                  <a:lnTo>
                    <a:pt x="16614" y="12119"/>
                  </a:lnTo>
                  <a:lnTo>
                    <a:pt x="15872" y="11208"/>
                  </a:lnTo>
                  <a:lnTo>
                    <a:pt x="15171" y="10372"/>
                  </a:lnTo>
                  <a:lnTo>
                    <a:pt x="14529" y="9628"/>
                  </a:lnTo>
                  <a:lnTo>
                    <a:pt x="13976" y="8996"/>
                  </a:lnTo>
                  <a:lnTo>
                    <a:pt x="13227" y="8179"/>
                  </a:lnTo>
                  <a:lnTo>
                    <a:pt x="6156" y="1375"/>
                  </a:lnTo>
                  <a:lnTo>
                    <a:pt x="6156" y="1375"/>
                  </a:lnTo>
                  <a:lnTo>
                    <a:pt x="5785" y="1040"/>
                  </a:lnTo>
                  <a:lnTo>
                    <a:pt x="5422" y="762"/>
                  </a:lnTo>
                  <a:lnTo>
                    <a:pt x="5084" y="520"/>
                  </a:lnTo>
                  <a:lnTo>
                    <a:pt x="4755" y="334"/>
                  </a:lnTo>
                  <a:lnTo>
                    <a:pt x="4433" y="167"/>
                  </a:lnTo>
                  <a:lnTo>
                    <a:pt x="4137" y="74"/>
                  </a:lnTo>
                  <a:lnTo>
                    <a:pt x="3848" y="18"/>
                  </a:lnTo>
                  <a:lnTo>
                    <a:pt x="3576" y="0"/>
                  </a:lnTo>
                  <a:lnTo>
                    <a:pt x="3312" y="0"/>
                  </a:lnTo>
                  <a:lnTo>
                    <a:pt x="3065" y="55"/>
                  </a:lnTo>
                  <a:lnTo>
                    <a:pt x="2826" y="111"/>
                  </a:lnTo>
                  <a:lnTo>
                    <a:pt x="2604" y="241"/>
                  </a:lnTo>
                  <a:lnTo>
                    <a:pt x="2381" y="371"/>
                  </a:lnTo>
                  <a:lnTo>
                    <a:pt x="2175" y="539"/>
                  </a:lnTo>
                  <a:lnTo>
                    <a:pt x="1986" y="706"/>
                  </a:lnTo>
                  <a:lnTo>
                    <a:pt x="1813" y="929"/>
                  </a:lnTo>
                  <a:lnTo>
                    <a:pt x="1631" y="1152"/>
                  </a:lnTo>
                  <a:lnTo>
                    <a:pt x="1466" y="1412"/>
                  </a:lnTo>
                  <a:lnTo>
                    <a:pt x="1310" y="1672"/>
                  </a:lnTo>
                  <a:lnTo>
                    <a:pt x="1170" y="1951"/>
                  </a:lnTo>
                  <a:lnTo>
                    <a:pt x="1030" y="2267"/>
                  </a:lnTo>
                  <a:lnTo>
                    <a:pt x="906" y="2565"/>
                  </a:lnTo>
                  <a:lnTo>
                    <a:pt x="782" y="2862"/>
                  </a:lnTo>
                  <a:lnTo>
                    <a:pt x="675" y="3178"/>
                  </a:lnTo>
                  <a:lnTo>
                    <a:pt x="560" y="3513"/>
                  </a:lnTo>
                  <a:lnTo>
                    <a:pt x="469" y="3810"/>
                  </a:lnTo>
                  <a:lnTo>
                    <a:pt x="296" y="4442"/>
                  </a:lnTo>
                  <a:lnTo>
                    <a:pt x="131" y="5074"/>
                  </a:lnTo>
                  <a:lnTo>
                    <a:pt x="0" y="5650"/>
                  </a:lnTo>
                  <a:lnTo>
                    <a:pt x="0" y="5650"/>
                  </a:lnTo>
                  <a:close/>
                </a:path>
              </a:pathLst>
            </a:custGeom>
            <a:solidFill>
              <a:srgbClr val="FED6B7"/>
            </a:solidFill>
            <a:ln w="9525" cap="flat" cmpd="sng">
              <a:noFill/>
              <a:prstDash val="solid"/>
              <a:round/>
            </a:ln>
          </p:spPr>
          <p:txBody>
            <a:bodyPr rtlCol="0" anchor="ctr"/>
            <a:lstStyle/>
            <a:p>
              <a:pPr algn="ctr"/>
            </a:p>
          </p:txBody>
        </p:sp>
        <p:sp>
          <p:nvSpPr>
            <p:cNvPr id="653" name="曲线"/>
            <p:cNvSpPr/>
            <p:nvPr/>
          </p:nvSpPr>
          <p:spPr>
            <a:xfrm flipH="1">
              <a:off x="7482649" y="4028578"/>
              <a:ext cx="2837476" cy="1952338"/>
            </a:xfrm>
            <a:custGeom>
              <a:avLst/>
              <a:gdLst>
                <a:gd name="T1" fmla="*/ 0 w 21600"/>
                <a:gd name="T2" fmla="*/ 0 h 21600"/>
                <a:gd name="T3" fmla="*/ 21600 w 21600"/>
                <a:gd name="T4" fmla="*/ 21600 h 21600"/>
              </a:gdLst>
              <a:ahLst/>
              <a:cxnLst/>
              <a:rect l="T1" t="T2" r="T3" b="T4"/>
              <a:pathLst>
                <a:path w="21600" h="21600">
                  <a:moveTo>
                    <a:pt x="2788" y="768"/>
                  </a:moveTo>
                  <a:lnTo>
                    <a:pt x="7054" y="7154"/>
                  </a:lnTo>
                  <a:lnTo>
                    <a:pt x="7054" y="7154"/>
                  </a:lnTo>
                  <a:lnTo>
                    <a:pt x="7054" y="7002"/>
                  </a:lnTo>
                  <a:lnTo>
                    <a:pt x="7064" y="6851"/>
                  </a:lnTo>
                  <a:lnTo>
                    <a:pt x="7080" y="6713"/>
                  </a:lnTo>
                  <a:lnTo>
                    <a:pt x="7112" y="6575"/>
                  </a:lnTo>
                  <a:lnTo>
                    <a:pt x="7149" y="6451"/>
                  </a:lnTo>
                  <a:lnTo>
                    <a:pt x="7196" y="6319"/>
                  </a:lnTo>
                  <a:lnTo>
                    <a:pt x="7254" y="6201"/>
                  </a:lnTo>
                  <a:lnTo>
                    <a:pt x="7317" y="6089"/>
                  </a:lnTo>
                  <a:lnTo>
                    <a:pt x="7386" y="5984"/>
                  </a:lnTo>
                  <a:lnTo>
                    <a:pt x="7470" y="5879"/>
                  </a:lnTo>
                  <a:lnTo>
                    <a:pt x="7554" y="5787"/>
                  </a:lnTo>
                  <a:lnTo>
                    <a:pt x="7649" y="5702"/>
                  </a:lnTo>
                  <a:lnTo>
                    <a:pt x="7744" y="5629"/>
                  </a:lnTo>
                  <a:lnTo>
                    <a:pt x="7850" y="5557"/>
                  </a:lnTo>
                  <a:lnTo>
                    <a:pt x="7955" y="5491"/>
                  </a:lnTo>
                  <a:lnTo>
                    <a:pt x="8061" y="5432"/>
                  </a:lnTo>
                  <a:lnTo>
                    <a:pt x="8177" y="5393"/>
                  </a:lnTo>
                  <a:lnTo>
                    <a:pt x="8293" y="5354"/>
                  </a:lnTo>
                  <a:lnTo>
                    <a:pt x="8409" y="5327"/>
                  </a:lnTo>
                  <a:lnTo>
                    <a:pt x="8535" y="5308"/>
                  </a:lnTo>
                  <a:lnTo>
                    <a:pt x="8651" y="5294"/>
                  </a:lnTo>
                  <a:lnTo>
                    <a:pt x="8778" y="5294"/>
                  </a:lnTo>
                  <a:lnTo>
                    <a:pt x="8899" y="5308"/>
                  </a:lnTo>
                  <a:lnTo>
                    <a:pt x="9020" y="5321"/>
                  </a:lnTo>
                  <a:lnTo>
                    <a:pt x="9141" y="5354"/>
                  </a:lnTo>
                  <a:lnTo>
                    <a:pt x="9263" y="5393"/>
                  </a:lnTo>
                  <a:lnTo>
                    <a:pt x="9379" y="5452"/>
                  </a:lnTo>
                  <a:lnTo>
                    <a:pt x="9500" y="5505"/>
                  </a:lnTo>
                  <a:lnTo>
                    <a:pt x="9611" y="5583"/>
                  </a:lnTo>
                  <a:lnTo>
                    <a:pt x="9716" y="5669"/>
                  </a:lnTo>
                  <a:lnTo>
                    <a:pt x="9822" y="5767"/>
                  </a:lnTo>
                  <a:lnTo>
                    <a:pt x="9927" y="5872"/>
                  </a:lnTo>
                  <a:lnTo>
                    <a:pt x="9927" y="5872"/>
                  </a:lnTo>
                  <a:lnTo>
                    <a:pt x="9901" y="5728"/>
                  </a:lnTo>
                  <a:lnTo>
                    <a:pt x="9895" y="5570"/>
                  </a:lnTo>
                  <a:lnTo>
                    <a:pt x="9895" y="5426"/>
                  </a:lnTo>
                  <a:lnTo>
                    <a:pt x="9906" y="5288"/>
                  </a:lnTo>
                  <a:lnTo>
                    <a:pt x="9927" y="5150"/>
                  </a:lnTo>
                  <a:lnTo>
                    <a:pt x="9959" y="5025"/>
                  </a:lnTo>
                  <a:lnTo>
                    <a:pt x="9996" y="4894"/>
                  </a:lnTo>
                  <a:lnTo>
                    <a:pt x="10048" y="4775"/>
                  </a:lnTo>
                  <a:lnTo>
                    <a:pt x="10101" y="4664"/>
                  </a:lnTo>
                  <a:lnTo>
                    <a:pt x="10169" y="4545"/>
                  </a:lnTo>
                  <a:lnTo>
                    <a:pt x="10238" y="4447"/>
                  </a:lnTo>
                  <a:lnTo>
                    <a:pt x="10317" y="4348"/>
                  </a:lnTo>
                  <a:lnTo>
                    <a:pt x="10401" y="4263"/>
                  </a:lnTo>
                  <a:lnTo>
                    <a:pt x="10491" y="4178"/>
                  </a:lnTo>
                  <a:lnTo>
                    <a:pt x="10586" y="4099"/>
                  </a:lnTo>
                  <a:lnTo>
                    <a:pt x="10686" y="4040"/>
                  </a:lnTo>
                  <a:lnTo>
                    <a:pt x="10786" y="3974"/>
                  </a:lnTo>
                  <a:lnTo>
                    <a:pt x="10897" y="3921"/>
                  </a:lnTo>
                  <a:lnTo>
                    <a:pt x="11008" y="3875"/>
                  </a:lnTo>
                  <a:lnTo>
                    <a:pt x="11118" y="3836"/>
                  </a:lnTo>
                  <a:lnTo>
                    <a:pt x="11240" y="3810"/>
                  </a:lnTo>
                  <a:lnTo>
                    <a:pt x="11350" y="3790"/>
                  </a:lnTo>
                  <a:lnTo>
                    <a:pt x="11466" y="3777"/>
                  </a:lnTo>
                  <a:lnTo>
                    <a:pt x="11593" y="3777"/>
                  </a:lnTo>
                  <a:lnTo>
                    <a:pt x="11709" y="3783"/>
                  </a:lnTo>
                  <a:lnTo>
                    <a:pt x="11830" y="3797"/>
                  </a:lnTo>
                  <a:lnTo>
                    <a:pt x="11946" y="3823"/>
                  </a:lnTo>
                  <a:lnTo>
                    <a:pt x="12067" y="3862"/>
                  </a:lnTo>
                  <a:lnTo>
                    <a:pt x="12178" y="3908"/>
                  </a:lnTo>
                  <a:lnTo>
                    <a:pt x="12294" y="3967"/>
                  </a:lnTo>
                  <a:lnTo>
                    <a:pt x="12405" y="4033"/>
                  </a:lnTo>
                  <a:lnTo>
                    <a:pt x="12516" y="4105"/>
                  </a:lnTo>
                  <a:lnTo>
                    <a:pt x="12516" y="4105"/>
                  </a:lnTo>
                  <a:lnTo>
                    <a:pt x="12516" y="3967"/>
                  </a:lnTo>
                  <a:lnTo>
                    <a:pt x="12521" y="3823"/>
                  </a:lnTo>
                  <a:lnTo>
                    <a:pt x="12547" y="3691"/>
                  </a:lnTo>
                  <a:lnTo>
                    <a:pt x="12579" y="3554"/>
                  </a:lnTo>
                  <a:lnTo>
                    <a:pt x="12621" y="3435"/>
                  </a:lnTo>
                  <a:lnTo>
                    <a:pt x="12668" y="3310"/>
                  </a:lnTo>
                  <a:lnTo>
                    <a:pt x="12726" y="3199"/>
                  </a:lnTo>
                  <a:lnTo>
                    <a:pt x="12800" y="3094"/>
                  </a:lnTo>
                  <a:lnTo>
                    <a:pt x="12869" y="2995"/>
                  </a:lnTo>
                  <a:lnTo>
                    <a:pt x="12953" y="2903"/>
                  </a:lnTo>
                  <a:lnTo>
                    <a:pt x="13043" y="2818"/>
                  </a:lnTo>
                  <a:lnTo>
                    <a:pt x="13132" y="2739"/>
                  </a:lnTo>
                  <a:lnTo>
                    <a:pt x="13233" y="2667"/>
                  </a:lnTo>
                  <a:lnTo>
                    <a:pt x="13333" y="2614"/>
                  </a:lnTo>
                  <a:lnTo>
                    <a:pt x="13443" y="2555"/>
                  </a:lnTo>
                  <a:lnTo>
                    <a:pt x="13549" y="2509"/>
                  </a:lnTo>
                  <a:lnTo>
                    <a:pt x="13665" y="2470"/>
                  </a:lnTo>
                  <a:lnTo>
                    <a:pt x="13781" y="2443"/>
                  </a:lnTo>
                  <a:lnTo>
                    <a:pt x="13897" y="2424"/>
                  </a:lnTo>
                  <a:lnTo>
                    <a:pt x="14018" y="2417"/>
                  </a:lnTo>
                  <a:lnTo>
                    <a:pt x="14134" y="2417"/>
                  </a:lnTo>
                  <a:lnTo>
                    <a:pt x="14255" y="2424"/>
                  </a:lnTo>
                  <a:lnTo>
                    <a:pt x="14377" y="2450"/>
                  </a:lnTo>
                  <a:lnTo>
                    <a:pt x="14498" y="2483"/>
                  </a:lnTo>
                  <a:lnTo>
                    <a:pt x="14609" y="2529"/>
                  </a:lnTo>
                  <a:lnTo>
                    <a:pt x="14725" y="2575"/>
                  </a:lnTo>
                  <a:lnTo>
                    <a:pt x="14841" y="2640"/>
                  </a:lnTo>
                  <a:lnTo>
                    <a:pt x="14946" y="2719"/>
                  </a:lnTo>
                  <a:lnTo>
                    <a:pt x="15051" y="2805"/>
                  </a:lnTo>
                  <a:lnTo>
                    <a:pt x="15152" y="2903"/>
                  </a:lnTo>
                  <a:lnTo>
                    <a:pt x="15252" y="3015"/>
                  </a:lnTo>
                  <a:lnTo>
                    <a:pt x="15341" y="3146"/>
                  </a:lnTo>
                  <a:lnTo>
                    <a:pt x="19659" y="9551"/>
                  </a:lnTo>
                  <a:lnTo>
                    <a:pt x="19659" y="9551"/>
                  </a:lnTo>
                  <a:lnTo>
                    <a:pt x="19770" y="9722"/>
                  </a:lnTo>
                  <a:lnTo>
                    <a:pt x="19886" y="9900"/>
                  </a:lnTo>
                  <a:lnTo>
                    <a:pt x="19991" y="10090"/>
                  </a:lnTo>
                  <a:lnTo>
                    <a:pt x="20092" y="10281"/>
                  </a:lnTo>
                  <a:lnTo>
                    <a:pt x="20192" y="10478"/>
                  </a:lnTo>
                  <a:lnTo>
                    <a:pt x="20292" y="10675"/>
                  </a:lnTo>
                  <a:lnTo>
                    <a:pt x="20387" y="10885"/>
                  </a:lnTo>
                  <a:lnTo>
                    <a:pt x="20477" y="11095"/>
                  </a:lnTo>
                  <a:lnTo>
                    <a:pt x="20566" y="11305"/>
                  </a:lnTo>
                  <a:lnTo>
                    <a:pt x="20651" y="11529"/>
                  </a:lnTo>
                  <a:lnTo>
                    <a:pt x="20735" y="11745"/>
                  </a:lnTo>
                  <a:lnTo>
                    <a:pt x="20814" y="11969"/>
                  </a:lnTo>
                  <a:lnTo>
                    <a:pt x="20962" y="12416"/>
                  </a:lnTo>
                  <a:lnTo>
                    <a:pt x="21093" y="12862"/>
                  </a:lnTo>
                  <a:lnTo>
                    <a:pt x="21209" y="13309"/>
                  </a:lnTo>
                  <a:lnTo>
                    <a:pt x="21315" y="13749"/>
                  </a:lnTo>
                  <a:lnTo>
                    <a:pt x="21404" y="14176"/>
                  </a:lnTo>
                  <a:lnTo>
                    <a:pt x="21473" y="14583"/>
                  </a:lnTo>
                  <a:lnTo>
                    <a:pt x="21536" y="14978"/>
                  </a:lnTo>
                  <a:lnTo>
                    <a:pt x="21568" y="15339"/>
                  </a:lnTo>
                  <a:lnTo>
                    <a:pt x="21589" y="15516"/>
                  </a:lnTo>
                  <a:lnTo>
                    <a:pt x="21594" y="15681"/>
                  </a:lnTo>
                  <a:lnTo>
                    <a:pt x="21600" y="15832"/>
                  </a:lnTo>
                  <a:lnTo>
                    <a:pt x="21600" y="15983"/>
                  </a:lnTo>
                  <a:lnTo>
                    <a:pt x="21600" y="15983"/>
                  </a:lnTo>
                  <a:lnTo>
                    <a:pt x="21594" y="16200"/>
                  </a:lnTo>
                  <a:lnTo>
                    <a:pt x="21584" y="16403"/>
                  </a:lnTo>
                  <a:lnTo>
                    <a:pt x="21563" y="16607"/>
                  </a:lnTo>
                  <a:lnTo>
                    <a:pt x="21536" y="16804"/>
                  </a:lnTo>
                  <a:lnTo>
                    <a:pt x="21505" y="17001"/>
                  </a:lnTo>
                  <a:lnTo>
                    <a:pt x="21468" y="17191"/>
                  </a:lnTo>
                  <a:lnTo>
                    <a:pt x="21420" y="17382"/>
                  </a:lnTo>
                  <a:lnTo>
                    <a:pt x="21373" y="17559"/>
                  </a:lnTo>
                  <a:lnTo>
                    <a:pt x="21320" y="17737"/>
                  </a:lnTo>
                  <a:lnTo>
                    <a:pt x="21262" y="17914"/>
                  </a:lnTo>
                  <a:lnTo>
                    <a:pt x="21199" y="18085"/>
                  </a:lnTo>
                  <a:lnTo>
                    <a:pt x="21130" y="18249"/>
                  </a:lnTo>
                  <a:lnTo>
                    <a:pt x="21056" y="18407"/>
                  </a:lnTo>
                  <a:lnTo>
                    <a:pt x="20977" y="18564"/>
                  </a:lnTo>
                  <a:lnTo>
                    <a:pt x="20893" y="18716"/>
                  </a:lnTo>
                  <a:lnTo>
                    <a:pt x="20809" y="18867"/>
                  </a:lnTo>
                  <a:lnTo>
                    <a:pt x="20719" y="19011"/>
                  </a:lnTo>
                  <a:lnTo>
                    <a:pt x="20624" y="19156"/>
                  </a:lnTo>
                  <a:lnTo>
                    <a:pt x="20524" y="19287"/>
                  </a:lnTo>
                  <a:lnTo>
                    <a:pt x="20424" y="19425"/>
                  </a:lnTo>
                  <a:lnTo>
                    <a:pt x="20318" y="19550"/>
                  </a:lnTo>
                  <a:lnTo>
                    <a:pt x="20208" y="19675"/>
                  </a:lnTo>
                  <a:lnTo>
                    <a:pt x="20097" y="19793"/>
                  </a:lnTo>
                  <a:lnTo>
                    <a:pt x="19986" y="19911"/>
                  </a:lnTo>
                  <a:lnTo>
                    <a:pt x="19865" y="20023"/>
                  </a:lnTo>
                  <a:lnTo>
                    <a:pt x="19749" y="20135"/>
                  </a:lnTo>
                  <a:lnTo>
                    <a:pt x="19622" y="20240"/>
                  </a:lnTo>
                  <a:lnTo>
                    <a:pt x="19501" y="20338"/>
                  </a:lnTo>
                  <a:lnTo>
                    <a:pt x="19375" y="20430"/>
                  </a:lnTo>
                  <a:lnTo>
                    <a:pt x="19248" y="20522"/>
                  </a:lnTo>
                  <a:lnTo>
                    <a:pt x="19116" y="20614"/>
                  </a:lnTo>
                  <a:lnTo>
                    <a:pt x="18985" y="20700"/>
                  </a:lnTo>
                  <a:lnTo>
                    <a:pt x="18721" y="20857"/>
                  </a:lnTo>
                  <a:lnTo>
                    <a:pt x="18447" y="21002"/>
                  </a:lnTo>
                  <a:lnTo>
                    <a:pt x="18173" y="21127"/>
                  </a:lnTo>
                  <a:lnTo>
                    <a:pt x="17904" y="21238"/>
                  </a:lnTo>
                  <a:lnTo>
                    <a:pt x="17624" y="21337"/>
                  </a:lnTo>
                  <a:lnTo>
                    <a:pt x="17355" y="21416"/>
                  </a:lnTo>
                  <a:lnTo>
                    <a:pt x="17081" y="21481"/>
                  </a:lnTo>
                  <a:lnTo>
                    <a:pt x="16812" y="21540"/>
                  </a:lnTo>
                  <a:lnTo>
                    <a:pt x="16549" y="21573"/>
                  </a:lnTo>
                  <a:lnTo>
                    <a:pt x="16296" y="21593"/>
                  </a:lnTo>
                  <a:lnTo>
                    <a:pt x="16048" y="21600"/>
                  </a:lnTo>
                  <a:lnTo>
                    <a:pt x="15811" y="21593"/>
                  </a:lnTo>
                  <a:lnTo>
                    <a:pt x="15579" y="21573"/>
                  </a:lnTo>
                  <a:lnTo>
                    <a:pt x="15368" y="21534"/>
                  </a:lnTo>
                  <a:lnTo>
                    <a:pt x="15257" y="21508"/>
                  </a:lnTo>
                  <a:lnTo>
                    <a:pt x="15157" y="21481"/>
                  </a:lnTo>
                  <a:lnTo>
                    <a:pt x="15062" y="21455"/>
                  </a:lnTo>
                  <a:lnTo>
                    <a:pt x="14967" y="21416"/>
                  </a:lnTo>
                  <a:lnTo>
                    <a:pt x="14967" y="21416"/>
                  </a:lnTo>
                  <a:lnTo>
                    <a:pt x="14429" y="21205"/>
                  </a:lnTo>
                  <a:lnTo>
                    <a:pt x="13944" y="20995"/>
                  </a:lnTo>
                  <a:lnTo>
                    <a:pt x="13723" y="20890"/>
                  </a:lnTo>
                  <a:lnTo>
                    <a:pt x="13507" y="20785"/>
                  </a:lnTo>
                  <a:lnTo>
                    <a:pt x="13306" y="20680"/>
                  </a:lnTo>
                  <a:lnTo>
                    <a:pt x="13111" y="20575"/>
                  </a:lnTo>
                  <a:lnTo>
                    <a:pt x="12937" y="20463"/>
                  </a:lnTo>
                  <a:lnTo>
                    <a:pt x="12758" y="20338"/>
                  </a:lnTo>
                  <a:lnTo>
                    <a:pt x="12600" y="20220"/>
                  </a:lnTo>
                  <a:lnTo>
                    <a:pt x="12442" y="20082"/>
                  </a:lnTo>
                  <a:lnTo>
                    <a:pt x="12294" y="19944"/>
                  </a:lnTo>
                  <a:lnTo>
                    <a:pt x="12152" y="19793"/>
                  </a:lnTo>
                  <a:lnTo>
                    <a:pt x="12020" y="19635"/>
                  </a:lnTo>
                  <a:lnTo>
                    <a:pt x="11893" y="19458"/>
                  </a:lnTo>
                  <a:lnTo>
                    <a:pt x="474" y="2989"/>
                  </a:lnTo>
                  <a:lnTo>
                    <a:pt x="474" y="2989"/>
                  </a:lnTo>
                  <a:lnTo>
                    <a:pt x="400" y="2883"/>
                  </a:lnTo>
                  <a:lnTo>
                    <a:pt x="337" y="2772"/>
                  </a:lnTo>
                  <a:lnTo>
                    <a:pt x="279" y="2673"/>
                  </a:lnTo>
                  <a:lnTo>
                    <a:pt x="231" y="2575"/>
                  </a:lnTo>
                  <a:lnTo>
                    <a:pt x="184" y="2470"/>
                  </a:lnTo>
                  <a:lnTo>
                    <a:pt x="142" y="2371"/>
                  </a:lnTo>
                  <a:lnTo>
                    <a:pt x="105" y="2272"/>
                  </a:lnTo>
                  <a:lnTo>
                    <a:pt x="79" y="2174"/>
                  </a:lnTo>
                  <a:lnTo>
                    <a:pt x="52" y="2082"/>
                  </a:lnTo>
                  <a:lnTo>
                    <a:pt x="31" y="1977"/>
                  </a:lnTo>
                  <a:lnTo>
                    <a:pt x="21" y="1885"/>
                  </a:lnTo>
                  <a:lnTo>
                    <a:pt x="5" y="1786"/>
                  </a:lnTo>
                  <a:lnTo>
                    <a:pt x="0" y="1701"/>
                  </a:lnTo>
                  <a:lnTo>
                    <a:pt x="0" y="1609"/>
                  </a:lnTo>
                  <a:lnTo>
                    <a:pt x="0" y="1517"/>
                  </a:lnTo>
                  <a:lnTo>
                    <a:pt x="5" y="1432"/>
                  </a:lnTo>
                  <a:lnTo>
                    <a:pt x="21" y="1346"/>
                  </a:lnTo>
                  <a:lnTo>
                    <a:pt x="36" y="1261"/>
                  </a:lnTo>
                  <a:lnTo>
                    <a:pt x="52" y="1182"/>
                  </a:lnTo>
                  <a:lnTo>
                    <a:pt x="79" y="1110"/>
                  </a:lnTo>
                  <a:lnTo>
                    <a:pt x="100" y="1031"/>
                  </a:lnTo>
                  <a:lnTo>
                    <a:pt x="131" y="952"/>
                  </a:lnTo>
                  <a:lnTo>
                    <a:pt x="168" y="880"/>
                  </a:lnTo>
                  <a:lnTo>
                    <a:pt x="200" y="808"/>
                  </a:lnTo>
                  <a:lnTo>
                    <a:pt x="237" y="735"/>
                  </a:lnTo>
                  <a:lnTo>
                    <a:pt x="284" y="676"/>
                  </a:lnTo>
                  <a:lnTo>
                    <a:pt x="374" y="551"/>
                  </a:lnTo>
                  <a:lnTo>
                    <a:pt x="474" y="440"/>
                  </a:lnTo>
                  <a:lnTo>
                    <a:pt x="585" y="335"/>
                  </a:lnTo>
                  <a:lnTo>
                    <a:pt x="711" y="249"/>
                  </a:lnTo>
                  <a:lnTo>
                    <a:pt x="832" y="170"/>
                  </a:lnTo>
                  <a:lnTo>
                    <a:pt x="970" y="105"/>
                  </a:lnTo>
                  <a:lnTo>
                    <a:pt x="1107" y="59"/>
                  </a:lnTo>
                  <a:lnTo>
                    <a:pt x="1249" y="19"/>
                  </a:lnTo>
                  <a:lnTo>
                    <a:pt x="1397" y="0"/>
                  </a:lnTo>
                  <a:lnTo>
                    <a:pt x="1539" y="0"/>
                  </a:lnTo>
                  <a:lnTo>
                    <a:pt x="1687" y="6"/>
                  </a:lnTo>
                  <a:lnTo>
                    <a:pt x="1760" y="19"/>
                  </a:lnTo>
                  <a:lnTo>
                    <a:pt x="1839" y="39"/>
                  </a:lnTo>
                  <a:lnTo>
                    <a:pt x="1913" y="59"/>
                  </a:lnTo>
                  <a:lnTo>
                    <a:pt x="1982" y="85"/>
                  </a:lnTo>
                  <a:lnTo>
                    <a:pt x="2061" y="111"/>
                  </a:lnTo>
                  <a:lnTo>
                    <a:pt x="2129" y="151"/>
                  </a:lnTo>
                  <a:lnTo>
                    <a:pt x="2198" y="190"/>
                  </a:lnTo>
                  <a:lnTo>
                    <a:pt x="2272" y="236"/>
                  </a:lnTo>
                  <a:lnTo>
                    <a:pt x="2340" y="282"/>
                  </a:lnTo>
                  <a:lnTo>
                    <a:pt x="2409" y="335"/>
                  </a:lnTo>
                  <a:lnTo>
                    <a:pt x="2477" y="400"/>
                  </a:lnTo>
                  <a:lnTo>
                    <a:pt x="2546" y="459"/>
                  </a:lnTo>
                  <a:lnTo>
                    <a:pt x="2604" y="525"/>
                  </a:lnTo>
                  <a:lnTo>
                    <a:pt x="2667" y="604"/>
                  </a:lnTo>
                  <a:lnTo>
                    <a:pt x="2725" y="683"/>
                  </a:lnTo>
                  <a:lnTo>
                    <a:pt x="2788" y="768"/>
                  </a:lnTo>
                  <a:lnTo>
                    <a:pt x="2788" y="768"/>
                  </a:lnTo>
                  <a:close/>
                </a:path>
              </a:pathLst>
            </a:custGeom>
            <a:solidFill>
              <a:srgbClr val="FED6B7"/>
            </a:solidFill>
            <a:ln w="9525" cap="flat" cmpd="sng">
              <a:noFill/>
              <a:prstDash val="solid"/>
              <a:round/>
            </a:ln>
          </p:spPr>
          <p:txBody>
            <a:bodyPr rtlCol="0" anchor="ctr"/>
            <a:lstStyle/>
            <a:p>
              <a:pPr algn="ctr"/>
            </a:p>
          </p:txBody>
        </p:sp>
        <p:sp>
          <p:nvSpPr>
            <p:cNvPr id="654" name="曲线"/>
            <p:cNvSpPr/>
            <p:nvPr/>
          </p:nvSpPr>
          <p:spPr>
            <a:xfrm flipH="1">
              <a:off x="8467249" y="4090885"/>
              <a:ext cx="1491440" cy="884784"/>
            </a:xfrm>
            <a:custGeom>
              <a:avLst/>
              <a:gdLst>
                <a:gd name="T1" fmla="*/ 0 w 21600"/>
                <a:gd name="T2" fmla="*/ 0 h 21600"/>
                <a:gd name="T3" fmla="*/ 21600 w 21600"/>
                <a:gd name="T4" fmla="*/ 21600 h 21600"/>
              </a:gdLst>
              <a:ahLst/>
              <a:cxnLst/>
              <a:rect l="T1" t="T2" r="T3" b="T4"/>
              <a:pathLst>
                <a:path w="21600" h="21600">
                  <a:moveTo>
                    <a:pt x="21599" y="12371"/>
                  </a:moveTo>
                  <a:lnTo>
                    <a:pt x="21599" y="12371"/>
                  </a:lnTo>
                  <a:lnTo>
                    <a:pt x="20629" y="10633"/>
                  </a:lnTo>
                  <a:lnTo>
                    <a:pt x="18597" y="6997"/>
                  </a:lnTo>
                  <a:lnTo>
                    <a:pt x="18597" y="6997"/>
                  </a:lnTo>
                  <a:lnTo>
                    <a:pt x="18577" y="7286"/>
                  </a:lnTo>
                  <a:lnTo>
                    <a:pt x="18587" y="7576"/>
                  </a:lnTo>
                  <a:lnTo>
                    <a:pt x="18587" y="7576"/>
                  </a:lnTo>
                  <a:lnTo>
                    <a:pt x="18437" y="7475"/>
                  </a:lnTo>
                  <a:lnTo>
                    <a:pt x="18296" y="7344"/>
                  </a:lnTo>
                  <a:lnTo>
                    <a:pt x="18146" y="7257"/>
                  </a:lnTo>
                  <a:lnTo>
                    <a:pt x="17986" y="7156"/>
                  </a:lnTo>
                  <a:lnTo>
                    <a:pt x="17986" y="7156"/>
                  </a:lnTo>
                  <a:lnTo>
                    <a:pt x="19237" y="8981"/>
                  </a:lnTo>
                  <a:lnTo>
                    <a:pt x="20408" y="10647"/>
                  </a:lnTo>
                  <a:lnTo>
                    <a:pt x="21599" y="12371"/>
                  </a:lnTo>
                  <a:lnTo>
                    <a:pt x="21599" y="12371"/>
                  </a:lnTo>
                  <a:close/>
                  <a:moveTo>
                    <a:pt x="0" y="0"/>
                  </a:moveTo>
                  <a:lnTo>
                    <a:pt x="0" y="0"/>
                  </a:lnTo>
                  <a:lnTo>
                    <a:pt x="90" y="101"/>
                  </a:lnTo>
                  <a:lnTo>
                    <a:pt x="240" y="289"/>
                  </a:lnTo>
                  <a:lnTo>
                    <a:pt x="430" y="579"/>
                  </a:lnTo>
                  <a:lnTo>
                    <a:pt x="670" y="927"/>
                  </a:lnTo>
                  <a:lnTo>
                    <a:pt x="1251" y="1854"/>
                  </a:lnTo>
                  <a:lnTo>
                    <a:pt x="1971" y="3027"/>
                  </a:lnTo>
                  <a:lnTo>
                    <a:pt x="2802" y="4418"/>
                  </a:lnTo>
                  <a:lnTo>
                    <a:pt x="3723" y="5983"/>
                  </a:lnTo>
                  <a:lnTo>
                    <a:pt x="4704" y="7663"/>
                  </a:lnTo>
                  <a:lnTo>
                    <a:pt x="5745" y="9430"/>
                  </a:lnTo>
                  <a:lnTo>
                    <a:pt x="6786" y="11241"/>
                  </a:lnTo>
                  <a:lnTo>
                    <a:pt x="7817" y="13052"/>
                  </a:lnTo>
                  <a:lnTo>
                    <a:pt x="8818" y="14820"/>
                  </a:lnTo>
                  <a:lnTo>
                    <a:pt x="9759" y="16515"/>
                  </a:lnTo>
                  <a:lnTo>
                    <a:pt x="10629" y="18079"/>
                  </a:lnTo>
                  <a:lnTo>
                    <a:pt x="11380" y="19470"/>
                  </a:lnTo>
                  <a:lnTo>
                    <a:pt x="12011" y="20658"/>
                  </a:lnTo>
                  <a:lnTo>
                    <a:pt x="12481" y="21600"/>
                  </a:lnTo>
                  <a:lnTo>
                    <a:pt x="12481" y="21600"/>
                  </a:lnTo>
                  <a:lnTo>
                    <a:pt x="12011" y="20846"/>
                  </a:lnTo>
                  <a:lnTo>
                    <a:pt x="11350" y="19803"/>
                  </a:lnTo>
                  <a:lnTo>
                    <a:pt x="10579" y="18514"/>
                  </a:lnTo>
                  <a:lnTo>
                    <a:pt x="9678" y="17036"/>
                  </a:lnTo>
                  <a:lnTo>
                    <a:pt x="7657" y="13617"/>
                  </a:lnTo>
                  <a:lnTo>
                    <a:pt x="5515" y="9967"/>
                  </a:lnTo>
                  <a:lnTo>
                    <a:pt x="3463" y="6388"/>
                  </a:lnTo>
                  <a:lnTo>
                    <a:pt x="2542" y="4766"/>
                  </a:lnTo>
                  <a:lnTo>
                    <a:pt x="1711" y="3317"/>
                  </a:lnTo>
                  <a:lnTo>
                    <a:pt x="1020" y="2057"/>
                  </a:lnTo>
                  <a:lnTo>
                    <a:pt x="490" y="1057"/>
                  </a:lnTo>
                  <a:lnTo>
                    <a:pt x="280" y="666"/>
                  </a:lnTo>
                  <a:lnTo>
                    <a:pt x="140" y="362"/>
                  </a:lnTo>
                  <a:lnTo>
                    <a:pt x="40" y="130"/>
                  </a:lnTo>
                  <a:lnTo>
                    <a:pt x="0" y="0"/>
                  </a:lnTo>
                  <a:lnTo>
                    <a:pt x="0" y="0"/>
                  </a:lnTo>
                  <a:close/>
                  <a:moveTo>
                    <a:pt x="12801" y="9735"/>
                  </a:moveTo>
                  <a:lnTo>
                    <a:pt x="12801" y="9735"/>
                  </a:lnTo>
                  <a:lnTo>
                    <a:pt x="12941" y="9967"/>
                  </a:lnTo>
                  <a:lnTo>
                    <a:pt x="13062" y="10155"/>
                  </a:lnTo>
                  <a:lnTo>
                    <a:pt x="13272" y="10517"/>
                  </a:lnTo>
                  <a:lnTo>
                    <a:pt x="13452" y="10865"/>
                  </a:lnTo>
                  <a:lnTo>
                    <a:pt x="13632" y="11198"/>
                  </a:lnTo>
                  <a:lnTo>
                    <a:pt x="13632" y="11198"/>
                  </a:lnTo>
                  <a:lnTo>
                    <a:pt x="13612" y="10995"/>
                  </a:lnTo>
                  <a:lnTo>
                    <a:pt x="13612" y="10778"/>
                  </a:lnTo>
                  <a:lnTo>
                    <a:pt x="13612" y="10387"/>
                  </a:lnTo>
                  <a:lnTo>
                    <a:pt x="13612" y="10387"/>
                  </a:lnTo>
                  <a:lnTo>
                    <a:pt x="13912" y="10908"/>
                  </a:lnTo>
                  <a:lnTo>
                    <a:pt x="14233" y="11473"/>
                  </a:lnTo>
                  <a:lnTo>
                    <a:pt x="14833" y="12632"/>
                  </a:lnTo>
                  <a:lnTo>
                    <a:pt x="15434" y="13791"/>
                  </a:lnTo>
                  <a:lnTo>
                    <a:pt x="15984" y="14892"/>
                  </a:lnTo>
                  <a:lnTo>
                    <a:pt x="16455" y="15863"/>
                  </a:lnTo>
                  <a:lnTo>
                    <a:pt x="16825" y="16630"/>
                  </a:lnTo>
                  <a:lnTo>
                    <a:pt x="17155" y="17326"/>
                  </a:lnTo>
                  <a:lnTo>
                    <a:pt x="17155" y="17326"/>
                  </a:lnTo>
                  <a:lnTo>
                    <a:pt x="16665" y="16616"/>
                  </a:lnTo>
                  <a:lnTo>
                    <a:pt x="16124" y="15790"/>
                  </a:lnTo>
                  <a:lnTo>
                    <a:pt x="15474" y="14762"/>
                  </a:lnTo>
                  <a:lnTo>
                    <a:pt x="15123" y="14197"/>
                  </a:lnTo>
                  <a:lnTo>
                    <a:pt x="14763" y="13588"/>
                  </a:lnTo>
                  <a:lnTo>
                    <a:pt x="14393" y="12965"/>
                  </a:lnTo>
                  <a:lnTo>
                    <a:pt x="14043" y="12328"/>
                  </a:lnTo>
                  <a:lnTo>
                    <a:pt x="13702" y="11661"/>
                  </a:lnTo>
                  <a:lnTo>
                    <a:pt x="13372" y="11010"/>
                  </a:lnTo>
                  <a:lnTo>
                    <a:pt x="13072" y="10372"/>
                  </a:lnTo>
                  <a:lnTo>
                    <a:pt x="12801" y="9735"/>
                  </a:lnTo>
                  <a:lnTo>
                    <a:pt x="12801" y="9735"/>
                  </a:lnTo>
                  <a:close/>
                </a:path>
              </a:pathLst>
            </a:custGeom>
            <a:solidFill>
              <a:srgbClr val="D6B59B"/>
            </a:solidFill>
            <a:ln w="9525" cap="flat" cmpd="sng">
              <a:noFill/>
              <a:prstDash val="solid"/>
              <a:round/>
            </a:ln>
          </p:spPr>
          <p:txBody>
            <a:bodyPr rtlCol="0" anchor="ctr"/>
            <a:lstStyle/>
            <a:p>
              <a:pPr algn="ctr"/>
            </a:p>
          </p:txBody>
        </p:sp>
        <p:sp>
          <p:nvSpPr>
            <p:cNvPr id="655" name="曲线"/>
            <p:cNvSpPr/>
            <p:nvPr/>
          </p:nvSpPr>
          <p:spPr>
            <a:xfrm flipH="1">
              <a:off x="6788859" y="5503218"/>
              <a:ext cx="1445742" cy="1142325"/>
            </a:xfrm>
            <a:custGeom>
              <a:avLst/>
              <a:gdLst>
                <a:gd name="T1" fmla="*/ 0 w 21600"/>
                <a:gd name="T2" fmla="*/ 0 h 21600"/>
                <a:gd name="T3" fmla="*/ 21600 w 21600"/>
                <a:gd name="T4" fmla="*/ 21600 h 21600"/>
              </a:gdLst>
              <a:ahLst/>
              <a:cxnLst/>
              <a:rect l="T1" t="T2" r="T3" b="T4"/>
              <a:pathLst>
                <a:path w="21600" h="21600">
                  <a:moveTo>
                    <a:pt x="21600" y="9085"/>
                  </a:moveTo>
                  <a:lnTo>
                    <a:pt x="14461" y="0"/>
                  </a:lnTo>
                  <a:lnTo>
                    <a:pt x="0" y="12514"/>
                  </a:lnTo>
                  <a:lnTo>
                    <a:pt x="7138" y="21600"/>
                  </a:lnTo>
                  <a:lnTo>
                    <a:pt x="21600" y="9085"/>
                  </a:lnTo>
                  <a:close/>
                </a:path>
              </a:pathLst>
            </a:custGeom>
            <a:solidFill>
              <a:srgbClr val="FFFFFF"/>
            </a:solidFill>
            <a:ln w="9525" cap="flat" cmpd="sng">
              <a:noFill/>
              <a:prstDash val="solid"/>
              <a:round/>
            </a:ln>
          </p:spPr>
          <p:txBody>
            <a:bodyPr rtlCol="0" anchor="ctr"/>
            <a:lstStyle/>
            <a:p>
              <a:pPr algn="ctr"/>
            </a:p>
          </p:txBody>
        </p:sp>
        <p:sp>
          <p:nvSpPr>
            <p:cNvPr id="656" name="曲线"/>
            <p:cNvSpPr/>
            <p:nvPr/>
          </p:nvSpPr>
          <p:spPr>
            <a:xfrm flipH="1">
              <a:off x="5912274" y="5827221"/>
              <a:ext cx="2023207" cy="1042632"/>
            </a:xfrm>
            <a:custGeom>
              <a:avLst/>
              <a:gdLst>
                <a:gd name="T1" fmla="*/ 0 w 21600"/>
                <a:gd name="T2" fmla="*/ 0 h 21600"/>
                <a:gd name="T3" fmla="*/ 21600 w 21600"/>
                <a:gd name="T4" fmla="*/ 21600 h 21600"/>
              </a:gdLst>
              <a:ahLst/>
              <a:cxnLst/>
              <a:rect l="T1" t="T2" r="T3" b="T4"/>
              <a:pathLst>
                <a:path w="21600" h="21600">
                  <a:moveTo>
                    <a:pt x="12201" y="0"/>
                  </a:moveTo>
                  <a:lnTo>
                    <a:pt x="21600" y="17959"/>
                  </a:lnTo>
                  <a:lnTo>
                    <a:pt x="21600" y="21600"/>
                  </a:lnTo>
                  <a:lnTo>
                    <a:pt x="2824" y="21600"/>
                  </a:lnTo>
                  <a:lnTo>
                    <a:pt x="0" y="16224"/>
                  </a:lnTo>
                  <a:lnTo>
                    <a:pt x="12201" y="0"/>
                  </a:lnTo>
                  <a:close/>
                </a:path>
              </a:pathLst>
            </a:custGeom>
            <a:solidFill>
              <a:srgbClr val="C00000"/>
            </a:solidFill>
            <a:ln w="9525" cap="flat" cmpd="sng">
              <a:noFill/>
              <a:prstDash val="solid"/>
              <a:round/>
            </a:ln>
          </p:spPr>
          <p:txBody>
            <a:bodyPr rtlCol="0" anchor="ctr"/>
            <a:lstStyle/>
            <a:p>
              <a:pPr algn="ctr"/>
            </a:p>
          </p:txBody>
        </p:sp>
        <p:sp>
          <p:nvSpPr>
            <p:cNvPr id="657" name="曲线"/>
            <p:cNvSpPr/>
            <p:nvPr/>
          </p:nvSpPr>
          <p:spPr>
            <a:xfrm flipH="1">
              <a:off x="7191838" y="6412923"/>
              <a:ext cx="743643" cy="456929"/>
            </a:xfrm>
            <a:custGeom>
              <a:avLst/>
              <a:gdLst>
                <a:gd name="T1" fmla="*/ 0 w 21600"/>
                <a:gd name="T2" fmla="*/ 0 h 21600"/>
                <a:gd name="T3" fmla="*/ 21600 w 21600"/>
                <a:gd name="T4" fmla="*/ 21600 h 21600"/>
              </a:gdLst>
              <a:ahLst/>
              <a:cxnLst/>
              <a:rect l="T1" t="T2" r="T3" b="T4"/>
              <a:pathLst>
                <a:path w="21600" h="21600">
                  <a:moveTo>
                    <a:pt x="21600" y="21600"/>
                  </a:moveTo>
                  <a:lnTo>
                    <a:pt x="8365" y="0"/>
                  </a:lnTo>
                  <a:lnTo>
                    <a:pt x="0" y="9325"/>
                  </a:lnTo>
                  <a:lnTo>
                    <a:pt x="7718" y="21600"/>
                  </a:lnTo>
                  <a:lnTo>
                    <a:pt x="21600" y="21600"/>
                  </a:lnTo>
                  <a:close/>
                </a:path>
              </a:pathLst>
            </a:custGeom>
            <a:solidFill>
              <a:srgbClr val="404040"/>
            </a:solidFill>
            <a:ln w="9525" cap="flat" cmpd="sng">
              <a:noFill/>
              <a:prstDash val="solid"/>
              <a:round/>
            </a:ln>
          </p:spPr>
          <p:txBody>
            <a:bodyPr rtlCol="0" anchor="ctr"/>
            <a:lstStyle/>
            <a:p>
              <a:pPr algn="ctr"/>
            </a:p>
          </p:txBody>
        </p:sp>
        <p:sp>
          <p:nvSpPr>
            <p:cNvPr id="658" name="曲线"/>
            <p:cNvSpPr/>
            <p:nvPr/>
          </p:nvSpPr>
          <p:spPr>
            <a:xfrm flipH="1">
              <a:off x="7648827" y="6026611"/>
              <a:ext cx="585773" cy="527547"/>
            </a:xfrm>
            <a:custGeom>
              <a:avLst/>
              <a:gdLst>
                <a:gd name="T1" fmla="*/ 0 w 21600"/>
                <a:gd name="T2" fmla="*/ 0 h 21600"/>
                <a:gd name="T3" fmla="*/ 21600 w 21600"/>
                <a:gd name="T4" fmla="*/ 21600 h 21600"/>
              </a:gdLst>
              <a:ahLst/>
              <a:cxnLst/>
              <a:rect l="T1" t="T2" r="T3" b="T4"/>
              <a:pathLst>
                <a:path w="21600" h="21600">
                  <a:moveTo>
                    <a:pt x="21600" y="15895"/>
                  </a:moveTo>
                  <a:lnTo>
                    <a:pt x="7437" y="0"/>
                  </a:lnTo>
                  <a:lnTo>
                    <a:pt x="0" y="5655"/>
                  </a:lnTo>
                  <a:lnTo>
                    <a:pt x="14162" y="21600"/>
                  </a:lnTo>
                  <a:lnTo>
                    <a:pt x="21600" y="15895"/>
                  </a:lnTo>
                  <a:close/>
                </a:path>
              </a:pathLst>
            </a:custGeom>
            <a:solidFill>
              <a:srgbClr val="E6E6E5"/>
            </a:solidFill>
            <a:ln w="9525" cap="flat" cmpd="sng">
              <a:noFill/>
              <a:prstDash val="solid"/>
              <a:round/>
            </a:ln>
          </p:spPr>
          <p:txBody>
            <a:bodyPr rtlCol="0" anchor="ctr"/>
            <a:lstStyle/>
            <a:p>
              <a:pPr algn="ctr"/>
            </a:p>
          </p:txBody>
        </p:sp>
        <p:sp>
          <p:nvSpPr>
            <p:cNvPr id="659" name="曲线"/>
            <p:cNvSpPr/>
            <p:nvPr/>
          </p:nvSpPr>
          <p:spPr>
            <a:xfrm flipH="1">
              <a:off x="8163976" y="5955994"/>
              <a:ext cx="211875" cy="182772"/>
            </a:xfrm>
            <a:custGeom>
              <a:avLst/>
              <a:gdLst>
                <a:gd name="T1" fmla="*/ 0 w 21600"/>
                <a:gd name="T2" fmla="*/ 0 h 21600"/>
                <a:gd name="T3" fmla="*/ 21600 w 21600"/>
                <a:gd name="T4" fmla="*/ 21600 h 21600"/>
              </a:gdLst>
              <a:ahLst/>
              <a:cxnLst/>
              <a:rect l="T1" t="T2" r="T3" b="T4"/>
              <a:pathLst>
                <a:path w="21600" h="21600">
                  <a:moveTo>
                    <a:pt x="18635" y="21600"/>
                  </a:moveTo>
                  <a:lnTo>
                    <a:pt x="0" y="0"/>
                  </a:lnTo>
                  <a:lnTo>
                    <a:pt x="0" y="0"/>
                  </a:lnTo>
                  <a:lnTo>
                    <a:pt x="1058" y="355"/>
                  </a:lnTo>
                  <a:lnTo>
                    <a:pt x="2117" y="852"/>
                  </a:lnTo>
                  <a:lnTo>
                    <a:pt x="3317" y="1492"/>
                  </a:lnTo>
                  <a:lnTo>
                    <a:pt x="4588" y="2344"/>
                  </a:lnTo>
                  <a:lnTo>
                    <a:pt x="5858" y="3339"/>
                  </a:lnTo>
                  <a:lnTo>
                    <a:pt x="7199" y="4476"/>
                  </a:lnTo>
                  <a:lnTo>
                    <a:pt x="8611" y="5684"/>
                  </a:lnTo>
                  <a:lnTo>
                    <a:pt x="9952" y="7034"/>
                  </a:lnTo>
                  <a:lnTo>
                    <a:pt x="12917" y="9876"/>
                  </a:lnTo>
                  <a:lnTo>
                    <a:pt x="15811" y="12931"/>
                  </a:lnTo>
                  <a:lnTo>
                    <a:pt x="18776" y="16057"/>
                  </a:lnTo>
                  <a:lnTo>
                    <a:pt x="21600" y="19113"/>
                  </a:lnTo>
                  <a:lnTo>
                    <a:pt x="18635" y="21600"/>
                  </a:lnTo>
                  <a:close/>
                </a:path>
              </a:pathLst>
            </a:custGeom>
            <a:solidFill>
              <a:srgbClr val="D6B59B"/>
            </a:solidFill>
            <a:ln w="9525" cap="flat" cmpd="sng">
              <a:noFill/>
              <a:prstDash val="solid"/>
              <a:round/>
            </a:ln>
          </p:spPr>
          <p:txBody>
            <a:bodyPr rtlCol="0" anchor="ctr"/>
            <a:lstStyle/>
            <a:p>
              <a:pPr algn="ctr"/>
            </a:p>
          </p:txBody>
        </p:sp>
        <p:sp>
          <p:nvSpPr>
            <p:cNvPr id="660" name="曲线"/>
            <p:cNvSpPr/>
            <p:nvPr/>
          </p:nvSpPr>
          <p:spPr>
            <a:xfrm flipH="1">
              <a:off x="8355080" y="5955994"/>
              <a:ext cx="24926" cy="8308"/>
            </a:xfrm>
            <a:custGeom>
              <a:avLst/>
              <a:gdLst>
                <a:gd name="T1" fmla="*/ 0 w 21600"/>
                <a:gd name="T2" fmla="*/ 0 h 21600"/>
                <a:gd name="T3" fmla="*/ 21600 w 21600"/>
                <a:gd name="T4" fmla="*/ 21600 h 21600"/>
              </a:gdLst>
              <a:ahLst/>
              <a:cxnLst/>
              <a:rect l="T1" t="T2" r="T3" b="T4"/>
              <a:pathLst>
                <a:path w="21600" h="21600">
                  <a:moveTo>
                    <a:pt x="21600" y="21600"/>
                  </a:moveTo>
                  <a:lnTo>
                    <a:pt x="21600" y="21600"/>
                  </a:lnTo>
                  <a:lnTo>
                    <a:pt x="0" y="0"/>
                  </a:lnTo>
                  <a:lnTo>
                    <a:pt x="0" y="0"/>
                  </a:lnTo>
                  <a:lnTo>
                    <a:pt x="4670" y="1800"/>
                  </a:lnTo>
                  <a:lnTo>
                    <a:pt x="9924" y="7200"/>
                  </a:lnTo>
                  <a:lnTo>
                    <a:pt x="15762" y="14399"/>
                  </a:lnTo>
                  <a:lnTo>
                    <a:pt x="21600" y="21600"/>
                  </a:lnTo>
                  <a:lnTo>
                    <a:pt x="21600" y="21600"/>
                  </a:lnTo>
                  <a:close/>
                </a:path>
              </a:pathLst>
            </a:custGeom>
            <a:solidFill>
              <a:srgbClr val="C7A384"/>
            </a:solidFill>
            <a:ln w="9525" cap="flat" cmpd="sng">
              <a:noFill/>
              <a:prstDash val="solid"/>
              <a:round/>
            </a:ln>
          </p:spPr>
          <p:txBody>
            <a:bodyPr rtlCol="0" anchor="ctr"/>
            <a:lstStyle/>
            <a:p>
              <a:pPr algn="ctr"/>
            </a:p>
          </p:txBody>
        </p:sp>
        <p:sp>
          <p:nvSpPr>
            <p:cNvPr id="661" name="曲线"/>
            <p:cNvSpPr/>
            <p:nvPr/>
          </p:nvSpPr>
          <p:spPr>
            <a:xfrm flipH="1">
              <a:off x="8899310" y="3700419"/>
              <a:ext cx="199412" cy="91384"/>
            </a:xfrm>
            <a:custGeom>
              <a:avLst/>
              <a:gdLst>
                <a:gd name="T1" fmla="*/ 0 w 21600"/>
                <a:gd name="T2" fmla="*/ 0 h 21600"/>
                <a:gd name="T3" fmla="*/ 21600 w 21600"/>
                <a:gd name="T4" fmla="*/ 21600 h 21600"/>
              </a:gdLst>
              <a:ahLst/>
              <a:cxnLst/>
              <a:rect l="T1" t="T2" r="T3" b="T4"/>
              <a:pathLst>
                <a:path w="21600" h="21600">
                  <a:moveTo>
                    <a:pt x="21600" y="2492"/>
                  </a:moveTo>
                  <a:lnTo>
                    <a:pt x="21600" y="2492"/>
                  </a:lnTo>
                  <a:lnTo>
                    <a:pt x="17096" y="0"/>
                  </a:lnTo>
                  <a:lnTo>
                    <a:pt x="0" y="21600"/>
                  </a:lnTo>
                  <a:lnTo>
                    <a:pt x="21600" y="2492"/>
                  </a:lnTo>
                  <a:close/>
                </a:path>
              </a:pathLst>
            </a:custGeom>
            <a:solidFill>
              <a:srgbClr val="D6B59B"/>
            </a:solidFill>
            <a:ln w="9525" cap="flat" cmpd="sng">
              <a:noFill/>
              <a:prstDash val="solid"/>
              <a:round/>
            </a:ln>
          </p:spPr>
          <p:txBody>
            <a:bodyPr rtlCol="0" anchor="ctr"/>
            <a:lstStyle/>
            <a:p>
              <a:pPr algn="ctr"/>
            </a:p>
          </p:txBody>
        </p:sp>
        <p:sp>
          <p:nvSpPr>
            <p:cNvPr id="662" name="曲线"/>
            <p:cNvSpPr/>
            <p:nvPr/>
          </p:nvSpPr>
          <p:spPr>
            <a:xfrm flipH="1">
              <a:off x="8691588" y="3700419"/>
              <a:ext cx="290810" cy="45693"/>
            </a:xfrm>
            <a:custGeom>
              <a:avLst/>
              <a:gdLst>
                <a:gd name="T1" fmla="*/ 0 w 21600"/>
                <a:gd name="T2" fmla="*/ 0 h 21600"/>
                <a:gd name="T3" fmla="*/ 21600 w 21600"/>
                <a:gd name="T4" fmla="*/ 21600 h 21600"/>
              </a:gdLst>
              <a:ahLst/>
              <a:cxnLst/>
              <a:rect l="T1" t="T2" r="T3" b="T4"/>
              <a:pathLst>
                <a:path w="21600" h="21600">
                  <a:moveTo>
                    <a:pt x="21600" y="21600"/>
                  </a:moveTo>
                  <a:lnTo>
                    <a:pt x="21600" y="21600"/>
                  </a:lnTo>
                  <a:lnTo>
                    <a:pt x="19040" y="19439"/>
                  </a:lnTo>
                  <a:lnTo>
                    <a:pt x="16583" y="17549"/>
                  </a:lnTo>
                  <a:lnTo>
                    <a:pt x="14178" y="15120"/>
                  </a:lnTo>
                  <a:lnTo>
                    <a:pt x="11823" y="12690"/>
                  </a:lnTo>
                  <a:lnTo>
                    <a:pt x="9520" y="9989"/>
                  </a:lnTo>
                  <a:lnTo>
                    <a:pt x="7217" y="6750"/>
                  </a:lnTo>
                  <a:lnTo>
                    <a:pt x="5067" y="3509"/>
                  </a:lnTo>
                  <a:lnTo>
                    <a:pt x="2917" y="0"/>
                  </a:lnTo>
                  <a:lnTo>
                    <a:pt x="0" y="10800"/>
                  </a:lnTo>
                  <a:lnTo>
                    <a:pt x="0" y="10800"/>
                  </a:lnTo>
                  <a:lnTo>
                    <a:pt x="2098" y="12690"/>
                  </a:lnTo>
                  <a:lnTo>
                    <a:pt x="4453" y="14040"/>
                  </a:lnTo>
                  <a:lnTo>
                    <a:pt x="9622" y="17009"/>
                  </a:lnTo>
                  <a:lnTo>
                    <a:pt x="15355" y="19439"/>
                  </a:lnTo>
                  <a:lnTo>
                    <a:pt x="21600" y="21600"/>
                  </a:lnTo>
                  <a:lnTo>
                    <a:pt x="21600" y="21600"/>
                  </a:lnTo>
                  <a:close/>
                </a:path>
              </a:pathLst>
            </a:custGeom>
            <a:solidFill>
              <a:srgbClr val="D6B59B"/>
            </a:solidFill>
            <a:ln w="9525" cap="flat" cmpd="sng">
              <a:noFill/>
              <a:prstDash val="solid"/>
              <a:round/>
            </a:ln>
          </p:spPr>
          <p:txBody>
            <a:bodyPr rtlCol="0" anchor="ctr"/>
            <a:lstStyle/>
            <a:p>
              <a:pPr algn="ctr"/>
            </a:p>
          </p:txBody>
        </p:sp>
        <p:sp>
          <p:nvSpPr>
            <p:cNvPr id="663" name="曲线"/>
            <p:cNvSpPr/>
            <p:nvPr/>
          </p:nvSpPr>
          <p:spPr>
            <a:xfrm flipH="1">
              <a:off x="8695743" y="3700419"/>
              <a:ext cx="282500" cy="45693"/>
            </a:xfrm>
            <a:custGeom>
              <a:avLst/>
              <a:gdLst>
                <a:gd name="T1" fmla="*/ 0 w 21600"/>
                <a:gd name="T2" fmla="*/ 0 h 21600"/>
                <a:gd name="T3" fmla="*/ 21600 w 21600"/>
                <a:gd name="T4" fmla="*/ 21600 h 21600"/>
              </a:gdLst>
              <a:ahLst/>
              <a:cxnLst/>
              <a:rect l="T1" t="T2" r="T3" b="T4"/>
              <a:pathLst>
                <a:path w="21600" h="21600">
                  <a:moveTo>
                    <a:pt x="21600" y="21600"/>
                  </a:moveTo>
                  <a:lnTo>
                    <a:pt x="21600" y="21600"/>
                  </a:lnTo>
                  <a:lnTo>
                    <a:pt x="19083" y="19412"/>
                  </a:lnTo>
                  <a:lnTo>
                    <a:pt x="16567" y="17498"/>
                  </a:lnTo>
                  <a:lnTo>
                    <a:pt x="14155" y="15038"/>
                  </a:lnTo>
                  <a:lnTo>
                    <a:pt x="11848" y="12303"/>
                  </a:lnTo>
                  <a:lnTo>
                    <a:pt x="9489" y="9842"/>
                  </a:lnTo>
                  <a:lnTo>
                    <a:pt x="7234" y="6835"/>
                  </a:lnTo>
                  <a:lnTo>
                    <a:pt x="5085" y="3554"/>
                  </a:lnTo>
                  <a:lnTo>
                    <a:pt x="2883" y="0"/>
                  </a:lnTo>
                  <a:lnTo>
                    <a:pt x="0" y="10389"/>
                  </a:lnTo>
                  <a:lnTo>
                    <a:pt x="0" y="10389"/>
                  </a:lnTo>
                  <a:lnTo>
                    <a:pt x="1415" y="11210"/>
                  </a:lnTo>
                  <a:lnTo>
                    <a:pt x="1415" y="11210"/>
                  </a:lnTo>
                  <a:lnTo>
                    <a:pt x="7025" y="14217"/>
                  </a:lnTo>
                  <a:lnTo>
                    <a:pt x="12215" y="17225"/>
                  </a:lnTo>
                  <a:lnTo>
                    <a:pt x="17038" y="19686"/>
                  </a:lnTo>
                  <a:lnTo>
                    <a:pt x="19345" y="20779"/>
                  </a:lnTo>
                  <a:lnTo>
                    <a:pt x="21600" y="21600"/>
                  </a:lnTo>
                  <a:lnTo>
                    <a:pt x="21600" y="21600"/>
                  </a:lnTo>
                  <a:close/>
                </a:path>
              </a:pathLst>
            </a:custGeom>
            <a:solidFill>
              <a:srgbClr val="D6B59B"/>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69" name="矩形"/>
          <p:cNvSpPr/>
          <p:nvPr/>
        </p:nvSpPr>
        <p:spPr>
          <a:xfrm>
            <a:off x="643467" y="1113367"/>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2.4 风险评价与分级</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70" name="矩形"/>
          <p:cNvSpPr/>
          <p:nvPr/>
        </p:nvSpPr>
        <p:spPr>
          <a:xfrm>
            <a:off x="808567" y="1746673"/>
            <a:ext cx="381000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作业条件危险性评价法（LEC法）</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671" name="表格"/>
          <p:cNvGraphicFramePr>
            <a:graphicFrameLocks noGrp="1"/>
          </p:cNvGraphicFramePr>
          <p:nvPr/>
        </p:nvGraphicFramePr>
        <p:xfrm>
          <a:off x="7921414" y="2468880"/>
          <a:ext cx="3422421" cy="2560295"/>
        </p:xfrm>
        <a:graphic>
          <a:graphicData uri="http://schemas.openxmlformats.org/drawingml/2006/table">
            <a:tbl>
              <a:tblPr bandRow="1">
                <a:noFill/>
              </a:tblPr>
              <a:tblGrid>
                <a:gridCol w="828865"/>
                <a:gridCol w="2545905"/>
              </a:tblGrid>
              <a:tr h="352571">
                <a:tc>
                  <a:txBody>
                    <a:bodyPr/>
                    <a:lstStyle/>
                    <a:p>
                      <a:pPr marL="0" indent="0" algn="ctr" eaLnBrk="1" fontAlgn="base" latinLnBrk="0" hangingPunct="1">
                        <a:lnSpc>
                          <a:spcPct val="100000"/>
                        </a:lnSpc>
                        <a:spcBef>
                          <a:spcPct val="20000"/>
                        </a:spcBef>
                        <a:spcAft>
                          <a:spcPts val="0"/>
                        </a:spcAft>
                        <a:buNone/>
                      </a:pPr>
                      <a:r>
                        <a:rPr lang="zh-CN" altLang="en-US" sz="15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分数值</a:t>
                      </a:r>
                      <a:endParaRPr lang="zh-CN" altLang="en-US" sz="15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c>
                  <a:txBody>
                    <a:bodyPr/>
                    <a:lstStyle/>
                    <a:p>
                      <a:pPr marL="0" indent="0" algn="ctr" eaLnBrk="1" fontAlgn="base" latinLnBrk="0" hangingPunct="1">
                        <a:lnSpc>
                          <a:spcPct val="100000"/>
                        </a:lnSpc>
                        <a:spcBef>
                          <a:spcPct val="20000"/>
                        </a:spcBef>
                        <a:spcAft>
                          <a:spcPts val="0"/>
                        </a:spcAft>
                        <a:buNone/>
                      </a:pPr>
                      <a:r>
                        <a:rPr lang="zh-CN" altLang="en-US" sz="15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后    果</a:t>
                      </a:r>
                      <a:endParaRPr lang="zh-CN" altLang="en-US" sz="15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r>
              <a:tr h="36866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100</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大灾难，群死群伤</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6961">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40</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灾难，数人死亡</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866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15</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非常严重，一人死亡</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7811">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7</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严重，重伤</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866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重大，致残</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6961">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引人注目，不利于安全要求</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graphicFrame>
        <p:nvGraphicFramePr>
          <p:cNvPr id="672" name="表格"/>
          <p:cNvGraphicFramePr>
            <a:graphicFrameLocks noGrp="1"/>
          </p:cNvGraphicFramePr>
          <p:nvPr/>
        </p:nvGraphicFramePr>
        <p:xfrm>
          <a:off x="1062303" y="2468893"/>
          <a:ext cx="3215957" cy="2557780"/>
        </p:xfrm>
        <a:graphic>
          <a:graphicData uri="http://schemas.openxmlformats.org/drawingml/2006/table">
            <a:tbl>
              <a:tblPr bandRow="1">
                <a:noFill/>
              </a:tblPr>
              <a:tblGrid>
                <a:gridCol w="864069"/>
                <a:gridCol w="2304237"/>
              </a:tblGrid>
              <a:tr h="319722">
                <a:tc>
                  <a:txBody>
                    <a:bodyPr/>
                    <a:lstStyle/>
                    <a:p>
                      <a:pPr marL="0" indent="0" algn="ctr" eaLnBrk="1" fontAlgn="base" latinLnBrk="0" hangingPunct="1">
                        <a:lnSpc>
                          <a:spcPct val="100000"/>
                        </a:lnSpc>
                        <a:spcBef>
                          <a:spcPct val="20000"/>
                        </a:spcBef>
                        <a:spcAft>
                          <a:spcPts val="0"/>
                        </a:spcAft>
                        <a:buNone/>
                      </a:pPr>
                      <a:r>
                        <a:rPr lang="zh-CN" altLang="en-US" sz="15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分数值</a:t>
                      </a:r>
                      <a:endParaRPr lang="zh-CN" altLang="en-US" sz="15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c>
                  <a:txBody>
                    <a:bodyPr/>
                    <a:lstStyle/>
                    <a:p>
                      <a:pPr marL="0" indent="0" algn="ctr" eaLnBrk="1" fontAlgn="base" latinLnBrk="0" hangingPunct="1">
                        <a:lnSpc>
                          <a:spcPct val="100000"/>
                        </a:lnSpc>
                        <a:spcBef>
                          <a:spcPct val="20000"/>
                        </a:spcBef>
                        <a:spcAft>
                          <a:spcPts val="0"/>
                        </a:spcAft>
                        <a:buNone/>
                      </a:pPr>
                      <a:r>
                        <a:rPr lang="zh-CN" altLang="en-US" sz="15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事故发生的可能性</a:t>
                      </a:r>
                      <a:endParaRPr lang="zh-CN" altLang="en-US" sz="15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r>
              <a:tr h="31972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10</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极为可能</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1972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6</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相当可能</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1972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可能，但不经常</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1972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可能性小，完全意外</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1972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很不可能，可以设想</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1972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0.2</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极不可能</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19722">
                <a:tc>
                  <a:txBody>
                    <a:bodyPr/>
                    <a:lstStyle/>
                    <a:p>
                      <a:pPr marL="0" indent="0" algn="ctr" eaLnBrk="1" fontAlgn="base" latinLnBrk="0" hangingPunct="1">
                        <a:lnSpc>
                          <a:spcPct val="100000"/>
                        </a:lnSpc>
                        <a:spcBef>
                          <a:spcPct val="20000"/>
                        </a:spcBef>
                        <a:spcAft>
                          <a:spcPts val="0"/>
                        </a:spcAft>
                        <a:buNone/>
                      </a:pPr>
                      <a:r>
                        <a:rPr lang="en-US" altLang="zh-CN"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0.1</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实际不可能</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sp>
        <p:nvSpPr>
          <p:cNvPr id="673" name="矩形"/>
          <p:cNvSpPr/>
          <p:nvPr/>
        </p:nvSpPr>
        <p:spPr>
          <a:xfrm>
            <a:off x="1521520" y="5065960"/>
            <a:ext cx="1824203"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en-US" altLang="zh-CN"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L-</a:t>
            </a: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可能性</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674" name="表格"/>
          <p:cNvGraphicFramePr>
            <a:graphicFrameLocks noGrp="1"/>
          </p:cNvGraphicFramePr>
          <p:nvPr/>
        </p:nvGraphicFramePr>
        <p:xfrm>
          <a:off x="4422987" y="2489200"/>
          <a:ext cx="3327603" cy="2539123"/>
        </p:xfrm>
        <a:graphic>
          <a:graphicData uri="http://schemas.openxmlformats.org/drawingml/2006/table">
            <a:tbl>
              <a:tblPr bandRow="1">
                <a:noFill/>
              </a:tblPr>
              <a:tblGrid>
                <a:gridCol w="863587"/>
                <a:gridCol w="2416365"/>
              </a:tblGrid>
              <a:tr h="362731">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分数值</a:t>
                      </a:r>
                      <a:endParaRPr lang="zh-CN" altLang="en-US" sz="16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频繁程度</a:t>
                      </a:r>
                      <a:endParaRPr lang="zh-CN" altLang="en-US" sz="16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r>
              <a:tr h="362731">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10</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连续暴露</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2731">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6</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每天工作时间内暴露</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2731">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每周一次，或偶然暴露</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2731">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每月一次暴露</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2731">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每年几次暴露</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62731">
                <a:tc>
                  <a:txBody>
                    <a:bodyPr/>
                    <a:lstStyle/>
                    <a:p>
                      <a:pPr marL="0" indent="0" algn="ctr" eaLnBrk="1" fontAlgn="base" latinLnBrk="0" hangingPunct="1">
                        <a:lnSpc>
                          <a:spcPct val="100000"/>
                        </a:lnSpc>
                        <a:spcBef>
                          <a:spcPct val="20000"/>
                        </a:spcBef>
                        <a:spcAft>
                          <a:spcPts val="0"/>
                        </a:spcAft>
                        <a:buNone/>
                      </a:pPr>
                      <a:r>
                        <a:rPr lang="en-US" altLang="zh-CN"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0.5</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eaLnBrk="1" fontAlgn="base" latinLnBrk="0" hangingPunct="1">
                        <a:lnSpc>
                          <a:spcPct val="100000"/>
                        </a:lnSpc>
                        <a:spcBef>
                          <a:spcPct val="20000"/>
                        </a:spcBef>
                        <a:spcAft>
                          <a:spcPts val="0"/>
                        </a:spcAft>
                        <a:buNone/>
                      </a:pPr>
                      <a:r>
                        <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非常罕见地暴露</a:t>
                      </a:r>
                      <a:endParaRPr lang="zh-CN" altLang="en-US" sz="15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sp>
        <p:nvSpPr>
          <p:cNvPr id="675" name="矩形"/>
          <p:cNvSpPr/>
          <p:nvPr/>
        </p:nvSpPr>
        <p:spPr>
          <a:xfrm>
            <a:off x="4881893" y="5065960"/>
            <a:ext cx="1824203"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en-US" altLang="zh-CN"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E-</a:t>
            </a: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频繁度</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76" name="矩形"/>
          <p:cNvSpPr/>
          <p:nvPr/>
        </p:nvSpPr>
        <p:spPr>
          <a:xfrm>
            <a:off x="8722320" y="5065960"/>
            <a:ext cx="1824202"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en-US" altLang="zh-CN"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C—</a:t>
            </a: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后果</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77" name="矩形"/>
          <p:cNvSpPr/>
          <p:nvPr/>
        </p:nvSpPr>
        <p:spPr>
          <a:xfrm>
            <a:off x="4974167" y="5863167"/>
            <a:ext cx="2087880" cy="453389"/>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D=L X E X C</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82" name="矩形"/>
          <p:cNvSpPr/>
          <p:nvPr/>
        </p:nvSpPr>
        <p:spPr>
          <a:xfrm>
            <a:off x="643467" y="1113367"/>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2.4 风险评价与分级</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83" name="矩形"/>
          <p:cNvSpPr/>
          <p:nvPr/>
        </p:nvSpPr>
        <p:spPr>
          <a:xfrm>
            <a:off x="808567" y="1670473"/>
            <a:ext cx="381000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作业条件危险性评价法（LEC法）</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84" name="矩形"/>
          <p:cNvSpPr/>
          <p:nvPr/>
        </p:nvSpPr>
        <p:spPr>
          <a:xfrm>
            <a:off x="948267" y="2269067"/>
            <a:ext cx="3386667"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风险等级划分（D）</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685" name="表格"/>
          <p:cNvGraphicFramePr>
            <a:graphicFrameLocks noGrp="1"/>
          </p:cNvGraphicFramePr>
          <p:nvPr/>
        </p:nvGraphicFramePr>
        <p:xfrm>
          <a:off x="1152724" y="2774539"/>
          <a:ext cx="10207612" cy="3258973"/>
        </p:xfrm>
        <a:graphic>
          <a:graphicData uri="http://schemas.openxmlformats.org/drawingml/2006/table">
            <a:tbl>
              <a:tblPr bandRow="1">
                <a:noFill/>
              </a:tblPr>
              <a:tblGrid>
                <a:gridCol w="1924164"/>
                <a:gridCol w="2300274"/>
                <a:gridCol w="5935511"/>
              </a:tblGrid>
              <a:tr h="526554">
                <a:tc>
                  <a:txBody>
                    <a:bodyPr/>
                    <a:lstStyle/>
                    <a:p>
                      <a:pPr marL="0" indent="0" algn="ctr" eaLnBrk="1" fontAlgn="base" latinLnBrk="0" hangingPunct="1">
                        <a:lnSpc>
                          <a:spcPct val="100000"/>
                        </a:lnSpc>
                        <a:spcBef>
                          <a:spcPct val="20000"/>
                        </a:spcBef>
                        <a:spcAft>
                          <a:spcPts val="0"/>
                        </a:spcAft>
                        <a:buNone/>
                      </a:pPr>
                      <a:r>
                        <a:rPr lang="en-US" altLang="zh-CN"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D</a:t>
                      </a:r>
                      <a:r>
                        <a:rPr lang="zh-CN" altLang="en-US"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值</a:t>
                      </a:r>
                      <a:endParaRPr lang="zh-CN" altLang="en-US"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c>
                  <a:txBody>
                    <a:bodyPr/>
                    <a:lstStyle/>
                    <a:p>
                      <a:pPr marL="0" indent="0" algn="ctr" eaLnBrk="1" fontAlgn="base" latinLnBrk="0" hangingPunct="1">
                        <a:lnSpc>
                          <a:spcPct val="100000"/>
                        </a:lnSpc>
                        <a:spcBef>
                          <a:spcPct val="20000"/>
                        </a:spcBef>
                        <a:spcAft>
                          <a:spcPts val="0"/>
                        </a:spcAft>
                        <a:buNone/>
                      </a:pPr>
                      <a:r>
                        <a:rPr lang="zh-CN" altLang="en-US"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等级</a:t>
                      </a:r>
                      <a:endParaRPr lang="zh-CN" altLang="en-US"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c>
                  <a:txBody>
                    <a:bodyPr/>
                    <a:lstStyle/>
                    <a:p>
                      <a:pPr marL="0" indent="0" algn="ctr" eaLnBrk="1" fontAlgn="base" latinLnBrk="0" hangingPunct="1">
                        <a:lnSpc>
                          <a:spcPct val="100000"/>
                        </a:lnSpc>
                        <a:spcBef>
                          <a:spcPct val="20000"/>
                        </a:spcBef>
                        <a:spcAft>
                          <a:spcPts val="0"/>
                        </a:spcAft>
                        <a:buNone/>
                      </a:pPr>
                      <a:r>
                        <a:rPr lang="zh-CN" altLang="en-US"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风险程度</a:t>
                      </a:r>
                      <a:endParaRPr lang="zh-CN" altLang="en-US"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r>
              <a:tr h="545388">
                <a:tc>
                  <a:txBody>
                    <a:bodyPr/>
                    <a:lstStyle/>
                    <a:p>
                      <a:pPr marL="0" indent="0" algn="ctr" eaLnBrk="1" fontAlgn="base" latinLnBrk="0" hangingPunct="1">
                        <a:lnSpc>
                          <a:spcPct val="100000"/>
                        </a:lnSpc>
                        <a:spcBef>
                          <a:spcPct val="20000"/>
                        </a:spcBef>
                        <a:spcAft>
                          <a:spcPts val="0"/>
                        </a:spcAft>
                        <a:buNone/>
                      </a:pP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大于</a:t>
                      </a:r>
                      <a:r>
                        <a:rPr lang="en-US" altLang="zh-CN"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320</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eaLnBrk="1" fontAlgn="base" latinLnBrk="0" hangingPunct="1">
                        <a:lnSpc>
                          <a:spcPct val="100000"/>
                        </a:lnSpc>
                        <a:spcBef>
                          <a:spcPct val="20000"/>
                        </a:spcBef>
                        <a:spcAft>
                          <a:spcPts val="0"/>
                        </a:spcAft>
                        <a:buNone/>
                      </a:pPr>
                      <a:r>
                        <a:rPr lang="en-US" altLang="zh-CN"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E   </a:t>
                      </a:r>
                      <a:r>
                        <a:rPr lang="zh-CN" altLang="en-US"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重大风险</a:t>
                      </a:r>
                      <a:endParaRPr lang="zh-CN" altLang="en-US" sz="1900" b="1" i="0" u="none" strike="noStrike" kern="1200" cap="none" spc="0" baseline="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c>
                  <a:txBody>
                    <a:bodyPr/>
                    <a:lstStyle/>
                    <a:p>
                      <a:pPr marL="0" indent="0" algn="l" eaLnBrk="1" fontAlgn="base" latinLnBrk="0" hangingPunct="1">
                        <a:lnSpc>
                          <a:spcPct val="100000"/>
                        </a:lnSpc>
                        <a:spcBef>
                          <a:spcPct val="20000"/>
                        </a:spcBef>
                        <a:spcAft>
                          <a:spcPts val="0"/>
                        </a:spcAft>
                        <a:buNone/>
                      </a:pP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极其危险，不能继续作业</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549732">
                <a:tc>
                  <a:txBody>
                    <a:bodyPr/>
                    <a:lstStyle/>
                    <a:p>
                      <a:pPr marL="0" indent="0" algn="ctr" eaLnBrk="1" fontAlgn="base" latinLnBrk="0" hangingPunct="1">
                        <a:lnSpc>
                          <a:spcPct val="100000"/>
                        </a:lnSpc>
                        <a:spcBef>
                          <a:spcPct val="20000"/>
                        </a:spcBef>
                        <a:spcAft>
                          <a:spcPts val="0"/>
                        </a:spcAft>
                        <a:buNone/>
                      </a:pPr>
                      <a:r>
                        <a:rPr lang="en-US" altLang="zh-CN"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160</a:t>
                      </a: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en-US" altLang="zh-CN"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320</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eaLnBrk="1" fontAlgn="base" latinLnBrk="0" hangingPunct="1">
                        <a:lnSpc>
                          <a:spcPct val="100000"/>
                        </a:lnSpc>
                        <a:spcBef>
                          <a:spcPct val="20000"/>
                        </a:spcBef>
                        <a:spcAft>
                          <a:spcPts val="0"/>
                        </a:spcAft>
                        <a:buNone/>
                      </a:pPr>
                      <a:r>
                        <a:rPr lang="en-US" altLang="zh-CN"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D  </a:t>
                      </a:r>
                      <a:r>
                        <a:rPr lang="zh-CN" altLang="en-US"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较大风险</a:t>
                      </a:r>
                      <a:endParaRPr lang="zh-CN" altLang="en-US"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FC000"/>
                    </a:solidFill>
                  </a:tcPr>
                </a:tc>
                <a:tc>
                  <a:txBody>
                    <a:bodyPr/>
                    <a:lstStyle/>
                    <a:p>
                      <a:pPr marL="0" indent="0" algn="l" eaLnBrk="1" fontAlgn="base" latinLnBrk="0" hangingPunct="1">
                        <a:lnSpc>
                          <a:spcPct val="100000"/>
                        </a:lnSpc>
                        <a:spcBef>
                          <a:spcPct val="20000"/>
                        </a:spcBef>
                        <a:spcAft>
                          <a:spcPts val="0"/>
                        </a:spcAft>
                        <a:buNone/>
                      </a:pP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高度危险，需立即整改</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545388">
                <a:tc>
                  <a:txBody>
                    <a:bodyPr/>
                    <a:lstStyle/>
                    <a:p>
                      <a:pPr marL="0" indent="0" algn="ctr" eaLnBrk="1" fontAlgn="base" latinLnBrk="0" hangingPunct="1">
                        <a:lnSpc>
                          <a:spcPct val="100000"/>
                        </a:lnSpc>
                        <a:spcBef>
                          <a:spcPct val="20000"/>
                        </a:spcBef>
                        <a:spcAft>
                          <a:spcPts val="0"/>
                        </a:spcAft>
                        <a:buNone/>
                      </a:pPr>
                      <a:r>
                        <a:rPr lang="en-US" altLang="zh-CN"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70</a:t>
                      </a: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en-US" altLang="zh-CN"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160</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eaLnBrk="1" fontAlgn="base" latinLnBrk="0" hangingPunct="1">
                        <a:lnSpc>
                          <a:spcPct val="100000"/>
                        </a:lnSpc>
                        <a:spcBef>
                          <a:spcPct val="20000"/>
                        </a:spcBef>
                        <a:spcAft>
                          <a:spcPts val="0"/>
                        </a:spcAft>
                        <a:buNone/>
                      </a:pPr>
                      <a:r>
                        <a:rPr lang="en-US" altLang="zh-CN"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C  </a:t>
                      </a:r>
                      <a:r>
                        <a:rPr lang="zh-CN" altLang="en-US"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一般风险</a:t>
                      </a:r>
                      <a:endParaRPr lang="zh-CN" altLang="en-US"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FFF00"/>
                    </a:solidFill>
                  </a:tcPr>
                </a:tc>
                <a:tc>
                  <a:txBody>
                    <a:bodyPr/>
                    <a:lstStyle/>
                    <a:p>
                      <a:pPr marL="0" indent="0" algn="l" eaLnBrk="1" fontAlgn="base" latinLnBrk="0" hangingPunct="1">
                        <a:lnSpc>
                          <a:spcPct val="100000"/>
                        </a:lnSpc>
                        <a:spcBef>
                          <a:spcPct val="20000"/>
                        </a:spcBef>
                        <a:spcAft>
                          <a:spcPts val="0"/>
                        </a:spcAft>
                        <a:buNone/>
                      </a:pP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显著危险，需要整改</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546519">
                <a:tc>
                  <a:txBody>
                    <a:bodyPr/>
                    <a:lstStyle/>
                    <a:p>
                      <a:pPr marL="0" indent="0" algn="ctr" eaLnBrk="1" fontAlgn="base" latinLnBrk="0" hangingPunct="1">
                        <a:lnSpc>
                          <a:spcPct val="100000"/>
                        </a:lnSpc>
                        <a:spcBef>
                          <a:spcPct val="20000"/>
                        </a:spcBef>
                        <a:spcAft>
                          <a:spcPts val="0"/>
                        </a:spcAft>
                        <a:buNone/>
                      </a:pPr>
                      <a:r>
                        <a:rPr lang="en-US" altLang="zh-CN"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a:t>
                      </a: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en-US" altLang="zh-CN"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70</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eaLnBrk="1" fontAlgn="base" latinLnBrk="0" hangingPunct="1">
                        <a:lnSpc>
                          <a:spcPct val="100000"/>
                        </a:lnSpc>
                        <a:spcBef>
                          <a:spcPct val="20000"/>
                        </a:spcBef>
                        <a:spcAft>
                          <a:spcPts val="0"/>
                        </a:spcAft>
                        <a:buNone/>
                      </a:pPr>
                      <a:r>
                        <a:rPr lang="en-US" altLang="zh-CN"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B     </a:t>
                      </a:r>
                      <a:r>
                        <a:rPr lang="zh-CN" altLang="en-US"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低风险</a:t>
                      </a:r>
                      <a:endParaRPr lang="zh-CN" altLang="en-US"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5B9BD5"/>
                    </a:solidFill>
                  </a:tcPr>
                </a:tc>
                <a:tc>
                  <a:txBody>
                    <a:bodyPr/>
                    <a:lstStyle/>
                    <a:p>
                      <a:pPr marL="0" indent="0" algn="l" eaLnBrk="1" fontAlgn="base" latinLnBrk="0" hangingPunct="1">
                        <a:lnSpc>
                          <a:spcPct val="100000"/>
                        </a:lnSpc>
                        <a:spcBef>
                          <a:spcPct val="20000"/>
                        </a:spcBef>
                        <a:spcAft>
                          <a:spcPts val="0"/>
                        </a:spcAft>
                        <a:buNone/>
                      </a:pP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一般危险，需要注意</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545388">
                <a:tc>
                  <a:txBody>
                    <a:bodyPr/>
                    <a:lstStyle/>
                    <a:p>
                      <a:pPr marL="0" indent="0" algn="ctr" eaLnBrk="1" fontAlgn="base" latinLnBrk="0" hangingPunct="1">
                        <a:lnSpc>
                          <a:spcPct val="100000"/>
                        </a:lnSpc>
                        <a:spcBef>
                          <a:spcPct val="20000"/>
                        </a:spcBef>
                        <a:spcAft>
                          <a:spcPts val="0"/>
                        </a:spcAft>
                        <a:buNone/>
                      </a:pP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小于</a:t>
                      </a:r>
                      <a:r>
                        <a:rPr lang="en-US" altLang="zh-CN"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20</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eaLnBrk="1" fontAlgn="base" latinLnBrk="0" hangingPunct="1">
                        <a:lnSpc>
                          <a:spcPct val="100000"/>
                        </a:lnSpc>
                        <a:spcBef>
                          <a:spcPct val="20000"/>
                        </a:spcBef>
                        <a:spcAft>
                          <a:spcPts val="0"/>
                        </a:spcAft>
                        <a:buNone/>
                      </a:pPr>
                      <a:r>
                        <a:rPr lang="en-US" altLang="zh-CN"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    </a:t>
                      </a:r>
                      <a:r>
                        <a:rPr lang="zh-CN" altLang="en-US"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低风险</a:t>
                      </a:r>
                      <a:endParaRPr lang="zh-CN" altLang="en-US" sz="19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5B9BD5"/>
                    </a:solidFill>
                  </a:tcPr>
                </a:tc>
                <a:tc>
                  <a:txBody>
                    <a:bodyPr/>
                    <a:lstStyle/>
                    <a:p>
                      <a:pPr marL="0" indent="0" algn="l" eaLnBrk="1" fontAlgn="base" latinLnBrk="0" hangingPunct="1">
                        <a:lnSpc>
                          <a:spcPct val="100000"/>
                        </a:lnSpc>
                        <a:spcBef>
                          <a:spcPct val="20000"/>
                        </a:spcBef>
                        <a:spcAft>
                          <a:spcPts val="0"/>
                        </a:spcAft>
                        <a:buNone/>
                      </a:pPr>
                      <a:r>
                        <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稍有危险，可能接受</a:t>
                      </a:r>
                      <a:endParaRPr lang="zh-CN" altLang="en-US" sz="1900" b="0" i="0" u="none" strike="noStrike" kern="1200" cap="none" spc="0" baseline="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矩形"/>
          <p:cNvSpPr/>
          <p:nvPr/>
        </p:nvSpPr>
        <p:spPr>
          <a:xfrm>
            <a:off x="563215" y="310309"/>
            <a:ext cx="306903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3、风险控制与管理</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0" name="矩形"/>
          <p:cNvSpPr/>
          <p:nvPr/>
        </p:nvSpPr>
        <p:spPr>
          <a:xfrm>
            <a:off x="643467" y="11133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3.1 风险控制思路</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1" name="矩形"/>
          <p:cNvSpPr/>
          <p:nvPr/>
        </p:nvSpPr>
        <p:spPr>
          <a:xfrm>
            <a:off x="808567" y="1670473"/>
            <a:ext cx="381000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风险分级管理及控制措施</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692" name="表格"/>
          <p:cNvGraphicFramePr>
            <a:graphicFrameLocks noGrp="1"/>
          </p:cNvGraphicFramePr>
          <p:nvPr/>
        </p:nvGraphicFramePr>
        <p:xfrm>
          <a:off x="719397" y="2223766"/>
          <a:ext cx="10779328" cy="2015896"/>
        </p:xfrm>
        <a:graphic>
          <a:graphicData uri="http://schemas.openxmlformats.org/drawingml/2006/table">
            <a:tbl>
              <a:tblPr bandRow="1">
                <a:noFill/>
              </a:tblPr>
              <a:tblGrid>
                <a:gridCol w="1536153"/>
                <a:gridCol w="2041055"/>
                <a:gridCol w="1788985"/>
                <a:gridCol w="1788223"/>
                <a:gridCol w="1788604"/>
                <a:gridCol w="1788604"/>
              </a:tblGrid>
              <a:tr h="503974">
                <a:tc>
                  <a:txBody>
                    <a:bodyPr/>
                    <a:lstStyle/>
                    <a:p>
                      <a:pPr marL="0" indent="0" algn="ctr" eaLnBrk="1" latinLnBrk="0" hangingPunct="1">
                        <a:lnSpc>
                          <a:spcPct val="100000"/>
                        </a:lnSpc>
                        <a:spcBef>
                          <a:spcPts val="0"/>
                        </a:spcBef>
                        <a:spcAft>
                          <a:spcPts val="0"/>
                        </a:spcAft>
                        <a:buNone/>
                      </a:pP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重大风险</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较重风险</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一般风险</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低风险</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低风险</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r>
              <a:tr h="503974">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LS</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法</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r h="503974">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LEC</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法</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E</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D</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C</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B</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ctr" eaLnBrk="1" latinLnBrk="0" hangingPunct="1">
                        <a:lnSpc>
                          <a:spcPct val="100000"/>
                        </a:lnSpc>
                        <a:spcBef>
                          <a:spcPts val="0"/>
                        </a:spcBef>
                        <a:spcAft>
                          <a:spcPts val="0"/>
                        </a:spcAft>
                        <a:buNone/>
                      </a:pPr>
                      <a:r>
                        <a:rPr lang="en-US" altLang="zh-CN"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a:t>
                      </a: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r>
              <a:tr h="503974">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危险色度</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红色</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橙色</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FC000"/>
                    </a:solidFill>
                  </a:tcPr>
                </a:tc>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黄色</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FFF00"/>
                    </a:solidFill>
                  </a:tcPr>
                </a:tc>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蓝色</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5B9BD5"/>
                    </a:solidFill>
                  </a:tcPr>
                </a:tc>
                <a:tc>
                  <a:txBody>
                    <a:bodyPr/>
                    <a:lstStyle/>
                    <a:p>
                      <a:pPr marL="0" indent="0" algn="ctr" eaLnBrk="1" latinLnBrk="0" hangingPunct="1">
                        <a:lnSpc>
                          <a:spcPct val="100000"/>
                        </a:lnSpc>
                        <a:spcBef>
                          <a:spcPts val="0"/>
                        </a:spcBef>
                        <a:spcAft>
                          <a:spcPts val="0"/>
                        </a:spcAft>
                        <a:buNone/>
                      </a:pP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蓝色</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5B9BD5"/>
                    </a:solidFill>
                  </a:tcPr>
                </a:tc>
              </a:tr>
            </a:tbl>
          </a:graphicData>
        </a:graphic>
      </p:graphicFrame>
      <p:sp>
        <p:nvSpPr>
          <p:cNvPr id="693" name="矩形"/>
          <p:cNvSpPr/>
          <p:nvPr/>
        </p:nvSpPr>
        <p:spPr>
          <a:xfrm>
            <a:off x="1007435" y="4645936"/>
            <a:ext cx="1920212" cy="1234440"/>
          </a:xfrm>
          <a:prstGeom prst="rect">
            <a:avLst/>
          </a:prstGeom>
          <a:solidFill>
            <a:srgbClr val="F2F2F2"/>
          </a:solid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不可容许的（重大风险），极其危险，必须立即整改，停止作业</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4" name="矩形"/>
          <p:cNvSpPr/>
          <p:nvPr/>
        </p:nvSpPr>
        <p:spPr>
          <a:xfrm>
            <a:off x="3119670" y="4653341"/>
            <a:ext cx="2496277" cy="1520189"/>
          </a:xfrm>
          <a:prstGeom prst="rect">
            <a:avLst/>
          </a:prstGeom>
          <a:solidFill>
            <a:srgbClr val="F2F2F2"/>
          </a:solid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较大危险（较大风险），必须制定措施进行控制管理，企业对较大以上风险因素应重点管控</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5" name="矩形"/>
          <p:cNvSpPr/>
          <p:nvPr/>
        </p:nvSpPr>
        <p:spPr>
          <a:xfrm>
            <a:off x="5807968" y="4640512"/>
            <a:ext cx="1920212" cy="1234439"/>
          </a:xfrm>
          <a:prstGeom prst="rect">
            <a:avLst/>
          </a:prstGeom>
          <a:solidFill>
            <a:srgbClr val="F2F2F2"/>
          </a:solid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中度（显著）危险，需要控制整改，企业各级应引起关注</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6" name="矩形"/>
          <p:cNvSpPr/>
          <p:nvPr/>
        </p:nvSpPr>
        <p:spPr>
          <a:xfrm>
            <a:off x="7920202" y="4646741"/>
            <a:ext cx="1658957" cy="1234440"/>
          </a:xfrm>
          <a:prstGeom prst="rect">
            <a:avLst/>
          </a:prstGeom>
          <a:solidFill>
            <a:srgbClr val="F2F2F2"/>
          </a:solid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轻度危险，可以接受（或容许）车间班组应引起关注</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97" name="矩形"/>
          <p:cNvSpPr/>
          <p:nvPr/>
        </p:nvSpPr>
        <p:spPr>
          <a:xfrm>
            <a:off x="9744405" y="4653341"/>
            <a:ext cx="1728192" cy="948689"/>
          </a:xfrm>
          <a:prstGeom prst="rect">
            <a:avLst/>
          </a:prstGeom>
          <a:solidFill>
            <a:srgbClr val="F2F2F2"/>
          </a:solid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稍有危险，需要注意，员工应引起注意</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703" name="组合"/>
          <p:cNvGrpSpPr/>
          <p:nvPr/>
        </p:nvGrpSpPr>
        <p:grpSpPr>
          <a:xfrm>
            <a:off x="2351194" y="4295988"/>
            <a:ext cx="7873153" cy="299364"/>
            <a:chOff x="2351194" y="4295988"/>
            <a:chExt cx="7873153" cy="299364"/>
          </a:xfrm>
        </p:grpSpPr>
        <p:sp>
          <p:nvSpPr>
            <p:cNvPr id="698" name="下箭头"/>
            <p:cNvSpPr/>
            <p:nvPr/>
          </p:nvSpPr>
          <p:spPr>
            <a:xfrm>
              <a:off x="2351194" y="4295988"/>
              <a:ext cx="287866" cy="273802"/>
            </a:xfrm>
            <a:prstGeom prst="downArrow">
              <a:avLst>
                <a:gd name="adj1" fmla="val 50000"/>
                <a:gd name="adj2" fmla="val 0"/>
              </a:avLst>
            </a:prstGeom>
            <a:solidFill>
              <a:srgbClr val="C00000"/>
            </a:solidFill>
            <a:ln w="12700" cap="flat" cmpd="sng">
              <a:noFill/>
              <a:prstDash val="solid"/>
              <a:round/>
            </a:ln>
          </p:spPr>
          <p:txBody>
            <a:bodyPr rtlCol="0" anchor="ctr"/>
            <a:lstStyle/>
            <a:p>
              <a:pPr algn="ctr"/>
            </a:p>
          </p:txBody>
        </p:sp>
        <p:sp>
          <p:nvSpPr>
            <p:cNvPr id="699" name="下箭头"/>
            <p:cNvSpPr/>
            <p:nvPr/>
          </p:nvSpPr>
          <p:spPr>
            <a:xfrm>
              <a:off x="4560147" y="4313193"/>
              <a:ext cx="287866" cy="273802"/>
            </a:xfrm>
            <a:prstGeom prst="downArrow">
              <a:avLst>
                <a:gd name="adj1" fmla="val 50000"/>
                <a:gd name="adj2" fmla="val 0"/>
              </a:avLst>
            </a:prstGeom>
            <a:solidFill>
              <a:srgbClr val="FFC000"/>
            </a:solidFill>
            <a:ln w="12700" cap="flat" cmpd="sng">
              <a:noFill/>
              <a:prstDash val="solid"/>
              <a:round/>
            </a:ln>
          </p:spPr>
          <p:txBody>
            <a:bodyPr rtlCol="0" anchor="ctr"/>
            <a:lstStyle/>
            <a:p>
              <a:pPr algn="ctr"/>
            </a:p>
          </p:txBody>
        </p:sp>
        <p:sp>
          <p:nvSpPr>
            <p:cNvPr id="700" name="下箭头"/>
            <p:cNvSpPr/>
            <p:nvPr/>
          </p:nvSpPr>
          <p:spPr>
            <a:xfrm>
              <a:off x="6508327" y="4305328"/>
              <a:ext cx="287866" cy="273803"/>
            </a:xfrm>
            <a:prstGeom prst="downArrow">
              <a:avLst>
                <a:gd name="adj1" fmla="val 50000"/>
                <a:gd name="adj2" fmla="val 0"/>
              </a:avLst>
            </a:prstGeom>
            <a:solidFill>
              <a:srgbClr val="FFFF00"/>
            </a:solidFill>
            <a:ln w="12700" cap="flat" cmpd="sng">
              <a:noFill/>
              <a:prstDash val="solid"/>
              <a:round/>
            </a:ln>
          </p:spPr>
          <p:txBody>
            <a:bodyPr rtlCol="0" anchor="ctr"/>
            <a:lstStyle/>
            <a:p>
              <a:pPr algn="ctr"/>
            </a:p>
          </p:txBody>
        </p:sp>
        <p:sp>
          <p:nvSpPr>
            <p:cNvPr id="701" name="下箭头"/>
            <p:cNvSpPr/>
            <p:nvPr/>
          </p:nvSpPr>
          <p:spPr>
            <a:xfrm>
              <a:off x="9936480" y="4321549"/>
              <a:ext cx="287866" cy="273802"/>
            </a:xfrm>
            <a:prstGeom prst="downArrow">
              <a:avLst>
                <a:gd name="adj1" fmla="val 50000"/>
                <a:gd name="adj2" fmla="val 0"/>
              </a:avLst>
            </a:prstGeom>
            <a:solidFill>
              <a:srgbClr val="5B9BD5"/>
            </a:solidFill>
            <a:ln w="12700" cap="flat" cmpd="sng">
              <a:noFill/>
              <a:prstDash val="solid"/>
              <a:round/>
            </a:ln>
          </p:spPr>
          <p:txBody>
            <a:bodyPr rtlCol="0" anchor="ctr"/>
            <a:lstStyle/>
            <a:p>
              <a:pPr algn="ctr"/>
            </a:p>
          </p:txBody>
        </p:sp>
        <p:sp>
          <p:nvSpPr>
            <p:cNvPr id="702" name="下箭头"/>
            <p:cNvSpPr/>
            <p:nvPr/>
          </p:nvSpPr>
          <p:spPr>
            <a:xfrm>
              <a:off x="8111913" y="4313193"/>
              <a:ext cx="287866" cy="273802"/>
            </a:xfrm>
            <a:prstGeom prst="downArrow">
              <a:avLst>
                <a:gd name="adj1" fmla="val 50000"/>
                <a:gd name="adj2" fmla="val 0"/>
              </a:avLst>
            </a:prstGeom>
            <a:solidFill>
              <a:srgbClr val="5B9BD5"/>
            </a:solidFill>
            <a:ln w="12700"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矩形"/>
          <p:cNvSpPr/>
          <p:nvPr/>
        </p:nvSpPr>
        <p:spPr>
          <a:xfrm>
            <a:off x="563215" y="310309"/>
            <a:ext cx="306903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3、风险控制与管理</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08" name="矩形"/>
          <p:cNvSpPr/>
          <p:nvPr/>
        </p:nvSpPr>
        <p:spPr>
          <a:xfrm>
            <a:off x="643467" y="11133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3.1 风险控制思路</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09" name="矩形"/>
          <p:cNvSpPr/>
          <p:nvPr/>
        </p:nvSpPr>
        <p:spPr>
          <a:xfrm>
            <a:off x="808567" y="1899073"/>
            <a:ext cx="1027430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风险控制是根据风险等级采取相应措施，将风险控制在安全程度内，预防事故发生。</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0" name="矩形"/>
          <p:cNvSpPr/>
          <p:nvPr/>
        </p:nvSpPr>
        <p:spPr>
          <a:xfrm>
            <a:off x="1279313" y="3074246"/>
            <a:ext cx="2895600" cy="37965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固有危险源控制</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1" name="矩形"/>
          <p:cNvSpPr/>
          <p:nvPr/>
        </p:nvSpPr>
        <p:spPr>
          <a:xfrm>
            <a:off x="4701540" y="3074246"/>
            <a:ext cx="2895600" cy="37965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人为失误控制</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2" name="矩形"/>
          <p:cNvSpPr/>
          <p:nvPr/>
        </p:nvSpPr>
        <p:spPr>
          <a:xfrm>
            <a:off x="7948507" y="3074246"/>
            <a:ext cx="2895600" cy="37965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安全目标管理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3" name="矩形"/>
          <p:cNvSpPr/>
          <p:nvPr/>
        </p:nvSpPr>
        <p:spPr>
          <a:xfrm>
            <a:off x="1279723" y="3598507"/>
            <a:ext cx="2894421" cy="11201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l" defTabSz="1219200">
              <a:lnSpc>
                <a:spcPct val="200000"/>
              </a:lnSpc>
              <a:spcBef>
                <a:spcPts val="0"/>
              </a:spcBef>
              <a:spcAft>
                <a:spcPts val="0"/>
              </a:spcAft>
              <a:buNone/>
            </a:pPr>
            <a:r>
              <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通过改进工艺、材料、环境等手段消除、控制危险源</a:t>
            </a:r>
            <a:endPar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4" name="矩形"/>
          <p:cNvSpPr/>
          <p:nvPr/>
        </p:nvSpPr>
        <p:spPr>
          <a:xfrm>
            <a:off x="4701519" y="3598507"/>
            <a:ext cx="2894421" cy="11201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l" defTabSz="1219200">
              <a:lnSpc>
                <a:spcPct val="200000"/>
              </a:lnSpc>
              <a:spcBef>
                <a:spcPts val="0"/>
              </a:spcBef>
              <a:spcAft>
                <a:spcPts val="0"/>
              </a:spcAft>
              <a:buNone/>
            </a:pPr>
            <a:r>
              <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主要采用人的安全化和操作安全化的方法进行控制</a:t>
            </a:r>
            <a:endPar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15" name="矩形"/>
          <p:cNvSpPr/>
          <p:nvPr/>
        </p:nvSpPr>
        <p:spPr>
          <a:xfrm>
            <a:off x="7948421" y="3598507"/>
            <a:ext cx="2894421" cy="11201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l" defTabSz="1219200">
              <a:lnSpc>
                <a:spcPct val="200000"/>
              </a:lnSpc>
              <a:spcBef>
                <a:spcPts val="0"/>
              </a:spcBef>
              <a:spcAft>
                <a:spcPts val="0"/>
              </a:spcAft>
              <a:buNone/>
            </a:pPr>
            <a:r>
              <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采用法律、经济、教育和工程技术手段进行控制</a:t>
            </a:r>
            <a:endPar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矩形"/>
          <p:cNvSpPr/>
          <p:nvPr/>
        </p:nvSpPr>
        <p:spPr>
          <a:xfrm>
            <a:off x="563215" y="310309"/>
            <a:ext cx="306903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3、风险控制与管理</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20" name="矩形"/>
          <p:cNvSpPr/>
          <p:nvPr/>
        </p:nvSpPr>
        <p:spPr>
          <a:xfrm>
            <a:off x="643467" y="11895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3.2风险控制方法</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21" name="矩形"/>
          <p:cNvSpPr/>
          <p:nvPr/>
        </p:nvSpPr>
        <p:spPr>
          <a:xfrm>
            <a:off x="1214967" y="1862667"/>
            <a:ext cx="6040967" cy="3177540"/>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200000"/>
              </a:lnSpc>
              <a:spcBef>
                <a:spcPts val="0"/>
              </a:spcBef>
              <a:spcAft>
                <a:spcPts val="0"/>
              </a:spcAft>
              <a:buClrTx/>
              <a:buAutoNum type="circleNumDbPlain"/>
            </a:pPr>
            <a:r>
              <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消除法——消除危险源；</a:t>
            </a:r>
            <a:endParaRPr lang="en-US" altLang="zh-CN"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限制法——限制能量或危险物资；</a:t>
            </a:r>
            <a:endParaRPr lang="en-US" altLang="zh-CN"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保护法——进行故障-安全设计（不应优先采用）；</a:t>
            </a:r>
            <a:endParaRPr lang="en-US" altLang="zh-CN"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隔离法——分离、屏蔽；</a:t>
            </a:r>
            <a:endParaRPr lang="en-US" altLang="zh-CN"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保留法——增加安全系数，减少故障和失误；</a:t>
            </a:r>
            <a:endParaRPr lang="en-US" altLang="zh-CN"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转移法——转移危险源至无害地带。</a:t>
            </a:r>
            <a:endPar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862" name="组合"/>
          <p:cNvGrpSpPr/>
          <p:nvPr/>
        </p:nvGrpSpPr>
        <p:grpSpPr>
          <a:xfrm>
            <a:off x="6490548" y="1233593"/>
            <a:ext cx="5602391" cy="5624407"/>
            <a:chOff x="6490548" y="1233593"/>
            <a:chExt cx="5602391" cy="5624407"/>
          </a:xfrm>
        </p:grpSpPr>
        <p:sp>
          <p:nvSpPr>
            <p:cNvPr id="722" name="曲线"/>
            <p:cNvSpPr/>
            <p:nvPr/>
          </p:nvSpPr>
          <p:spPr>
            <a:xfrm>
              <a:off x="7073901" y="2715259"/>
              <a:ext cx="529166" cy="1424940"/>
            </a:xfrm>
            <a:custGeom>
              <a:avLst/>
              <a:gdLst>
                <a:gd name="T1" fmla="*/ 0 w 21600"/>
                <a:gd name="T2" fmla="*/ 0 h 21600"/>
                <a:gd name="T3" fmla="*/ 21600 w 21600"/>
                <a:gd name="T4" fmla="*/ 21600 h 21600"/>
              </a:gdLst>
              <a:ahLst/>
              <a:cxnLst/>
              <a:rect l="T1" t="T2" r="T3" b="T4"/>
              <a:pathLst>
                <a:path w="21600" h="21600">
                  <a:moveTo>
                    <a:pt x="20304" y="21225"/>
                  </a:moveTo>
                  <a:cubicBezTo>
                    <a:pt x="17712" y="21519"/>
                    <a:pt x="17712" y="21519"/>
                    <a:pt x="17712" y="21519"/>
                  </a:cubicBezTo>
                  <a:cubicBezTo>
                    <a:pt x="16919" y="21600"/>
                    <a:pt x="16128" y="21439"/>
                    <a:pt x="15912" y="21144"/>
                  </a:cubicBezTo>
                  <a:cubicBezTo>
                    <a:pt x="0" y="588"/>
                    <a:pt x="0" y="588"/>
                    <a:pt x="0" y="588"/>
                  </a:cubicBezTo>
                  <a:cubicBezTo>
                    <a:pt x="5400" y="0"/>
                    <a:pt x="5400" y="0"/>
                    <a:pt x="5400" y="0"/>
                  </a:cubicBezTo>
                  <a:cubicBezTo>
                    <a:pt x="21384" y="20556"/>
                    <a:pt x="21384" y="20556"/>
                    <a:pt x="21384" y="20556"/>
                  </a:cubicBezTo>
                  <a:cubicBezTo>
                    <a:pt x="21600" y="20850"/>
                    <a:pt x="21095" y="21144"/>
                    <a:pt x="20304" y="21225"/>
                  </a:cubicBezTo>
                  <a:close/>
                </a:path>
              </a:pathLst>
            </a:custGeom>
            <a:solidFill>
              <a:srgbClr val="CDE0DF"/>
            </a:solidFill>
            <a:ln w="9525" cap="flat" cmpd="sng">
              <a:noFill/>
              <a:prstDash val="solid"/>
              <a:round/>
            </a:ln>
          </p:spPr>
          <p:txBody>
            <a:bodyPr rtlCol="0" anchor="ctr"/>
            <a:lstStyle/>
            <a:p>
              <a:pPr algn="ctr"/>
            </a:p>
          </p:txBody>
        </p:sp>
        <p:sp>
          <p:nvSpPr>
            <p:cNvPr id="723" name="曲线"/>
            <p:cNvSpPr/>
            <p:nvPr/>
          </p:nvSpPr>
          <p:spPr>
            <a:xfrm>
              <a:off x="7073901" y="2715259"/>
              <a:ext cx="529166" cy="1424940"/>
            </a:xfrm>
            <a:custGeom>
              <a:avLst/>
              <a:gdLst>
                <a:gd name="T1" fmla="*/ 0 w 21600"/>
                <a:gd name="T2" fmla="*/ 0 h 21600"/>
                <a:gd name="T3" fmla="*/ 21600 w 21600"/>
                <a:gd name="T4" fmla="*/ 21600 h 21600"/>
              </a:gdLst>
              <a:ahLst/>
              <a:cxnLst/>
              <a:rect l="T1" t="T2" r="T3" b="T4"/>
              <a:pathLst>
                <a:path w="21600" h="21600">
                  <a:moveTo>
                    <a:pt x="20304" y="21225"/>
                  </a:moveTo>
                  <a:cubicBezTo>
                    <a:pt x="17712" y="21519"/>
                    <a:pt x="17712" y="21519"/>
                    <a:pt x="17712" y="21519"/>
                  </a:cubicBezTo>
                  <a:cubicBezTo>
                    <a:pt x="16919" y="21600"/>
                    <a:pt x="16128" y="21439"/>
                    <a:pt x="15912" y="21144"/>
                  </a:cubicBezTo>
                  <a:cubicBezTo>
                    <a:pt x="0" y="588"/>
                    <a:pt x="0" y="588"/>
                    <a:pt x="0" y="588"/>
                  </a:cubicBezTo>
                  <a:cubicBezTo>
                    <a:pt x="5400" y="0"/>
                    <a:pt x="5400" y="0"/>
                    <a:pt x="5400" y="0"/>
                  </a:cubicBezTo>
                  <a:cubicBezTo>
                    <a:pt x="21384" y="20556"/>
                    <a:pt x="21384" y="20556"/>
                    <a:pt x="21384" y="20556"/>
                  </a:cubicBezTo>
                  <a:cubicBezTo>
                    <a:pt x="21600" y="20850"/>
                    <a:pt x="21095" y="21144"/>
                    <a:pt x="20304" y="21225"/>
                  </a:cubicBezTo>
                  <a:close/>
                </a:path>
              </a:pathLst>
            </a:custGeom>
            <a:noFill/>
            <a:ln w="19050" cap="flat" cmpd="sng">
              <a:solidFill>
                <a:srgbClr val="640917"/>
              </a:solidFill>
              <a:prstDash val="solid"/>
              <a:miter/>
            </a:ln>
          </p:spPr>
          <p:txBody>
            <a:bodyPr rtlCol="0" anchor="ctr"/>
            <a:lstStyle/>
            <a:p>
              <a:pPr algn="ctr"/>
            </a:p>
          </p:txBody>
        </p:sp>
        <p:sp>
          <p:nvSpPr>
            <p:cNvPr id="724" name="曲线"/>
            <p:cNvSpPr/>
            <p:nvPr/>
          </p:nvSpPr>
          <p:spPr>
            <a:xfrm>
              <a:off x="7024794" y="2585719"/>
              <a:ext cx="319193" cy="557953"/>
            </a:xfrm>
            <a:custGeom>
              <a:avLst/>
              <a:gdLst>
                <a:gd name="T1" fmla="*/ 0 w 21600"/>
                <a:gd name="T2" fmla="*/ 0 h 21600"/>
                <a:gd name="T3" fmla="*/ 21600 w 21600"/>
                <a:gd name="T4" fmla="*/ 21600 h 21600"/>
              </a:gdLst>
              <a:ahLst/>
              <a:cxnLst/>
              <a:rect l="T1" t="T2" r="T3" b="T4"/>
              <a:pathLst>
                <a:path w="21600" h="21600">
                  <a:moveTo>
                    <a:pt x="21600" y="19549"/>
                  </a:moveTo>
                  <a:cubicBezTo>
                    <a:pt x="9427" y="21600"/>
                    <a:pt x="9427" y="21600"/>
                    <a:pt x="9427" y="21600"/>
                  </a:cubicBezTo>
                  <a:cubicBezTo>
                    <a:pt x="596" y="4101"/>
                    <a:pt x="596" y="4101"/>
                    <a:pt x="596" y="4101"/>
                  </a:cubicBezTo>
                  <a:cubicBezTo>
                    <a:pt x="0" y="2802"/>
                    <a:pt x="1312" y="1367"/>
                    <a:pt x="3580" y="1025"/>
                  </a:cubicBezTo>
                  <a:cubicBezTo>
                    <a:pt x="7398" y="410"/>
                    <a:pt x="7398" y="410"/>
                    <a:pt x="7398" y="410"/>
                  </a:cubicBezTo>
                  <a:cubicBezTo>
                    <a:pt x="9785" y="0"/>
                    <a:pt x="12172" y="751"/>
                    <a:pt x="12769" y="2118"/>
                  </a:cubicBezTo>
                  <a:lnTo>
                    <a:pt x="21600" y="19549"/>
                  </a:lnTo>
                  <a:close/>
                </a:path>
              </a:pathLst>
            </a:custGeom>
            <a:solidFill>
              <a:srgbClr val="FFD671"/>
            </a:solidFill>
            <a:ln w="9525" cap="flat" cmpd="sng">
              <a:noFill/>
              <a:prstDash val="solid"/>
              <a:round/>
            </a:ln>
          </p:spPr>
          <p:txBody>
            <a:bodyPr rtlCol="0" anchor="ctr"/>
            <a:lstStyle/>
            <a:p>
              <a:pPr algn="ctr"/>
            </a:p>
          </p:txBody>
        </p:sp>
        <p:sp>
          <p:nvSpPr>
            <p:cNvPr id="725" name="曲线"/>
            <p:cNvSpPr/>
            <p:nvPr/>
          </p:nvSpPr>
          <p:spPr>
            <a:xfrm>
              <a:off x="7024794" y="2585719"/>
              <a:ext cx="319193" cy="557953"/>
            </a:xfrm>
            <a:custGeom>
              <a:avLst/>
              <a:gdLst>
                <a:gd name="T1" fmla="*/ 0 w 21600"/>
                <a:gd name="T2" fmla="*/ 0 h 21600"/>
                <a:gd name="T3" fmla="*/ 21600 w 21600"/>
                <a:gd name="T4" fmla="*/ 21600 h 21600"/>
              </a:gdLst>
              <a:ahLst/>
              <a:cxnLst/>
              <a:rect l="T1" t="T2" r="T3" b="T4"/>
              <a:pathLst>
                <a:path w="21600" h="21600">
                  <a:moveTo>
                    <a:pt x="21600" y="19549"/>
                  </a:moveTo>
                  <a:cubicBezTo>
                    <a:pt x="9427" y="21600"/>
                    <a:pt x="9427" y="21600"/>
                    <a:pt x="9427" y="21600"/>
                  </a:cubicBezTo>
                  <a:cubicBezTo>
                    <a:pt x="596" y="4101"/>
                    <a:pt x="596" y="4101"/>
                    <a:pt x="596" y="4101"/>
                  </a:cubicBezTo>
                  <a:cubicBezTo>
                    <a:pt x="0" y="2802"/>
                    <a:pt x="1312" y="1367"/>
                    <a:pt x="3580" y="1025"/>
                  </a:cubicBezTo>
                  <a:cubicBezTo>
                    <a:pt x="7398" y="410"/>
                    <a:pt x="7398" y="410"/>
                    <a:pt x="7398" y="410"/>
                  </a:cubicBezTo>
                  <a:cubicBezTo>
                    <a:pt x="9785" y="0"/>
                    <a:pt x="12172" y="751"/>
                    <a:pt x="12769" y="2118"/>
                  </a:cubicBezTo>
                  <a:lnTo>
                    <a:pt x="21600" y="19549"/>
                  </a:lnTo>
                  <a:close/>
                </a:path>
              </a:pathLst>
            </a:custGeom>
            <a:noFill/>
            <a:ln w="19050" cap="flat" cmpd="sng">
              <a:solidFill>
                <a:srgbClr val="640917"/>
              </a:solidFill>
              <a:prstDash val="solid"/>
              <a:miter/>
            </a:ln>
          </p:spPr>
          <p:txBody>
            <a:bodyPr rtlCol="0" anchor="ctr"/>
            <a:lstStyle/>
            <a:p>
              <a:pPr algn="ctr"/>
            </a:p>
          </p:txBody>
        </p:sp>
        <p:sp>
          <p:nvSpPr>
            <p:cNvPr id="726" name="曲线"/>
            <p:cNvSpPr/>
            <p:nvPr/>
          </p:nvSpPr>
          <p:spPr>
            <a:xfrm>
              <a:off x="6992621" y="2691553"/>
              <a:ext cx="124459" cy="467359"/>
            </a:xfrm>
            <a:custGeom>
              <a:avLst/>
              <a:gdLst>
                <a:gd name="T1" fmla="*/ 0 w 21600"/>
                <a:gd name="T2" fmla="*/ 0 h 21600"/>
                <a:gd name="T3" fmla="*/ 21600 w 21600"/>
                <a:gd name="T4" fmla="*/ 21600 h 21600"/>
              </a:gdLst>
              <a:ahLst/>
              <a:cxnLst/>
              <a:rect l="T1" t="T2" r="T3" b="T4"/>
              <a:pathLst>
                <a:path w="21600" h="21600">
                  <a:moveTo>
                    <a:pt x="7097" y="0"/>
                  </a:moveTo>
                  <a:cubicBezTo>
                    <a:pt x="7097" y="0"/>
                    <a:pt x="7097" y="0"/>
                    <a:pt x="7097" y="0"/>
                  </a:cubicBezTo>
                  <a:cubicBezTo>
                    <a:pt x="2468" y="327"/>
                    <a:pt x="0" y="1554"/>
                    <a:pt x="1234" y="2781"/>
                  </a:cubicBezTo>
                  <a:cubicBezTo>
                    <a:pt x="21600" y="21600"/>
                    <a:pt x="21600" y="21600"/>
                    <a:pt x="21600" y="21600"/>
                  </a:cubicBezTo>
                </a:path>
              </a:pathLst>
            </a:custGeom>
            <a:noFill/>
            <a:ln w="19050" cap="rnd" cmpd="sng">
              <a:solidFill>
                <a:srgbClr val="640917"/>
              </a:solidFill>
              <a:prstDash val="solid"/>
              <a:miter/>
            </a:ln>
          </p:spPr>
          <p:txBody>
            <a:bodyPr rtlCol="0" anchor="ctr"/>
            <a:lstStyle/>
            <a:p>
              <a:pPr algn="ctr"/>
            </a:p>
          </p:txBody>
        </p:sp>
        <p:sp>
          <p:nvSpPr>
            <p:cNvPr id="727" name="曲线"/>
            <p:cNvSpPr/>
            <p:nvPr/>
          </p:nvSpPr>
          <p:spPr>
            <a:xfrm>
              <a:off x="7465061" y="4058073"/>
              <a:ext cx="145626" cy="105833"/>
            </a:xfrm>
            <a:custGeom>
              <a:avLst/>
              <a:gdLst>
                <a:gd name="T1" fmla="*/ 0 w 21600"/>
                <a:gd name="T2" fmla="*/ 0 h 21600"/>
                <a:gd name="T3" fmla="*/ 21600 w 21600"/>
                <a:gd name="T4" fmla="*/ 21600 h 21600"/>
              </a:gdLst>
              <a:ahLst/>
              <a:cxnLst/>
              <a:rect l="T1" t="T2" r="T3" b="T4"/>
              <a:pathLst>
                <a:path w="21600" h="21600">
                  <a:moveTo>
                    <a:pt x="20559" y="6840"/>
                  </a:moveTo>
                  <a:cubicBezTo>
                    <a:pt x="21600" y="11519"/>
                    <a:pt x="17956" y="17280"/>
                    <a:pt x="12491" y="19439"/>
                  </a:cubicBezTo>
                  <a:cubicBezTo>
                    <a:pt x="7026" y="21600"/>
                    <a:pt x="1821" y="19439"/>
                    <a:pt x="780" y="14759"/>
                  </a:cubicBezTo>
                  <a:cubicBezTo>
                    <a:pt x="0" y="10080"/>
                    <a:pt x="3383" y="4319"/>
                    <a:pt x="8848" y="2160"/>
                  </a:cubicBezTo>
                  <a:cubicBezTo>
                    <a:pt x="14313" y="0"/>
                    <a:pt x="19518" y="2160"/>
                    <a:pt x="20559" y="6840"/>
                  </a:cubicBezTo>
                  <a:close/>
                </a:path>
              </a:pathLst>
            </a:custGeom>
            <a:solidFill>
              <a:srgbClr val="CDE0DF"/>
            </a:solidFill>
            <a:ln w="9525" cap="flat" cmpd="sng">
              <a:noFill/>
              <a:prstDash val="solid"/>
              <a:round/>
            </a:ln>
          </p:spPr>
          <p:txBody>
            <a:bodyPr rtlCol="0" anchor="ctr"/>
            <a:lstStyle/>
            <a:p>
              <a:pPr algn="ctr"/>
            </a:p>
          </p:txBody>
        </p:sp>
        <p:sp>
          <p:nvSpPr>
            <p:cNvPr id="728" name="曲线"/>
            <p:cNvSpPr/>
            <p:nvPr/>
          </p:nvSpPr>
          <p:spPr>
            <a:xfrm>
              <a:off x="7465061" y="4058073"/>
              <a:ext cx="145626" cy="105833"/>
            </a:xfrm>
            <a:custGeom>
              <a:avLst/>
              <a:gdLst>
                <a:gd name="T1" fmla="*/ 0 w 21600"/>
                <a:gd name="T2" fmla="*/ 0 h 21600"/>
                <a:gd name="T3" fmla="*/ 21600 w 21600"/>
                <a:gd name="T4" fmla="*/ 21600 h 21600"/>
              </a:gdLst>
              <a:ahLst/>
              <a:cxnLst/>
              <a:rect l="T1" t="T2" r="T3" b="T4"/>
              <a:pathLst>
                <a:path w="21600" h="21600">
                  <a:moveTo>
                    <a:pt x="20559" y="6840"/>
                  </a:moveTo>
                  <a:cubicBezTo>
                    <a:pt x="21600" y="11519"/>
                    <a:pt x="17956" y="17280"/>
                    <a:pt x="12491" y="19439"/>
                  </a:cubicBezTo>
                  <a:cubicBezTo>
                    <a:pt x="7026" y="21600"/>
                    <a:pt x="1821" y="19439"/>
                    <a:pt x="780" y="14759"/>
                  </a:cubicBezTo>
                  <a:cubicBezTo>
                    <a:pt x="0" y="10080"/>
                    <a:pt x="3383" y="4319"/>
                    <a:pt x="8848" y="2160"/>
                  </a:cubicBezTo>
                  <a:cubicBezTo>
                    <a:pt x="14313" y="0"/>
                    <a:pt x="19518" y="2160"/>
                    <a:pt x="20559" y="6840"/>
                  </a:cubicBezTo>
                  <a:close/>
                </a:path>
              </a:pathLst>
            </a:custGeom>
            <a:noFill/>
            <a:ln w="19050" cap="rnd" cmpd="sng">
              <a:solidFill>
                <a:srgbClr val="640917"/>
              </a:solidFill>
              <a:prstDash val="solid"/>
              <a:miter/>
            </a:ln>
          </p:spPr>
          <p:txBody>
            <a:bodyPr rtlCol="0" anchor="ctr"/>
            <a:lstStyle/>
            <a:p>
              <a:pPr algn="ctr"/>
            </a:p>
          </p:txBody>
        </p:sp>
        <p:sp>
          <p:nvSpPr>
            <p:cNvPr id="729" name="曲线"/>
            <p:cNvSpPr/>
            <p:nvPr/>
          </p:nvSpPr>
          <p:spPr>
            <a:xfrm>
              <a:off x="7158568" y="3061546"/>
              <a:ext cx="195579" cy="124460"/>
            </a:xfrm>
            <a:custGeom>
              <a:avLst/>
              <a:gdLst>
                <a:gd name="T1" fmla="*/ 0 w 21600"/>
                <a:gd name="T2" fmla="*/ 0 h 21600"/>
                <a:gd name="T3" fmla="*/ 21600 w 21600"/>
                <a:gd name="T4" fmla="*/ 21600 h 21600"/>
              </a:gdLst>
              <a:ahLst/>
              <a:cxnLst/>
              <a:rect l="T1" t="T2" r="T3" b="T4"/>
              <a:pathLst>
                <a:path w="21600" h="21600">
                  <a:moveTo>
                    <a:pt x="4320" y="21600"/>
                  </a:moveTo>
                  <a:cubicBezTo>
                    <a:pt x="2749" y="20687"/>
                    <a:pt x="1374" y="18861"/>
                    <a:pt x="981" y="16428"/>
                  </a:cubicBezTo>
                  <a:cubicBezTo>
                    <a:pt x="0" y="11256"/>
                    <a:pt x="3730" y="4867"/>
                    <a:pt x="9229" y="2433"/>
                  </a:cubicBezTo>
                  <a:cubicBezTo>
                    <a:pt x="14727" y="0"/>
                    <a:pt x="20029" y="2129"/>
                    <a:pt x="21010" y="7605"/>
                  </a:cubicBezTo>
                  <a:cubicBezTo>
                    <a:pt x="21600" y="10343"/>
                    <a:pt x="20814" y="13385"/>
                    <a:pt x="19440" y="15819"/>
                  </a:cubicBezTo>
                </a:path>
              </a:pathLst>
            </a:custGeom>
            <a:solidFill>
              <a:srgbClr val="99C6C3"/>
            </a:solidFill>
            <a:ln w="9525" cap="flat" cmpd="sng">
              <a:noFill/>
              <a:prstDash val="solid"/>
              <a:round/>
            </a:ln>
          </p:spPr>
          <p:txBody>
            <a:bodyPr rtlCol="0" anchor="ctr"/>
            <a:lstStyle/>
            <a:p>
              <a:pPr algn="ctr"/>
            </a:p>
          </p:txBody>
        </p:sp>
        <p:sp>
          <p:nvSpPr>
            <p:cNvPr id="730" name="曲线"/>
            <p:cNvSpPr/>
            <p:nvPr/>
          </p:nvSpPr>
          <p:spPr>
            <a:xfrm>
              <a:off x="7158568" y="3061546"/>
              <a:ext cx="195579" cy="124460"/>
            </a:xfrm>
            <a:custGeom>
              <a:avLst/>
              <a:gdLst>
                <a:gd name="T1" fmla="*/ 0 w 21600"/>
                <a:gd name="T2" fmla="*/ 0 h 21600"/>
                <a:gd name="T3" fmla="*/ 21600 w 21600"/>
                <a:gd name="T4" fmla="*/ 21600 h 21600"/>
              </a:gdLst>
              <a:ahLst/>
              <a:cxnLst/>
              <a:rect l="T1" t="T2" r="T3" b="T4"/>
              <a:pathLst>
                <a:path w="21600" h="21600">
                  <a:moveTo>
                    <a:pt x="4320" y="21600"/>
                  </a:moveTo>
                  <a:cubicBezTo>
                    <a:pt x="2749" y="20687"/>
                    <a:pt x="1374" y="18861"/>
                    <a:pt x="981" y="16428"/>
                  </a:cubicBezTo>
                  <a:cubicBezTo>
                    <a:pt x="0" y="11256"/>
                    <a:pt x="3730" y="4867"/>
                    <a:pt x="9229" y="2433"/>
                  </a:cubicBezTo>
                  <a:cubicBezTo>
                    <a:pt x="14727" y="0"/>
                    <a:pt x="20029" y="2129"/>
                    <a:pt x="21010" y="7605"/>
                  </a:cubicBezTo>
                  <a:cubicBezTo>
                    <a:pt x="21600" y="10343"/>
                    <a:pt x="20814" y="13385"/>
                    <a:pt x="19440" y="15819"/>
                  </a:cubicBezTo>
                </a:path>
              </a:pathLst>
            </a:custGeom>
            <a:noFill/>
            <a:ln w="19050" cap="rnd" cmpd="sng">
              <a:solidFill>
                <a:srgbClr val="640917"/>
              </a:solidFill>
              <a:prstDash val="solid"/>
              <a:miter/>
            </a:ln>
          </p:spPr>
          <p:txBody>
            <a:bodyPr rtlCol="0" anchor="ctr"/>
            <a:lstStyle/>
            <a:p>
              <a:pPr algn="ctr"/>
            </a:p>
          </p:txBody>
        </p:sp>
        <p:sp>
          <p:nvSpPr>
            <p:cNvPr id="731" name="曲线"/>
            <p:cNvSpPr/>
            <p:nvPr/>
          </p:nvSpPr>
          <p:spPr>
            <a:xfrm>
              <a:off x="7189048" y="3108959"/>
              <a:ext cx="149860" cy="121920"/>
            </a:xfrm>
            <a:custGeom>
              <a:avLst/>
              <a:gdLst>
                <a:gd name="T1" fmla="*/ 0 w 21600"/>
                <a:gd name="T2" fmla="*/ 0 h 21600"/>
                <a:gd name="T3" fmla="*/ 21600 w 21600"/>
                <a:gd name="T4" fmla="*/ 21600 h 21600"/>
              </a:gdLst>
              <a:ahLst/>
              <a:cxnLst/>
              <a:rect l="T1" t="T2" r="T3" b="T4"/>
              <a:pathLst>
                <a:path w="21600" h="21600">
                  <a:moveTo>
                    <a:pt x="21600" y="11108"/>
                  </a:moveTo>
                  <a:cubicBezTo>
                    <a:pt x="20329" y="5862"/>
                    <a:pt x="20329" y="5862"/>
                    <a:pt x="20329" y="5862"/>
                  </a:cubicBezTo>
                  <a:cubicBezTo>
                    <a:pt x="19312" y="1542"/>
                    <a:pt x="14230" y="0"/>
                    <a:pt x="8894" y="1851"/>
                  </a:cubicBezTo>
                  <a:cubicBezTo>
                    <a:pt x="3557" y="3702"/>
                    <a:pt x="0" y="8331"/>
                    <a:pt x="1016" y="12342"/>
                  </a:cubicBezTo>
                  <a:cubicBezTo>
                    <a:pt x="3303" y="21600"/>
                    <a:pt x="3303" y="21600"/>
                    <a:pt x="3303" y="21600"/>
                  </a:cubicBezTo>
                </a:path>
              </a:pathLst>
            </a:custGeom>
            <a:solidFill>
              <a:srgbClr val="CDE0DF"/>
            </a:solidFill>
            <a:ln w="9525" cap="flat" cmpd="sng">
              <a:noFill/>
              <a:prstDash val="solid"/>
              <a:round/>
            </a:ln>
          </p:spPr>
          <p:txBody>
            <a:bodyPr rtlCol="0" anchor="ctr"/>
            <a:lstStyle/>
            <a:p>
              <a:pPr algn="ctr"/>
            </a:p>
          </p:txBody>
        </p:sp>
        <p:sp>
          <p:nvSpPr>
            <p:cNvPr id="732" name="曲线"/>
            <p:cNvSpPr/>
            <p:nvPr/>
          </p:nvSpPr>
          <p:spPr>
            <a:xfrm>
              <a:off x="7189048" y="3108959"/>
              <a:ext cx="149860" cy="121920"/>
            </a:xfrm>
            <a:custGeom>
              <a:avLst/>
              <a:gdLst>
                <a:gd name="T1" fmla="*/ 0 w 21600"/>
                <a:gd name="T2" fmla="*/ 0 h 21600"/>
                <a:gd name="T3" fmla="*/ 21600 w 21600"/>
                <a:gd name="T4" fmla="*/ 21600 h 21600"/>
              </a:gdLst>
              <a:ahLst/>
              <a:cxnLst/>
              <a:rect l="T1" t="T2" r="T3" b="T4"/>
              <a:pathLst>
                <a:path w="21600" h="21600">
                  <a:moveTo>
                    <a:pt x="21600" y="11108"/>
                  </a:moveTo>
                  <a:cubicBezTo>
                    <a:pt x="20329" y="5862"/>
                    <a:pt x="20329" y="5862"/>
                    <a:pt x="20329" y="5862"/>
                  </a:cubicBezTo>
                  <a:cubicBezTo>
                    <a:pt x="19312" y="1542"/>
                    <a:pt x="14230" y="0"/>
                    <a:pt x="8894" y="1851"/>
                  </a:cubicBezTo>
                  <a:cubicBezTo>
                    <a:pt x="3557" y="3702"/>
                    <a:pt x="0" y="8331"/>
                    <a:pt x="1016" y="12342"/>
                  </a:cubicBezTo>
                  <a:cubicBezTo>
                    <a:pt x="3303" y="21600"/>
                    <a:pt x="3303" y="21600"/>
                    <a:pt x="3303" y="21600"/>
                  </a:cubicBezTo>
                </a:path>
              </a:pathLst>
            </a:custGeom>
            <a:noFill/>
            <a:ln w="19050" cap="rnd" cmpd="sng">
              <a:solidFill>
                <a:srgbClr val="640917"/>
              </a:solidFill>
              <a:prstDash val="solid"/>
              <a:miter/>
            </a:ln>
          </p:spPr>
          <p:txBody>
            <a:bodyPr rtlCol="0" anchor="ctr"/>
            <a:lstStyle/>
            <a:p>
              <a:pPr algn="ctr"/>
            </a:p>
          </p:txBody>
        </p:sp>
        <p:sp>
          <p:nvSpPr>
            <p:cNvPr id="733" name="曲线"/>
            <p:cNvSpPr/>
            <p:nvPr/>
          </p:nvSpPr>
          <p:spPr>
            <a:xfrm>
              <a:off x="7503161" y="4118186"/>
              <a:ext cx="89746" cy="63500"/>
            </a:xfrm>
            <a:custGeom>
              <a:avLst/>
              <a:gdLst>
                <a:gd name="T1" fmla="*/ 0 w 21600"/>
                <a:gd name="T2" fmla="*/ 0 h 21600"/>
                <a:gd name="T3" fmla="*/ 21600 w 21600"/>
                <a:gd name="T4" fmla="*/ 21600 h 21600"/>
              </a:gdLst>
              <a:ahLst/>
              <a:cxnLst/>
              <a:rect l="T1" t="T2" r="T3" b="T4"/>
              <a:pathLst>
                <a:path w="21600" h="21600">
                  <a:moveTo>
                    <a:pt x="20752" y="6599"/>
                  </a:moveTo>
                  <a:cubicBezTo>
                    <a:pt x="21600" y="11400"/>
                    <a:pt x="17788" y="17399"/>
                    <a:pt x="12705" y="19799"/>
                  </a:cubicBezTo>
                  <a:cubicBezTo>
                    <a:pt x="7199" y="21600"/>
                    <a:pt x="2117" y="19799"/>
                    <a:pt x="847" y="15000"/>
                  </a:cubicBezTo>
                  <a:cubicBezTo>
                    <a:pt x="0" y="10199"/>
                    <a:pt x="3811" y="4200"/>
                    <a:pt x="8894" y="2400"/>
                  </a:cubicBezTo>
                  <a:cubicBezTo>
                    <a:pt x="14400" y="0"/>
                    <a:pt x="19482" y="1800"/>
                    <a:pt x="20752" y="6599"/>
                  </a:cubicBezTo>
                  <a:close/>
                </a:path>
              </a:pathLst>
            </a:custGeom>
            <a:solidFill>
              <a:srgbClr val="CDE0DF"/>
            </a:solidFill>
            <a:ln w="9525" cap="flat" cmpd="sng">
              <a:noFill/>
              <a:prstDash val="solid"/>
              <a:round/>
            </a:ln>
          </p:spPr>
          <p:txBody>
            <a:bodyPr rtlCol="0" anchor="ctr"/>
            <a:lstStyle/>
            <a:p>
              <a:pPr algn="ctr"/>
            </a:p>
          </p:txBody>
        </p:sp>
        <p:sp>
          <p:nvSpPr>
            <p:cNvPr id="734" name="曲线"/>
            <p:cNvSpPr/>
            <p:nvPr/>
          </p:nvSpPr>
          <p:spPr>
            <a:xfrm>
              <a:off x="7503161" y="4118186"/>
              <a:ext cx="89746" cy="63500"/>
            </a:xfrm>
            <a:custGeom>
              <a:avLst/>
              <a:gdLst>
                <a:gd name="T1" fmla="*/ 0 w 21600"/>
                <a:gd name="T2" fmla="*/ 0 h 21600"/>
                <a:gd name="T3" fmla="*/ 21600 w 21600"/>
                <a:gd name="T4" fmla="*/ 21600 h 21600"/>
              </a:gdLst>
              <a:ahLst/>
              <a:cxnLst/>
              <a:rect l="T1" t="T2" r="T3" b="T4"/>
              <a:pathLst>
                <a:path w="21600" h="21600">
                  <a:moveTo>
                    <a:pt x="20752" y="6599"/>
                  </a:moveTo>
                  <a:cubicBezTo>
                    <a:pt x="21600" y="11400"/>
                    <a:pt x="17788" y="17399"/>
                    <a:pt x="12705" y="19799"/>
                  </a:cubicBezTo>
                  <a:cubicBezTo>
                    <a:pt x="7199" y="21600"/>
                    <a:pt x="2117" y="19799"/>
                    <a:pt x="847" y="15000"/>
                  </a:cubicBezTo>
                  <a:cubicBezTo>
                    <a:pt x="0" y="10199"/>
                    <a:pt x="3811" y="4200"/>
                    <a:pt x="8894" y="2400"/>
                  </a:cubicBezTo>
                  <a:cubicBezTo>
                    <a:pt x="14400" y="0"/>
                    <a:pt x="19482" y="1800"/>
                    <a:pt x="20752" y="6599"/>
                  </a:cubicBezTo>
                  <a:close/>
                </a:path>
              </a:pathLst>
            </a:custGeom>
            <a:noFill/>
            <a:ln w="19050" cap="rnd" cmpd="sng">
              <a:solidFill>
                <a:srgbClr val="640917"/>
              </a:solidFill>
              <a:prstDash val="solid"/>
              <a:miter/>
            </a:ln>
          </p:spPr>
          <p:txBody>
            <a:bodyPr rtlCol="0" anchor="ctr"/>
            <a:lstStyle/>
            <a:p>
              <a:pPr algn="ctr"/>
            </a:p>
          </p:txBody>
        </p:sp>
        <p:sp>
          <p:nvSpPr>
            <p:cNvPr id="735" name="曲线"/>
            <p:cNvSpPr/>
            <p:nvPr/>
          </p:nvSpPr>
          <p:spPr>
            <a:xfrm>
              <a:off x="8585202" y="2528992"/>
              <a:ext cx="2823634" cy="2058247"/>
            </a:xfrm>
            <a:custGeom>
              <a:avLst/>
              <a:gdLst>
                <a:gd name="T1" fmla="*/ 0 w 21600"/>
                <a:gd name="T2" fmla="*/ 0 h 21600"/>
                <a:gd name="T3" fmla="*/ 21600 w 21600"/>
                <a:gd name="T4" fmla="*/ 21600 h 21600"/>
              </a:gdLst>
              <a:ahLst/>
              <a:cxnLst/>
              <a:rect l="T1" t="T2" r="T3" b="T4"/>
              <a:pathLst>
                <a:path w="21600" h="21600">
                  <a:moveTo>
                    <a:pt x="18976" y="21600"/>
                  </a:moveTo>
                  <a:lnTo>
                    <a:pt x="0" y="15568"/>
                  </a:lnTo>
                  <a:lnTo>
                    <a:pt x="2637" y="0"/>
                  </a:lnTo>
                  <a:lnTo>
                    <a:pt x="21600" y="6051"/>
                  </a:lnTo>
                  <a:lnTo>
                    <a:pt x="18976" y="21600"/>
                  </a:lnTo>
                  <a:close/>
                </a:path>
              </a:pathLst>
            </a:custGeom>
            <a:solidFill>
              <a:srgbClr val="FFFFFF"/>
            </a:solidFill>
            <a:ln w="9525" cap="flat" cmpd="sng">
              <a:noFill/>
              <a:prstDash val="solid"/>
              <a:round/>
            </a:ln>
          </p:spPr>
          <p:txBody>
            <a:bodyPr rtlCol="0" anchor="ctr"/>
            <a:lstStyle/>
            <a:p>
              <a:pPr algn="ctr"/>
            </a:p>
          </p:txBody>
        </p:sp>
        <p:sp>
          <p:nvSpPr>
            <p:cNvPr id="736" name="曲线"/>
            <p:cNvSpPr/>
            <p:nvPr/>
          </p:nvSpPr>
          <p:spPr>
            <a:xfrm>
              <a:off x="8585202" y="2528992"/>
              <a:ext cx="2823634" cy="2058247"/>
            </a:xfrm>
            <a:custGeom>
              <a:avLst/>
              <a:gdLst>
                <a:gd name="T1" fmla="*/ 0 w 21600"/>
                <a:gd name="T2" fmla="*/ 0 h 21600"/>
                <a:gd name="T3" fmla="*/ 21600 w 21600"/>
                <a:gd name="T4" fmla="*/ 21600 h 21600"/>
              </a:gdLst>
              <a:ahLst/>
              <a:cxnLst/>
              <a:rect l="T1" t="T2" r="T3" b="T4"/>
              <a:pathLst>
                <a:path w="21600" h="21600">
                  <a:moveTo>
                    <a:pt x="18976" y="21600"/>
                  </a:moveTo>
                  <a:lnTo>
                    <a:pt x="0" y="15568"/>
                  </a:lnTo>
                  <a:lnTo>
                    <a:pt x="2637" y="0"/>
                  </a:lnTo>
                  <a:lnTo>
                    <a:pt x="21600" y="6051"/>
                  </a:lnTo>
                  <a:lnTo>
                    <a:pt x="18976" y="21600"/>
                  </a:lnTo>
                </a:path>
              </a:pathLst>
            </a:custGeom>
            <a:noFill/>
            <a:ln w="9525" cap="flat" cmpd="sng">
              <a:noFill/>
              <a:prstDash val="solid"/>
              <a:round/>
            </a:ln>
          </p:spPr>
          <p:txBody>
            <a:bodyPr rtlCol="0" anchor="ctr"/>
            <a:lstStyle/>
            <a:p>
              <a:pPr algn="ctr"/>
            </a:p>
          </p:txBody>
        </p:sp>
        <p:sp>
          <p:nvSpPr>
            <p:cNvPr id="737" name="曲线"/>
            <p:cNvSpPr/>
            <p:nvPr/>
          </p:nvSpPr>
          <p:spPr>
            <a:xfrm>
              <a:off x="8574194" y="2516293"/>
              <a:ext cx="2845646" cy="2083647"/>
            </a:xfrm>
            <a:custGeom>
              <a:avLst/>
              <a:gdLst>
                <a:gd name="T1" fmla="*/ 0 w 21600"/>
                <a:gd name="T2" fmla="*/ 0 h 21600"/>
                <a:gd name="T3" fmla="*/ 21600 w 21600"/>
                <a:gd name="T4" fmla="*/ 21600 h 21600"/>
              </a:gdLst>
              <a:ahLst/>
              <a:cxnLst/>
              <a:rect l="T1" t="T2" r="T3" b="T4"/>
              <a:pathLst>
                <a:path w="21600" h="21600">
                  <a:moveTo>
                    <a:pt x="18913" y="21467"/>
                  </a:moveTo>
                  <a:lnTo>
                    <a:pt x="18927" y="21373"/>
                  </a:lnTo>
                  <a:lnTo>
                    <a:pt x="193" y="15433"/>
                  </a:lnTo>
                  <a:lnTo>
                    <a:pt x="2769" y="283"/>
                  </a:lnTo>
                  <a:lnTo>
                    <a:pt x="21419" y="6184"/>
                  </a:lnTo>
                  <a:lnTo>
                    <a:pt x="18830" y="21448"/>
                  </a:lnTo>
                  <a:lnTo>
                    <a:pt x="18913" y="21467"/>
                  </a:lnTo>
                  <a:lnTo>
                    <a:pt x="18927" y="21373"/>
                  </a:lnTo>
                  <a:lnTo>
                    <a:pt x="18913" y="21467"/>
                  </a:lnTo>
                  <a:lnTo>
                    <a:pt x="18983" y="21505"/>
                  </a:lnTo>
                  <a:lnTo>
                    <a:pt x="21600" y="6014"/>
                  </a:lnTo>
                  <a:lnTo>
                    <a:pt x="2644" y="0"/>
                  </a:lnTo>
                  <a:lnTo>
                    <a:pt x="0" y="15585"/>
                  </a:lnTo>
                  <a:lnTo>
                    <a:pt x="18969" y="21600"/>
                  </a:lnTo>
                  <a:lnTo>
                    <a:pt x="18983" y="21505"/>
                  </a:lnTo>
                  <a:lnTo>
                    <a:pt x="18913" y="21467"/>
                  </a:lnTo>
                  <a:close/>
                </a:path>
              </a:pathLst>
            </a:custGeom>
            <a:solidFill>
              <a:srgbClr val="640917"/>
            </a:solidFill>
            <a:ln w="9525" cap="flat" cmpd="sng">
              <a:noFill/>
              <a:prstDash val="solid"/>
              <a:round/>
            </a:ln>
          </p:spPr>
          <p:txBody>
            <a:bodyPr rtlCol="0" anchor="ctr"/>
            <a:lstStyle/>
            <a:p>
              <a:pPr algn="ctr"/>
            </a:p>
          </p:txBody>
        </p:sp>
        <p:sp>
          <p:nvSpPr>
            <p:cNvPr id="738" name="曲线"/>
            <p:cNvSpPr/>
            <p:nvPr/>
          </p:nvSpPr>
          <p:spPr>
            <a:xfrm>
              <a:off x="8574194" y="2516293"/>
              <a:ext cx="2845646" cy="2083647"/>
            </a:xfrm>
            <a:custGeom>
              <a:avLst/>
              <a:gdLst>
                <a:gd name="T1" fmla="*/ 0 w 21600"/>
                <a:gd name="T2" fmla="*/ 0 h 21600"/>
                <a:gd name="T3" fmla="*/ 21600 w 21600"/>
                <a:gd name="T4" fmla="*/ 21600 h 21600"/>
              </a:gdLst>
              <a:ahLst/>
              <a:cxnLst/>
              <a:rect l="T1" t="T2" r="T3" b="T4"/>
              <a:pathLst>
                <a:path w="21600" h="21600">
                  <a:moveTo>
                    <a:pt x="18913" y="21467"/>
                  </a:moveTo>
                  <a:lnTo>
                    <a:pt x="18927" y="21373"/>
                  </a:lnTo>
                  <a:lnTo>
                    <a:pt x="193" y="15433"/>
                  </a:lnTo>
                  <a:lnTo>
                    <a:pt x="2769" y="283"/>
                  </a:lnTo>
                  <a:lnTo>
                    <a:pt x="21419" y="6184"/>
                  </a:lnTo>
                  <a:lnTo>
                    <a:pt x="18830" y="21448"/>
                  </a:lnTo>
                  <a:lnTo>
                    <a:pt x="18913" y="21467"/>
                  </a:lnTo>
                  <a:lnTo>
                    <a:pt x="18927" y="21373"/>
                  </a:lnTo>
                  <a:lnTo>
                    <a:pt x="18913" y="21467"/>
                  </a:lnTo>
                  <a:lnTo>
                    <a:pt x="18983" y="21505"/>
                  </a:lnTo>
                  <a:lnTo>
                    <a:pt x="21600" y="6014"/>
                  </a:lnTo>
                  <a:lnTo>
                    <a:pt x="2644" y="0"/>
                  </a:lnTo>
                  <a:lnTo>
                    <a:pt x="0" y="15585"/>
                  </a:lnTo>
                  <a:lnTo>
                    <a:pt x="18969" y="21600"/>
                  </a:lnTo>
                  <a:lnTo>
                    <a:pt x="18983" y="21505"/>
                  </a:lnTo>
                  <a:lnTo>
                    <a:pt x="18913" y="21467"/>
                  </a:lnTo>
                </a:path>
              </a:pathLst>
            </a:custGeom>
            <a:noFill/>
            <a:ln w="9525" cap="flat" cmpd="sng">
              <a:noFill/>
              <a:prstDash val="solid"/>
              <a:round/>
            </a:ln>
          </p:spPr>
          <p:txBody>
            <a:bodyPr rtlCol="0" anchor="ctr"/>
            <a:lstStyle/>
            <a:p>
              <a:pPr algn="ctr"/>
            </a:p>
          </p:txBody>
        </p:sp>
        <p:sp>
          <p:nvSpPr>
            <p:cNvPr id="739" name="曲线"/>
            <p:cNvSpPr/>
            <p:nvPr/>
          </p:nvSpPr>
          <p:spPr>
            <a:xfrm>
              <a:off x="10647682" y="3162299"/>
              <a:ext cx="189652" cy="589280"/>
            </a:xfrm>
            <a:custGeom>
              <a:avLst/>
              <a:gdLst>
                <a:gd name="T1" fmla="*/ 0 w 21600"/>
                <a:gd name="T2" fmla="*/ 0 h 21600"/>
                <a:gd name="T3" fmla="*/ 21600 w 21600"/>
                <a:gd name="T4" fmla="*/ 21600 h 21600"/>
              </a:gdLst>
              <a:ahLst/>
              <a:cxnLst/>
              <a:rect l="T1" t="T2" r="T3" b="T4"/>
              <a:pathLst>
                <a:path w="21600" h="21600">
                  <a:moveTo>
                    <a:pt x="21600" y="401"/>
                  </a:moveTo>
                  <a:lnTo>
                    <a:pt x="6230" y="21600"/>
                  </a:lnTo>
                  <a:lnTo>
                    <a:pt x="0" y="21131"/>
                  </a:lnTo>
                  <a:lnTo>
                    <a:pt x="15369" y="0"/>
                  </a:lnTo>
                  <a:lnTo>
                    <a:pt x="21600" y="401"/>
                  </a:lnTo>
                  <a:close/>
                </a:path>
              </a:pathLst>
            </a:custGeom>
            <a:solidFill>
              <a:srgbClr val="EFDDD8"/>
            </a:solidFill>
            <a:ln w="9525" cap="flat" cmpd="sng">
              <a:noFill/>
              <a:prstDash val="solid"/>
              <a:round/>
            </a:ln>
          </p:spPr>
          <p:txBody>
            <a:bodyPr rtlCol="0" anchor="ctr"/>
            <a:lstStyle/>
            <a:p>
              <a:pPr algn="ctr"/>
            </a:p>
          </p:txBody>
        </p:sp>
        <p:sp>
          <p:nvSpPr>
            <p:cNvPr id="740" name="曲线"/>
            <p:cNvSpPr/>
            <p:nvPr/>
          </p:nvSpPr>
          <p:spPr>
            <a:xfrm>
              <a:off x="10647682" y="3162299"/>
              <a:ext cx="189652" cy="589280"/>
            </a:xfrm>
            <a:custGeom>
              <a:avLst/>
              <a:gdLst>
                <a:gd name="T1" fmla="*/ 0 w 21600"/>
                <a:gd name="T2" fmla="*/ 0 h 21600"/>
                <a:gd name="T3" fmla="*/ 21600 w 21600"/>
                <a:gd name="T4" fmla="*/ 21600 h 21600"/>
              </a:gdLst>
              <a:ahLst/>
              <a:cxnLst/>
              <a:rect l="T1" t="T2" r="T3" b="T4"/>
              <a:pathLst>
                <a:path w="21600" h="21600">
                  <a:moveTo>
                    <a:pt x="21600" y="401"/>
                  </a:moveTo>
                  <a:lnTo>
                    <a:pt x="6230" y="21600"/>
                  </a:lnTo>
                  <a:lnTo>
                    <a:pt x="0" y="21131"/>
                  </a:lnTo>
                  <a:lnTo>
                    <a:pt x="15369" y="0"/>
                  </a:lnTo>
                  <a:lnTo>
                    <a:pt x="21600" y="401"/>
                  </a:lnTo>
                </a:path>
              </a:pathLst>
            </a:custGeom>
            <a:noFill/>
            <a:ln w="9525" cap="flat" cmpd="sng">
              <a:noFill/>
              <a:prstDash val="solid"/>
              <a:round/>
            </a:ln>
          </p:spPr>
          <p:txBody>
            <a:bodyPr rtlCol="0" anchor="ctr"/>
            <a:lstStyle/>
            <a:p>
              <a:pPr algn="ctr"/>
            </a:p>
          </p:txBody>
        </p:sp>
        <p:sp>
          <p:nvSpPr>
            <p:cNvPr id="741" name="曲线"/>
            <p:cNvSpPr/>
            <p:nvPr/>
          </p:nvSpPr>
          <p:spPr>
            <a:xfrm>
              <a:off x="10772141" y="3478953"/>
              <a:ext cx="121919" cy="301413"/>
            </a:xfrm>
            <a:custGeom>
              <a:avLst/>
              <a:gdLst>
                <a:gd name="T1" fmla="*/ 0 w 21600"/>
                <a:gd name="T2" fmla="*/ 0 h 21600"/>
                <a:gd name="T3" fmla="*/ 21600 w 21600"/>
                <a:gd name="T4" fmla="*/ 21600 h 21600"/>
              </a:gdLst>
              <a:ahLst/>
              <a:cxnLst/>
              <a:rect l="T1" t="T2" r="T3" b="T4"/>
              <a:pathLst>
                <a:path w="21600" h="21600">
                  <a:moveTo>
                    <a:pt x="21600" y="916"/>
                  </a:moveTo>
                  <a:lnTo>
                    <a:pt x="9671" y="21600"/>
                  </a:lnTo>
                  <a:lnTo>
                    <a:pt x="0" y="20683"/>
                  </a:lnTo>
                  <a:lnTo>
                    <a:pt x="11928" y="0"/>
                  </a:lnTo>
                  <a:lnTo>
                    <a:pt x="21600" y="916"/>
                  </a:lnTo>
                  <a:close/>
                </a:path>
              </a:pathLst>
            </a:custGeom>
            <a:solidFill>
              <a:srgbClr val="EFDDD8"/>
            </a:solidFill>
            <a:ln w="9525" cap="flat" cmpd="sng">
              <a:noFill/>
              <a:prstDash val="solid"/>
              <a:round/>
            </a:ln>
          </p:spPr>
          <p:txBody>
            <a:bodyPr rtlCol="0" anchor="ctr"/>
            <a:lstStyle/>
            <a:p>
              <a:pPr algn="ctr"/>
            </a:p>
          </p:txBody>
        </p:sp>
        <p:sp>
          <p:nvSpPr>
            <p:cNvPr id="742" name="曲线"/>
            <p:cNvSpPr/>
            <p:nvPr/>
          </p:nvSpPr>
          <p:spPr>
            <a:xfrm>
              <a:off x="10772141" y="3478953"/>
              <a:ext cx="121919" cy="301413"/>
            </a:xfrm>
            <a:custGeom>
              <a:avLst/>
              <a:gdLst>
                <a:gd name="T1" fmla="*/ 0 w 21600"/>
                <a:gd name="T2" fmla="*/ 0 h 21600"/>
                <a:gd name="T3" fmla="*/ 21600 w 21600"/>
                <a:gd name="T4" fmla="*/ 21600 h 21600"/>
              </a:gdLst>
              <a:ahLst/>
              <a:cxnLst/>
              <a:rect l="T1" t="T2" r="T3" b="T4"/>
              <a:pathLst>
                <a:path w="21600" h="21600">
                  <a:moveTo>
                    <a:pt x="21600" y="916"/>
                  </a:moveTo>
                  <a:lnTo>
                    <a:pt x="9671" y="21600"/>
                  </a:lnTo>
                  <a:lnTo>
                    <a:pt x="0" y="20683"/>
                  </a:lnTo>
                  <a:lnTo>
                    <a:pt x="11928" y="0"/>
                  </a:lnTo>
                  <a:lnTo>
                    <a:pt x="21600" y="916"/>
                  </a:lnTo>
                </a:path>
              </a:pathLst>
            </a:custGeom>
            <a:noFill/>
            <a:ln w="9525" cap="flat" cmpd="sng">
              <a:noFill/>
              <a:prstDash val="solid"/>
              <a:round/>
            </a:ln>
          </p:spPr>
          <p:txBody>
            <a:bodyPr rtlCol="0" anchor="ctr"/>
            <a:lstStyle/>
            <a:p>
              <a:pPr algn="ctr"/>
            </a:p>
          </p:txBody>
        </p:sp>
        <p:sp>
          <p:nvSpPr>
            <p:cNvPr id="743" name="曲线"/>
            <p:cNvSpPr/>
            <p:nvPr/>
          </p:nvSpPr>
          <p:spPr>
            <a:xfrm>
              <a:off x="10898294" y="3329940"/>
              <a:ext cx="162559" cy="480060"/>
            </a:xfrm>
            <a:custGeom>
              <a:avLst/>
              <a:gdLst>
                <a:gd name="T1" fmla="*/ 0 w 21600"/>
                <a:gd name="T2" fmla="*/ 0 h 21600"/>
                <a:gd name="T3" fmla="*/ 21600 w 21600"/>
                <a:gd name="T4" fmla="*/ 21600 h 21600"/>
              </a:gdLst>
              <a:ahLst/>
              <a:cxnLst/>
              <a:rect l="T1" t="T2" r="T3" b="T4"/>
              <a:pathLst>
                <a:path w="21600" h="21600">
                  <a:moveTo>
                    <a:pt x="21600" y="492"/>
                  </a:moveTo>
                  <a:lnTo>
                    <a:pt x="7280" y="21600"/>
                  </a:lnTo>
                  <a:lnTo>
                    <a:pt x="0" y="21025"/>
                  </a:lnTo>
                  <a:lnTo>
                    <a:pt x="14319" y="0"/>
                  </a:lnTo>
                  <a:lnTo>
                    <a:pt x="21600" y="492"/>
                  </a:lnTo>
                  <a:close/>
                </a:path>
              </a:pathLst>
            </a:custGeom>
            <a:solidFill>
              <a:srgbClr val="EFDDD8"/>
            </a:solidFill>
            <a:ln w="9525" cap="flat" cmpd="sng">
              <a:noFill/>
              <a:prstDash val="solid"/>
              <a:round/>
            </a:ln>
          </p:spPr>
          <p:txBody>
            <a:bodyPr rtlCol="0" anchor="ctr"/>
            <a:lstStyle/>
            <a:p>
              <a:pPr algn="ctr"/>
            </a:p>
          </p:txBody>
        </p:sp>
        <p:sp>
          <p:nvSpPr>
            <p:cNvPr id="744" name="曲线"/>
            <p:cNvSpPr/>
            <p:nvPr/>
          </p:nvSpPr>
          <p:spPr>
            <a:xfrm>
              <a:off x="10898294" y="3329940"/>
              <a:ext cx="162559" cy="480060"/>
            </a:xfrm>
            <a:custGeom>
              <a:avLst/>
              <a:gdLst>
                <a:gd name="T1" fmla="*/ 0 w 21600"/>
                <a:gd name="T2" fmla="*/ 0 h 21600"/>
                <a:gd name="T3" fmla="*/ 21600 w 21600"/>
                <a:gd name="T4" fmla="*/ 21600 h 21600"/>
              </a:gdLst>
              <a:ahLst/>
              <a:cxnLst/>
              <a:rect l="T1" t="T2" r="T3" b="T4"/>
              <a:pathLst>
                <a:path w="21600" h="21600">
                  <a:moveTo>
                    <a:pt x="21600" y="492"/>
                  </a:moveTo>
                  <a:lnTo>
                    <a:pt x="7280" y="21600"/>
                  </a:lnTo>
                  <a:lnTo>
                    <a:pt x="0" y="21025"/>
                  </a:lnTo>
                  <a:lnTo>
                    <a:pt x="14319" y="0"/>
                  </a:lnTo>
                  <a:lnTo>
                    <a:pt x="21600" y="492"/>
                  </a:lnTo>
                </a:path>
              </a:pathLst>
            </a:custGeom>
            <a:noFill/>
            <a:ln w="9525" cap="flat" cmpd="sng">
              <a:noFill/>
              <a:prstDash val="solid"/>
              <a:round/>
            </a:ln>
          </p:spPr>
          <p:txBody>
            <a:bodyPr rtlCol="0" anchor="ctr"/>
            <a:lstStyle/>
            <a:p>
              <a:pPr algn="ctr"/>
            </a:p>
          </p:txBody>
        </p:sp>
        <p:sp>
          <p:nvSpPr>
            <p:cNvPr id="745" name="曲线"/>
            <p:cNvSpPr/>
            <p:nvPr/>
          </p:nvSpPr>
          <p:spPr>
            <a:xfrm>
              <a:off x="11023601" y="3674533"/>
              <a:ext cx="87206" cy="162559"/>
            </a:xfrm>
            <a:custGeom>
              <a:avLst/>
              <a:gdLst>
                <a:gd name="T1" fmla="*/ 0 w 21600"/>
                <a:gd name="T2" fmla="*/ 0 h 21600"/>
                <a:gd name="T3" fmla="*/ 21600 w 21600"/>
                <a:gd name="T4" fmla="*/ 21600 h 21600"/>
              </a:gdLst>
              <a:ahLst/>
              <a:cxnLst/>
              <a:rect l="T1" t="T2" r="T3" b="T4"/>
              <a:pathLst>
                <a:path w="21600" h="21600">
                  <a:moveTo>
                    <a:pt x="21600" y="1698"/>
                  </a:moveTo>
                  <a:lnTo>
                    <a:pt x="13050" y="21600"/>
                  </a:lnTo>
                  <a:lnTo>
                    <a:pt x="0" y="20143"/>
                  </a:lnTo>
                  <a:lnTo>
                    <a:pt x="8099" y="0"/>
                  </a:lnTo>
                  <a:lnTo>
                    <a:pt x="21600" y="1698"/>
                  </a:lnTo>
                  <a:close/>
                </a:path>
              </a:pathLst>
            </a:custGeom>
            <a:solidFill>
              <a:srgbClr val="EFDDD8"/>
            </a:solidFill>
            <a:ln w="9525" cap="flat" cmpd="sng">
              <a:noFill/>
              <a:prstDash val="solid"/>
              <a:round/>
            </a:ln>
          </p:spPr>
          <p:txBody>
            <a:bodyPr rtlCol="0" anchor="ctr"/>
            <a:lstStyle/>
            <a:p>
              <a:pPr algn="ctr"/>
            </a:p>
          </p:txBody>
        </p:sp>
        <p:sp>
          <p:nvSpPr>
            <p:cNvPr id="746" name="曲线"/>
            <p:cNvSpPr/>
            <p:nvPr/>
          </p:nvSpPr>
          <p:spPr>
            <a:xfrm>
              <a:off x="11058315" y="3521286"/>
              <a:ext cx="87206" cy="164253"/>
            </a:xfrm>
            <a:custGeom>
              <a:avLst/>
              <a:gdLst>
                <a:gd name="T1" fmla="*/ 0 w 21600"/>
                <a:gd name="T2" fmla="*/ 0 h 21600"/>
                <a:gd name="T3" fmla="*/ 21600 w 21600"/>
                <a:gd name="T4" fmla="*/ 21600 h 21600"/>
              </a:gdLst>
              <a:ahLst/>
              <a:cxnLst/>
              <a:rect l="T1" t="T2" r="T3" b="T4"/>
              <a:pathLst>
                <a:path w="21600" h="21600">
                  <a:moveTo>
                    <a:pt x="21600" y="1920"/>
                  </a:moveTo>
                  <a:lnTo>
                    <a:pt x="13050" y="21600"/>
                  </a:lnTo>
                  <a:lnTo>
                    <a:pt x="0" y="19919"/>
                  </a:lnTo>
                  <a:lnTo>
                    <a:pt x="8099" y="0"/>
                  </a:lnTo>
                  <a:lnTo>
                    <a:pt x="21600" y="1920"/>
                  </a:lnTo>
                  <a:close/>
                </a:path>
              </a:pathLst>
            </a:custGeom>
            <a:solidFill>
              <a:srgbClr val="E25959"/>
            </a:solidFill>
            <a:ln w="9525" cap="flat" cmpd="sng">
              <a:noFill/>
              <a:prstDash val="solid"/>
              <a:round/>
            </a:ln>
          </p:spPr>
          <p:txBody>
            <a:bodyPr rtlCol="0" anchor="ctr"/>
            <a:lstStyle/>
            <a:p>
              <a:pPr algn="ctr"/>
            </a:p>
          </p:txBody>
        </p:sp>
        <p:sp>
          <p:nvSpPr>
            <p:cNvPr id="747" name="曲线"/>
            <p:cNvSpPr/>
            <p:nvPr/>
          </p:nvSpPr>
          <p:spPr>
            <a:xfrm>
              <a:off x="10839873" y="3373119"/>
              <a:ext cx="80433" cy="118533"/>
            </a:xfrm>
            <a:custGeom>
              <a:avLst/>
              <a:gdLst>
                <a:gd name="T1" fmla="*/ 0 w 21600"/>
                <a:gd name="T2" fmla="*/ 0 h 21600"/>
                <a:gd name="T3" fmla="*/ 21600 w 21600"/>
                <a:gd name="T4" fmla="*/ 21600 h 21600"/>
              </a:gdLst>
              <a:ahLst/>
              <a:cxnLst/>
              <a:rect l="T1" t="T2" r="T3" b="T4"/>
              <a:pathLst>
                <a:path w="21600" h="21600">
                  <a:moveTo>
                    <a:pt x="21600" y="2326"/>
                  </a:moveTo>
                  <a:lnTo>
                    <a:pt x="14727" y="21600"/>
                  </a:lnTo>
                  <a:lnTo>
                    <a:pt x="0" y="19273"/>
                  </a:lnTo>
                  <a:lnTo>
                    <a:pt x="6872" y="0"/>
                  </a:lnTo>
                  <a:lnTo>
                    <a:pt x="21600" y="2326"/>
                  </a:lnTo>
                  <a:close/>
                </a:path>
              </a:pathLst>
            </a:custGeom>
            <a:solidFill>
              <a:srgbClr val="E25959"/>
            </a:solidFill>
            <a:ln w="9525" cap="flat" cmpd="sng">
              <a:noFill/>
              <a:prstDash val="solid"/>
              <a:round/>
            </a:ln>
          </p:spPr>
          <p:txBody>
            <a:bodyPr rtlCol="0" anchor="ctr"/>
            <a:lstStyle/>
            <a:p>
              <a:pPr algn="ctr"/>
            </a:p>
          </p:txBody>
        </p:sp>
        <p:sp>
          <p:nvSpPr>
            <p:cNvPr id="748" name="曲线"/>
            <p:cNvSpPr/>
            <p:nvPr/>
          </p:nvSpPr>
          <p:spPr>
            <a:xfrm>
              <a:off x="10839873" y="3373119"/>
              <a:ext cx="80433" cy="118533"/>
            </a:xfrm>
            <a:custGeom>
              <a:avLst/>
              <a:gdLst>
                <a:gd name="T1" fmla="*/ 0 w 21600"/>
                <a:gd name="T2" fmla="*/ 0 h 21600"/>
                <a:gd name="T3" fmla="*/ 21600 w 21600"/>
                <a:gd name="T4" fmla="*/ 21600 h 21600"/>
              </a:gdLst>
              <a:ahLst/>
              <a:cxnLst/>
              <a:rect l="T1" t="T2" r="T3" b="T4"/>
              <a:pathLst>
                <a:path w="21600" h="21600">
                  <a:moveTo>
                    <a:pt x="21600" y="2326"/>
                  </a:moveTo>
                  <a:lnTo>
                    <a:pt x="14727" y="21600"/>
                  </a:lnTo>
                  <a:lnTo>
                    <a:pt x="0" y="19273"/>
                  </a:lnTo>
                  <a:lnTo>
                    <a:pt x="6872" y="0"/>
                  </a:lnTo>
                  <a:lnTo>
                    <a:pt x="21600" y="2326"/>
                  </a:lnTo>
                </a:path>
              </a:pathLst>
            </a:custGeom>
            <a:noFill/>
            <a:ln w="9525" cap="flat" cmpd="sng">
              <a:noFill/>
              <a:prstDash val="solid"/>
              <a:round/>
            </a:ln>
          </p:spPr>
          <p:txBody>
            <a:bodyPr rtlCol="0" anchor="ctr"/>
            <a:lstStyle/>
            <a:p>
              <a:pPr algn="ctr"/>
            </a:p>
          </p:txBody>
        </p:sp>
        <p:sp>
          <p:nvSpPr>
            <p:cNvPr id="749" name="曲线"/>
            <p:cNvSpPr/>
            <p:nvPr/>
          </p:nvSpPr>
          <p:spPr>
            <a:xfrm>
              <a:off x="9918702" y="3021753"/>
              <a:ext cx="598593" cy="633306"/>
            </a:xfrm>
            <a:custGeom>
              <a:avLst/>
              <a:gdLst>
                <a:gd name="T1" fmla="*/ 0 w 21600"/>
                <a:gd name="T2" fmla="*/ 0 h 21600"/>
                <a:gd name="T3" fmla="*/ 21600 w 21600"/>
                <a:gd name="T4" fmla="*/ 21600 h 21600"/>
              </a:gdLst>
              <a:ahLst/>
              <a:cxnLst/>
              <a:rect l="T1" t="T2" r="T3" b="T4"/>
              <a:pathLst>
                <a:path w="21600" h="21600">
                  <a:moveTo>
                    <a:pt x="21472" y="13032"/>
                  </a:moveTo>
                  <a:cubicBezTo>
                    <a:pt x="20198" y="18281"/>
                    <a:pt x="14591" y="21600"/>
                    <a:pt x="9047" y="20393"/>
                  </a:cubicBezTo>
                  <a:cubicBezTo>
                    <a:pt x="3440" y="19126"/>
                    <a:pt x="0" y="13877"/>
                    <a:pt x="1274" y="8567"/>
                  </a:cubicBezTo>
                  <a:cubicBezTo>
                    <a:pt x="2548" y="3318"/>
                    <a:pt x="8155" y="0"/>
                    <a:pt x="13699" y="1267"/>
                  </a:cubicBezTo>
                  <a:cubicBezTo>
                    <a:pt x="14017" y="1327"/>
                    <a:pt x="14336" y="1387"/>
                    <a:pt x="14654" y="1508"/>
                  </a:cubicBezTo>
                  <a:cubicBezTo>
                    <a:pt x="11341" y="10799"/>
                    <a:pt x="11341" y="10799"/>
                    <a:pt x="11341" y="10799"/>
                  </a:cubicBezTo>
                  <a:cubicBezTo>
                    <a:pt x="21600" y="12187"/>
                    <a:pt x="21600" y="12187"/>
                    <a:pt x="21600" y="12187"/>
                  </a:cubicBezTo>
                  <a:cubicBezTo>
                    <a:pt x="21600" y="12489"/>
                    <a:pt x="21536" y="12730"/>
                    <a:pt x="21472" y="13032"/>
                  </a:cubicBezTo>
                  <a:close/>
                </a:path>
              </a:pathLst>
            </a:custGeom>
            <a:solidFill>
              <a:srgbClr val="E25959"/>
            </a:solidFill>
            <a:ln w="9525" cap="flat" cmpd="sng">
              <a:noFill/>
              <a:prstDash val="solid"/>
              <a:round/>
            </a:ln>
          </p:spPr>
          <p:txBody>
            <a:bodyPr rtlCol="0" anchor="ctr"/>
            <a:lstStyle/>
            <a:p>
              <a:pPr algn="ctr"/>
            </a:p>
          </p:txBody>
        </p:sp>
        <p:sp>
          <p:nvSpPr>
            <p:cNvPr id="750" name="曲线"/>
            <p:cNvSpPr/>
            <p:nvPr/>
          </p:nvSpPr>
          <p:spPr>
            <a:xfrm>
              <a:off x="10279381" y="3034452"/>
              <a:ext cx="304800" cy="314113"/>
            </a:xfrm>
            <a:custGeom>
              <a:avLst/>
              <a:gdLst>
                <a:gd name="T1" fmla="*/ 0 w 21600"/>
                <a:gd name="T2" fmla="*/ 0 h 21600"/>
                <a:gd name="T3" fmla="*/ 21600 w 21600"/>
                <a:gd name="T4" fmla="*/ 21600 h 21600"/>
              </a:gdLst>
              <a:ahLst/>
              <a:cxnLst/>
              <a:rect l="T1" t="T2" r="T3" b="T4"/>
              <a:pathLst>
                <a:path w="21600" h="21600">
                  <a:moveTo>
                    <a:pt x="20218" y="21600"/>
                  </a:moveTo>
                  <a:cubicBezTo>
                    <a:pt x="0" y="18808"/>
                    <a:pt x="0" y="18808"/>
                    <a:pt x="0" y="18808"/>
                  </a:cubicBezTo>
                  <a:cubicBezTo>
                    <a:pt x="6530" y="0"/>
                    <a:pt x="6530" y="0"/>
                    <a:pt x="6530" y="0"/>
                  </a:cubicBezTo>
                  <a:cubicBezTo>
                    <a:pt x="15823" y="3033"/>
                    <a:pt x="21600" y="12134"/>
                    <a:pt x="20218" y="21600"/>
                  </a:cubicBezTo>
                  <a:close/>
                </a:path>
              </a:pathLst>
            </a:custGeom>
            <a:solidFill>
              <a:srgbClr val="EFDDD8"/>
            </a:solidFill>
            <a:ln w="9525" cap="flat" cmpd="sng">
              <a:noFill/>
              <a:prstDash val="solid"/>
              <a:round/>
            </a:ln>
          </p:spPr>
          <p:txBody>
            <a:bodyPr rtlCol="0" anchor="ctr"/>
            <a:lstStyle/>
            <a:p>
              <a:pPr algn="ctr"/>
            </a:p>
          </p:txBody>
        </p:sp>
        <p:sp>
          <p:nvSpPr>
            <p:cNvPr id="751" name="曲线"/>
            <p:cNvSpPr/>
            <p:nvPr/>
          </p:nvSpPr>
          <p:spPr>
            <a:xfrm>
              <a:off x="8738448" y="3619500"/>
              <a:ext cx="2172547" cy="808566"/>
            </a:xfrm>
            <a:custGeom>
              <a:avLst/>
              <a:gdLst>
                <a:gd name="T1" fmla="*/ 0 w 21600"/>
                <a:gd name="T2" fmla="*/ 0 h 21600"/>
                <a:gd name="T3" fmla="*/ 21600 w 21600"/>
                <a:gd name="T4" fmla="*/ 21600 h 21600"/>
              </a:gdLst>
              <a:ahLst/>
              <a:cxnLst/>
              <a:rect l="T1" t="T2" r="T3" b="T4"/>
              <a:pathLst>
                <a:path w="21600" h="21600">
                  <a:moveTo>
                    <a:pt x="21600" y="21600"/>
                  </a:moveTo>
                  <a:lnTo>
                    <a:pt x="0" y="8191"/>
                  </a:lnTo>
                  <a:lnTo>
                    <a:pt x="689" y="0"/>
                  </a:lnTo>
                  <a:lnTo>
                    <a:pt x="5295" y="6289"/>
                  </a:lnTo>
                  <a:lnTo>
                    <a:pt x="7218" y="8922"/>
                  </a:lnTo>
                  <a:lnTo>
                    <a:pt x="12223" y="8386"/>
                  </a:lnTo>
                  <a:lnTo>
                    <a:pt x="14944" y="13896"/>
                  </a:lnTo>
                  <a:lnTo>
                    <a:pt x="16141" y="14237"/>
                  </a:lnTo>
                  <a:lnTo>
                    <a:pt x="20058" y="18869"/>
                  </a:lnTo>
                  <a:lnTo>
                    <a:pt x="21600" y="21600"/>
                  </a:lnTo>
                  <a:close/>
                </a:path>
              </a:pathLst>
            </a:custGeom>
            <a:solidFill>
              <a:srgbClr val="E25959"/>
            </a:solidFill>
            <a:ln w="9525" cap="flat" cmpd="sng">
              <a:noFill/>
              <a:prstDash val="solid"/>
              <a:round/>
            </a:ln>
          </p:spPr>
          <p:txBody>
            <a:bodyPr rtlCol="0" anchor="ctr"/>
            <a:lstStyle/>
            <a:p>
              <a:pPr algn="ctr"/>
            </a:p>
          </p:txBody>
        </p:sp>
        <p:sp>
          <p:nvSpPr>
            <p:cNvPr id="752" name="曲线"/>
            <p:cNvSpPr/>
            <p:nvPr/>
          </p:nvSpPr>
          <p:spPr>
            <a:xfrm>
              <a:off x="8738448" y="3619500"/>
              <a:ext cx="2172547" cy="808566"/>
            </a:xfrm>
            <a:custGeom>
              <a:avLst/>
              <a:gdLst>
                <a:gd name="T1" fmla="*/ 0 w 21600"/>
                <a:gd name="T2" fmla="*/ 0 h 21600"/>
                <a:gd name="T3" fmla="*/ 21600 w 21600"/>
                <a:gd name="T4" fmla="*/ 21600 h 21600"/>
              </a:gdLst>
              <a:ahLst/>
              <a:cxnLst/>
              <a:rect l="T1" t="T2" r="T3" b="T4"/>
              <a:pathLst>
                <a:path w="21600" h="21600">
                  <a:moveTo>
                    <a:pt x="21600" y="21600"/>
                  </a:moveTo>
                  <a:lnTo>
                    <a:pt x="0" y="8191"/>
                  </a:lnTo>
                  <a:lnTo>
                    <a:pt x="689" y="0"/>
                  </a:lnTo>
                  <a:lnTo>
                    <a:pt x="5295" y="6289"/>
                  </a:lnTo>
                  <a:lnTo>
                    <a:pt x="7218" y="8922"/>
                  </a:lnTo>
                  <a:lnTo>
                    <a:pt x="12223" y="8386"/>
                  </a:lnTo>
                  <a:lnTo>
                    <a:pt x="14944" y="13896"/>
                  </a:lnTo>
                  <a:lnTo>
                    <a:pt x="16141" y="14237"/>
                  </a:lnTo>
                  <a:lnTo>
                    <a:pt x="20058" y="18869"/>
                  </a:lnTo>
                  <a:lnTo>
                    <a:pt x="21600" y="21600"/>
                  </a:lnTo>
                </a:path>
              </a:pathLst>
            </a:custGeom>
            <a:noFill/>
            <a:ln w="9525" cap="flat" cmpd="sng">
              <a:noFill/>
              <a:prstDash val="solid"/>
              <a:round/>
            </a:ln>
          </p:spPr>
          <p:txBody>
            <a:bodyPr rtlCol="0" anchor="ctr"/>
            <a:lstStyle/>
            <a:p>
              <a:pPr algn="ctr"/>
            </a:p>
          </p:txBody>
        </p:sp>
        <p:sp>
          <p:nvSpPr>
            <p:cNvPr id="753" name="曲线"/>
            <p:cNvSpPr/>
            <p:nvPr/>
          </p:nvSpPr>
          <p:spPr>
            <a:xfrm>
              <a:off x="8727441" y="3533986"/>
              <a:ext cx="2258059" cy="919480"/>
            </a:xfrm>
            <a:custGeom>
              <a:avLst/>
              <a:gdLst>
                <a:gd name="T1" fmla="*/ 0 w 21600"/>
                <a:gd name="T2" fmla="*/ 0 h 21600"/>
                <a:gd name="T3" fmla="*/ 21600 w 21600"/>
                <a:gd name="T4" fmla="*/ 21600 h 21600"/>
              </a:gdLst>
              <a:ahLst/>
              <a:cxnLst/>
              <a:rect l="T1" t="T2" r="T3" b="T4"/>
              <a:pathLst>
                <a:path w="21600" h="21600">
                  <a:moveTo>
                    <a:pt x="860" y="165"/>
                  </a:moveTo>
                  <a:cubicBezTo>
                    <a:pt x="0" y="9328"/>
                    <a:pt x="0" y="9328"/>
                    <a:pt x="0" y="9328"/>
                  </a:cubicBezTo>
                  <a:cubicBezTo>
                    <a:pt x="21498" y="21600"/>
                    <a:pt x="21498" y="21600"/>
                    <a:pt x="21498" y="21600"/>
                  </a:cubicBezTo>
                  <a:cubicBezTo>
                    <a:pt x="21532" y="21600"/>
                    <a:pt x="21583" y="21558"/>
                    <a:pt x="21600" y="21434"/>
                  </a:cubicBezTo>
                  <a:cubicBezTo>
                    <a:pt x="21600" y="21309"/>
                    <a:pt x="21583" y="21226"/>
                    <a:pt x="21532" y="21185"/>
                  </a:cubicBezTo>
                  <a:cubicBezTo>
                    <a:pt x="202" y="9038"/>
                    <a:pt x="202" y="9038"/>
                    <a:pt x="202" y="9038"/>
                  </a:cubicBezTo>
                  <a:cubicBezTo>
                    <a:pt x="1029" y="290"/>
                    <a:pt x="1029" y="290"/>
                    <a:pt x="1029" y="290"/>
                  </a:cubicBezTo>
                  <a:cubicBezTo>
                    <a:pt x="1029" y="165"/>
                    <a:pt x="1012" y="41"/>
                    <a:pt x="961" y="41"/>
                  </a:cubicBezTo>
                  <a:cubicBezTo>
                    <a:pt x="928" y="0"/>
                    <a:pt x="877" y="82"/>
                    <a:pt x="860" y="165"/>
                  </a:cubicBezTo>
                  <a:cubicBezTo>
                    <a:pt x="860" y="165"/>
                    <a:pt x="860" y="165"/>
                    <a:pt x="860" y="165"/>
                  </a:cubicBezTo>
                </a:path>
              </a:pathLst>
            </a:custGeom>
            <a:solidFill>
              <a:srgbClr val="EFDDD8"/>
            </a:solidFill>
            <a:ln w="9525" cap="flat" cmpd="sng">
              <a:noFill/>
              <a:prstDash val="solid"/>
              <a:round/>
            </a:ln>
          </p:spPr>
          <p:txBody>
            <a:bodyPr rtlCol="0" anchor="ctr"/>
            <a:lstStyle/>
            <a:p>
              <a:pPr algn="ctr"/>
            </a:p>
          </p:txBody>
        </p:sp>
        <p:sp>
          <p:nvSpPr>
            <p:cNvPr id="754" name="直线"/>
            <p:cNvSpPr/>
            <p:nvPr/>
          </p:nvSpPr>
          <p:spPr>
            <a:xfrm>
              <a:off x="9480975" y="3882813"/>
              <a:ext cx="98213" cy="23706"/>
            </a:xfrm>
            <a:prstGeom prst="line">
              <a:avLst/>
            </a:prstGeom>
            <a:noFill/>
            <a:ln w="15875" cap="rnd" cmpd="sng">
              <a:solidFill>
                <a:srgbClr val="EFDDD8"/>
              </a:solidFill>
              <a:prstDash val="solid"/>
              <a:miter/>
            </a:ln>
          </p:spPr>
          <p:txBody>
            <a:bodyPr rtlCol="0" anchor="ctr"/>
            <a:lstStyle/>
            <a:p>
              <a:pPr algn="ctr"/>
            </a:p>
          </p:txBody>
        </p:sp>
        <p:sp>
          <p:nvSpPr>
            <p:cNvPr id="755" name="直线"/>
            <p:cNvSpPr/>
            <p:nvPr/>
          </p:nvSpPr>
          <p:spPr>
            <a:xfrm>
              <a:off x="9966114" y="3887893"/>
              <a:ext cx="96520" cy="23706"/>
            </a:xfrm>
            <a:prstGeom prst="line">
              <a:avLst/>
            </a:prstGeom>
            <a:noFill/>
            <a:ln w="15875" cap="rnd" cmpd="sng">
              <a:solidFill>
                <a:srgbClr val="EFDDD8"/>
              </a:solidFill>
              <a:prstDash val="solid"/>
              <a:miter/>
            </a:ln>
          </p:spPr>
          <p:txBody>
            <a:bodyPr rtlCol="0" anchor="ctr"/>
            <a:lstStyle/>
            <a:p>
              <a:pPr algn="ctr"/>
            </a:p>
          </p:txBody>
        </p:sp>
        <p:sp>
          <p:nvSpPr>
            <p:cNvPr id="756" name="直线"/>
            <p:cNvSpPr/>
            <p:nvPr/>
          </p:nvSpPr>
          <p:spPr>
            <a:xfrm>
              <a:off x="10250594" y="4061459"/>
              <a:ext cx="98213" cy="23706"/>
            </a:xfrm>
            <a:prstGeom prst="line">
              <a:avLst/>
            </a:prstGeom>
            <a:noFill/>
            <a:ln w="15875" cap="rnd" cmpd="sng">
              <a:solidFill>
                <a:srgbClr val="EFDDD8"/>
              </a:solidFill>
              <a:prstDash val="solid"/>
              <a:miter/>
            </a:ln>
          </p:spPr>
          <p:txBody>
            <a:bodyPr rtlCol="0" anchor="ctr"/>
            <a:lstStyle/>
            <a:p>
              <a:pPr algn="ctr"/>
            </a:p>
          </p:txBody>
        </p:sp>
        <p:sp>
          <p:nvSpPr>
            <p:cNvPr id="757" name="直线"/>
            <p:cNvSpPr/>
            <p:nvPr/>
          </p:nvSpPr>
          <p:spPr>
            <a:xfrm>
              <a:off x="10383522" y="4129193"/>
              <a:ext cx="98212" cy="23706"/>
            </a:xfrm>
            <a:prstGeom prst="line">
              <a:avLst/>
            </a:prstGeom>
            <a:noFill/>
            <a:ln w="15875" cap="rnd" cmpd="sng">
              <a:solidFill>
                <a:srgbClr val="EFDDD8"/>
              </a:solidFill>
              <a:prstDash val="solid"/>
              <a:miter/>
            </a:ln>
          </p:spPr>
          <p:txBody>
            <a:bodyPr rtlCol="0" anchor="ctr"/>
            <a:lstStyle/>
            <a:p>
              <a:pPr algn="ctr"/>
            </a:p>
          </p:txBody>
        </p:sp>
        <p:sp>
          <p:nvSpPr>
            <p:cNvPr id="758" name="直线"/>
            <p:cNvSpPr/>
            <p:nvPr/>
          </p:nvSpPr>
          <p:spPr>
            <a:xfrm>
              <a:off x="10759441" y="4289213"/>
              <a:ext cx="100753" cy="23706"/>
            </a:xfrm>
            <a:prstGeom prst="line">
              <a:avLst/>
            </a:prstGeom>
            <a:noFill/>
            <a:ln w="15875" cap="rnd" cmpd="sng">
              <a:solidFill>
                <a:srgbClr val="EFDDD8"/>
              </a:solidFill>
              <a:prstDash val="solid"/>
              <a:miter/>
            </a:ln>
          </p:spPr>
          <p:txBody>
            <a:bodyPr rtlCol="0" anchor="ctr"/>
            <a:lstStyle/>
            <a:p>
              <a:pPr algn="ctr"/>
            </a:p>
          </p:txBody>
        </p:sp>
        <p:sp>
          <p:nvSpPr>
            <p:cNvPr id="759" name="曲线"/>
            <p:cNvSpPr/>
            <p:nvPr/>
          </p:nvSpPr>
          <p:spPr>
            <a:xfrm>
              <a:off x="10571482" y="3714326"/>
              <a:ext cx="568958" cy="145626"/>
            </a:xfrm>
            <a:custGeom>
              <a:avLst/>
              <a:gdLst>
                <a:gd name="T1" fmla="*/ 0 w 21600"/>
                <a:gd name="T2" fmla="*/ 0 h 21600"/>
                <a:gd name="T3" fmla="*/ 21600 w 21600"/>
                <a:gd name="T4" fmla="*/ 21600 h 21600"/>
              </a:gdLst>
              <a:ahLst/>
              <a:cxnLst/>
              <a:rect l="T1" t="T2" r="T3" b="T4"/>
              <a:pathLst>
                <a:path w="21600" h="21600">
                  <a:moveTo>
                    <a:pt x="267" y="2602"/>
                  </a:moveTo>
                  <a:cubicBezTo>
                    <a:pt x="21131" y="21339"/>
                    <a:pt x="21131" y="21339"/>
                    <a:pt x="21131" y="21339"/>
                  </a:cubicBezTo>
                  <a:cubicBezTo>
                    <a:pt x="21332" y="21600"/>
                    <a:pt x="21466" y="21079"/>
                    <a:pt x="21533" y="20559"/>
                  </a:cubicBezTo>
                  <a:cubicBezTo>
                    <a:pt x="21600" y="19778"/>
                    <a:pt x="21466" y="18997"/>
                    <a:pt x="21265" y="18997"/>
                  </a:cubicBezTo>
                  <a:cubicBezTo>
                    <a:pt x="468" y="0"/>
                    <a:pt x="468" y="0"/>
                    <a:pt x="468" y="0"/>
                  </a:cubicBezTo>
                  <a:cubicBezTo>
                    <a:pt x="267" y="0"/>
                    <a:pt x="66" y="260"/>
                    <a:pt x="66" y="1040"/>
                  </a:cubicBezTo>
                  <a:cubicBezTo>
                    <a:pt x="0" y="1821"/>
                    <a:pt x="133" y="2342"/>
                    <a:pt x="267" y="2602"/>
                  </a:cubicBezTo>
                </a:path>
              </a:pathLst>
            </a:custGeom>
            <a:solidFill>
              <a:srgbClr val="EFDDD8"/>
            </a:solidFill>
            <a:ln w="9525" cap="flat" cmpd="sng">
              <a:noFill/>
              <a:prstDash val="solid"/>
              <a:round/>
            </a:ln>
          </p:spPr>
          <p:txBody>
            <a:bodyPr rtlCol="0" anchor="ctr"/>
            <a:lstStyle/>
            <a:p>
              <a:pPr algn="ctr"/>
            </a:p>
          </p:txBody>
        </p:sp>
        <p:sp>
          <p:nvSpPr>
            <p:cNvPr id="760" name="曲线"/>
            <p:cNvSpPr/>
            <p:nvPr/>
          </p:nvSpPr>
          <p:spPr>
            <a:xfrm>
              <a:off x="8869681" y="3121659"/>
              <a:ext cx="995680" cy="233680"/>
            </a:xfrm>
            <a:custGeom>
              <a:avLst/>
              <a:gdLst>
                <a:gd name="T1" fmla="*/ 0 w 21600"/>
                <a:gd name="T2" fmla="*/ 0 h 21600"/>
                <a:gd name="T3" fmla="*/ 21600 w 21600"/>
                <a:gd name="T4" fmla="*/ 21600 h 21600"/>
              </a:gdLst>
              <a:ahLst/>
              <a:cxnLst/>
              <a:rect l="T1" t="T2" r="T3" b="T4"/>
              <a:pathLst>
                <a:path w="21600" h="21600">
                  <a:moveTo>
                    <a:pt x="0" y="21600"/>
                  </a:moveTo>
                  <a:cubicBezTo>
                    <a:pt x="2221" y="15218"/>
                    <a:pt x="2221" y="15218"/>
                    <a:pt x="2221" y="15218"/>
                  </a:cubicBezTo>
                  <a:cubicBezTo>
                    <a:pt x="2221" y="15054"/>
                    <a:pt x="2297" y="15054"/>
                    <a:pt x="2297" y="15218"/>
                  </a:cubicBezTo>
                  <a:cubicBezTo>
                    <a:pt x="4519" y="19963"/>
                    <a:pt x="4519" y="19963"/>
                    <a:pt x="4519" y="19963"/>
                  </a:cubicBezTo>
                  <a:cubicBezTo>
                    <a:pt x="4557" y="19963"/>
                    <a:pt x="4595" y="19963"/>
                    <a:pt x="4634" y="19800"/>
                  </a:cubicBezTo>
                  <a:cubicBezTo>
                    <a:pt x="8234" y="5563"/>
                    <a:pt x="8234" y="5563"/>
                    <a:pt x="8234" y="5563"/>
                  </a:cubicBezTo>
                  <a:cubicBezTo>
                    <a:pt x="8272" y="5399"/>
                    <a:pt x="8348" y="5399"/>
                    <a:pt x="8387" y="5563"/>
                  </a:cubicBezTo>
                  <a:cubicBezTo>
                    <a:pt x="9804" y="11945"/>
                    <a:pt x="9804" y="11945"/>
                    <a:pt x="9804" y="11945"/>
                  </a:cubicBezTo>
                  <a:cubicBezTo>
                    <a:pt x="9842" y="12109"/>
                    <a:pt x="9880" y="12109"/>
                    <a:pt x="9957" y="12109"/>
                  </a:cubicBezTo>
                  <a:cubicBezTo>
                    <a:pt x="14821" y="1472"/>
                    <a:pt x="14821" y="1472"/>
                    <a:pt x="14821" y="1472"/>
                  </a:cubicBezTo>
                  <a:cubicBezTo>
                    <a:pt x="14821" y="1472"/>
                    <a:pt x="14859" y="1472"/>
                    <a:pt x="14897" y="1472"/>
                  </a:cubicBezTo>
                  <a:cubicBezTo>
                    <a:pt x="17157" y="5399"/>
                    <a:pt x="17157" y="5399"/>
                    <a:pt x="17157" y="5399"/>
                  </a:cubicBezTo>
                  <a:cubicBezTo>
                    <a:pt x="17157" y="5399"/>
                    <a:pt x="17195" y="5399"/>
                    <a:pt x="17195" y="5399"/>
                  </a:cubicBezTo>
                  <a:cubicBezTo>
                    <a:pt x="21600" y="0"/>
                    <a:pt x="21600" y="0"/>
                    <a:pt x="21600" y="0"/>
                  </a:cubicBezTo>
                </a:path>
              </a:pathLst>
            </a:custGeom>
            <a:noFill/>
            <a:ln w="15875" cap="rnd" cmpd="sng">
              <a:solidFill>
                <a:srgbClr val="FF9F36"/>
              </a:solidFill>
              <a:prstDash val="solid"/>
              <a:miter/>
            </a:ln>
          </p:spPr>
          <p:txBody>
            <a:bodyPr rtlCol="0" anchor="ctr"/>
            <a:lstStyle/>
            <a:p>
              <a:pPr algn="ctr"/>
            </a:p>
          </p:txBody>
        </p:sp>
        <p:sp>
          <p:nvSpPr>
            <p:cNvPr id="761" name="曲线"/>
            <p:cNvSpPr/>
            <p:nvPr/>
          </p:nvSpPr>
          <p:spPr>
            <a:xfrm>
              <a:off x="8867988" y="2970106"/>
              <a:ext cx="895772" cy="594360"/>
            </a:xfrm>
            <a:custGeom>
              <a:avLst/>
              <a:gdLst>
                <a:gd name="T1" fmla="*/ 0 w 21600"/>
                <a:gd name="T2" fmla="*/ 0 h 21600"/>
                <a:gd name="T3" fmla="*/ 21600 w 21600"/>
                <a:gd name="T4" fmla="*/ 21600 h 21600"/>
              </a:gdLst>
              <a:ahLst/>
              <a:cxnLst/>
              <a:rect l="T1" t="T2" r="T3" b="T4"/>
              <a:pathLst>
                <a:path w="21600" h="21600">
                  <a:moveTo>
                    <a:pt x="2155" y="0"/>
                  </a:moveTo>
                  <a:lnTo>
                    <a:pt x="0" y="14112"/>
                  </a:lnTo>
                  <a:lnTo>
                    <a:pt x="21600" y="21600"/>
                  </a:lnTo>
                </a:path>
              </a:pathLst>
            </a:custGeom>
            <a:noFill/>
            <a:ln w="15875" cap="rnd" cmpd="sng">
              <a:solidFill>
                <a:srgbClr val="EFDDD8"/>
              </a:solidFill>
              <a:prstDash val="solid"/>
              <a:miter/>
            </a:ln>
          </p:spPr>
          <p:txBody>
            <a:bodyPr rtlCol="0" anchor="ctr"/>
            <a:lstStyle/>
            <a:p>
              <a:pPr algn="ctr"/>
            </a:p>
          </p:txBody>
        </p:sp>
        <p:sp>
          <p:nvSpPr>
            <p:cNvPr id="762" name="曲线"/>
            <p:cNvSpPr/>
            <p:nvPr/>
          </p:nvSpPr>
          <p:spPr>
            <a:xfrm>
              <a:off x="10844953" y="1233593"/>
              <a:ext cx="1247986" cy="1627293"/>
            </a:xfrm>
            <a:custGeom>
              <a:avLst/>
              <a:gdLst>
                <a:gd name="T1" fmla="*/ 0 w 21600"/>
                <a:gd name="T2" fmla="*/ 0 h 21600"/>
                <a:gd name="T3" fmla="*/ 21600 w 21600"/>
                <a:gd name="T4" fmla="*/ 21600 h 21600"/>
              </a:gdLst>
              <a:ahLst/>
              <a:cxnLst/>
              <a:rect l="T1" t="T2" r="T3" b="T4"/>
              <a:pathLst>
                <a:path w="21600" h="21600">
                  <a:moveTo>
                    <a:pt x="20225" y="18437"/>
                  </a:moveTo>
                  <a:cubicBezTo>
                    <a:pt x="11090" y="21318"/>
                    <a:pt x="11090" y="21318"/>
                    <a:pt x="11090" y="21318"/>
                  </a:cubicBezTo>
                  <a:cubicBezTo>
                    <a:pt x="10143" y="21600"/>
                    <a:pt x="9073" y="21272"/>
                    <a:pt x="8676" y="20545"/>
                  </a:cubicBezTo>
                  <a:cubicBezTo>
                    <a:pt x="7424" y="18179"/>
                    <a:pt x="7424" y="18179"/>
                    <a:pt x="7424" y="18179"/>
                  </a:cubicBezTo>
                  <a:cubicBezTo>
                    <a:pt x="6843" y="17101"/>
                    <a:pt x="6843" y="17101"/>
                    <a:pt x="6843" y="17101"/>
                  </a:cubicBezTo>
                  <a:cubicBezTo>
                    <a:pt x="397" y="5013"/>
                    <a:pt x="397" y="5013"/>
                    <a:pt x="397" y="5013"/>
                  </a:cubicBezTo>
                  <a:cubicBezTo>
                    <a:pt x="0" y="4287"/>
                    <a:pt x="458" y="3467"/>
                    <a:pt x="1405" y="3162"/>
                  </a:cubicBezTo>
                  <a:cubicBezTo>
                    <a:pt x="10540" y="304"/>
                    <a:pt x="10540" y="304"/>
                    <a:pt x="10540" y="304"/>
                  </a:cubicBezTo>
                  <a:cubicBezTo>
                    <a:pt x="11487" y="0"/>
                    <a:pt x="12556" y="351"/>
                    <a:pt x="12923" y="1077"/>
                  </a:cubicBezTo>
                  <a:cubicBezTo>
                    <a:pt x="21233" y="16609"/>
                    <a:pt x="21233" y="16609"/>
                    <a:pt x="21233" y="16609"/>
                  </a:cubicBezTo>
                  <a:cubicBezTo>
                    <a:pt x="21600" y="17312"/>
                    <a:pt x="21172" y="18156"/>
                    <a:pt x="20225" y="18437"/>
                  </a:cubicBezTo>
                </a:path>
              </a:pathLst>
            </a:custGeom>
            <a:solidFill>
              <a:srgbClr val="FFFFFF"/>
            </a:solidFill>
            <a:ln w="9525" cap="flat" cmpd="sng">
              <a:noFill/>
              <a:prstDash val="solid"/>
              <a:round/>
            </a:ln>
          </p:spPr>
          <p:txBody>
            <a:bodyPr rtlCol="0" anchor="ctr"/>
            <a:lstStyle/>
            <a:p>
              <a:pPr algn="ctr"/>
            </a:p>
          </p:txBody>
        </p:sp>
        <p:sp>
          <p:nvSpPr>
            <p:cNvPr id="763" name="曲线"/>
            <p:cNvSpPr/>
            <p:nvPr/>
          </p:nvSpPr>
          <p:spPr>
            <a:xfrm>
              <a:off x="10849189" y="1236979"/>
              <a:ext cx="1240365" cy="1619673"/>
            </a:xfrm>
            <a:custGeom>
              <a:avLst/>
              <a:gdLst>
                <a:gd name="T1" fmla="*/ 0 w 21600"/>
                <a:gd name="T2" fmla="*/ 0 h 21600"/>
                <a:gd name="T3" fmla="*/ 21600 w 21600"/>
                <a:gd name="T4" fmla="*/ 21600 h 21600"/>
              </a:gdLst>
              <a:ahLst/>
              <a:cxnLst/>
              <a:rect l="T1" t="T2" r="T3" b="T4"/>
              <a:pathLst>
                <a:path w="21600" h="21600">
                  <a:moveTo>
                    <a:pt x="20278" y="18470"/>
                  </a:moveTo>
                  <a:cubicBezTo>
                    <a:pt x="20217" y="18352"/>
                    <a:pt x="20217" y="18352"/>
                    <a:pt x="20217" y="18352"/>
                  </a:cubicBezTo>
                  <a:cubicBezTo>
                    <a:pt x="11030" y="21223"/>
                    <a:pt x="11030" y="21223"/>
                    <a:pt x="11030" y="21223"/>
                  </a:cubicBezTo>
                  <a:cubicBezTo>
                    <a:pt x="10815" y="21294"/>
                    <a:pt x="10600" y="21317"/>
                    <a:pt x="10385" y="21317"/>
                  </a:cubicBezTo>
                  <a:cubicBezTo>
                    <a:pt x="9739" y="21317"/>
                    <a:pt x="9094" y="21011"/>
                    <a:pt x="8848" y="20541"/>
                  </a:cubicBezTo>
                  <a:cubicBezTo>
                    <a:pt x="7558" y="18141"/>
                    <a:pt x="7558" y="18141"/>
                    <a:pt x="7558" y="18141"/>
                  </a:cubicBezTo>
                  <a:cubicBezTo>
                    <a:pt x="7005" y="17058"/>
                    <a:pt x="7005" y="17058"/>
                    <a:pt x="7005" y="17058"/>
                  </a:cubicBezTo>
                  <a:cubicBezTo>
                    <a:pt x="491" y="4941"/>
                    <a:pt x="491" y="4941"/>
                    <a:pt x="491" y="4941"/>
                  </a:cubicBezTo>
                  <a:cubicBezTo>
                    <a:pt x="430" y="4776"/>
                    <a:pt x="368" y="4611"/>
                    <a:pt x="368" y="4447"/>
                  </a:cubicBezTo>
                  <a:cubicBezTo>
                    <a:pt x="368" y="3952"/>
                    <a:pt x="768" y="3482"/>
                    <a:pt x="1413" y="3270"/>
                  </a:cubicBezTo>
                  <a:cubicBezTo>
                    <a:pt x="10600" y="399"/>
                    <a:pt x="10600" y="399"/>
                    <a:pt x="10600" y="399"/>
                  </a:cubicBezTo>
                  <a:cubicBezTo>
                    <a:pt x="10815" y="329"/>
                    <a:pt x="11030" y="282"/>
                    <a:pt x="11245" y="282"/>
                  </a:cubicBezTo>
                  <a:cubicBezTo>
                    <a:pt x="11890" y="282"/>
                    <a:pt x="12505" y="588"/>
                    <a:pt x="12781" y="1082"/>
                  </a:cubicBezTo>
                  <a:cubicBezTo>
                    <a:pt x="21108" y="16682"/>
                    <a:pt x="21108" y="16682"/>
                    <a:pt x="21108" y="16682"/>
                  </a:cubicBezTo>
                  <a:cubicBezTo>
                    <a:pt x="21200" y="16847"/>
                    <a:pt x="21231" y="17011"/>
                    <a:pt x="21231" y="17152"/>
                  </a:cubicBezTo>
                  <a:cubicBezTo>
                    <a:pt x="21231" y="17670"/>
                    <a:pt x="20862" y="18141"/>
                    <a:pt x="20217" y="18352"/>
                  </a:cubicBezTo>
                  <a:cubicBezTo>
                    <a:pt x="20278" y="18470"/>
                    <a:pt x="20278" y="18470"/>
                    <a:pt x="20278" y="18470"/>
                  </a:cubicBezTo>
                  <a:cubicBezTo>
                    <a:pt x="20340" y="18611"/>
                    <a:pt x="20340" y="18611"/>
                    <a:pt x="20340" y="18611"/>
                  </a:cubicBezTo>
                  <a:cubicBezTo>
                    <a:pt x="21139" y="18352"/>
                    <a:pt x="21600" y="17764"/>
                    <a:pt x="21600" y="17152"/>
                  </a:cubicBezTo>
                  <a:cubicBezTo>
                    <a:pt x="21600" y="16964"/>
                    <a:pt x="21569" y="16776"/>
                    <a:pt x="21446" y="16564"/>
                  </a:cubicBezTo>
                  <a:cubicBezTo>
                    <a:pt x="13119" y="988"/>
                    <a:pt x="13119" y="988"/>
                    <a:pt x="13119" y="988"/>
                  </a:cubicBezTo>
                  <a:cubicBezTo>
                    <a:pt x="12781" y="376"/>
                    <a:pt x="12044" y="0"/>
                    <a:pt x="11245" y="0"/>
                  </a:cubicBezTo>
                  <a:cubicBezTo>
                    <a:pt x="10969" y="0"/>
                    <a:pt x="10723" y="47"/>
                    <a:pt x="10477" y="117"/>
                  </a:cubicBezTo>
                  <a:cubicBezTo>
                    <a:pt x="1259" y="3011"/>
                    <a:pt x="1259" y="3011"/>
                    <a:pt x="1259" y="3011"/>
                  </a:cubicBezTo>
                  <a:cubicBezTo>
                    <a:pt x="491" y="3247"/>
                    <a:pt x="0" y="3835"/>
                    <a:pt x="0" y="4447"/>
                  </a:cubicBezTo>
                  <a:cubicBezTo>
                    <a:pt x="0" y="4658"/>
                    <a:pt x="61" y="4847"/>
                    <a:pt x="153" y="5035"/>
                  </a:cubicBezTo>
                  <a:cubicBezTo>
                    <a:pt x="6636" y="17176"/>
                    <a:pt x="6636" y="17176"/>
                    <a:pt x="6636" y="17176"/>
                  </a:cubicBezTo>
                  <a:cubicBezTo>
                    <a:pt x="7220" y="18258"/>
                    <a:pt x="7220" y="18258"/>
                    <a:pt x="7220" y="18258"/>
                  </a:cubicBezTo>
                  <a:cubicBezTo>
                    <a:pt x="8510" y="20635"/>
                    <a:pt x="8510" y="20635"/>
                    <a:pt x="8510" y="20635"/>
                  </a:cubicBezTo>
                  <a:cubicBezTo>
                    <a:pt x="8818" y="21247"/>
                    <a:pt x="9586" y="21600"/>
                    <a:pt x="10385" y="21600"/>
                  </a:cubicBezTo>
                  <a:cubicBezTo>
                    <a:pt x="10630" y="21600"/>
                    <a:pt x="10907" y="21576"/>
                    <a:pt x="11153" y="21482"/>
                  </a:cubicBezTo>
                  <a:cubicBezTo>
                    <a:pt x="20340" y="18611"/>
                    <a:pt x="20340" y="18611"/>
                    <a:pt x="20340" y="18611"/>
                  </a:cubicBezTo>
                  <a:cubicBezTo>
                    <a:pt x="20278" y="18470"/>
                    <a:pt x="20278" y="18470"/>
                    <a:pt x="20278" y="18470"/>
                  </a:cubicBezTo>
                </a:path>
              </a:pathLst>
            </a:custGeom>
            <a:solidFill>
              <a:srgbClr val="640917"/>
            </a:solidFill>
            <a:ln w="9525" cap="flat" cmpd="sng">
              <a:noFill/>
              <a:prstDash val="solid"/>
              <a:round/>
            </a:ln>
          </p:spPr>
          <p:txBody>
            <a:bodyPr rtlCol="0" anchor="ctr"/>
            <a:lstStyle/>
            <a:p>
              <a:pPr algn="ctr"/>
            </a:p>
          </p:txBody>
        </p:sp>
        <p:sp>
          <p:nvSpPr>
            <p:cNvPr id="764" name="曲线"/>
            <p:cNvSpPr/>
            <p:nvPr/>
          </p:nvSpPr>
          <p:spPr>
            <a:xfrm>
              <a:off x="10952481" y="1342813"/>
              <a:ext cx="982979" cy="1286086"/>
            </a:xfrm>
            <a:custGeom>
              <a:avLst/>
              <a:gdLst>
                <a:gd name="T1" fmla="*/ 0 w 21600"/>
                <a:gd name="T2" fmla="*/ 0 h 21600"/>
                <a:gd name="T3" fmla="*/ 21600 w 21600"/>
                <a:gd name="T4" fmla="*/ 21600 h 21600"/>
              </a:gdLst>
              <a:ahLst/>
              <a:cxnLst/>
              <a:rect l="T1" t="T2" r="T3" b="T4"/>
              <a:pathLst>
                <a:path w="21600" h="21600">
                  <a:moveTo>
                    <a:pt x="11284" y="148"/>
                  </a:moveTo>
                  <a:cubicBezTo>
                    <a:pt x="11750" y="0"/>
                    <a:pt x="12293" y="177"/>
                    <a:pt x="12486" y="533"/>
                  </a:cubicBezTo>
                  <a:cubicBezTo>
                    <a:pt x="13223" y="1955"/>
                    <a:pt x="13223" y="1955"/>
                    <a:pt x="13223" y="1955"/>
                  </a:cubicBezTo>
                  <a:cubicBezTo>
                    <a:pt x="17954" y="10785"/>
                    <a:pt x="17954" y="10785"/>
                    <a:pt x="17954" y="10785"/>
                  </a:cubicBezTo>
                  <a:cubicBezTo>
                    <a:pt x="21406" y="17214"/>
                    <a:pt x="21406" y="17214"/>
                    <a:pt x="21406" y="17214"/>
                  </a:cubicBezTo>
                  <a:cubicBezTo>
                    <a:pt x="21600" y="17570"/>
                    <a:pt x="21367" y="17985"/>
                    <a:pt x="20901" y="18133"/>
                  </a:cubicBezTo>
                  <a:cubicBezTo>
                    <a:pt x="15472" y="19822"/>
                    <a:pt x="15472" y="19822"/>
                    <a:pt x="15472" y="19822"/>
                  </a:cubicBezTo>
                  <a:cubicBezTo>
                    <a:pt x="10315" y="21451"/>
                    <a:pt x="10315" y="21451"/>
                    <a:pt x="10315" y="21451"/>
                  </a:cubicBezTo>
                  <a:cubicBezTo>
                    <a:pt x="9849" y="21600"/>
                    <a:pt x="9345" y="21422"/>
                    <a:pt x="9151" y="21066"/>
                  </a:cubicBezTo>
                  <a:cubicBezTo>
                    <a:pt x="8376" y="19614"/>
                    <a:pt x="8376" y="19614"/>
                    <a:pt x="8376" y="19614"/>
                  </a:cubicBezTo>
                  <a:cubicBezTo>
                    <a:pt x="193" y="4385"/>
                    <a:pt x="193" y="4385"/>
                    <a:pt x="193" y="4385"/>
                  </a:cubicBezTo>
                  <a:cubicBezTo>
                    <a:pt x="0" y="4029"/>
                    <a:pt x="232" y="3614"/>
                    <a:pt x="698" y="3466"/>
                  </a:cubicBezTo>
                  <a:cubicBezTo>
                    <a:pt x="11284" y="148"/>
                    <a:pt x="11284" y="148"/>
                    <a:pt x="11284" y="148"/>
                  </a:cubicBezTo>
                </a:path>
              </a:pathLst>
            </a:custGeom>
            <a:solidFill>
              <a:srgbClr val="640917"/>
            </a:solidFill>
            <a:ln w="9525" cap="flat" cmpd="sng">
              <a:noFill/>
              <a:prstDash val="solid"/>
              <a:round/>
            </a:ln>
          </p:spPr>
          <p:txBody>
            <a:bodyPr rtlCol="0" anchor="ctr"/>
            <a:lstStyle/>
            <a:p>
              <a:pPr algn="ctr"/>
            </a:p>
          </p:txBody>
        </p:sp>
        <p:sp>
          <p:nvSpPr>
            <p:cNvPr id="765" name="曲线"/>
            <p:cNvSpPr/>
            <p:nvPr/>
          </p:nvSpPr>
          <p:spPr>
            <a:xfrm>
              <a:off x="11500275" y="2660226"/>
              <a:ext cx="67733" cy="60113"/>
            </a:xfrm>
            <a:custGeom>
              <a:avLst/>
              <a:gdLst>
                <a:gd name="T1" fmla="*/ 0 w 21600"/>
                <a:gd name="T2" fmla="*/ 0 h 21600"/>
                <a:gd name="T3" fmla="*/ 21600 w 21600"/>
                <a:gd name="T4" fmla="*/ 21600 h 21600"/>
              </a:gdLst>
              <a:ahLst/>
              <a:cxnLst/>
              <a:rect l="T1" t="T2" r="T3" b="T4"/>
              <a:pathLst>
                <a:path w="21600" h="21600">
                  <a:moveTo>
                    <a:pt x="10800" y="0"/>
                  </a:moveTo>
                  <a:cubicBezTo>
                    <a:pt x="9662" y="0"/>
                    <a:pt x="8526" y="635"/>
                    <a:pt x="7389" y="1270"/>
                  </a:cubicBezTo>
                  <a:cubicBezTo>
                    <a:pt x="2273" y="3176"/>
                    <a:pt x="0" y="9529"/>
                    <a:pt x="1705" y="15247"/>
                  </a:cubicBezTo>
                  <a:cubicBezTo>
                    <a:pt x="3410" y="19058"/>
                    <a:pt x="6820" y="21600"/>
                    <a:pt x="10800" y="21600"/>
                  </a:cubicBezTo>
                  <a:cubicBezTo>
                    <a:pt x="11937" y="21600"/>
                    <a:pt x="13073" y="21600"/>
                    <a:pt x="14210" y="20964"/>
                  </a:cubicBezTo>
                  <a:cubicBezTo>
                    <a:pt x="19326" y="18423"/>
                    <a:pt x="21600" y="12705"/>
                    <a:pt x="19894" y="6988"/>
                  </a:cubicBezTo>
                  <a:cubicBezTo>
                    <a:pt x="18189" y="2541"/>
                    <a:pt x="14779" y="0"/>
                    <a:pt x="10800" y="0"/>
                  </a:cubicBezTo>
                </a:path>
              </a:pathLst>
            </a:custGeom>
            <a:solidFill>
              <a:srgbClr val="E8DADC"/>
            </a:solidFill>
            <a:ln w="9525" cap="flat" cmpd="sng">
              <a:noFill/>
              <a:prstDash val="solid"/>
              <a:round/>
            </a:ln>
          </p:spPr>
          <p:txBody>
            <a:bodyPr rtlCol="0" anchor="ctr"/>
            <a:lstStyle/>
            <a:p>
              <a:pPr algn="ctr"/>
            </a:p>
          </p:txBody>
        </p:sp>
        <p:sp>
          <p:nvSpPr>
            <p:cNvPr id="766" name="曲线"/>
            <p:cNvSpPr/>
            <p:nvPr/>
          </p:nvSpPr>
          <p:spPr>
            <a:xfrm>
              <a:off x="11671301" y="2590799"/>
              <a:ext cx="67734" cy="60113"/>
            </a:xfrm>
            <a:custGeom>
              <a:avLst/>
              <a:gdLst>
                <a:gd name="T1" fmla="*/ 0 w 21600"/>
                <a:gd name="T2" fmla="*/ 0 h 21600"/>
                <a:gd name="T3" fmla="*/ 21600 w 21600"/>
                <a:gd name="T4" fmla="*/ 21600 h 21600"/>
              </a:gdLst>
              <a:ahLst/>
              <a:cxnLst/>
              <a:rect l="T1" t="T2" r="T3" b="T4"/>
              <a:pathLst>
                <a:path w="21600" h="21600">
                  <a:moveTo>
                    <a:pt x="10800" y="0"/>
                  </a:moveTo>
                  <a:cubicBezTo>
                    <a:pt x="9663" y="0"/>
                    <a:pt x="7957" y="0"/>
                    <a:pt x="6820" y="635"/>
                  </a:cubicBezTo>
                  <a:cubicBezTo>
                    <a:pt x="2273" y="3176"/>
                    <a:pt x="0" y="8894"/>
                    <a:pt x="1705" y="14611"/>
                  </a:cubicBezTo>
                  <a:cubicBezTo>
                    <a:pt x="3410" y="19058"/>
                    <a:pt x="6820" y="21600"/>
                    <a:pt x="10800" y="21600"/>
                  </a:cubicBezTo>
                  <a:cubicBezTo>
                    <a:pt x="11936" y="21600"/>
                    <a:pt x="13073" y="20964"/>
                    <a:pt x="14210" y="20329"/>
                  </a:cubicBezTo>
                  <a:cubicBezTo>
                    <a:pt x="19326" y="18423"/>
                    <a:pt x="21600" y="12070"/>
                    <a:pt x="19326" y="6352"/>
                  </a:cubicBezTo>
                  <a:cubicBezTo>
                    <a:pt x="18189" y="2541"/>
                    <a:pt x="14210" y="0"/>
                    <a:pt x="10800" y="0"/>
                  </a:cubicBezTo>
                </a:path>
              </a:pathLst>
            </a:custGeom>
            <a:solidFill>
              <a:srgbClr val="E8DADC"/>
            </a:solidFill>
            <a:ln w="9525" cap="flat" cmpd="sng">
              <a:noFill/>
              <a:prstDash val="solid"/>
              <a:round/>
            </a:ln>
          </p:spPr>
          <p:txBody>
            <a:bodyPr rtlCol="0" anchor="ctr"/>
            <a:lstStyle/>
            <a:p>
              <a:pPr algn="ctr"/>
            </a:p>
          </p:txBody>
        </p:sp>
        <p:sp>
          <p:nvSpPr>
            <p:cNvPr id="767" name="曲线"/>
            <p:cNvSpPr/>
            <p:nvPr/>
          </p:nvSpPr>
          <p:spPr>
            <a:xfrm>
              <a:off x="11838941" y="2521373"/>
              <a:ext cx="66039" cy="58419"/>
            </a:xfrm>
            <a:custGeom>
              <a:avLst/>
              <a:gdLst>
                <a:gd name="T1" fmla="*/ 0 w 21600"/>
                <a:gd name="T2" fmla="*/ 0 h 21600"/>
                <a:gd name="T3" fmla="*/ 21600 w 21600"/>
                <a:gd name="T4" fmla="*/ 21600 h 21600"/>
              </a:gdLst>
              <a:ahLst/>
              <a:cxnLst/>
              <a:rect l="T1" t="T2" r="T3" b="T4"/>
              <a:pathLst>
                <a:path w="21600" h="21600">
                  <a:moveTo>
                    <a:pt x="10799" y="0"/>
                  </a:moveTo>
                  <a:cubicBezTo>
                    <a:pt x="9663" y="0"/>
                    <a:pt x="8526" y="0"/>
                    <a:pt x="7389" y="654"/>
                  </a:cubicBezTo>
                  <a:cubicBezTo>
                    <a:pt x="2273" y="2618"/>
                    <a:pt x="0" y="9163"/>
                    <a:pt x="2273" y="15054"/>
                  </a:cubicBezTo>
                  <a:cubicBezTo>
                    <a:pt x="3410" y="19636"/>
                    <a:pt x="7389" y="21600"/>
                    <a:pt x="10799" y="21600"/>
                  </a:cubicBezTo>
                  <a:cubicBezTo>
                    <a:pt x="11936" y="21600"/>
                    <a:pt x="13641" y="21600"/>
                    <a:pt x="14779" y="20945"/>
                  </a:cubicBezTo>
                  <a:cubicBezTo>
                    <a:pt x="19326" y="18981"/>
                    <a:pt x="21599" y="12436"/>
                    <a:pt x="19894" y="6545"/>
                  </a:cubicBezTo>
                  <a:cubicBezTo>
                    <a:pt x="18189" y="2618"/>
                    <a:pt x="14779" y="0"/>
                    <a:pt x="10799" y="0"/>
                  </a:cubicBezTo>
                </a:path>
              </a:pathLst>
            </a:custGeom>
            <a:solidFill>
              <a:srgbClr val="E8DADC"/>
            </a:solidFill>
            <a:ln w="9525" cap="flat" cmpd="sng">
              <a:noFill/>
              <a:prstDash val="solid"/>
              <a:round/>
            </a:ln>
          </p:spPr>
          <p:txBody>
            <a:bodyPr rtlCol="0" anchor="ctr"/>
            <a:lstStyle/>
            <a:p>
              <a:pPr algn="ctr"/>
            </a:p>
          </p:txBody>
        </p:sp>
        <p:sp>
          <p:nvSpPr>
            <p:cNvPr id="768" name="曲线"/>
            <p:cNvSpPr/>
            <p:nvPr/>
          </p:nvSpPr>
          <p:spPr>
            <a:xfrm>
              <a:off x="11244582" y="1282699"/>
              <a:ext cx="306492" cy="1300480"/>
            </a:xfrm>
            <a:custGeom>
              <a:avLst/>
              <a:gdLst>
                <a:gd name="T1" fmla="*/ 0 w 21600"/>
                <a:gd name="T2" fmla="*/ 0 h 21600"/>
                <a:gd name="T3" fmla="*/ 21600 w 21600"/>
                <a:gd name="T4" fmla="*/ 21600 h 21600"/>
              </a:gdLst>
              <a:ahLst/>
              <a:cxnLst/>
              <a:rect l="T1" t="T2" r="T3" b="T4"/>
              <a:pathLst>
                <a:path w="21600" h="21600">
                  <a:moveTo>
                    <a:pt x="2110" y="17965"/>
                  </a:moveTo>
                  <a:cubicBezTo>
                    <a:pt x="1613" y="18464"/>
                    <a:pt x="1613" y="18464"/>
                    <a:pt x="1613" y="18464"/>
                  </a:cubicBezTo>
                  <a:cubicBezTo>
                    <a:pt x="0" y="20251"/>
                    <a:pt x="0" y="20251"/>
                    <a:pt x="0" y="20251"/>
                  </a:cubicBezTo>
                  <a:cubicBezTo>
                    <a:pt x="496" y="20486"/>
                    <a:pt x="496" y="20486"/>
                    <a:pt x="496" y="20486"/>
                  </a:cubicBezTo>
                  <a:cubicBezTo>
                    <a:pt x="2358" y="21600"/>
                    <a:pt x="2358" y="21600"/>
                    <a:pt x="2358" y="21600"/>
                  </a:cubicBezTo>
                  <a:cubicBezTo>
                    <a:pt x="3972" y="19812"/>
                    <a:pt x="3972" y="19812"/>
                    <a:pt x="3972" y="19812"/>
                  </a:cubicBezTo>
                  <a:cubicBezTo>
                    <a:pt x="4344" y="19313"/>
                    <a:pt x="4344" y="19313"/>
                    <a:pt x="4344" y="19313"/>
                  </a:cubicBezTo>
                  <a:cubicBezTo>
                    <a:pt x="2110" y="17965"/>
                    <a:pt x="2110" y="17965"/>
                    <a:pt x="2110" y="17965"/>
                  </a:cubicBezTo>
                  <a:close/>
                  <a:moveTo>
                    <a:pt x="21600" y="0"/>
                  </a:moveTo>
                  <a:cubicBezTo>
                    <a:pt x="18620" y="293"/>
                    <a:pt x="18620" y="293"/>
                    <a:pt x="18620" y="293"/>
                  </a:cubicBezTo>
                  <a:cubicBezTo>
                    <a:pt x="17751" y="381"/>
                    <a:pt x="17751" y="381"/>
                    <a:pt x="17751" y="381"/>
                  </a:cubicBezTo>
                  <a:cubicBezTo>
                    <a:pt x="17006" y="1113"/>
                    <a:pt x="17006" y="1113"/>
                    <a:pt x="17006" y="1113"/>
                  </a:cubicBezTo>
                  <a:cubicBezTo>
                    <a:pt x="18124" y="1143"/>
                    <a:pt x="18993" y="1289"/>
                    <a:pt x="19489" y="1524"/>
                  </a:cubicBezTo>
                  <a:cubicBezTo>
                    <a:pt x="19986" y="1846"/>
                    <a:pt x="19986" y="1846"/>
                    <a:pt x="19986" y="1846"/>
                  </a:cubicBezTo>
                  <a:cubicBezTo>
                    <a:pt x="20358" y="1348"/>
                    <a:pt x="20358" y="1348"/>
                    <a:pt x="20358" y="1348"/>
                  </a:cubicBezTo>
                  <a:cubicBezTo>
                    <a:pt x="21600" y="0"/>
                    <a:pt x="21600" y="0"/>
                    <a:pt x="21600" y="0"/>
                  </a:cubicBezTo>
                </a:path>
              </a:pathLst>
            </a:custGeom>
            <a:solidFill>
              <a:srgbClr val="FFFEFE"/>
            </a:solidFill>
            <a:ln w="9525" cap="flat" cmpd="sng">
              <a:noFill/>
              <a:prstDash val="solid"/>
              <a:round/>
            </a:ln>
          </p:spPr>
          <p:txBody>
            <a:bodyPr rtlCol="0" anchor="ctr"/>
            <a:lstStyle/>
            <a:p>
              <a:pPr algn="ctr"/>
            </a:p>
          </p:txBody>
        </p:sp>
        <p:sp>
          <p:nvSpPr>
            <p:cNvPr id="769" name="曲线"/>
            <p:cNvSpPr/>
            <p:nvPr/>
          </p:nvSpPr>
          <p:spPr>
            <a:xfrm>
              <a:off x="11241195" y="2503593"/>
              <a:ext cx="36405" cy="100753"/>
            </a:xfrm>
            <a:custGeom>
              <a:avLst/>
              <a:gdLst>
                <a:gd name="T1" fmla="*/ 0 w 21600"/>
                <a:gd name="T2" fmla="*/ 0 h 21600"/>
                <a:gd name="T3" fmla="*/ 21600 w 21600"/>
                <a:gd name="T4" fmla="*/ 21600 h 21600"/>
              </a:gdLst>
              <a:ahLst/>
              <a:cxnLst/>
              <a:rect l="T1" t="T2" r="T3" b="T4"/>
              <a:pathLst>
                <a:path w="21600" h="21600">
                  <a:moveTo>
                    <a:pt x="2159" y="0"/>
                  </a:moveTo>
                  <a:lnTo>
                    <a:pt x="0" y="3927"/>
                  </a:lnTo>
                  <a:lnTo>
                    <a:pt x="19440" y="21600"/>
                  </a:lnTo>
                  <a:lnTo>
                    <a:pt x="21599" y="17279"/>
                  </a:lnTo>
                  <a:lnTo>
                    <a:pt x="5400" y="2749"/>
                  </a:lnTo>
                  <a:lnTo>
                    <a:pt x="2159" y="0"/>
                  </a:lnTo>
                  <a:close/>
                </a:path>
              </a:pathLst>
            </a:custGeom>
            <a:solidFill>
              <a:srgbClr val="853C47"/>
            </a:solidFill>
            <a:ln w="9525" cap="flat" cmpd="sng">
              <a:noFill/>
              <a:prstDash val="solid"/>
              <a:round/>
            </a:ln>
          </p:spPr>
          <p:txBody>
            <a:bodyPr rtlCol="0" anchor="ctr"/>
            <a:lstStyle/>
            <a:p>
              <a:pPr algn="ctr"/>
            </a:p>
          </p:txBody>
        </p:sp>
        <p:sp>
          <p:nvSpPr>
            <p:cNvPr id="770" name="曲线"/>
            <p:cNvSpPr/>
            <p:nvPr/>
          </p:nvSpPr>
          <p:spPr>
            <a:xfrm>
              <a:off x="11241195" y="2503593"/>
              <a:ext cx="36405" cy="100753"/>
            </a:xfrm>
            <a:custGeom>
              <a:avLst/>
              <a:gdLst>
                <a:gd name="T1" fmla="*/ 0 w 21600"/>
                <a:gd name="T2" fmla="*/ 0 h 21600"/>
                <a:gd name="T3" fmla="*/ 21600 w 21600"/>
                <a:gd name="T4" fmla="*/ 21600 h 21600"/>
              </a:gdLst>
              <a:ahLst/>
              <a:cxnLst/>
              <a:rect l="T1" t="T2" r="T3" b="T4"/>
              <a:pathLst>
                <a:path w="21600" h="21600">
                  <a:moveTo>
                    <a:pt x="2159" y="0"/>
                  </a:moveTo>
                  <a:lnTo>
                    <a:pt x="0" y="3927"/>
                  </a:lnTo>
                  <a:lnTo>
                    <a:pt x="19440" y="21600"/>
                  </a:lnTo>
                  <a:lnTo>
                    <a:pt x="21599" y="17279"/>
                  </a:lnTo>
                  <a:lnTo>
                    <a:pt x="5400" y="2749"/>
                  </a:lnTo>
                  <a:lnTo>
                    <a:pt x="2159" y="0"/>
                  </a:lnTo>
                </a:path>
              </a:pathLst>
            </a:custGeom>
            <a:noFill/>
            <a:ln w="9525" cap="flat" cmpd="sng">
              <a:noFill/>
              <a:prstDash val="solid"/>
              <a:round/>
            </a:ln>
          </p:spPr>
          <p:txBody>
            <a:bodyPr rtlCol="0" anchor="ctr"/>
            <a:lstStyle/>
            <a:p>
              <a:pPr algn="ctr"/>
            </a:p>
          </p:txBody>
        </p:sp>
        <p:sp>
          <p:nvSpPr>
            <p:cNvPr id="771" name="曲线"/>
            <p:cNvSpPr/>
            <p:nvPr/>
          </p:nvSpPr>
          <p:spPr>
            <a:xfrm>
              <a:off x="11274215" y="1350432"/>
              <a:ext cx="254000" cy="1096433"/>
            </a:xfrm>
            <a:custGeom>
              <a:avLst/>
              <a:gdLst>
                <a:gd name="T1" fmla="*/ 0 w 21600"/>
                <a:gd name="T2" fmla="*/ 0 h 21600"/>
                <a:gd name="T3" fmla="*/ 21600 w 21600"/>
                <a:gd name="T4" fmla="*/ 21600 h 21600"/>
              </a:gdLst>
              <a:ahLst/>
              <a:cxnLst/>
              <a:rect l="T1" t="T2" r="T3" b="T4"/>
              <a:pathLst>
                <a:path w="21600" h="21600">
                  <a:moveTo>
                    <a:pt x="18000" y="0"/>
                  </a:moveTo>
                  <a:cubicBezTo>
                    <a:pt x="0" y="19999"/>
                    <a:pt x="0" y="19999"/>
                    <a:pt x="0" y="19999"/>
                  </a:cubicBezTo>
                  <a:cubicBezTo>
                    <a:pt x="2699" y="21600"/>
                    <a:pt x="2699" y="21600"/>
                    <a:pt x="2699" y="21600"/>
                  </a:cubicBezTo>
                  <a:cubicBezTo>
                    <a:pt x="21600" y="869"/>
                    <a:pt x="21600" y="869"/>
                    <a:pt x="21600" y="869"/>
                  </a:cubicBezTo>
                  <a:cubicBezTo>
                    <a:pt x="21000" y="486"/>
                    <a:pt x="21000" y="486"/>
                    <a:pt x="21000" y="486"/>
                  </a:cubicBezTo>
                  <a:cubicBezTo>
                    <a:pt x="20399" y="208"/>
                    <a:pt x="19349" y="34"/>
                    <a:pt x="18000" y="0"/>
                  </a:cubicBezTo>
                </a:path>
              </a:pathLst>
            </a:custGeom>
            <a:solidFill>
              <a:srgbClr val="853C47"/>
            </a:solidFill>
            <a:ln w="9525" cap="flat" cmpd="sng">
              <a:noFill/>
              <a:prstDash val="solid"/>
              <a:round/>
            </a:ln>
          </p:spPr>
          <p:txBody>
            <a:bodyPr rtlCol="0" anchor="ctr"/>
            <a:lstStyle/>
            <a:p>
              <a:pPr algn="ctr"/>
            </a:p>
          </p:txBody>
        </p:sp>
        <p:sp>
          <p:nvSpPr>
            <p:cNvPr id="772" name="曲线"/>
            <p:cNvSpPr/>
            <p:nvPr/>
          </p:nvSpPr>
          <p:spPr>
            <a:xfrm>
              <a:off x="11326709" y="1429172"/>
              <a:ext cx="463127" cy="1244600"/>
            </a:xfrm>
            <a:custGeom>
              <a:avLst/>
              <a:gdLst>
                <a:gd name="T1" fmla="*/ 0 w 21600"/>
                <a:gd name="T2" fmla="*/ 0 h 21600"/>
                <a:gd name="T3" fmla="*/ 21600 w 21600"/>
                <a:gd name="T4" fmla="*/ 21600 h 21600"/>
              </a:gdLst>
              <a:ahLst/>
              <a:cxnLst/>
              <a:rect l="T1" t="T2" r="T3" b="T4"/>
              <a:pathLst>
                <a:path w="21600" h="21600">
                  <a:moveTo>
                    <a:pt x="329" y="18807"/>
                  </a:moveTo>
                  <a:cubicBezTo>
                    <a:pt x="0" y="19329"/>
                    <a:pt x="0" y="19329"/>
                    <a:pt x="0" y="19329"/>
                  </a:cubicBezTo>
                  <a:cubicBezTo>
                    <a:pt x="2555" y="21600"/>
                    <a:pt x="2555" y="21600"/>
                    <a:pt x="2555" y="21600"/>
                  </a:cubicBezTo>
                  <a:cubicBezTo>
                    <a:pt x="15993" y="19544"/>
                    <a:pt x="15993" y="19544"/>
                    <a:pt x="15993" y="19544"/>
                  </a:cubicBezTo>
                  <a:cubicBezTo>
                    <a:pt x="16323" y="18899"/>
                    <a:pt x="16323" y="18899"/>
                    <a:pt x="16323" y="18899"/>
                  </a:cubicBezTo>
                  <a:cubicBezTo>
                    <a:pt x="15416" y="19022"/>
                    <a:pt x="15416" y="19022"/>
                    <a:pt x="15416" y="19022"/>
                  </a:cubicBezTo>
                  <a:cubicBezTo>
                    <a:pt x="4451" y="20710"/>
                    <a:pt x="4451" y="20710"/>
                    <a:pt x="4451" y="20710"/>
                  </a:cubicBezTo>
                  <a:cubicBezTo>
                    <a:pt x="4204" y="20740"/>
                    <a:pt x="3957" y="20771"/>
                    <a:pt x="3709" y="20771"/>
                  </a:cubicBezTo>
                  <a:cubicBezTo>
                    <a:pt x="2967" y="20771"/>
                    <a:pt x="2225" y="20587"/>
                    <a:pt x="1978" y="20311"/>
                  </a:cubicBezTo>
                  <a:cubicBezTo>
                    <a:pt x="329" y="18807"/>
                    <a:pt x="329" y="18807"/>
                    <a:pt x="329" y="18807"/>
                  </a:cubicBezTo>
                  <a:cubicBezTo>
                    <a:pt x="329" y="18807"/>
                    <a:pt x="329" y="18807"/>
                    <a:pt x="329" y="18807"/>
                  </a:cubicBezTo>
                  <a:close/>
                  <a:moveTo>
                    <a:pt x="10882" y="0"/>
                  </a:moveTo>
                  <a:cubicBezTo>
                    <a:pt x="10635" y="521"/>
                    <a:pt x="10635" y="521"/>
                    <a:pt x="10635" y="521"/>
                  </a:cubicBezTo>
                  <a:cubicBezTo>
                    <a:pt x="10635" y="521"/>
                    <a:pt x="10635" y="521"/>
                    <a:pt x="10635" y="521"/>
                  </a:cubicBezTo>
                  <a:cubicBezTo>
                    <a:pt x="20693" y="9664"/>
                    <a:pt x="20693" y="9664"/>
                    <a:pt x="20693" y="9664"/>
                  </a:cubicBezTo>
                  <a:cubicBezTo>
                    <a:pt x="21270" y="10186"/>
                    <a:pt x="21270" y="10186"/>
                    <a:pt x="21270" y="10186"/>
                  </a:cubicBezTo>
                  <a:cubicBezTo>
                    <a:pt x="21599" y="9664"/>
                    <a:pt x="21599" y="9664"/>
                    <a:pt x="21599" y="9664"/>
                  </a:cubicBezTo>
                  <a:cubicBezTo>
                    <a:pt x="10882" y="0"/>
                    <a:pt x="10882" y="0"/>
                    <a:pt x="10882" y="0"/>
                  </a:cubicBezTo>
                </a:path>
              </a:pathLst>
            </a:custGeom>
            <a:solidFill>
              <a:srgbClr val="FFFEFE"/>
            </a:solidFill>
            <a:ln w="9525" cap="flat" cmpd="sng">
              <a:noFill/>
              <a:prstDash val="solid"/>
              <a:round/>
            </a:ln>
          </p:spPr>
          <p:txBody>
            <a:bodyPr rtlCol="0" anchor="ctr"/>
            <a:lstStyle/>
            <a:p>
              <a:pPr algn="ctr"/>
            </a:p>
          </p:txBody>
        </p:sp>
        <p:sp>
          <p:nvSpPr>
            <p:cNvPr id="773" name="曲线"/>
            <p:cNvSpPr/>
            <p:nvPr/>
          </p:nvSpPr>
          <p:spPr>
            <a:xfrm>
              <a:off x="11334328" y="1459652"/>
              <a:ext cx="448733" cy="1165860"/>
            </a:xfrm>
            <a:custGeom>
              <a:avLst/>
              <a:gdLst>
                <a:gd name="T1" fmla="*/ 0 w 21600"/>
                <a:gd name="T2" fmla="*/ 0 h 21600"/>
                <a:gd name="T3" fmla="*/ 21600 w 21600"/>
                <a:gd name="T4" fmla="*/ 21600 h 21600"/>
              </a:gdLst>
              <a:ahLst/>
              <a:cxnLst/>
              <a:rect l="T1" t="T2" r="T3" b="T4"/>
              <a:pathLst>
                <a:path w="21600" h="21600">
                  <a:moveTo>
                    <a:pt x="10629" y="0"/>
                  </a:moveTo>
                  <a:cubicBezTo>
                    <a:pt x="0" y="19505"/>
                    <a:pt x="0" y="19505"/>
                    <a:pt x="0" y="19505"/>
                  </a:cubicBezTo>
                  <a:cubicBezTo>
                    <a:pt x="0" y="19505"/>
                    <a:pt x="0" y="19505"/>
                    <a:pt x="0" y="19505"/>
                  </a:cubicBezTo>
                  <a:cubicBezTo>
                    <a:pt x="1700" y="21109"/>
                    <a:pt x="1700" y="21109"/>
                    <a:pt x="1700" y="21109"/>
                  </a:cubicBezTo>
                  <a:cubicBezTo>
                    <a:pt x="1955" y="21403"/>
                    <a:pt x="2721" y="21600"/>
                    <a:pt x="3486" y="21600"/>
                  </a:cubicBezTo>
                  <a:cubicBezTo>
                    <a:pt x="3741" y="21600"/>
                    <a:pt x="3996" y="21567"/>
                    <a:pt x="4252" y="21534"/>
                  </a:cubicBezTo>
                  <a:cubicBezTo>
                    <a:pt x="15562" y="19734"/>
                    <a:pt x="15562" y="19734"/>
                    <a:pt x="15562" y="19734"/>
                  </a:cubicBezTo>
                  <a:cubicBezTo>
                    <a:pt x="16497" y="19603"/>
                    <a:pt x="16497" y="19603"/>
                    <a:pt x="16497" y="19603"/>
                  </a:cubicBezTo>
                  <a:cubicBezTo>
                    <a:pt x="21600" y="10309"/>
                    <a:pt x="21600" y="10309"/>
                    <a:pt x="21600" y="10309"/>
                  </a:cubicBezTo>
                  <a:cubicBezTo>
                    <a:pt x="21004" y="9752"/>
                    <a:pt x="21004" y="9752"/>
                    <a:pt x="21004" y="9752"/>
                  </a:cubicBezTo>
                  <a:cubicBezTo>
                    <a:pt x="10629" y="0"/>
                    <a:pt x="10629" y="0"/>
                    <a:pt x="10629" y="0"/>
                  </a:cubicBezTo>
                  <a:cubicBezTo>
                    <a:pt x="10629" y="0"/>
                    <a:pt x="10629" y="0"/>
                    <a:pt x="10629" y="0"/>
                  </a:cubicBezTo>
                </a:path>
              </a:pathLst>
            </a:custGeom>
            <a:solidFill>
              <a:srgbClr val="853C47"/>
            </a:solidFill>
            <a:ln w="9525" cap="flat" cmpd="sng">
              <a:noFill/>
              <a:prstDash val="solid"/>
              <a:round/>
            </a:ln>
          </p:spPr>
          <p:txBody>
            <a:bodyPr rtlCol="0" anchor="ctr"/>
            <a:lstStyle/>
            <a:p>
              <a:pPr algn="ctr"/>
            </a:p>
          </p:txBody>
        </p:sp>
        <p:sp>
          <p:nvSpPr>
            <p:cNvPr id="774" name="曲线"/>
            <p:cNvSpPr/>
            <p:nvPr/>
          </p:nvSpPr>
          <p:spPr>
            <a:xfrm>
              <a:off x="7752928" y="2125979"/>
              <a:ext cx="2727113" cy="1853353"/>
            </a:xfrm>
            <a:custGeom>
              <a:avLst/>
              <a:gdLst>
                <a:gd name="T1" fmla="*/ 0 w 21600"/>
                <a:gd name="T2" fmla="*/ 0 h 21600"/>
                <a:gd name="T3" fmla="*/ 21600 w 21600"/>
                <a:gd name="T4" fmla="*/ 21600 h 21600"/>
              </a:gdLst>
              <a:ahLst/>
              <a:cxnLst/>
              <a:rect l="T1" t="T2" r="T3" b="T4"/>
              <a:pathLst>
                <a:path w="21600" h="21600">
                  <a:moveTo>
                    <a:pt x="21600" y="17539"/>
                  </a:moveTo>
                  <a:lnTo>
                    <a:pt x="1647" y="21600"/>
                  </a:lnTo>
                  <a:lnTo>
                    <a:pt x="0" y="4018"/>
                  </a:lnTo>
                  <a:lnTo>
                    <a:pt x="19952" y="0"/>
                  </a:lnTo>
                  <a:lnTo>
                    <a:pt x="21600" y="17539"/>
                  </a:lnTo>
                  <a:close/>
                </a:path>
              </a:pathLst>
            </a:custGeom>
            <a:solidFill>
              <a:srgbClr val="FFFFFF"/>
            </a:solidFill>
            <a:ln w="9525" cap="flat" cmpd="sng">
              <a:noFill/>
              <a:prstDash val="solid"/>
              <a:round/>
            </a:ln>
          </p:spPr>
          <p:txBody>
            <a:bodyPr rtlCol="0" anchor="ctr"/>
            <a:lstStyle/>
            <a:p>
              <a:pPr algn="ctr"/>
            </a:p>
          </p:txBody>
        </p:sp>
        <p:sp>
          <p:nvSpPr>
            <p:cNvPr id="775" name="曲线"/>
            <p:cNvSpPr/>
            <p:nvPr/>
          </p:nvSpPr>
          <p:spPr>
            <a:xfrm>
              <a:off x="7752928" y="2125979"/>
              <a:ext cx="2727113" cy="1853353"/>
            </a:xfrm>
            <a:custGeom>
              <a:avLst/>
              <a:gdLst>
                <a:gd name="T1" fmla="*/ 0 w 21600"/>
                <a:gd name="T2" fmla="*/ 0 h 21600"/>
                <a:gd name="T3" fmla="*/ 21600 w 21600"/>
                <a:gd name="T4" fmla="*/ 21600 h 21600"/>
              </a:gdLst>
              <a:ahLst/>
              <a:cxnLst/>
              <a:rect l="T1" t="T2" r="T3" b="T4"/>
              <a:pathLst>
                <a:path w="21600" h="21600">
                  <a:moveTo>
                    <a:pt x="21600" y="17539"/>
                  </a:moveTo>
                  <a:lnTo>
                    <a:pt x="1647" y="21600"/>
                  </a:lnTo>
                  <a:lnTo>
                    <a:pt x="0" y="4018"/>
                  </a:lnTo>
                  <a:lnTo>
                    <a:pt x="19952" y="0"/>
                  </a:lnTo>
                  <a:lnTo>
                    <a:pt x="21600" y="17539"/>
                  </a:lnTo>
                  <a:close/>
                </a:path>
              </a:pathLst>
            </a:custGeom>
            <a:noFill/>
            <a:ln w="19050" cap="rnd" cmpd="sng">
              <a:solidFill>
                <a:srgbClr val="640917"/>
              </a:solidFill>
              <a:prstDash val="solid"/>
              <a:miter/>
            </a:ln>
          </p:spPr>
          <p:txBody>
            <a:bodyPr rtlCol="0" anchor="ctr"/>
            <a:lstStyle/>
            <a:p>
              <a:pPr algn="ctr"/>
            </a:p>
          </p:txBody>
        </p:sp>
        <p:sp>
          <p:nvSpPr>
            <p:cNvPr id="776" name="曲线"/>
            <p:cNvSpPr/>
            <p:nvPr/>
          </p:nvSpPr>
          <p:spPr>
            <a:xfrm>
              <a:off x="9933095" y="3282526"/>
              <a:ext cx="96520" cy="301413"/>
            </a:xfrm>
            <a:custGeom>
              <a:avLst/>
              <a:gdLst>
                <a:gd name="T1" fmla="*/ 0 w 21600"/>
                <a:gd name="T2" fmla="*/ 0 h 21600"/>
                <a:gd name="T3" fmla="*/ 21600 w 21600"/>
                <a:gd name="T4" fmla="*/ 21600 h 21600"/>
              </a:gdLst>
              <a:ahLst/>
              <a:cxnLst/>
              <a:rect l="T1" t="T2" r="T3" b="T4"/>
              <a:pathLst>
                <a:path w="21600" h="21600">
                  <a:moveTo>
                    <a:pt x="12634" y="0"/>
                  </a:moveTo>
                  <a:lnTo>
                    <a:pt x="21600" y="21076"/>
                  </a:lnTo>
                  <a:lnTo>
                    <a:pt x="8965" y="21600"/>
                  </a:lnTo>
                  <a:lnTo>
                    <a:pt x="0" y="523"/>
                  </a:lnTo>
                  <a:lnTo>
                    <a:pt x="12634" y="0"/>
                  </a:lnTo>
                  <a:close/>
                </a:path>
              </a:pathLst>
            </a:custGeom>
            <a:solidFill>
              <a:srgbClr val="EFDDD8"/>
            </a:solidFill>
            <a:ln w="9525" cap="flat" cmpd="sng">
              <a:noFill/>
              <a:prstDash val="solid"/>
              <a:round/>
            </a:ln>
          </p:spPr>
          <p:txBody>
            <a:bodyPr rtlCol="0" anchor="ctr"/>
            <a:lstStyle/>
            <a:p>
              <a:pPr algn="ctr"/>
            </a:p>
          </p:txBody>
        </p:sp>
        <p:sp>
          <p:nvSpPr>
            <p:cNvPr id="777" name="曲线"/>
            <p:cNvSpPr/>
            <p:nvPr/>
          </p:nvSpPr>
          <p:spPr>
            <a:xfrm>
              <a:off x="10035542" y="3083559"/>
              <a:ext cx="120225" cy="481753"/>
            </a:xfrm>
            <a:custGeom>
              <a:avLst/>
              <a:gdLst>
                <a:gd name="T1" fmla="*/ 0 w 21600"/>
                <a:gd name="T2" fmla="*/ 0 h 21600"/>
                <a:gd name="T3" fmla="*/ 21600 w 21600"/>
                <a:gd name="T4" fmla="*/ 21600 h 21600"/>
              </a:gdLst>
              <a:ahLst/>
              <a:cxnLst/>
              <a:rect l="T1" t="T2" r="T3" b="T4"/>
              <a:pathLst>
                <a:path w="21600" h="21600">
                  <a:moveTo>
                    <a:pt x="9818" y="0"/>
                  </a:moveTo>
                  <a:lnTo>
                    <a:pt x="21600" y="21272"/>
                  </a:lnTo>
                  <a:lnTo>
                    <a:pt x="11781" y="21600"/>
                  </a:lnTo>
                  <a:lnTo>
                    <a:pt x="0" y="327"/>
                  </a:lnTo>
                  <a:lnTo>
                    <a:pt x="9818" y="0"/>
                  </a:lnTo>
                  <a:close/>
                </a:path>
              </a:pathLst>
            </a:custGeom>
            <a:solidFill>
              <a:srgbClr val="EFDDD8"/>
            </a:solidFill>
            <a:ln w="9525" cap="flat" cmpd="sng">
              <a:noFill/>
              <a:prstDash val="solid"/>
              <a:round/>
            </a:ln>
          </p:spPr>
          <p:txBody>
            <a:bodyPr rtlCol="0" anchor="ctr"/>
            <a:lstStyle/>
            <a:p>
              <a:pPr algn="ctr"/>
            </a:p>
          </p:txBody>
        </p:sp>
        <p:sp>
          <p:nvSpPr>
            <p:cNvPr id="778" name="曲线"/>
            <p:cNvSpPr/>
            <p:nvPr/>
          </p:nvSpPr>
          <p:spPr>
            <a:xfrm>
              <a:off x="10206568" y="3388359"/>
              <a:ext cx="74505" cy="160866"/>
            </a:xfrm>
            <a:custGeom>
              <a:avLst/>
              <a:gdLst>
                <a:gd name="T1" fmla="*/ 0 w 21600"/>
                <a:gd name="T2" fmla="*/ 0 h 21600"/>
                <a:gd name="T3" fmla="*/ 21600 w 21600"/>
                <a:gd name="T4" fmla="*/ 21600 h 21600"/>
              </a:gdLst>
              <a:ahLst/>
              <a:cxnLst/>
              <a:rect l="T1" t="T2" r="T3" b="T4"/>
              <a:pathLst>
                <a:path w="21600" h="21600">
                  <a:moveTo>
                    <a:pt x="15804" y="0"/>
                  </a:moveTo>
                  <a:lnTo>
                    <a:pt x="21600" y="20618"/>
                  </a:lnTo>
                  <a:lnTo>
                    <a:pt x="5795" y="21600"/>
                  </a:lnTo>
                  <a:lnTo>
                    <a:pt x="0" y="981"/>
                  </a:lnTo>
                  <a:lnTo>
                    <a:pt x="15804" y="0"/>
                  </a:lnTo>
                  <a:close/>
                </a:path>
              </a:pathLst>
            </a:custGeom>
            <a:solidFill>
              <a:srgbClr val="EFDDD8"/>
            </a:solidFill>
            <a:ln w="9525" cap="flat" cmpd="sng">
              <a:noFill/>
              <a:prstDash val="solid"/>
              <a:round/>
            </a:ln>
          </p:spPr>
          <p:txBody>
            <a:bodyPr rtlCol="0" anchor="ctr"/>
            <a:lstStyle/>
            <a:p>
              <a:pPr algn="ctr"/>
            </a:p>
          </p:txBody>
        </p:sp>
        <p:sp>
          <p:nvSpPr>
            <p:cNvPr id="779" name="曲线"/>
            <p:cNvSpPr/>
            <p:nvPr/>
          </p:nvSpPr>
          <p:spPr>
            <a:xfrm>
              <a:off x="8214361" y="4197773"/>
              <a:ext cx="691726" cy="1134533"/>
            </a:xfrm>
            <a:custGeom>
              <a:avLst/>
              <a:gdLst>
                <a:gd name="T1" fmla="*/ 0 w 21600"/>
                <a:gd name="T2" fmla="*/ 0 h 21600"/>
                <a:gd name="T3" fmla="*/ 21600 w 21600"/>
                <a:gd name="T4" fmla="*/ 21600 h 21600"/>
              </a:gdLst>
              <a:ahLst/>
              <a:cxnLst/>
              <a:rect l="T1" t="T2" r="T3" b="T4"/>
              <a:pathLst>
                <a:path w="21600" h="21600">
                  <a:moveTo>
                    <a:pt x="1377" y="20726"/>
                  </a:moveTo>
                  <a:cubicBezTo>
                    <a:pt x="2424" y="21062"/>
                    <a:pt x="5565" y="21600"/>
                    <a:pt x="6667" y="21264"/>
                  </a:cubicBezTo>
                  <a:cubicBezTo>
                    <a:pt x="12673" y="19416"/>
                    <a:pt x="12673" y="19416"/>
                    <a:pt x="12673" y="19416"/>
                  </a:cubicBezTo>
                  <a:cubicBezTo>
                    <a:pt x="14932" y="18711"/>
                    <a:pt x="16695" y="17568"/>
                    <a:pt x="17797" y="16191"/>
                  </a:cubicBezTo>
                  <a:cubicBezTo>
                    <a:pt x="20112" y="13336"/>
                    <a:pt x="20112" y="13336"/>
                    <a:pt x="20112" y="13336"/>
                  </a:cubicBezTo>
                  <a:cubicBezTo>
                    <a:pt x="21159" y="12093"/>
                    <a:pt x="21600" y="10682"/>
                    <a:pt x="21324" y="9271"/>
                  </a:cubicBezTo>
                  <a:cubicBezTo>
                    <a:pt x="20112" y="2149"/>
                    <a:pt x="20112" y="2149"/>
                    <a:pt x="20112" y="2149"/>
                  </a:cubicBezTo>
                  <a:cubicBezTo>
                    <a:pt x="19891" y="907"/>
                    <a:pt x="18073" y="0"/>
                    <a:pt x="16034" y="134"/>
                  </a:cubicBezTo>
                  <a:cubicBezTo>
                    <a:pt x="13995" y="268"/>
                    <a:pt x="12508" y="1377"/>
                    <a:pt x="12728" y="2620"/>
                  </a:cubicBezTo>
                  <a:cubicBezTo>
                    <a:pt x="14106" y="10581"/>
                    <a:pt x="14106" y="10581"/>
                    <a:pt x="14106" y="10581"/>
                  </a:cubicBezTo>
                  <a:cubicBezTo>
                    <a:pt x="10083" y="12093"/>
                    <a:pt x="10083" y="12093"/>
                    <a:pt x="10083" y="12093"/>
                  </a:cubicBezTo>
                  <a:cubicBezTo>
                    <a:pt x="2534" y="17636"/>
                    <a:pt x="2534" y="17636"/>
                    <a:pt x="2534" y="17636"/>
                  </a:cubicBezTo>
                  <a:cubicBezTo>
                    <a:pt x="771" y="18207"/>
                    <a:pt x="0" y="19550"/>
                    <a:pt x="936" y="20659"/>
                  </a:cubicBezTo>
                  <a:cubicBezTo>
                    <a:pt x="1102" y="20928"/>
                    <a:pt x="1046" y="20827"/>
                    <a:pt x="991" y="20760"/>
                  </a:cubicBezTo>
                  <a:cubicBezTo>
                    <a:pt x="991" y="20692"/>
                    <a:pt x="1046" y="20659"/>
                    <a:pt x="1377" y="20726"/>
                  </a:cubicBezTo>
                </a:path>
              </a:pathLst>
            </a:custGeom>
            <a:solidFill>
              <a:srgbClr val="FCD3B6"/>
            </a:solidFill>
            <a:ln w="9525" cap="flat" cmpd="sng">
              <a:noFill/>
              <a:prstDash val="solid"/>
              <a:round/>
            </a:ln>
          </p:spPr>
          <p:txBody>
            <a:bodyPr rtlCol="0" anchor="ctr"/>
            <a:lstStyle/>
            <a:p>
              <a:pPr algn="ctr"/>
            </a:p>
          </p:txBody>
        </p:sp>
        <p:sp>
          <p:nvSpPr>
            <p:cNvPr id="780" name="曲线"/>
            <p:cNvSpPr/>
            <p:nvPr/>
          </p:nvSpPr>
          <p:spPr>
            <a:xfrm>
              <a:off x="8221981" y="4192693"/>
              <a:ext cx="689186" cy="1138766"/>
            </a:xfrm>
            <a:custGeom>
              <a:avLst/>
              <a:gdLst>
                <a:gd name="T1" fmla="*/ 0 w 21600"/>
                <a:gd name="T2" fmla="*/ 0 h 21600"/>
                <a:gd name="T3" fmla="*/ 21600 w 21600"/>
                <a:gd name="T4" fmla="*/ 21600 h 21600"/>
              </a:gdLst>
              <a:ahLst/>
              <a:cxnLst/>
              <a:rect l="T1" t="T2" r="T3" b="T4"/>
              <a:pathLst>
                <a:path w="21600" h="21600">
                  <a:moveTo>
                    <a:pt x="1160" y="20762"/>
                  </a:moveTo>
                  <a:cubicBezTo>
                    <a:pt x="994" y="20963"/>
                    <a:pt x="994" y="20963"/>
                    <a:pt x="994" y="20963"/>
                  </a:cubicBezTo>
                  <a:cubicBezTo>
                    <a:pt x="1215" y="21030"/>
                    <a:pt x="1491" y="21097"/>
                    <a:pt x="1823" y="21164"/>
                  </a:cubicBezTo>
                  <a:cubicBezTo>
                    <a:pt x="2320" y="21265"/>
                    <a:pt x="2983" y="21365"/>
                    <a:pt x="3590" y="21466"/>
                  </a:cubicBezTo>
                  <a:cubicBezTo>
                    <a:pt x="4198" y="21533"/>
                    <a:pt x="4861" y="21600"/>
                    <a:pt x="5413" y="21600"/>
                  </a:cubicBezTo>
                  <a:cubicBezTo>
                    <a:pt x="5855" y="21600"/>
                    <a:pt x="6242" y="21566"/>
                    <a:pt x="6573" y="21466"/>
                  </a:cubicBezTo>
                  <a:cubicBezTo>
                    <a:pt x="6463" y="21298"/>
                    <a:pt x="6463" y="21298"/>
                    <a:pt x="6463" y="21298"/>
                  </a:cubicBezTo>
                  <a:cubicBezTo>
                    <a:pt x="6573" y="21466"/>
                    <a:pt x="6573" y="21466"/>
                    <a:pt x="6573" y="21466"/>
                  </a:cubicBezTo>
                  <a:cubicBezTo>
                    <a:pt x="12650" y="19657"/>
                    <a:pt x="12650" y="19657"/>
                    <a:pt x="12650" y="19657"/>
                  </a:cubicBezTo>
                  <a:cubicBezTo>
                    <a:pt x="12650" y="19657"/>
                    <a:pt x="12650" y="19657"/>
                    <a:pt x="12650" y="19657"/>
                  </a:cubicBezTo>
                  <a:cubicBezTo>
                    <a:pt x="14915" y="18887"/>
                    <a:pt x="16793" y="17748"/>
                    <a:pt x="17953" y="16342"/>
                  </a:cubicBezTo>
                  <a:cubicBezTo>
                    <a:pt x="20274" y="13495"/>
                    <a:pt x="20274" y="13495"/>
                    <a:pt x="20274" y="13495"/>
                  </a:cubicBezTo>
                  <a:cubicBezTo>
                    <a:pt x="21102" y="12457"/>
                    <a:pt x="21600" y="11285"/>
                    <a:pt x="21600" y="10113"/>
                  </a:cubicBezTo>
                  <a:cubicBezTo>
                    <a:pt x="21600" y="9845"/>
                    <a:pt x="21544" y="9577"/>
                    <a:pt x="21489" y="9309"/>
                  </a:cubicBezTo>
                  <a:cubicBezTo>
                    <a:pt x="20274" y="2210"/>
                    <a:pt x="20274" y="2210"/>
                    <a:pt x="20274" y="2210"/>
                  </a:cubicBezTo>
                  <a:cubicBezTo>
                    <a:pt x="20053" y="937"/>
                    <a:pt x="18285" y="0"/>
                    <a:pt x="16241" y="0"/>
                  </a:cubicBezTo>
                  <a:cubicBezTo>
                    <a:pt x="16075" y="0"/>
                    <a:pt x="15965" y="33"/>
                    <a:pt x="15799" y="33"/>
                  </a:cubicBezTo>
                  <a:cubicBezTo>
                    <a:pt x="15799" y="33"/>
                    <a:pt x="15799" y="33"/>
                    <a:pt x="15799" y="33"/>
                  </a:cubicBezTo>
                  <a:cubicBezTo>
                    <a:pt x="13755" y="167"/>
                    <a:pt x="12208" y="1239"/>
                    <a:pt x="12208" y="2478"/>
                  </a:cubicBezTo>
                  <a:cubicBezTo>
                    <a:pt x="12208" y="2545"/>
                    <a:pt x="12208" y="2645"/>
                    <a:pt x="12208" y="2712"/>
                  </a:cubicBezTo>
                  <a:cubicBezTo>
                    <a:pt x="13589" y="10548"/>
                    <a:pt x="13589" y="10548"/>
                    <a:pt x="13589" y="10548"/>
                  </a:cubicBezTo>
                  <a:cubicBezTo>
                    <a:pt x="9667" y="12022"/>
                    <a:pt x="9667" y="12022"/>
                    <a:pt x="9667" y="12022"/>
                  </a:cubicBezTo>
                  <a:cubicBezTo>
                    <a:pt x="2099" y="17547"/>
                    <a:pt x="2099" y="17547"/>
                    <a:pt x="2099" y="17547"/>
                  </a:cubicBezTo>
                  <a:cubicBezTo>
                    <a:pt x="2320" y="17681"/>
                    <a:pt x="2320" y="17681"/>
                    <a:pt x="2320" y="17681"/>
                  </a:cubicBezTo>
                  <a:cubicBezTo>
                    <a:pt x="2209" y="17480"/>
                    <a:pt x="2209" y="17480"/>
                    <a:pt x="2209" y="17480"/>
                  </a:cubicBezTo>
                  <a:cubicBezTo>
                    <a:pt x="828" y="17949"/>
                    <a:pt x="0" y="18820"/>
                    <a:pt x="0" y="19724"/>
                  </a:cubicBezTo>
                  <a:cubicBezTo>
                    <a:pt x="0" y="20093"/>
                    <a:pt x="110" y="20461"/>
                    <a:pt x="386" y="20796"/>
                  </a:cubicBezTo>
                  <a:cubicBezTo>
                    <a:pt x="441" y="20863"/>
                    <a:pt x="497" y="20896"/>
                    <a:pt x="497" y="20930"/>
                  </a:cubicBezTo>
                  <a:cubicBezTo>
                    <a:pt x="497" y="20930"/>
                    <a:pt x="497" y="20930"/>
                    <a:pt x="497" y="20930"/>
                  </a:cubicBezTo>
                  <a:cubicBezTo>
                    <a:pt x="497" y="20930"/>
                    <a:pt x="497" y="20930"/>
                    <a:pt x="497" y="20930"/>
                  </a:cubicBezTo>
                  <a:cubicBezTo>
                    <a:pt x="718" y="20896"/>
                    <a:pt x="718" y="20896"/>
                    <a:pt x="718" y="20896"/>
                  </a:cubicBezTo>
                  <a:cubicBezTo>
                    <a:pt x="497" y="20930"/>
                    <a:pt x="497" y="20930"/>
                    <a:pt x="497" y="20930"/>
                  </a:cubicBezTo>
                  <a:cubicBezTo>
                    <a:pt x="497" y="20930"/>
                    <a:pt x="497" y="20930"/>
                    <a:pt x="497" y="20930"/>
                  </a:cubicBezTo>
                  <a:cubicBezTo>
                    <a:pt x="718" y="20896"/>
                    <a:pt x="718" y="20896"/>
                    <a:pt x="718" y="20896"/>
                  </a:cubicBezTo>
                  <a:cubicBezTo>
                    <a:pt x="497" y="20930"/>
                    <a:pt x="497" y="20930"/>
                    <a:pt x="497" y="20930"/>
                  </a:cubicBezTo>
                  <a:cubicBezTo>
                    <a:pt x="773" y="20863"/>
                    <a:pt x="773" y="20863"/>
                    <a:pt x="773" y="20863"/>
                  </a:cubicBezTo>
                  <a:cubicBezTo>
                    <a:pt x="497" y="20930"/>
                    <a:pt x="497" y="20930"/>
                    <a:pt x="497" y="20930"/>
                  </a:cubicBezTo>
                  <a:cubicBezTo>
                    <a:pt x="497" y="20930"/>
                    <a:pt x="497" y="20930"/>
                    <a:pt x="497" y="20930"/>
                  </a:cubicBezTo>
                  <a:cubicBezTo>
                    <a:pt x="773" y="20863"/>
                    <a:pt x="773" y="20863"/>
                    <a:pt x="773" y="20863"/>
                  </a:cubicBezTo>
                  <a:cubicBezTo>
                    <a:pt x="497" y="20930"/>
                    <a:pt x="497" y="20930"/>
                    <a:pt x="497" y="20930"/>
                  </a:cubicBezTo>
                  <a:cubicBezTo>
                    <a:pt x="828" y="20863"/>
                    <a:pt x="828" y="20863"/>
                    <a:pt x="828" y="20863"/>
                  </a:cubicBezTo>
                  <a:cubicBezTo>
                    <a:pt x="497" y="20863"/>
                    <a:pt x="497" y="20863"/>
                    <a:pt x="497" y="20863"/>
                  </a:cubicBezTo>
                  <a:cubicBezTo>
                    <a:pt x="497" y="20896"/>
                    <a:pt x="497" y="20896"/>
                    <a:pt x="497" y="20930"/>
                  </a:cubicBezTo>
                  <a:cubicBezTo>
                    <a:pt x="828" y="20863"/>
                    <a:pt x="828" y="20863"/>
                    <a:pt x="828" y="20863"/>
                  </a:cubicBezTo>
                  <a:cubicBezTo>
                    <a:pt x="497" y="20863"/>
                    <a:pt x="497" y="20863"/>
                    <a:pt x="497" y="20863"/>
                  </a:cubicBezTo>
                  <a:cubicBezTo>
                    <a:pt x="828" y="20863"/>
                    <a:pt x="828" y="20863"/>
                    <a:pt x="828" y="20863"/>
                  </a:cubicBezTo>
                  <a:cubicBezTo>
                    <a:pt x="497" y="20829"/>
                    <a:pt x="497" y="20829"/>
                    <a:pt x="497" y="20829"/>
                  </a:cubicBezTo>
                  <a:cubicBezTo>
                    <a:pt x="497" y="20863"/>
                    <a:pt x="497" y="20863"/>
                    <a:pt x="497" y="20863"/>
                  </a:cubicBezTo>
                  <a:cubicBezTo>
                    <a:pt x="828" y="20863"/>
                    <a:pt x="828" y="20863"/>
                    <a:pt x="828" y="20863"/>
                  </a:cubicBezTo>
                  <a:cubicBezTo>
                    <a:pt x="497" y="20829"/>
                    <a:pt x="497" y="20829"/>
                    <a:pt x="497" y="20829"/>
                  </a:cubicBezTo>
                  <a:cubicBezTo>
                    <a:pt x="828" y="20863"/>
                    <a:pt x="828" y="20863"/>
                    <a:pt x="828" y="20863"/>
                  </a:cubicBezTo>
                  <a:cubicBezTo>
                    <a:pt x="552" y="20762"/>
                    <a:pt x="552" y="20762"/>
                    <a:pt x="552" y="20762"/>
                  </a:cubicBezTo>
                  <a:cubicBezTo>
                    <a:pt x="497" y="20796"/>
                    <a:pt x="497" y="20829"/>
                    <a:pt x="497" y="20829"/>
                  </a:cubicBezTo>
                  <a:cubicBezTo>
                    <a:pt x="828" y="20863"/>
                    <a:pt x="828" y="20863"/>
                    <a:pt x="828" y="20863"/>
                  </a:cubicBezTo>
                  <a:cubicBezTo>
                    <a:pt x="552" y="20762"/>
                    <a:pt x="552" y="20762"/>
                    <a:pt x="552" y="20762"/>
                  </a:cubicBezTo>
                  <a:cubicBezTo>
                    <a:pt x="828" y="20863"/>
                    <a:pt x="828" y="20863"/>
                    <a:pt x="828" y="20863"/>
                  </a:cubicBezTo>
                  <a:cubicBezTo>
                    <a:pt x="662" y="20695"/>
                    <a:pt x="662" y="20695"/>
                    <a:pt x="662" y="20695"/>
                  </a:cubicBezTo>
                  <a:cubicBezTo>
                    <a:pt x="607" y="20729"/>
                    <a:pt x="552" y="20729"/>
                    <a:pt x="552" y="20762"/>
                  </a:cubicBezTo>
                  <a:cubicBezTo>
                    <a:pt x="828" y="20863"/>
                    <a:pt x="828" y="20863"/>
                    <a:pt x="828" y="20863"/>
                  </a:cubicBezTo>
                  <a:cubicBezTo>
                    <a:pt x="662" y="20695"/>
                    <a:pt x="662" y="20695"/>
                    <a:pt x="662" y="20695"/>
                  </a:cubicBezTo>
                  <a:cubicBezTo>
                    <a:pt x="828" y="20863"/>
                    <a:pt x="828" y="20863"/>
                    <a:pt x="828" y="20863"/>
                  </a:cubicBezTo>
                  <a:cubicBezTo>
                    <a:pt x="773" y="20662"/>
                    <a:pt x="773" y="20662"/>
                    <a:pt x="773" y="20662"/>
                  </a:cubicBezTo>
                  <a:cubicBezTo>
                    <a:pt x="773" y="20662"/>
                    <a:pt x="718" y="20695"/>
                    <a:pt x="662" y="20695"/>
                  </a:cubicBezTo>
                  <a:cubicBezTo>
                    <a:pt x="828" y="20863"/>
                    <a:pt x="828" y="20863"/>
                    <a:pt x="828" y="20863"/>
                  </a:cubicBezTo>
                  <a:cubicBezTo>
                    <a:pt x="773" y="20662"/>
                    <a:pt x="773" y="20662"/>
                    <a:pt x="773" y="20662"/>
                  </a:cubicBezTo>
                  <a:cubicBezTo>
                    <a:pt x="828" y="20863"/>
                    <a:pt x="828" y="20863"/>
                    <a:pt x="828" y="20863"/>
                  </a:cubicBezTo>
                  <a:cubicBezTo>
                    <a:pt x="828" y="20662"/>
                    <a:pt x="828" y="20662"/>
                    <a:pt x="828" y="20662"/>
                  </a:cubicBezTo>
                  <a:cubicBezTo>
                    <a:pt x="828" y="20662"/>
                    <a:pt x="828" y="20662"/>
                    <a:pt x="828" y="20662"/>
                  </a:cubicBezTo>
                  <a:cubicBezTo>
                    <a:pt x="828" y="20662"/>
                    <a:pt x="828" y="20662"/>
                    <a:pt x="773" y="20662"/>
                  </a:cubicBezTo>
                  <a:cubicBezTo>
                    <a:pt x="828" y="20863"/>
                    <a:pt x="828" y="20863"/>
                    <a:pt x="828" y="20863"/>
                  </a:cubicBezTo>
                  <a:cubicBezTo>
                    <a:pt x="828" y="20662"/>
                    <a:pt x="828" y="20662"/>
                    <a:pt x="828" y="20662"/>
                  </a:cubicBezTo>
                  <a:cubicBezTo>
                    <a:pt x="828" y="20863"/>
                    <a:pt x="828" y="20863"/>
                    <a:pt x="828" y="20863"/>
                  </a:cubicBezTo>
                  <a:cubicBezTo>
                    <a:pt x="939" y="20695"/>
                    <a:pt x="939" y="20695"/>
                    <a:pt x="939" y="20695"/>
                  </a:cubicBezTo>
                  <a:cubicBezTo>
                    <a:pt x="939" y="20695"/>
                    <a:pt x="883" y="20662"/>
                    <a:pt x="828" y="20662"/>
                  </a:cubicBezTo>
                  <a:cubicBezTo>
                    <a:pt x="828" y="20863"/>
                    <a:pt x="828" y="20863"/>
                    <a:pt x="828" y="20863"/>
                  </a:cubicBezTo>
                  <a:cubicBezTo>
                    <a:pt x="939" y="20695"/>
                    <a:pt x="939" y="20695"/>
                    <a:pt x="939" y="20695"/>
                  </a:cubicBezTo>
                  <a:cubicBezTo>
                    <a:pt x="828" y="20863"/>
                    <a:pt x="828" y="20863"/>
                    <a:pt x="828" y="20863"/>
                  </a:cubicBezTo>
                  <a:cubicBezTo>
                    <a:pt x="1049" y="20729"/>
                    <a:pt x="1049" y="20729"/>
                    <a:pt x="1049" y="20729"/>
                  </a:cubicBezTo>
                  <a:cubicBezTo>
                    <a:pt x="1049" y="20729"/>
                    <a:pt x="994" y="20695"/>
                    <a:pt x="939" y="20695"/>
                  </a:cubicBezTo>
                  <a:cubicBezTo>
                    <a:pt x="828" y="20863"/>
                    <a:pt x="828" y="20863"/>
                    <a:pt x="828" y="20863"/>
                  </a:cubicBezTo>
                  <a:cubicBezTo>
                    <a:pt x="1049" y="20729"/>
                    <a:pt x="1049" y="20729"/>
                    <a:pt x="1049" y="20729"/>
                  </a:cubicBezTo>
                  <a:cubicBezTo>
                    <a:pt x="828" y="20863"/>
                    <a:pt x="828" y="20863"/>
                    <a:pt x="828" y="20863"/>
                  </a:cubicBezTo>
                  <a:cubicBezTo>
                    <a:pt x="1104" y="20762"/>
                    <a:pt x="1104" y="20762"/>
                    <a:pt x="1104" y="20762"/>
                  </a:cubicBezTo>
                  <a:cubicBezTo>
                    <a:pt x="1104" y="20762"/>
                    <a:pt x="1104" y="20762"/>
                    <a:pt x="1049" y="20729"/>
                  </a:cubicBezTo>
                  <a:cubicBezTo>
                    <a:pt x="828" y="20863"/>
                    <a:pt x="828" y="20863"/>
                    <a:pt x="828" y="20863"/>
                  </a:cubicBezTo>
                  <a:cubicBezTo>
                    <a:pt x="1104" y="20762"/>
                    <a:pt x="1104" y="20762"/>
                    <a:pt x="1104" y="20762"/>
                  </a:cubicBezTo>
                  <a:cubicBezTo>
                    <a:pt x="828" y="20863"/>
                    <a:pt x="828" y="20863"/>
                    <a:pt x="828" y="20863"/>
                  </a:cubicBezTo>
                  <a:cubicBezTo>
                    <a:pt x="1104" y="20796"/>
                    <a:pt x="1104" y="20796"/>
                    <a:pt x="1104" y="20796"/>
                  </a:cubicBezTo>
                  <a:cubicBezTo>
                    <a:pt x="1104" y="20762"/>
                    <a:pt x="1104" y="20762"/>
                    <a:pt x="1104" y="20762"/>
                  </a:cubicBezTo>
                  <a:cubicBezTo>
                    <a:pt x="828" y="20863"/>
                    <a:pt x="828" y="20863"/>
                    <a:pt x="828" y="20863"/>
                  </a:cubicBezTo>
                  <a:cubicBezTo>
                    <a:pt x="1104" y="20796"/>
                    <a:pt x="1104" y="20796"/>
                    <a:pt x="1104" y="20796"/>
                  </a:cubicBezTo>
                  <a:cubicBezTo>
                    <a:pt x="939" y="20829"/>
                    <a:pt x="939" y="20829"/>
                    <a:pt x="939" y="20829"/>
                  </a:cubicBezTo>
                  <a:cubicBezTo>
                    <a:pt x="1104" y="20796"/>
                    <a:pt x="1104" y="20796"/>
                    <a:pt x="1104" y="20796"/>
                  </a:cubicBezTo>
                  <a:cubicBezTo>
                    <a:pt x="1104" y="20796"/>
                    <a:pt x="1104" y="20796"/>
                    <a:pt x="1104" y="20796"/>
                  </a:cubicBezTo>
                  <a:cubicBezTo>
                    <a:pt x="939" y="20829"/>
                    <a:pt x="939" y="20829"/>
                    <a:pt x="939" y="20829"/>
                  </a:cubicBezTo>
                  <a:cubicBezTo>
                    <a:pt x="1104" y="20796"/>
                    <a:pt x="1104" y="20796"/>
                    <a:pt x="1104" y="20796"/>
                  </a:cubicBezTo>
                  <a:cubicBezTo>
                    <a:pt x="1104" y="20796"/>
                    <a:pt x="1104" y="20796"/>
                    <a:pt x="1104" y="20796"/>
                  </a:cubicBezTo>
                  <a:cubicBezTo>
                    <a:pt x="1104" y="20796"/>
                    <a:pt x="1104" y="20796"/>
                    <a:pt x="1104" y="20796"/>
                  </a:cubicBezTo>
                  <a:cubicBezTo>
                    <a:pt x="1049" y="20796"/>
                    <a:pt x="1049" y="20796"/>
                    <a:pt x="1049" y="20796"/>
                  </a:cubicBezTo>
                  <a:cubicBezTo>
                    <a:pt x="1104" y="20796"/>
                    <a:pt x="1104" y="20796"/>
                    <a:pt x="1104" y="20796"/>
                  </a:cubicBezTo>
                  <a:cubicBezTo>
                    <a:pt x="1104" y="20796"/>
                    <a:pt x="1104" y="20796"/>
                    <a:pt x="1104" y="20796"/>
                  </a:cubicBezTo>
                  <a:cubicBezTo>
                    <a:pt x="1049" y="20796"/>
                    <a:pt x="1049" y="20796"/>
                    <a:pt x="1049" y="20796"/>
                  </a:cubicBezTo>
                  <a:cubicBezTo>
                    <a:pt x="1104" y="20796"/>
                    <a:pt x="1104" y="20796"/>
                    <a:pt x="1104" y="20796"/>
                  </a:cubicBezTo>
                  <a:cubicBezTo>
                    <a:pt x="939" y="20796"/>
                    <a:pt x="939" y="20796"/>
                    <a:pt x="939" y="20796"/>
                  </a:cubicBezTo>
                  <a:cubicBezTo>
                    <a:pt x="1104" y="20829"/>
                    <a:pt x="1104" y="20829"/>
                    <a:pt x="1104" y="20829"/>
                  </a:cubicBezTo>
                  <a:cubicBezTo>
                    <a:pt x="1104" y="20796"/>
                    <a:pt x="1104" y="20796"/>
                    <a:pt x="1104" y="20796"/>
                  </a:cubicBezTo>
                  <a:cubicBezTo>
                    <a:pt x="939" y="20796"/>
                    <a:pt x="939" y="20796"/>
                    <a:pt x="939" y="20796"/>
                  </a:cubicBezTo>
                  <a:cubicBezTo>
                    <a:pt x="1104" y="20829"/>
                    <a:pt x="1104" y="20829"/>
                    <a:pt x="1104" y="20829"/>
                  </a:cubicBezTo>
                  <a:cubicBezTo>
                    <a:pt x="883" y="20796"/>
                    <a:pt x="883" y="20796"/>
                    <a:pt x="883" y="20796"/>
                  </a:cubicBezTo>
                  <a:cubicBezTo>
                    <a:pt x="1049" y="20896"/>
                    <a:pt x="1049" y="20896"/>
                    <a:pt x="1049" y="20896"/>
                  </a:cubicBezTo>
                  <a:cubicBezTo>
                    <a:pt x="1104" y="20863"/>
                    <a:pt x="1104" y="20829"/>
                    <a:pt x="1104" y="20829"/>
                  </a:cubicBezTo>
                  <a:cubicBezTo>
                    <a:pt x="883" y="20796"/>
                    <a:pt x="883" y="20796"/>
                    <a:pt x="883" y="20796"/>
                  </a:cubicBezTo>
                  <a:cubicBezTo>
                    <a:pt x="1049" y="20896"/>
                    <a:pt x="1049" y="20896"/>
                    <a:pt x="1049" y="20896"/>
                  </a:cubicBezTo>
                  <a:cubicBezTo>
                    <a:pt x="883" y="20796"/>
                    <a:pt x="883" y="20796"/>
                    <a:pt x="883" y="20796"/>
                  </a:cubicBezTo>
                  <a:cubicBezTo>
                    <a:pt x="883" y="20930"/>
                    <a:pt x="883" y="20930"/>
                    <a:pt x="883" y="20930"/>
                  </a:cubicBezTo>
                  <a:cubicBezTo>
                    <a:pt x="939" y="20930"/>
                    <a:pt x="994" y="20930"/>
                    <a:pt x="1049" y="20896"/>
                  </a:cubicBezTo>
                  <a:cubicBezTo>
                    <a:pt x="883" y="20796"/>
                    <a:pt x="883" y="20796"/>
                    <a:pt x="883" y="20796"/>
                  </a:cubicBezTo>
                  <a:cubicBezTo>
                    <a:pt x="883" y="20930"/>
                    <a:pt x="883" y="20930"/>
                    <a:pt x="883" y="20930"/>
                  </a:cubicBezTo>
                  <a:cubicBezTo>
                    <a:pt x="883" y="20896"/>
                    <a:pt x="883" y="20896"/>
                    <a:pt x="883" y="20896"/>
                  </a:cubicBezTo>
                  <a:cubicBezTo>
                    <a:pt x="883" y="20930"/>
                    <a:pt x="883" y="20930"/>
                    <a:pt x="883" y="20930"/>
                  </a:cubicBezTo>
                  <a:cubicBezTo>
                    <a:pt x="883" y="20930"/>
                    <a:pt x="883" y="20930"/>
                    <a:pt x="883" y="20930"/>
                  </a:cubicBezTo>
                  <a:cubicBezTo>
                    <a:pt x="883" y="20896"/>
                    <a:pt x="883" y="20896"/>
                    <a:pt x="883" y="20896"/>
                  </a:cubicBezTo>
                  <a:cubicBezTo>
                    <a:pt x="883" y="20930"/>
                    <a:pt x="883" y="20930"/>
                    <a:pt x="883" y="20930"/>
                  </a:cubicBezTo>
                  <a:cubicBezTo>
                    <a:pt x="883" y="20930"/>
                    <a:pt x="939" y="20930"/>
                    <a:pt x="994" y="20963"/>
                  </a:cubicBezTo>
                  <a:cubicBezTo>
                    <a:pt x="994" y="20963"/>
                    <a:pt x="994" y="20963"/>
                    <a:pt x="994" y="20963"/>
                  </a:cubicBezTo>
                  <a:cubicBezTo>
                    <a:pt x="1160" y="20762"/>
                    <a:pt x="1160" y="20762"/>
                    <a:pt x="1160" y="20762"/>
                  </a:cubicBezTo>
                  <a:cubicBezTo>
                    <a:pt x="1270" y="20595"/>
                    <a:pt x="1270" y="20595"/>
                    <a:pt x="1270" y="20595"/>
                  </a:cubicBezTo>
                  <a:cubicBezTo>
                    <a:pt x="1160" y="20561"/>
                    <a:pt x="1049" y="20528"/>
                    <a:pt x="883" y="20528"/>
                  </a:cubicBezTo>
                  <a:cubicBezTo>
                    <a:pt x="828" y="20528"/>
                    <a:pt x="773" y="20528"/>
                    <a:pt x="718" y="20561"/>
                  </a:cubicBezTo>
                  <a:cubicBezTo>
                    <a:pt x="607" y="20561"/>
                    <a:pt x="552" y="20628"/>
                    <a:pt x="497" y="20662"/>
                  </a:cubicBezTo>
                  <a:cubicBezTo>
                    <a:pt x="497" y="20729"/>
                    <a:pt x="441" y="20762"/>
                    <a:pt x="441" y="20796"/>
                  </a:cubicBezTo>
                  <a:cubicBezTo>
                    <a:pt x="441" y="20829"/>
                    <a:pt x="497" y="20863"/>
                    <a:pt x="497" y="20896"/>
                  </a:cubicBezTo>
                  <a:cubicBezTo>
                    <a:pt x="497" y="20930"/>
                    <a:pt x="497" y="20930"/>
                    <a:pt x="497" y="20930"/>
                  </a:cubicBezTo>
                  <a:cubicBezTo>
                    <a:pt x="552" y="20963"/>
                    <a:pt x="552" y="20963"/>
                    <a:pt x="552" y="20963"/>
                  </a:cubicBezTo>
                  <a:cubicBezTo>
                    <a:pt x="552" y="20997"/>
                    <a:pt x="552" y="20997"/>
                    <a:pt x="552" y="20997"/>
                  </a:cubicBezTo>
                  <a:cubicBezTo>
                    <a:pt x="552" y="20997"/>
                    <a:pt x="552" y="20997"/>
                    <a:pt x="552" y="20997"/>
                  </a:cubicBezTo>
                  <a:cubicBezTo>
                    <a:pt x="607" y="21030"/>
                    <a:pt x="607" y="21030"/>
                    <a:pt x="607" y="21030"/>
                  </a:cubicBezTo>
                  <a:cubicBezTo>
                    <a:pt x="662" y="21030"/>
                    <a:pt x="662" y="21064"/>
                    <a:pt x="718" y="21064"/>
                  </a:cubicBezTo>
                  <a:cubicBezTo>
                    <a:pt x="718" y="21064"/>
                    <a:pt x="773" y="21064"/>
                    <a:pt x="828" y="21064"/>
                  </a:cubicBezTo>
                  <a:cubicBezTo>
                    <a:pt x="828" y="21064"/>
                    <a:pt x="828" y="21064"/>
                    <a:pt x="828" y="21064"/>
                  </a:cubicBezTo>
                  <a:cubicBezTo>
                    <a:pt x="828" y="21064"/>
                    <a:pt x="828" y="21064"/>
                    <a:pt x="883" y="21064"/>
                  </a:cubicBezTo>
                  <a:cubicBezTo>
                    <a:pt x="939" y="21064"/>
                    <a:pt x="994" y="21064"/>
                    <a:pt x="1049" y="21030"/>
                  </a:cubicBezTo>
                  <a:cubicBezTo>
                    <a:pt x="1049" y="21030"/>
                    <a:pt x="1104" y="20997"/>
                    <a:pt x="1104" y="20963"/>
                  </a:cubicBezTo>
                  <a:cubicBezTo>
                    <a:pt x="1160" y="20963"/>
                    <a:pt x="1160" y="20930"/>
                    <a:pt x="1160" y="20896"/>
                  </a:cubicBezTo>
                  <a:cubicBezTo>
                    <a:pt x="1160" y="20896"/>
                    <a:pt x="1160" y="20896"/>
                    <a:pt x="1160" y="20863"/>
                  </a:cubicBezTo>
                  <a:cubicBezTo>
                    <a:pt x="1160" y="20863"/>
                    <a:pt x="1160" y="20863"/>
                    <a:pt x="1160" y="20829"/>
                  </a:cubicBezTo>
                  <a:cubicBezTo>
                    <a:pt x="1160" y="20829"/>
                    <a:pt x="1160" y="20829"/>
                    <a:pt x="1160" y="20796"/>
                  </a:cubicBezTo>
                  <a:cubicBezTo>
                    <a:pt x="1104" y="20796"/>
                    <a:pt x="1104" y="20762"/>
                    <a:pt x="1104" y="20729"/>
                  </a:cubicBezTo>
                  <a:cubicBezTo>
                    <a:pt x="1049" y="20695"/>
                    <a:pt x="1049" y="20662"/>
                    <a:pt x="994" y="20595"/>
                  </a:cubicBezTo>
                  <a:cubicBezTo>
                    <a:pt x="773" y="20327"/>
                    <a:pt x="662" y="20026"/>
                    <a:pt x="662" y="19724"/>
                  </a:cubicBezTo>
                  <a:cubicBezTo>
                    <a:pt x="662" y="18954"/>
                    <a:pt x="1325" y="18217"/>
                    <a:pt x="2485" y="17849"/>
                  </a:cubicBezTo>
                  <a:cubicBezTo>
                    <a:pt x="2541" y="17815"/>
                    <a:pt x="2541" y="17815"/>
                    <a:pt x="2541" y="17815"/>
                  </a:cubicBezTo>
                  <a:cubicBezTo>
                    <a:pt x="10109" y="12323"/>
                    <a:pt x="10109" y="12323"/>
                    <a:pt x="10109" y="12323"/>
                  </a:cubicBezTo>
                  <a:cubicBezTo>
                    <a:pt x="14307" y="10749"/>
                    <a:pt x="14307" y="10749"/>
                    <a:pt x="14307" y="10749"/>
                  </a:cubicBezTo>
                  <a:cubicBezTo>
                    <a:pt x="12871" y="2679"/>
                    <a:pt x="12871" y="2679"/>
                    <a:pt x="12871" y="2679"/>
                  </a:cubicBezTo>
                  <a:cubicBezTo>
                    <a:pt x="12871" y="2612"/>
                    <a:pt x="12871" y="2545"/>
                    <a:pt x="12871" y="2478"/>
                  </a:cubicBezTo>
                  <a:cubicBezTo>
                    <a:pt x="12871" y="1440"/>
                    <a:pt x="14142" y="535"/>
                    <a:pt x="15909" y="435"/>
                  </a:cubicBezTo>
                  <a:cubicBezTo>
                    <a:pt x="15965" y="435"/>
                    <a:pt x="15965" y="435"/>
                    <a:pt x="15965" y="435"/>
                  </a:cubicBezTo>
                  <a:cubicBezTo>
                    <a:pt x="15909" y="435"/>
                    <a:pt x="15909" y="435"/>
                    <a:pt x="15909" y="435"/>
                  </a:cubicBezTo>
                  <a:cubicBezTo>
                    <a:pt x="16020" y="435"/>
                    <a:pt x="16130" y="401"/>
                    <a:pt x="16241" y="401"/>
                  </a:cubicBezTo>
                  <a:cubicBezTo>
                    <a:pt x="17953" y="401"/>
                    <a:pt x="19445" y="1205"/>
                    <a:pt x="19611" y="2243"/>
                  </a:cubicBezTo>
                  <a:cubicBezTo>
                    <a:pt x="20826" y="9343"/>
                    <a:pt x="20826" y="9343"/>
                    <a:pt x="20826" y="9343"/>
                  </a:cubicBezTo>
                  <a:cubicBezTo>
                    <a:pt x="20881" y="9611"/>
                    <a:pt x="20937" y="9879"/>
                    <a:pt x="20937" y="10113"/>
                  </a:cubicBezTo>
                  <a:cubicBezTo>
                    <a:pt x="20937" y="11218"/>
                    <a:pt x="20495" y="12323"/>
                    <a:pt x="19666" y="13328"/>
                  </a:cubicBezTo>
                  <a:cubicBezTo>
                    <a:pt x="17346" y="16174"/>
                    <a:pt x="17346" y="16174"/>
                    <a:pt x="17346" y="16174"/>
                  </a:cubicBezTo>
                  <a:cubicBezTo>
                    <a:pt x="16241" y="17480"/>
                    <a:pt x="14528" y="18586"/>
                    <a:pt x="12319" y="19289"/>
                  </a:cubicBezTo>
                  <a:cubicBezTo>
                    <a:pt x="12484" y="19456"/>
                    <a:pt x="12484" y="19456"/>
                    <a:pt x="12484" y="19456"/>
                  </a:cubicBezTo>
                  <a:cubicBezTo>
                    <a:pt x="12374" y="19289"/>
                    <a:pt x="12374" y="19289"/>
                    <a:pt x="12374" y="19289"/>
                  </a:cubicBezTo>
                  <a:cubicBezTo>
                    <a:pt x="6297" y="21097"/>
                    <a:pt x="6297" y="21097"/>
                    <a:pt x="6297" y="21097"/>
                  </a:cubicBezTo>
                  <a:cubicBezTo>
                    <a:pt x="6297" y="21097"/>
                    <a:pt x="6297" y="21097"/>
                    <a:pt x="6297" y="21097"/>
                  </a:cubicBezTo>
                  <a:cubicBezTo>
                    <a:pt x="6131" y="21164"/>
                    <a:pt x="5800" y="21198"/>
                    <a:pt x="5413" y="21198"/>
                  </a:cubicBezTo>
                  <a:cubicBezTo>
                    <a:pt x="4750" y="21198"/>
                    <a:pt x="3922" y="21097"/>
                    <a:pt x="3148" y="20997"/>
                  </a:cubicBezTo>
                  <a:cubicBezTo>
                    <a:pt x="2762" y="20930"/>
                    <a:pt x="2375" y="20863"/>
                    <a:pt x="2043" y="20796"/>
                  </a:cubicBezTo>
                  <a:cubicBezTo>
                    <a:pt x="1767" y="20729"/>
                    <a:pt x="1491" y="20662"/>
                    <a:pt x="1270" y="20595"/>
                  </a:cubicBezTo>
                  <a:cubicBezTo>
                    <a:pt x="1270" y="20595"/>
                    <a:pt x="1270" y="20595"/>
                    <a:pt x="1270" y="20595"/>
                  </a:cubicBezTo>
                  <a:cubicBezTo>
                    <a:pt x="1160" y="20762"/>
                    <a:pt x="1160" y="20762"/>
                    <a:pt x="1160" y="20762"/>
                  </a:cubicBezTo>
                </a:path>
              </a:pathLst>
            </a:custGeom>
            <a:solidFill>
              <a:srgbClr val="640917"/>
            </a:solidFill>
            <a:ln w="9525" cap="flat" cmpd="sng">
              <a:noFill/>
              <a:prstDash val="solid"/>
              <a:round/>
            </a:ln>
          </p:spPr>
          <p:txBody>
            <a:bodyPr rtlCol="0" anchor="ctr"/>
            <a:lstStyle/>
            <a:p>
              <a:pPr algn="ctr"/>
            </a:p>
          </p:txBody>
        </p:sp>
        <p:sp>
          <p:nvSpPr>
            <p:cNvPr id="781" name="曲线"/>
            <p:cNvSpPr/>
            <p:nvPr/>
          </p:nvSpPr>
          <p:spPr>
            <a:xfrm>
              <a:off x="7528561" y="4003039"/>
              <a:ext cx="1311486" cy="1496060"/>
            </a:xfrm>
            <a:custGeom>
              <a:avLst/>
              <a:gdLst>
                <a:gd name="T1" fmla="*/ 0 w 21600"/>
                <a:gd name="T2" fmla="*/ 0 h 21600"/>
                <a:gd name="T3" fmla="*/ 21600 w 21600"/>
                <a:gd name="T4" fmla="*/ 21600 h 21600"/>
              </a:gdLst>
              <a:ahLst/>
              <a:cxnLst/>
              <a:rect l="T1" t="T2" r="T3" b="T4"/>
              <a:pathLst>
                <a:path w="21600" h="21600">
                  <a:moveTo>
                    <a:pt x="14942" y="18871"/>
                  </a:moveTo>
                  <a:cubicBezTo>
                    <a:pt x="11890" y="20146"/>
                    <a:pt x="11890" y="20146"/>
                    <a:pt x="11890" y="20146"/>
                  </a:cubicBezTo>
                  <a:cubicBezTo>
                    <a:pt x="11076" y="21600"/>
                    <a:pt x="11076" y="21600"/>
                    <a:pt x="11076" y="21600"/>
                  </a:cubicBezTo>
                  <a:cubicBezTo>
                    <a:pt x="0" y="16780"/>
                    <a:pt x="0" y="16780"/>
                    <a:pt x="0" y="16780"/>
                  </a:cubicBezTo>
                  <a:cubicBezTo>
                    <a:pt x="959" y="15122"/>
                    <a:pt x="959" y="15122"/>
                    <a:pt x="959" y="15122"/>
                  </a:cubicBezTo>
                  <a:cubicBezTo>
                    <a:pt x="407" y="13107"/>
                    <a:pt x="901" y="11807"/>
                    <a:pt x="2587" y="8823"/>
                  </a:cubicBezTo>
                  <a:cubicBezTo>
                    <a:pt x="7587" y="0"/>
                    <a:pt x="7587" y="0"/>
                    <a:pt x="7587" y="0"/>
                  </a:cubicBezTo>
                  <a:cubicBezTo>
                    <a:pt x="21600" y="6120"/>
                    <a:pt x="21600" y="6120"/>
                    <a:pt x="21600" y="6120"/>
                  </a:cubicBezTo>
                  <a:cubicBezTo>
                    <a:pt x="17820" y="12827"/>
                    <a:pt x="17820" y="12827"/>
                    <a:pt x="17820" y="12827"/>
                  </a:cubicBezTo>
                  <a:cubicBezTo>
                    <a:pt x="14942" y="18871"/>
                    <a:pt x="14942" y="18871"/>
                    <a:pt x="14942" y="18871"/>
                  </a:cubicBezTo>
                </a:path>
              </a:pathLst>
            </a:custGeom>
            <a:solidFill>
              <a:srgbClr val="FCD3B6"/>
            </a:solidFill>
            <a:ln w="9525" cap="flat" cmpd="sng">
              <a:noFill/>
              <a:prstDash val="solid"/>
              <a:round/>
            </a:ln>
          </p:spPr>
          <p:txBody>
            <a:bodyPr rtlCol="0" anchor="ctr"/>
            <a:lstStyle/>
            <a:p>
              <a:pPr algn="ctr"/>
            </a:p>
          </p:txBody>
        </p:sp>
        <p:sp>
          <p:nvSpPr>
            <p:cNvPr id="782" name="曲线"/>
            <p:cNvSpPr/>
            <p:nvPr/>
          </p:nvSpPr>
          <p:spPr>
            <a:xfrm>
              <a:off x="7514168" y="3990339"/>
              <a:ext cx="1341119" cy="1523153"/>
            </a:xfrm>
            <a:custGeom>
              <a:avLst/>
              <a:gdLst>
                <a:gd name="T1" fmla="*/ 0 w 21600"/>
                <a:gd name="T2" fmla="*/ 0 h 21600"/>
                <a:gd name="T3" fmla="*/ 21600 w 21600"/>
                <a:gd name="T4" fmla="*/ 21600 h 21600"/>
              </a:gdLst>
              <a:ahLst/>
              <a:cxnLst/>
              <a:rect l="T1" t="T2" r="T3" b="T4"/>
              <a:pathLst>
                <a:path w="21600" h="21600">
                  <a:moveTo>
                    <a:pt x="14778" y="18596"/>
                  </a:moveTo>
                  <a:cubicBezTo>
                    <a:pt x="11737" y="19847"/>
                    <a:pt x="11737" y="19847"/>
                    <a:pt x="11737" y="19847"/>
                  </a:cubicBezTo>
                  <a:cubicBezTo>
                    <a:pt x="10970" y="21199"/>
                    <a:pt x="10970" y="21199"/>
                    <a:pt x="10970" y="21199"/>
                  </a:cubicBezTo>
                  <a:cubicBezTo>
                    <a:pt x="483" y="16594"/>
                    <a:pt x="483" y="16594"/>
                    <a:pt x="483" y="16594"/>
                  </a:cubicBezTo>
                  <a:cubicBezTo>
                    <a:pt x="1335" y="15067"/>
                    <a:pt x="1335" y="15067"/>
                    <a:pt x="1335" y="15067"/>
                  </a:cubicBezTo>
                  <a:cubicBezTo>
                    <a:pt x="1307" y="15017"/>
                    <a:pt x="1307" y="15017"/>
                    <a:pt x="1307" y="15017"/>
                  </a:cubicBezTo>
                  <a:cubicBezTo>
                    <a:pt x="1193" y="14516"/>
                    <a:pt x="1136" y="14066"/>
                    <a:pt x="1136" y="13615"/>
                  </a:cubicBezTo>
                  <a:cubicBezTo>
                    <a:pt x="1136" y="12965"/>
                    <a:pt x="1250" y="12339"/>
                    <a:pt x="1563" y="11613"/>
                  </a:cubicBezTo>
                  <a:cubicBezTo>
                    <a:pt x="1847" y="10862"/>
                    <a:pt x="2302" y="10011"/>
                    <a:pt x="2898" y="8910"/>
                  </a:cubicBezTo>
                  <a:cubicBezTo>
                    <a:pt x="7702" y="400"/>
                    <a:pt x="7702" y="400"/>
                    <a:pt x="7702" y="400"/>
                  </a:cubicBezTo>
                  <a:cubicBezTo>
                    <a:pt x="21116" y="6282"/>
                    <a:pt x="21116" y="6282"/>
                    <a:pt x="21116" y="6282"/>
                  </a:cubicBezTo>
                  <a:cubicBezTo>
                    <a:pt x="17478" y="12714"/>
                    <a:pt x="17478" y="12714"/>
                    <a:pt x="17478" y="12714"/>
                  </a:cubicBezTo>
                  <a:cubicBezTo>
                    <a:pt x="17450" y="12789"/>
                    <a:pt x="17478" y="12889"/>
                    <a:pt x="17564" y="12914"/>
                  </a:cubicBezTo>
                  <a:cubicBezTo>
                    <a:pt x="17649" y="12965"/>
                    <a:pt x="17763" y="12939"/>
                    <a:pt x="17791" y="12864"/>
                  </a:cubicBezTo>
                  <a:cubicBezTo>
                    <a:pt x="21600" y="6132"/>
                    <a:pt x="21600" y="6132"/>
                    <a:pt x="21600" y="6132"/>
                  </a:cubicBezTo>
                  <a:cubicBezTo>
                    <a:pt x="7560" y="0"/>
                    <a:pt x="7560" y="0"/>
                    <a:pt x="7560" y="0"/>
                  </a:cubicBezTo>
                  <a:cubicBezTo>
                    <a:pt x="2586" y="8785"/>
                    <a:pt x="2586" y="8785"/>
                    <a:pt x="2586" y="8785"/>
                  </a:cubicBezTo>
                  <a:cubicBezTo>
                    <a:pt x="1989" y="9886"/>
                    <a:pt x="1534" y="10737"/>
                    <a:pt x="1222" y="11513"/>
                  </a:cubicBezTo>
                  <a:cubicBezTo>
                    <a:pt x="937" y="12264"/>
                    <a:pt x="795" y="12939"/>
                    <a:pt x="795" y="13615"/>
                  </a:cubicBezTo>
                  <a:cubicBezTo>
                    <a:pt x="795" y="14091"/>
                    <a:pt x="852" y="14566"/>
                    <a:pt x="994" y="15092"/>
                  </a:cubicBezTo>
                  <a:cubicBezTo>
                    <a:pt x="1165" y="15042"/>
                    <a:pt x="1165" y="15042"/>
                    <a:pt x="1165" y="15042"/>
                  </a:cubicBezTo>
                  <a:cubicBezTo>
                    <a:pt x="994" y="14992"/>
                    <a:pt x="994" y="14992"/>
                    <a:pt x="994" y="14992"/>
                  </a:cubicBezTo>
                  <a:cubicBezTo>
                    <a:pt x="0" y="16719"/>
                    <a:pt x="0" y="16719"/>
                    <a:pt x="0" y="16719"/>
                  </a:cubicBezTo>
                  <a:cubicBezTo>
                    <a:pt x="11141" y="21600"/>
                    <a:pt x="11141" y="21600"/>
                    <a:pt x="11141" y="21600"/>
                  </a:cubicBezTo>
                  <a:cubicBezTo>
                    <a:pt x="11993" y="20073"/>
                    <a:pt x="11993" y="20073"/>
                    <a:pt x="11993" y="20073"/>
                  </a:cubicBezTo>
                  <a:cubicBezTo>
                    <a:pt x="14921" y="18871"/>
                    <a:pt x="14921" y="18871"/>
                    <a:pt x="14921" y="18871"/>
                  </a:cubicBezTo>
                  <a:cubicBezTo>
                    <a:pt x="15006" y="18821"/>
                    <a:pt x="15034" y="18746"/>
                    <a:pt x="15006" y="18671"/>
                  </a:cubicBezTo>
                  <a:cubicBezTo>
                    <a:pt x="14949" y="18596"/>
                    <a:pt x="14864" y="18546"/>
                    <a:pt x="14778" y="18596"/>
                  </a:cubicBezTo>
                  <a:cubicBezTo>
                    <a:pt x="14778" y="18596"/>
                    <a:pt x="14778" y="18596"/>
                    <a:pt x="14778" y="18596"/>
                  </a:cubicBezTo>
                </a:path>
              </a:pathLst>
            </a:custGeom>
            <a:solidFill>
              <a:srgbClr val="640917"/>
            </a:solidFill>
            <a:ln w="9525" cap="flat" cmpd="sng">
              <a:noFill/>
              <a:prstDash val="solid"/>
              <a:round/>
            </a:ln>
          </p:spPr>
          <p:txBody>
            <a:bodyPr rtlCol="0" anchor="ctr"/>
            <a:lstStyle/>
            <a:p>
              <a:pPr algn="ctr"/>
            </a:p>
          </p:txBody>
        </p:sp>
        <p:sp>
          <p:nvSpPr>
            <p:cNvPr id="783" name="曲线"/>
            <p:cNvSpPr/>
            <p:nvPr/>
          </p:nvSpPr>
          <p:spPr>
            <a:xfrm>
              <a:off x="8604674" y="3379046"/>
              <a:ext cx="691726" cy="1093046"/>
            </a:xfrm>
            <a:custGeom>
              <a:avLst/>
              <a:gdLst>
                <a:gd name="T1" fmla="*/ 0 w 21600"/>
                <a:gd name="T2" fmla="*/ 0 h 21600"/>
                <a:gd name="T3" fmla="*/ 21600 w 21600"/>
                <a:gd name="T4" fmla="*/ 21600 h 21600"/>
              </a:gdLst>
              <a:ahLst/>
              <a:cxnLst/>
              <a:rect l="T1" t="T2" r="T3" b="T4"/>
              <a:pathLst>
                <a:path w="21600" h="21600">
                  <a:moveTo>
                    <a:pt x="6667" y="21600"/>
                  </a:moveTo>
                  <a:cubicBezTo>
                    <a:pt x="20718" y="3698"/>
                    <a:pt x="20718" y="3698"/>
                    <a:pt x="20718" y="3698"/>
                  </a:cubicBezTo>
                  <a:cubicBezTo>
                    <a:pt x="21600" y="2547"/>
                    <a:pt x="20883" y="1151"/>
                    <a:pt x="19010" y="558"/>
                  </a:cubicBezTo>
                  <a:cubicBezTo>
                    <a:pt x="17191" y="0"/>
                    <a:pt x="14987" y="453"/>
                    <a:pt x="14051" y="1605"/>
                  </a:cubicBezTo>
                  <a:cubicBezTo>
                    <a:pt x="0" y="19506"/>
                    <a:pt x="0" y="19506"/>
                    <a:pt x="0" y="19506"/>
                  </a:cubicBezTo>
                  <a:cubicBezTo>
                    <a:pt x="6667" y="21600"/>
                    <a:pt x="6667" y="21600"/>
                    <a:pt x="6667" y="21600"/>
                  </a:cubicBezTo>
                </a:path>
              </a:pathLst>
            </a:custGeom>
            <a:solidFill>
              <a:srgbClr val="FCD3B6"/>
            </a:solidFill>
            <a:ln w="9525" cap="flat" cmpd="sng">
              <a:noFill/>
              <a:prstDash val="solid"/>
              <a:round/>
            </a:ln>
          </p:spPr>
          <p:txBody>
            <a:bodyPr rtlCol="0" anchor="ctr"/>
            <a:lstStyle/>
            <a:p>
              <a:pPr algn="ctr"/>
            </a:p>
          </p:txBody>
        </p:sp>
        <p:sp>
          <p:nvSpPr>
            <p:cNvPr id="784" name="曲线"/>
            <p:cNvSpPr/>
            <p:nvPr/>
          </p:nvSpPr>
          <p:spPr>
            <a:xfrm>
              <a:off x="8593667" y="3384126"/>
              <a:ext cx="696806" cy="1098126"/>
            </a:xfrm>
            <a:custGeom>
              <a:avLst/>
              <a:gdLst>
                <a:gd name="T1" fmla="*/ 0 w 21600"/>
                <a:gd name="T2" fmla="*/ 0 h 21600"/>
                <a:gd name="T3" fmla="*/ 21600 w 21600"/>
                <a:gd name="T4" fmla="*/ 21600 h 21600"/>
              </a:gdLst>
              <a:ahLst/>
              <a:cxnLst/>
              <a:rect l="T1" t="T2" r="T3" b="T4"/>
              <a:pathLst>
                <a:path w="21600" h="21600">
                  <a:moveTo>
                    <a:pt x="7272" y="21426"/>
                  </a:moveTo>
                  <a:cubicBezTo>
                    <a:pt x="21162" y="3675"/>
                    <a:pt x="21162" y="3675"/>
                    <a:pt x="21162" y="3675"/>
                  </a:cubicBezTo>
                  <a:cubicBezTo>
                    <a:pt x="21435" y="3328"/>
                    <a:pt x="21600" y="2912"/>
                    <a:pt x="21600" y="2530"/>
                  </a:cubicBezTo>
                  <a:cubicBezTo>
                    <a:pt x="21600" y="1629"/>
                    <a:pt x="20779" y="728"/>
                    <a:pt x="19357" y="277"/>
                  </a:cubicBezTo>
                  <a:cubicBezTo>
                    <a:pt x="18811" y="104"/>
                    <a:pt x="18154" y="0"/>
                    <a:pt x="17553" y="0"/>
                  </a:cubicBezTo>
                  <a:cubicBezTo>
                    <a:pt x="16131" y="0"/>
                    <a:pt x="14709" y="520"/>
                    <a:pt x="13998" y="1421"/>
                  </a:cubicBezTo>
                  <a:cubicBezTo>
                    <a:pt x="54" y="19173"/>
                    <a:pt x="54" y="19173"/>
                    <a:pt x="54" y="19173"/>
                  </a:cubicBezTo>
                  <a:cubicBezTo>
                    <a:pt x="0" y="19277"/>
                    <a:pt x="54" y="19415"/>
                    <a:pt x="218" y="19450"/>
                  </a:cubicBezTo>
                  <a:cubicBezTo>
                    <a:pt x="382" y="19519"/>
                    <a:pt x="546" y="19450"/>
                    <a:pt x="656" y="19346"/>
                  </a:cubicBezTo>
                  <a:cubicBezTo>
                    <a:pt x="14545" y="1594"/>
                    <a:pt x="14545" y="1594"/>
                    <a:pt x="14545" y="1594"/>
                  </a:cubicBezTo>
                  <a:cubicBezTo>
                    <a:pt x="15147" y="866"/>
                    <a:pt x="16350" y="416"/>
                    <a:pt x="17553" y="416"/>
                  </a:cubicBezTo>
                  <a:cubicBezTo>
                    <a:pt x="18100" y="416"/>
                    <a:pt x="18592" y="485"/>
                    <a:pt x="19084" y="624"/>
                  </a:cubicBezTo>
                  <a:cubicBezTo>
                    <a:pt x="20232" y="1005"/>
                    <a:pt x="20943" y="1768"/>
                    <a:pt x="20943" y="2530"/>
                  </a:cubicBezTo>
                  <a:cubicBezTo>
                    <a:pt x="20943" y="2877"/>
                    <a:pt x="20834" y="3189"/>
                    <a:pt x="20561" y="3501"/>
                  </a:cubicBezTo>
                  <a:cubicBezTo>
                    <a:pt x="6671" y="21253"/>
                    <a:pt x="6671" y="21253"/>
                    <a:pt x="6671" y="21253"/>
                  </a:cubicBezTo>
                  <a:cubicBezTo>
                    <a:pt x="6562" y="21357"/>
                    <a:pt x="6671" y="21495"/>
                    <a:pt x="6835" y="21530"/>
                  </a:cubicBezTo>
                  <a:cubicBezTo>
                    <a:pt x="6944" y="21599"/>
                    <a:pt x="7163" y="21530"/>
                    <a:pt x="7272" y="21426"/>
                  </a:cubicBezTo>
                  <a:cubicBezTo>
                    <a:pt x="7272" y="21426"/>
                    <a:pt x="7272" y="21426"/>
                    <a:pt x="7272" y="21426"/>
                  </a:cubicBezTo>
                </a:path>
              </a:pathLst>
            </a:custGeom>
            <a:solidFill>
              <a:srgbClr val="640917"/>
            </a:solidFill>
            <a:ln w="9525" cap="flat" cmpd="sng">
              <a:noFill/>
              <a:prstDash val="solid"/>
              <a:round/>
            </a:ln>
          </p:spPr>
          <p:txBody>
            <a:bodyPr rtlCol="0" anchor="ctr"/>
            <a:lstStyle/>
            <a:p>
              <a:pPr algn="ctr"/>
            </a:p>
          </p:txBody>
        </p:sp>
        <p:sp>
          <p:nvSpPr>
            <p:cNvPr id="785" name="曲线"/>
            <p:cNvSpPr/>
            <p:nvPr/>
          </p:nvSpPr>
          <p:spPr>
            <a:xfrm>
              <a:off x="8400629" y="4009813"/>
              <a:ext cx="315806" cy="348826"/>
            </a:xfrm>
            <a:custGeom>
              <a:avLst/>
              <a:gdLst>
                <a:gd name="T1" fmla="*/ 0 w 21600"/>
                <a:gd name="T2" fmla="*/ 0 h 21600"/>
                <a:gd name="T3" fmla="*/ 21600 w 21600"/>
                <a:gd name="T4" fmla="*/ 21600 h 21600"/>
              </a:gdLst>
              <a:ahLst/>
              <a:cxnLst/>
              <a:rect l="T1" t="T2" r="T3" b="T4"/>
              <a:pathLst>
                <a:path w="21600" h="21600">
                  <a:moveTo>
                    <a:pt x="14239" y="21600"/>
                  </a:moveTo>
                  <a:cubicBezTo>
                    <a:pt x="19669" y="11731"/>
                    <a:pt x="19669" y="11731"/>
                    <a:pt x="19669" y="11731"/>
                  </a:cubicBezTo>
                  <a:cubicBezTo>
                    <a:pt x="21600" y="8113"/>
                    <a:pt x="20031" y="3727"/>
                    <a:pt x="16049" y="1863"/>
                  </a:cubicBezTo>
                  <a:cubicBezTo>
                    <a:pt x="16049" y="1863"/>
                    <a:pt x="16049" y="1863"/>
                    <a:pt x="16049" y="1863"/>
                  </a:cubicBezTo>
                  <a:cubicBezTo>
                    <a:pt x="11946" y="0"/>
                    <a:pt x="7119" y="1535"/>
                    <a:pt x="5068" y="5153"/>
                  </a:cubicBezTo>
                  <a:cubicBezTo>
                    <a:pt x="0" y="14473"/>
                    <a:pt x="0" y="14473"/>
                    <a:pt x="0" y="14473"/>
                  </a:cubicBezTo>
                </a:path>
              </a:pathLst>
            </a:custGeom>
            <a:solidFill>
              <a:srgbClr val="FCD3B6"/>
            </a:solidFill>
            <a:ln w="9525" cap="flat" cmpd="sng">
              <a:noFill/>
              <a:prstDash val="solid"/>
              <a:round/>
            </a:ln>
          </p:spPr>
          <p:txBody>
            <a:bodyPr rtlCol="0" anchor="ctr"/>
            <a:lstStyle/>
            <a:p>
              <a:pPr algn="ctr"/>
            </a:p>
          </p:txBody>
        </p:sp>
        <p:sp>
          <p:nvSpPr>
            <p:cNvPr id="786" name="曲线"/>
            <p:cNvSpPr/>
            <p:nvPr/>
          </p:nvSpPr>
          <p:spPr>
            <a:xfrm>
              <a:off x="8400629" y="4009813"/>
              <a:ext cx="315806" cy="348826"/>
            </a:xfrm>
            <a:custGeom>
              <a:avLst/>
              <a:gdLst>
                <a:gd name="T1" fmla="*/ 0 w 21600"/>
                <a:gd name="T2" fmla="*/ 0 h 21600"/>
                <a:gd name="T3" fmla="*/ 21600 w 21600"/>
                <a:gd name="T4" fmla="*/ 21600 h 21600"/>
              </a:gdLst>
              <a:ahLst/>
              <a:cxnLst/>
              <a:rect l="T1" t="T2" r="T3" b="T4"/>
              <a:pathLst>
                <a:path w="21600" h="21600">
                  <a:moveTo>
                    <a:pt x="14239" y="21600"/>
                  </a:moveTo>
                  <a:cubicBezTo>
                    <a:pt x="19669" y="11731"/>
                    <a:pt x="19669" y="11731"/>
                    <a:pt x="19669" y="11731"/>
                  </a:cubicBezTo>
                  <a:cubicBezTo>
                    <a:pt x="21600" y="8113"/>
                    <a:pt x="20031" y="3727"/>
                    <a:pt x="16049" y="1863"/>
                  </a:cubicBezTo>
                  <a:cubicBezTo>
                    <a:pt x="16049" y="1863"/>
                    <a:pt x="16049" y="1863"/>
                    <a:pt x="16049" y="1863"/>
                  </a:cubicBezTo>
                  <a:cubicBezTo>
                    <a:pt x="11946" y="0"/>
                    <a:pt x="7119" y="1535"/>
                    <a:pt x="5068" y="5153"/>
                  </a:cubicBezTo>
                  <a:cubicBezTo>
                    <a:pt x="0" y="14473"/>
                    <a:pt x="0" y="14473"/>
                    <a:pt x="0" y="14473"/>
                  </a:cubicBezTo>
                </a:path>
              </a:pathLst>
            </a:custGeom>
            <a:noFill/>
            <a:ln w="19050" cap="rnd" cmpd="sng">
              <a:solidFill>
                <a:srgbClr val="640917"/>
              </a:solidFill>
              <a:prstDash val="solid"/>
              <a:miter/>
            </a:ln>
          </p:spPr>
          <p:txBody>
            <a:bodyPr rtlCol="0" anchor="ctr"/>
            <a:lstStyle/>
            <a:p>
              <a:pPr algn="ctr"/>
            </a:p>
          </p:txBody>
        </p:sp>
        <p:sp>
          <p:nvSpPr>
            <p:cNvPr id="787" name="曲线"/>
            <p:cNvSpPr/>
            <p:nvPr/>
          </p:nvSpPr>
          <p:spPr>
            <a:xfrm>
              <a:off x="8185575" y="3933613"/>
              <a:ext cx="304800" cy="319193"/>
            </a:xfrm>
            <a:custGeom>
              <a:avLst/>
              <a:gdLst>
                <a:gd name="T1" fmla="*/ 0 w 21600"/>
                <a:gd name="T2" fmla="*/ 0 h 21600"/>
                <a:gd name="T3" fmla="*/ 21600 w 21600"/>
                <a:gd name="T4" fmla="*/ 21600 h 21600"/>
              </a:gdLst>
              <a:ahLst/>
              <a:cxnLst/>
              <a:rect l="T1" t="T2" r="T3" b="T4"/>
              <a:pathLst>
                <a:path w="21600" h="21600">
                  <a:moveTo>
                    <a:pt x="14982" y="21600"/>
                  </a:moveTo>
                  <a:cubicBezTo>
                    <a:pt x="19602" y="12769"/>
                    <a:pt x="19602" y="12769"/>
                    <a:pt x="19602" y="12769"/>
                  </a:cubicBezTo>
                  <a:cubicBezTo>
                    <a:pt x="21600" y="8711"/>
                    <a:pt x="19976" y="3938"/>
                    <a:pt x="15731" y="1909"/>
                  </a:cubicBezTo>
                  <a:cubicBezTo>
                    <a:pt x="11611" y="0"/>
                    <a:pt x="6492" y="1551"/>
                    <a:pt x="4494" y="5608"/>
                  </a:cubicBezTo>
                  <a:cubicBezTo>
                    <a:pt x="0" y="14201"/>
                    <a:pt x="0" y="14201"/>
                    <a:pt x="0" y="14201"/>
                  </a:cubicBezTo>
                </a:path>
              </a:pathLst>
            </a:custGeom>
            <a:solidFill>
              <a:srgbClr val="FCD3B6"/>
            </a:solidFill>
            <a:ln w="9525" cap="flat" cmpd="sng">
              <a:noFill/>
              <a:prstDash val="solid"/>
              <a:round/>
            </a:ln>
          </p:spPr>
          <p:txBody>
            <a:bodyPr rtlCol="0" anchor="ctr"/>
            <a:lstStyle/>
            <a:p>
              <a:pPr algn="ctr"/>
            </a:p>
          </p:txBody>
        </p:sp>
        <p:sp>
          <p:nvSpPr>
            <p:cNvPr id="788" name="曲线"/>
            <p:cNvSpPr/>
            <p:nvPr/>
          </p:nvSpPr>
          <p:spPr>
            <a:xfrm>
              <a:off x="8185575" y="3933613"/>
              <a:ext cx="304800" cy="319193"/>
            </a:xfrm>
            <a:custGeom>
              <a:avLst/>
              <a:gdLst>
                <a:gd name="T1" fmla="*/ 0 w 21600"/>
                <a:gd name="T2" fmla="*/ 0 h 21600"/>
                <a:gd name="T3" fmla="*/ 21600 w 21600"/>
                <a:gd name="T4" fmla="*/ 21600 h 21600"/>
              </a:gdLst>
              <a:ahLst/>
              <a:cxnLst/>
              <a:rect l="T1" t="T2" r="T3" b="T4"/>
              <a:pathLst>
                <a:path w="21600" h="21600">
                  <a:moveTo>
                    <a:pt x="14982" y="21600"/>
                  </a:moveTo>
                  <a:cubicBezTo>
                    <a:pt x="19602" y="12769"/>
                    <a:pt x="19602" y="12769"/>
                    <a:pt x="19602" y="12769"/>
                  </a:cubicBezTo>
                  <a:cubicBezTo>
                    <a:pt x="21600" y="8711"/>
                    <a:pt x="19976" y="3938"/>
                    <a:pt x="15731" y="1909"/>
                  </a:cubicBezTo>
                  <a:cubicBezTo>
                    <a:pt x="11611" y="0"/>
                    <a:pt x="6492" y="1551"/>
                    <a:pt x="4494" y="5608"/>
                  </a:cubicBezTo>
                  <a:cubicBezTo>
                    <a:pt x="0" y="14201"/>
                    <a:pt x="0" y="14201"/>
                    <a:pt x="0" y="14201"/>
                  </a:cubicBezTo>
                </a:path>
              </a:pathLst>
            </a:custGeom>
            <a:noFill/>
            <a:ln w="19050" cap="rnd" cmpd="sng">
              <a:solidFill>
                <a:srgbClr val="640917"/>
              </a:solidFill>
              <a:prstDash val="solid"/>
              <a:miter/>
            </a:ln>
          </p:spPr>
          <p:txBody>
            <a:bodyPr rtlCol="0" anchor="ctr"/>
            <a:lstStyle/>
            <a:p>
              <a:pPr algn="ctr"/>
            </a:p>
          </p:txBody>
        </p:sp>
        <p:sp>
          <p:nvSpPr>
            <p:cNvPr id="789" name="曲线"/>
            <p:cNvSpPr/>
            <p:nvPr/>
          </p:nvSpPr>
          <p:spPr>
            <a:xfrm>
              <a:off x="7400714" y="5097779"/>
              <a:ext cx="886459" cy="529166"/>
            </a:xfrm>
            <a:custGeom>
              <a:avLst/>
              <a:gdLst>
                <a:gd name="T1" fmla="*/ 0 w 21600"/>
                <a:gd name="T2" fmla="*/ 0 h 21600"/>
                <a:gd name="T3" fmla="*/ 21600 w 21600"/>
                <a:gd name="T4" fmla="*/ 21600 h 21600"/>
              </a:gdLst>
              <a:ahLst/>
              <a:cxnLst/>
              <a:rect l="T1" t="T2" r="T3" b="T4"/>
              <a:pathLst>
                <a:path w="21600" h="21600">
                  <a:moveTo>
                    <a:pt x="20177" y="21600"/>
                  </a:moveTo>
                  <a:lnTo>
                    <a:pt x="0" y="4841"/>
                  </a:lnTo>
                  <a:lnTo>
                    <a:pt x="1466" y="0"/>
                  </a:lnTo>
                  <a:lnTo>
                    <a:pt x="21600" y="16833"/>
                  </a:lnTo>
                  <a:lnTo>
                    <a:pt x="20177" y="21600"/>
                  </a:lnTo>
                  <a:close/>
                </a:path>
              </a:pathLst>
            </a:custGeom>
            <a:solidFill>
              <a:srgbClr val="FFFFFF"/>
            </a:solidFill>
            <a:ln w="9525" cap="flat" cmpd="sng">
              <a:noFill/>
              <a:prstDash val="solid"/>
              <a:round/>
            </a:ln>
          </p:spPr>
          <p:txBody>
            <a:bodyPr rtlCol="0" anchor="ctr"/>
            <a:lstStyle/>
            <a:p>
              <a:pPr algn="ctr"/>
            </a:p>
          </p:txBody>
        </p:sp>
        <p:sp>
          <p:nvSpPr>
            <p:cNvPr id="790" name="曲线"/>
            <p:cNvSpPr/>
            <p:nvPr/>
          </p:nvSpPr>
          <p:spPr>
            <a:xfrm>
              <a:off x="7400714" y="5097779"/>
              <a:ext cx="886459" cy="529166"/>
            </a:xfrm>
            <a:custGeom>
              <a:avLst/>
              <a:gdLst>
                <a:gd name="T1" fmla="*/ 0 w 21600"/>
                <a:gd name="T2" fmla="*/ 0 h 21600"/>
                <a:gd name="T3" fmla="*/ 21600 w 21600"/>
                <a:gd name="T4" fmla="*/ 21600 h 21600"/>
              </a:gdLst>
              <a:ahLst/>
              <a:cxnLst/>
              <a:rect l="T1" t="T2" r="T3" b="T4"/>
              <a:pathLst>
                <a:path w="21600" h="21600">
                  <a:moveTo>
                    <a:pt x="20177" y="21600"/>
                  </a:moveTo>
                  <a:lnTo>
                    <a:pt x="0" y="4841"/>
                  </a:lnTo>
                  <a:lnTo>
                    <a:pt x="1466" y="0"/>
                  </a:lnTo>
                  <a:lnTo>
                    <a:pt x="21600" y="16833"/>
                  </a:lnTo>
                  <a:lnTo>
                    <a:pt x="20177" y="21600"/>
                  </a:lnTo>
                </a:path>
              </a:pathLst>
            </a:custGeom>
            <a:noFill/>
            <a:ln w="9525" cap="flat" cmpd="sng">
              <a:noFill/>
              <a:prstDash val="solid"/>
              <a:round/>
            </a:ln>
          </p:spPr>
          <p:txBody>
            <a:bodyPr rtlCol="0" anchor="ctr"/>
            <a:lstStyle/>
            <a:p>
              <a:pPr algn="ctr"/>
            </a:p>
          </p:txBody>
        </p:sp>
        <p:sp>
          <p:nvSpPr>
            <p:cNvPr id="791" name="曲线"/>
            <p:cNvSpPr/>
            <p:nvPr/>
          </p:nvSpPr>
          <p:spPr>
            <a:xfrm>
              <a:off x="7386321" y="5082540"/>
              <a:ext cx="913553" cy="557953"/>
            </a:xfrm>
            <a:custGeom>
              <a:avLst/>
              <a:gdLst>
                <a:gd name="T1" fmla="*/ 0 w 21600"/>
                <a:gd name="T2" fmla="*/ 0 h 21600"/>
                <a:gd name="T3" fmla="*/ 21600 w 21600"/>
                <a:gd name="T4" fmla="*/ 21600 h 21600"/>
              </a:gdLst>
              <a:ahLst/>
              <a:cxnLst/>
              <a:rect l="T1" t="T2" r="T3" b="T4"/>
              <a:pathLst>
                <a:path w="21600" h="21600">
                  <a:moveTo>
                    <a:pt x="19918" y="21035"/>
                  </a:moveTo>
                  <a:lnTo>
                    <a:pt x="20047" y="20752"/>
                  </a:lnTo>
                  <a:lnTo>
                    <a:pt x="689" y="4941"/>
                  </a:lnTo>
                  <a:lnTo>
                    <a:pt x="1853" y="1129"/>
                  </a:lnTo>
                  <a:lnTo>
                    <a:pt x="20953" y="16658"/>
                  </a:lnTo>
                  <a:lnTo>
                    <a:pt x="19702" y="20894"/>
                  </a:lnTo>
                  <a:lnTo>
                    <a:pt x="19918" y="21035"/>
                  </a:lnTo>
                  <a:lnTo>
                    <a:pt x="20047" y="20752"/>
                  </a:lnTo>
                  <a:lnTo>
                    <a:pt x="19918" y="21035"/>
                  </a:lnTo>
                  <a:lnTo>
                    <a:pt x="20134" y="21247"/>
                  </a:lnTo>
                  <a:lnTo>
                    <a:pt x="21600" y="16305"/>
                  </a:lnTo>
                  <a:lnTo>
                    <a:pt x="1638" y="0"/>
                  </a:lnTo>
                  <a:lnTo>
                    <a:pt x="0" y="5364"/>
                  </a:lnTo>
                  <a:lnTo>
                    <a:pt x="20047" y="21600"/>
                  </a:lnTo>
                  <a:lnTo>
                    <a:pt x="20134" y="21247"/>
                  </a:lnTo>
                  <a:lnTo>
                    <a:pt x="19918" y="21035"/>
                  </a:lnTo>
                  <a:close/>
                </a:path>
              </a:pathLst>
            </a:custGeom>
            <a:solidFill>
              <a:srgbClr val="640917"/>
            </a:solidFill>
            <a:ln w="9525" cap="flat" cmpd="sng">
              <a:noFill/>
              <a:prstDash val="solid"/>
              <a:round/>
            </a:ln>
          </p:spPr>
          <p:txBody>
            <a:bodyPr rtlCol="0" anchor="ctr"/>
            <a:lstStyle/>
            <a:p>
              <a:pPr algn="ctr"/>
            </a:p>
          </p:txBody>
        </p:sp>
        <p:sp>
          <p:nvSpPr>
            <p:cNvPr id="792" name="曲线"/>
            <p:cNvSpPr/>
            <p:nvPr/>
          </p:nvSpPr>
          <p:spPr>
            <a:xfrm>
              <a:off x="7386321" y="5082540"/>
              <a:ext cx="913553" cy="557953"/>
            </a:xfrm>
            <a:custGeom>
              <a:avLst/>
              <a:gdLst>
                <a:gd name="T1" fmla="*/ 0 w 21600"/>
                <a:gd name="T2" fmla="*/ 0 h 21600"/>
                <a:gd name="T3" fmla="*/ 21600 w 21600"/>
                <a:gd name="T4" fmla="*/ 21600 h 21600"/>
              </a:gdLst>
              <a:ahLst/>
              <a:cxnLst/>
              <a:rect l="T1" t="T2" r="T3" b="T4"/>
              <a:pathLst>
                <a:path w="21600" h="21600">
                  <a:moveTo>
                    <a:pt x="19918" y="21035"/>
                  </a:moveTo>
                  <a:lnTo>
                    <a:pt x="20047" y="20752"/>
                  </a:lnTo>
                  <a:lnTo>
                    <a:pt x="689" y="4941"/>
                  </a:lnTo>
                  <a:lnTo>
                    <a:pt x="1853" y="1129"/>
                  </a:lnTo>
                  <a:lnTo>
                    <a:pt x="20953" y="16658"/>
                  </a:lnTo>
                  <a:lnTo>
                    <a:pt x="19702" y="20894"/>
                  </a:lnTo>
                  <a:lnTo>
                    <a:pt x="19918" y="21035"/>
                  </a:lnTo>
                  <a:lnTo>
                    <a:pt x="20047" y="20752"/>
                  </a:lnTo>
                  <a:lnTo>
                    <a:pt x="19918" y="21035"/>
                  </a:lnTo>
                  <a:lnTo>
                    <a:pt x="20134" y="21247"/>
                  </a:lnTo>
                  <a:lnTo>
                    <a:pt x="21600" y="16305"/>
                  </a:lnTo>
                  <a:lnTo>
                    <a:pt x="1638" y="0"/>
                  </a:lnTo>
                  <a:lnTo>
                    <a:pt x="0" y="5364"/>
                  </a:lnTo>
                  <a:lnTo>
                    <a:pt x="20047" y="21600"/>
                  </a:lnTo>
                  <a:lnTo>
                    <a:pt x="20134" y="21247"/>
                  </a:lnTo>
                  <a:lnTo>
                    <a:pt x="19918" y="21035"/>
                  </a:lnTo>
                </a:path>
              </a:pathLst>
            </a:custGeom>
            <a:noFill/>
            <a:ln w="9525" cap="flat" cmpd="sng">
              <a:noFill/>
              <a:prstDash val="solid"/>
              <a:round/>
            </a:ln>
          </p:spPr>
          <p:txBody>
            <a:bodyPr rtlCol="0" anchor="ctr"/>
            <a:lstStyle/>
            <a:p>
              <a:pPr algn="ctr"/>
            </a:p>
          </p:txBody>
        </p:sp>
        <p:sp>
          <p:nvSpPr>
            <p:cNvPr id="793" name="曲线"/>
            <p:cNvSpPr/>
            <p:nvPr/>
          </p:nvSpPr>
          <p:spPr>
            <a:xfrm>
              <a:off x="7961208" y="3862493"/>
              <a:ext cx="297180" cy="292100"/>
            </a:xfrm>
            <a:custGeom>
              <a:avLst/>
              <a:gdLst>
                <a:gd name="T1" fmla="*/ 0 w 21600"/>
                <a:gd name="T2" fmla="*/ 0 h 21600"/>
                <a:gd name="T3" fmla="*/ 21600 w 21600"/>
                <a:gd name="T4" fmla="*/ 21600 h 21600"/>
              </a:gdLst>
              <a:ahLst/>
              <a:cxnLst/>
              <a:rect l="T1" t="T2" r="T3" b="T4"/>
              <a:pathLst>
                <a:path w="21600" h="21600">
                  <a:moveTo>
                    <a:pt x="15848" y="21600"/>
                  </a:moveTo>
                  <a:cubicBezTo>
                    <a:pt x="19555" y="14007"/>
                    <a:pt x="19555" y="14007"/>
                    <a:pt x="19555" y="14007"/>
                  </a:cubicBezTo>
                  <a:cubicBezTo>
                    <a:pt x="21600" y="9687"/>
                    <a:pt x="19938" y="4450"/>
                    <a:pt x="15592" y="2225"/>
                  </a:cubicBezTo>
                  <a:cubicBezTo>
                    <a:pt x="11375" y="0"/>
                    <a:pt x="6134" y="1832"/>
                    <a:pt x="4089" y="6152"/>
                  </a:cubicBezTo>
                  <a:cubicBezTo>
                    <a:pt x="0" y="14661"/>
                    <a:pt x="0" y="14661"/>
                    <a:pt x="0" y="14661"/>
                  </a:cubicBezTo>
                </a:path>
              </a:pathLst>
            </a:custGeom>
            <a:solidFill>
              <a:srgbClr val="FCD3B6"/>
            </a:solidFill>
            <a:ln w="9525" cap="flat" cmpd="sng">
              <a:noFill/>
              <a:prstDash val="solid"/>
              <a:round/>
            </a:ln>
          </p:spPr>
          <p:txBody>
            <a:bodyPr rtlCol="0" anchor="ctr"/>
            <a:lstStyle/>
            <a:p>
              <a:pPr algn="ctr"/>
            </a:p>
          </p:txBody>
        </p:sp>
        <p:sp>
          <p:nvSpPr>
            <p:cNvPr id="794" name="曲线"/>
            <p:cNvSpPr/>
            <p:nvPr/>
          </p:nvSpPr>
          <p:spPr>
            <a:xfrm>
              <a:off x="7961208" y="3862493"/>
              <a:ext cx="297180" cy="292100"/>
            </a:xfrm>
            <a:custGeom>
              <a:avLst/>
              <a:gdLst>
                <a:gd name="T1" fmla="*/ 0 w 21600"/>
                <a:gd name="T2" fmla="*/ 0 h 21600"/>
                <a:gd name="T3" fmla="*/ 21600 w 21600"/>
                <a:gd name="T4" fmla="*/ 21600 h 21600"/>
              </a:gdLst>
              <a:ahLst/>
              <a:cxnLst/>
              <a:rect l="T1" t="T2" r="T3" b="T4"/>
              <a:pathLst>
                <a:path w="21600" h="21600">
                  <a:moveTo>
                    <a:pt x="15848" y="21600"/>
                  </a:moveTo>
                  <a:cubicBezTo>
                    <a:pt x="19555" y="14007"/>
                    <a:pt x="19555" y="14007"/>
                    <a:pt x="19555" y="14007"/>
                  </a:cubicBezTo>
                  <a:cubicBezTo>
                    <a:pt x="21600" y="9687"/>
                    <a:pt x="19938" y="4450"/>
                    <a:pt x="15592" y="2225"/>
                  </a:cubicBezTo>
                  <a:cubicBezTo>
                    <a:pt x="11375" y="0"/>
                    <a:pt x="6134" y="1832"/>
                    <a:pt x="4089" y="6152"/>
                  </a:cubicBezTo>
                  <a:cubicBezTo>
                    <a:pt x="0" y="14661"/>
                    <a:pt x="0" y="14661"/>
                    <a:pt x="0" y="14661"/>
                  </a:cubicBezTo>
                </a:path>
              </a:pathLst>
            </a:custGeom>
            <a:noFill/>
            <a:ln w="19050" cap="rnd" cmpd="sng">
              <a:solidFill>
                <a:srgbClr val="640917"/>
              </a:solidFill>
              <a:prstDash val="solid"/>
              <a:miter/>
            </a:ln>
          </p:spPr>
          <p:txBody>
            <a:bodyPr rtlCol="0" anchor="ctr"/>
            <a:lstStyle/>
            <a:p>
              <a:pPr algn="ctr"/>
            </a:p>
          </p:txBody>
        </p:sp>
        <p:sp>
          <p:nvSpPr>
            <p:cNvPr id="795" name="曲线"/>
            <p:cNvSpPr/>
            <p:nvPr/>
          </p:nvSpPr>
          <p:spPr>
            <a:xfrm>
              <a:off x="6490548" y="5188373"/>
              <a:ext cx="1805940" cy="1658620"/>
            </a:xfrm>
            <a:custGeom>
              <a:avLst/>
              <a:gdLst>
                <a:gd name="T1" fmla="*/ 0 w 21600"/>
                <a:gd name="T2" fmla="*/ 0 h 21600"/>
                <a:gd name="T3" fmla="*/ 21600 w 21600"/>
                <a:gd name="T4" fmla="*/ 21600 h 21600"/>
              </a:gdLst>
              <a:ahLst/>
              <a:cxnLst/>
              <a:rect l="T1" t="T2" r="T3" b="T4"/>
              <a:pathLst>
                <a:path w="21600" h="21600">
                  <a:moveTo>
                    <a:pt x="21600" y="6178"/>
                  </a:moveTo>
                  <a:lnTo>
                    <a:pt x="14312" y="21600"/>
                  </a:lnTo>
                  <a:lnTo>
                    <a:pt x="0" y="21600"/>
                  </a:lnTo>
                  <a:lnTo>
                    <a:pt x="10145" y="0"/>
                  </a:lnTo>
                  <a:lnTo>
                    <a:pt x="11694" y="807"/>
                  </a:lnTo>
                  <a:lnTo>
                    <a:pt x="21600" y="6178"/>
                  </a:lnTo>
                  <a:close/>
                </a:path>
              </a:pathLst>
            </a:custGeom>
            <a:solidFill>
              <a:srgbClr val="C00000"/>
            </a:solidFill>
            <a:ln w="9525" cap="flat" cmpd="sng">
              <a:noFill/>
              <a:prstDash val="solid"/>
              <a:round/>
            </a:ln>
          </p:spPr>
          <p:txBody>
            <a:bodyPr rtlCol="0" anchor="ctr"/>
            <a:lstStyle/>
            <a:p>
              <a:pPr algn="ctr"/>
            </a:p>
          </p:txBody>
        </p:sp>
        <p:sp>
          <p:nvSpPr>
            <p:cNvPr id="796" name="曲线"/>
            <p:cNvSpPr/>
            <p:nvPr/>
          </p:nvSpPr>
          <p:spPr>
            <a:xfrm>
              <a:off x="6490548" y="5188373"/>
              <a:ext cx="1805940" cy="1658620"/>
            </a:xfrm>
            <a:custGeom>
              <a:avLst/>
              <a:gdLst>
                <a:gd name="T1" fmla="*/ 0 w 21600"/>
                <a:gd name="T2" fmla="*/ 0 h 21600"/>
                <a:gd name="T3" fmla="*/ 21600 w 21600"/>
                <a:gd name="T4" fmla="*/ 21600 h 21600"/>
              </a:gdLst>
              <a:ahLst/>
              <a:cxnLst/>
              <a:rect l="T1" t="T2" r="T3" b="T4"/>
              <a:pathLst>
                <a:path w="21600" h="21600">
                  <a:moveTo>
                    <a:pt x="21600" y="6178"/>
                  </a:moveTo>
                  <a:lnTo>
                    <a:pt x="14312" y="21600"/>
                  </a:lnTo>
                  <a:lnTo>
                    <a:pt x="0" y="21600"/>
                  </a:lnTo>
                  <a:lnTo>
                    <a:pt x="10145" y="0"/>
                  </a:lnTo>
                  <a:lnTo>
                    <a:pt x="11694" y="807"/>
                  </a:lnTo>
                  <a:lnTo>
                    <a:pt x="21600" y="6178"/>
                  </a:lnTo>
                  <a:close/>
                </a:path>
              </a:pathLst>
            </a:custGeom>
            <a:noFill/>
            <a:ln w="19050" cap="rnd" cmpd="sng">
              <a:solidFill>
                <a:srgbClr val="640917"/>
              </a:solidFill>
              <a:prstDash val="solid"/>
              <a:miter/>
            </a:ln>
          </p:spPr>
          <p:txBody>
            <a:bodyPr rtlCol="0" anchor="ctr"/>
            <a:lstStyle/>
            <a:p>
              <a:pPr algn="ctr"/>
            </a:p>
          </p:txBody>
        </p:sp>
        <p:sp>
          <p:nvSpPr>
            <p:cNvPr id="797" name="曲线"/>
            <p:cNvSpPr/>
            <p:nvPr/>
          </p:nvSpPr>
          <p:spPr>
            <a:xfrm>
              <a:off x="8446348" y="5161280"/>
              <a:ext cx="235373" cy="121919"/>
            </a:xfrm>
            <a:custGeom>
              <a:avLst/>
              <a:gdLst>
                <a:gd name="T1" fmla="*/ 0 w 21600"/>
                <a:gd name="T2" fmla="*/ 0 h 21600"/>
                <a:gd name="T3" fmla="*/ 21600 w 21600"/>
                <a:gd name="T4" fmla="*/ 21600 h 21600"/>
              </a:gdLst>
              <a:ahLst/>
              <a:cxnLst/>
              <a:rect l="T1" t="T2" r="T3" b="T4"/>
              <a:pathLst>
                <a:path w="21600" h="21600">
                  <a:moveTo>
                    <a:pt x="1795" y="10997"/>
                  </a:moveTo>
                  <a:cubicBezTo>
                    <a:pt x="14238" y="3192"/>
                    <a:pt x="15305" y="3665"/>
                    <a:pt x="21600" y="0"/>
                  </a:cubicBezTo>
                  <a:cubicBezTo>
                    <a:pt x="18249" y="3874"/>
                    <a:pt x="19516" y="4791"/>
                    <a:pt x="11547" y="11622"/>
                  </a:cubicBezTo>
                  <a:cubicBezTo>
                    <a:pt x="4417" y="19087"/>
                    <a:pt x="4060" y="18274"/>
                    <a:pt x="317" y="21600"/>
                  </a:cubicBezTo>
                  <a:cubicBezTo>
                    <a:pt x="809" y="18065"/>
                    <a:pt x="-1463" y="16897"/>
                    <a:pt x="1795" y="10997"/>
                  </a:cubicBezTo>
                  <a:close/>
                </a:path>
              </a:pathLst>
            </a:custGeom>
            <a:solidFill>
              <a:srgbClr val="E8B9A1"/>
            </a:solidFill>
            <a:ln w="9525" cap="flat" cmpd="sng">
              <a:noFill/>
              <a:prstDash val="solid"/>
              <a:round/>
            </a:ln>
          </p:spPr>
          <p:txBody>
            <a:bodyPr rtlCol="0" anchor="ctr"/>
            <a:lstStyle/>
            <a:p>
              <a:pPr algn="ctr"/>
            </a:p>
          </p:txBody>
        </p:sp>
        <p:sp>
          <p:nvSpPr>
            <p:cNvPr id="798" name="曲线"/>
            <p:cNvSpPr/>
            <p:nvPr/>
          </p:nvSpPr>
          <p:spPr>
            <a:xfrm>
              <a:off x="8440422" y="5151966"/>
              <a:ext cx="270086" cy="151553"/>
            </a:xfrm>
            <a:custGeom>
              <a:avLst/>
              <a:gdLst>
                <a:gd name="T1" fmla="*/ 0 w 21600"/>
                <a:gd name="T2" fmla="*/ 0 h 21600"/>
                <a:gd name="T3" fmla="*/ 21600 w 21600"/>
                <a:gd name="T4" fmla="*/ 21600 h 21600"/>
              </a:gdLst>
              <a:ahLst/>
              <a:cxnLst/>
              <a:rect l="T1" t="T2" r="T3" b="T4"/>
              <a:pathLst>
                <a:path w="21600" h="21600">
                  <a:moveTo>
                    <a:pt x="21600" y="0"/>
                  </a:moveTo>
                  <a:cubicBezTo>
                    <a:pt x="19905" y="753"/>
                    <a:pt x="19905" y="753"/>
                    <a:pt x="19905" y="753"/>
                  </a:cubicBezTo>
                  <a:cubicBezTo>
                    <a:pt x="18070" y="3516"/>
                    <a:pt x="16094" y="6027"/>
                    <a:pt x="14117" y="8037"/>
                  </a:cubicBezTo>
                  <a:cubicBezTo>
                    <a:pt x="141" y="20344"/>
                    <a:pt x="141" y="20344"/>
                    <a:pt x="141" y="20344"/>
                  </a:cubicBezTo>
                  <a:cubicBezTo>
                    <a:pt x="0" y="21097"/>
                    <a:pt x="0" y="21097"/>
                    <a:pt x="0" y="21097"/>
                  </a:cubicBezTo>
                  <a:cubicBezTo>
                    <a:pt x="141" y="21097"/>
                    <a:pt x="282" y="21348"/>
                    <a:pt x="282" y="21600"/>
                  </a:cubicBezTo>
                  <a:cubicBezTo>
                    <a:pt x="12282" y="11302"/>
                    <a:pt x="12282" y="11302"/>
                    <a:pt x="12282" y="11302"/>
                  </a:cubicBezTo>
                  <a:cubicBezTo>
                    <a:pt x="21600" y="0"/>
                    <a:pt x="21600" y="0"/>
                    <a:pt x="21600" y="0"/>
                  </a:cubicBezTo>
                </a:path>
              </a:pathLst>
            </a:custGeom>
            <a:solidFill>
              <a:srgbClr val="640917"/>
            </a:solidFill>
            <a:ln w="9525" cap="flat" cmpd="sng">
              <a:noFill/>
              <a:prstDash val="solid"/>
              <a:round/>
            </a:ln>
          </p:spPr>
          <p:txBody>
            <a:bodyPr rtlCol="0" anchor="ctr"/>
            <a:lstStyle/>
            <a:p>
              <a:pPr algn="ctr"/>
            </a:p>
          </p:txBody>
        </p:sp>
        <p:sp>
          <p:nvSpPr>
            <p:cNvPr id="799" name="曲线"/>
            <p:cNvSpPr/>
            <p:nvPr/>
          </p:nvSpPr>
          <p:spPr>
            <a:xfrm>
              <a:off x="7555654" y="4644813"/>
              <a:ext cx="917786" cy="813646"/>
            </a:xfrm>
            <a:custGeom>
              <a:avLst/>
              <a:gdLst>
                <a:gd name="T1" fmla="*/ 0 w 21600"/>
                <a:gd name="T2" fmla="*/ 0 h 21600"/>
                <a:gd name="T3" fmla="*/ 21600 w 21600"/>
                <a:gd name="T4" fmla="*/ 21600 h 21600"/>
              </a:gdLst>
              <a:ahLst/>
              <a:cxnLst/>
              <a:rect l="T1" t="T2" r="T3" b="T4"/>
              <a:pathLst>
                <a:path w="21600" h="21600">
                  <a:moveTo>
                    <a:pt x="2949" y="0"/>
                  </a:moveTo>
                  <a:cubicBezTo>
                    <a:pt x="2201" y="1690"/>
                    <a:pt x="1661" y="3099"/>
                    <a:pt x="1287" y="4320"/>
                  </a:cubicBezTo>
                  <a:cubicBezTo>
                    <a:pt x="830" y="5681"/>
                    <a:pt x="664" y="6855"/>
                    <a:pt x="664" y="8076"/>
                  </a:cubicBezTo>
                  <a:cubicBezTo>
                    <a:pt x="664" y="8921"/>
                    <a:pt x="747" y="9766"/>
                    <a:pt x="913" y="10706"/>
                  </a:cubicBezTo>
                  <a:cubicBezTo>
                    <a:pt x="955" y="10800"/>
                    <a:pt x="955" y="10800"/>
                    <a:pt x="955" y="10800"/>
                  </a:cubicBezTo>
                  <a:cubicBezTo>
                    <a:pt x="0" y="12960"/>
                    <a:pt x="0" y="12960"/>
                    <a:pt x="0" y="12960"/>
                  </a:cubicBezTo>
                  <a:cubicBezTo>
                    <a:pt x="15369" y="21600"/>
                    <a:pt x="15369" y="21600"/>
                    <a:pt x="15369" y="21600"/>
                  </a:cubicBezTo>
                  <a:cubicBezTo>
                    <a:pt x="16158" y="19768"/>
                    <a:pt x="16158" y="19768"/>
                    <a:pt x="16158" y="19768"/>
                  </a:cubicBezTo>
                  <a:cubicBezTo>
                    <a:pt x="20603" y="17420"/>
                    <a:pt x="20603" y="17420"/>
                    <a:pt x="20603" y="17420"/>
                  </a:cubicBezTo>
                  <a:cubicBezTo>
                    <a:pt x="20603" y="17420"/>
                    <a:pt x="20603" y="17420"/>
                    <a:pt x="20603" y="17420"/>
                  </a:cubicBezTo>
                  <a:cubicBezTo>
                    <a:pt x="20644" y="17373"/>
                    <a:pt x="20644" y="17373"/>
                    <a:pt x="20686" y="17373"/>
                  </a:cubicBezTo>
                  <a:cubicBezTo>
                    <a:pt x="20727" y="17373"/>
                    <a:pt x="20769" y="17373"/>
                    <a:pt x="20810" y="17420"/>
                  </a:cubicBezTo>
                  <a:cubicBezTo>
                    <a:pt x="20852" y="17279"/>
                    <a:pt x="20852" y="17279"/>
                    <a:pt x="20852" y="17279"/>
                  </a:cubicBezTo>
                  <a:cubicBezTo>
                    <a:pt x="21600" y="15260"/>
                    <a:pt x="21600" y="15260"/>
                    <a:pt x="21600" y="15260"/>
                  </a:cubicBezTo>
                  <a:cubicBezTo>
                    <a:pt x="20270" y="15683"/>
                    <a:pt x="20270" y="15683"/>
                    <a:pt x="20270" y="15683"/>
                  </a:cubicBezTo>
                  <a:cubicBezTo>
                    <a:pt x="19273" y="15965"/>
                    <a:pt x="18276" y="16106"/>
                    <a:pt x="17280" y="16106"/>
                  </a:cubicBezTo>
                  <a:cubicBezTo>
                    <a:pt x="15618" y="16106"/>
                    <a:pt x="13915" y="15683"/>
                    <a:pt x="12378" y="14838"/>
                  </a:cubicBezTo>
                  <a:cubicBezTo>
                    <a:pt x="9138" y="13006"/>
                    <a:pt x="9138" y="13006"/>
                    <a:pt x="9138" y="13006"/>
                  </a:cubicBezTo>
                  <a:cubicBezTo>
                    <a:pt x="5607" y="11034"/>
                    <a:pt x="3281" y="7043"/>
                    <a:pt x="3073" y="2582"/>
                  </a:cubicBezTo>
                  <a:cubicBezTo>
                    <a:pt x="2949" y="0"/>
                    <a:pt x="2949" y="0"/>
                    <a:pt x="2949" y="0"/>
                  </a:cubicBezTo>
                </a:path>
              </a:pathLst>
            </a:custGeom>
            <a:solidFill>
              <a:srgbClr val="E8B9A1"/>
            </a:solidFill>
            <a:ln w="9525" cap="flat" cmpd="sng">
              <a:noFill/>
              <a:prstDash val="solid"/>
              <a:round/>
            </a:ln>
          </p:spPr>
          <p:txBody>
            <a:bodyPr rtlCol="0" anchor="ctr"/>
            <a:lstStyle/>
            <a:p>
              <a:pPr algn="ctr"/>
            </a:p>
          </p:txBody>
        </p:sp>
        <p:sp>
          <p:nvSpPr>
            <p:cNvPr id="800" name="曲线"/>
            <p:cNvSpPr/>
            <p:nvPr/>
          </p:nvSpPr>
          <p:spPr>
            <a:xfrm>
              <a:off x="7547188" y="4625339"/>
              <a:ext cx="897467" cy="837353"/>
            </a:xfrm>
            <a:custGeom>
              <a:avLst/>
              <a:gdLst>
                <a:gd name="T1" fmla="*/ 0 w 21600"/>
                <a:gd name="T2" fmla="*/ 0 h 21600"/>
                <a:gd name="T3" fmla="*/ 21600 w 21600"/>
                <a:gd name="T4" fmla="*/ 21600 h 21600"/>
              </a:gdLst>
              <a:ahLst/>
              <a:cxnLst/>
              <a:rect l="T1" t="T2" r="T3" b="T4"/>
              <a:pathLst>
                <a:path w="21600" h="21600">
                  <a:moveTo>
                    <a:pt x="21387" y="17407"/>
                  </a:moveTo>
                  <a:cubicBezTo>
                    <a:pt x="21344" y="17407"/>
                    <a:pt x="21344" y="17407"/>
                    <a:pt x="21302" y="17453"/>
                  </a:cubicBezTo>
                  <a:cubicBezTo>
                    <a:pt x="21302" y="17453"/>
                    <a:pt x="21302" y="17453"/>
                    <a:pt x="21302" y="17453"/>
                  </a:cubicBezTo>
                  <a:cubicBezTo>
                    <a:pt x="16752" y="19731"/>
                    <a:pt x="16752" y="19731"/>
                    <a:pt x="16752" y="19731"/>
                  </a:cubicBezTo>
                  <a:cubicBezTo>
                    <a:pt x="15944" y="21508"/>
                    <a:pt x="15944" y="21508"/>
                    <a:pt x="15944" y="21508"/>
                  </a:cubicBezTo>
                  <a:cubicBezTo>
                    <a:pt x="16157" y="21600"/>
                    <a:pt x="16157" y="21600"/>
                    <a:pt x="16157" y="21600"/>
                  </a:cubicBezTo>
                  <a:cubicBezTo>
                    <a:pt x="16880" y="20005"/>
                    <a:pt x="16880" y="20005"/>
                    <a:pt x="16880" y="20005"/>
                  </a:cubicBezTo>
                  <a:cubicBezTo>
                    <a:pt x="21600" y="17544"/>
                    <a:pt x="21600" y="17544"/>
                    <a:pt x="21600" y="17544"/>
                  </a:cubicBezTo>
                  <a:cubicBezTo>
                    <a:pt x="21600" y="17498"/>
                    <a:pt x="21557" y="17453"/>
                    <a:pt x="21514" y="17453"/>
                  </a:cubicBezTo>
                  <a:cubicBezTo>
                    <a:pt x="21472" y="17407"/>
                    <a:pt x="21429" y="17407"/>
                    <a:pt x="21387" y="17407"/>
                  </a:cubicBezTo>
                  <a:close/>
                  <a:moveTo>
                    <a:pt x="3188" y="0"/>
                  </a:moveTo>
                  <a:cubicBezTo>
                    <a:pt x="3188" y="0"/>
                    <a:pt x="1105" y="4283"/>
                    <a:pt x="850" y="5832"/>
                  </a:cubicBezTo>
                  <a:cubicBezTo>
                    <a:pt x="425" y="8475"/>
                    <a:pt x="935" y="10982"/>
                    <a:pt x="935" y="10982"/>
                  </a:cubicBezTo>
                  <a:cubicBezTo>
                    <a:pt x="0" y="12987"/>
                    <a:pt x="0" y="12987"/>
                    <a:pt x="0" y="12987"/>
                  </a:cubicBezTo>
                  <a:cubicBezTo>
                    <a:pt x="212" y="13124"/>
                    <a:pt x="212" y="13124"/>
                    <a:pt x="212" y="13124"/>
                  </a:cubicBezTo>
                  <a:cubicBezTo>
                    <a:pt x="1190" y="11027"/>
                    <a:pt x="1190" y="11027"/>
                    <a:pt x="1190" y="11027"/>
                  </a:cubicBezTo>
                  <a:cubicBezTo>
                    <a:pt x="1148" y="10936"/>
                    <a:pt x="1148" y="10936"/>
                    <a:pt x="1148" y="10936"/>
                  </a:cubicBezTo>
                  <a:cubicBezTo>
                    <a:pt x="977" y="10025"/>
                    <a:pt x="892" y="9205"/>
                    <a:pt x="892" y="8384"/>
                  </a:cubicBezTo>
                  <a:cubicBezTo>
                    <a:pt x="892" y="7199"/>
                    <a:pt x="1062" y="6060"/>
                    <a:pt x="1530" y="4739"/>
                  </a:cubicBezTo>
                  <a:cubicBezTo>
                    <a:pt x="1913" y="3554"/>
                    <a:pt x="2466" y="2187"/>
                    <a:pt x="3231" y="546"/>
                  </a:cubicBezTo>
                  <a:cubicBezTo>
                    <a:pt x="3188" y="0"/>
                    <a:pt x="3188" y="0"/>
                    <a:pt x="3188" y="0"/>
                  </a:cubicBezTo>
                </a:path>
              </a:pathLst>
            </a:custGeom>
            <a:solidFill>
              <a:srgbClr val="640917"/>
            </a:solidFill>
            <a:ln w="9525" cap="flat" cmpd="sng">
              <a:noFill/>
              <a:prstDash val="solid"/>
              <a:round/>
            </a:ln>
          </p:spPr>
          <p:txBody>
            <a:bodyPr rtlCol="0" anchor="ctr"/>
            <a:lstStyle/>
            <a:p>
              <a:pPr algn="ctr"/>
            </a:p>
          </p:txBody>
        </p:sp>
        <p:sp>
          <p:nvSpPr>
            <p:cNvPr id="801" name="曲线"/>
            <p:cNvSpPr/>
            <p:nvPr/>
          </p:nvSpPr>
          <p:spPr>
            <a:xfrm>
              <a:off x="7528561" y="5146886"/>
              <a:ext cx="680720" cy="352213"/>
            </a:xfrm>
            <a:custGeom>
              <a:avLst/>
              <a:gdLst>
                <a:gd name="T1" fmla="*/ 0 w 21600"/>
                <a:gd name="T2" fmla="*/ 0 h 21600"/>
                <a:gd name="T3" fmla="*/ 21600 w 21600"/>
                <a:gd name="T4" fmla="*/ 21600 h 21600"/>
              </a:gdLst>
              <a:ahLst/>
              <a:cxnLst/>
              <a:rect l="T1" t="T2" r="T3" b="T4"/>
              <a:pathLst>
                <a:path w="21600" h="21600">
                  <a:moveTo>
                    <a:pt x="289" y="0"/>
                  </a:moveTo>
                  <a:lnTo>
                    <a:pt x="0" y="1119"/>
                  </a:lnTo>
                  <a:lnTo>
                    <a:pt x="21310" y="21600"/>
                  </a:lnTo>
                  <a:lnTo>
                    <a:pt x="21600" y="20480"/>
                  </a:lnTo>
                  <a:lnTo>
                    <a:pt x="289" y="0"/>
                  </a:lnTo>
                  <a:close/>
                </a:path>
              </a:pathLst>
            </a:custGeom>
            <a:solidFill>
              <a:srgbClr val="EBDFE1"/>
            </a:solidFill>
            <a:ln w="9525" cap="flat" cmpd="sng">
              <a:noFill/>
              <a:prstDash val="solid"/>
              <a:round/>
            </a:ln>
          </p:spPr>
          <p:txBody>
            <a:bodyPr rtlCol="0" anchor="ctr"/>
            <a:lstStyle/>
            <a:p>
              <a:pPr algn="ctr"/>
            </a:p>
          </p:txBody>
        </p:sp>
        <p:sp>
          <p:nvSpPr>
            <p:cNvPr id="802" name="曲线"/>
            <p:cNvSpPr/>
            <p:nvPr/>
          </p:nvSpPr>
          <p:spPr>
            <a:xfrm>
              <a:off x="7528561" y="5146886"/>
              <a:ext cx="680720" cy="352213"/>
            </a:xfrm>
            <a:custGeom>
              <a:avLst/>
              <a:gdLst>
                <a:gd name="T1" fmla="*/ 0 w 21600"/>
                <a:gd name="T2" fmla="*/ 0 h 21600"/>
                <a:gd name="T3" fmla="*/ 21600 w 21600"/>
                <a:gd name="T4" fmla="*/ 21600 h 21600"/>
              </a:gdLst>
              <a:ahLst/>
              <a:cxnLst/>
              <a:rect l="T1" t="T2" r="T3" b="T4"/>
              <a:pathLst>
                <a:path w="21600" h="21600">
                  <a:moveTo>
                    <a:pt x="289" y="0"/>
                  </a:moveTo>
                  <a:lnTo>
                    <a:pt x="0" y="1119"/>
                  </a:lnTo>
                  <a:lnTo>
                    <a:pt x="21310" y="21600"/>
                  </a:lnTo>
                  <a:lnTo>
                    <a:pt x="21600" y="20480"/>
                  </a:lnTo>
                  <a:lnTo>
                    <a:pt x="289" y="0"/>
                  </a:lnTo>
                </a:path>
              </a:pathLst>
            </a:custGeom>
            <a:noFill/>
            <a:ln w="9525" cap="flat" cmpd="sng">
              <a:noFill/>
              <a:prstDash val="solid"/>
              <a:round/>
            </a:ln>
          </p:spPr>
          <p:txBody>
            <a:bodyPr rtlCol="0" anchor="ctr"/>
            <a:lstStyle/>
            <a:p>
              <a:pPr algn="ctr"/>
            </a:p>
          </p:txBody>
        </p:sp>
        <p:sp>
          <p:nvSpPr>
            <p:cNvPr id="803" name="曲线"/>
            <p:cNvSpPr/>
            <p:nvPr/>
          </p:nvSpPr>
          <p:spPr>
            <a:xfrm>
              <a:off x="7537874" y="5128260"/>
              <a:ext cx="680720" cy="352213"/>
            </a:xfrm>
            <a:custGeom>
              <a:avLst/>
              <a:gdLst>
                <a:gd name="T1" fmla="*/ 0 w 21600"/>
                <a:gd name="T2" fmla="*/ 0 h 21600"/>
                <a:gd name="T3" fmla="*/ 21600 w 21600"/>
                <a:gd name="T4" fmla="*/ 21600 h 21600"/>
              </a:gdLst>
              <a:ahLst/>
              <a:cxnLst/>
              <a:rect l="T1" t="T2" r="T3" b="T4"/>
              <a:pathLst>
                <a:path w="21600" h="21600">
                  <a:moveTo>
                    <a:pt x="289" y="0"/>
                  </a:moveTo>
                  <a:lnTo>
                    <a:pt x="0" y="1119"/>
                  </a:lnTo>
                  <a:lnTo>
                    <a:pt x="21310" y="21600"/>
                  </a:lnTo>
                  <a:lnTo>
                    <a:pt x="21600" y="20480"/>
                  </a:lnTo>
                  <a:lnTo>
                    <a:pt x="21310" y="20257"/>
                  </a:lnTo>
                  <a:lnTo>
                    <a:pt x="579" y="335"/>
                  </a:lnTo>
                  <a:lnTo>
                    <a:pt x="289" y="0"/>
                  </a:lnTo>
                  <a:close/>
                </a:path>
              </a:pathLst>
            </a:custGeom>
            <a:solidFill>
              <a:srgbClr val="640917"/>
            </a:solidFill>
            <a:ln w="9525" cap="flat" cmpd="sng">
              <a:noFill/>
              <a:prstDash val="solid"/>
              <a:round/>
            </a:ln>
          </p:spPr>
          <p:txBody>
            <a:bodyPr rtlCol="0" anchor="ctr"/>
            <a:lstStyle/>
            <a:p>
              <a:pPr algn="ctr"/>
            </a:p>
          </p:txBody>
        </p:sp>
        <p:sp>
          <p:nvSpPr>
            <p:cNvPr id="804" name="曲线"/>
            <p:cNvSpPr/>
            <p:nvPr/>
          </p:nvSpPr>
          <p:spPr>
            <a:xfrm>
              <a:off x="7537874" y="5128260"/>
              <a:ext cx="680720" cy="352213"/>
            </a:xfrm>
            <a:custGeom>
              <a:avLst/>
              <a:gdLst>
                <a:gd name="T1" fmla="*/ 0 w 21600"/>
                <a:gd name="T2" fmla="*/ 0 h 21600"/>
                <a:gd name="T3" fmla="*/ 21600 w 21600"/>
                <a:gd name="T4" fmla="*/ 21600 h 21600"/>
              </a:gdLst>
              <a:ahLst/>
              <a:cxnLst/>
              <a:rect l="T1" t="T2" r="T3" b="T4"/>
              <a:pathLst>
                <a:path w="21600" h="21600">
                  <a:moveTo>
                    <a:pt x="289" y="0"/>
                  </a:moveTo>
                  <a:lnTo>
                    <a:pt x="0" y="1119"/>
                  </a:lnTo>
                  <a:lnTo>
                    <a:pt x="21310" y="21600"/>
                  </a:lnTo>
                  <a:lnTo>
                    <a:pt x="21600" y="20480"/>
                  </a:lnTo>
                  <a:lnTo>
                    <a:pt x="21310" y="20257"/>
                  </a:lnTo>
                  <a:lnTo>
                    <a:pt x="579" y="335"/>
                  </a:lnTo>
                  <a:lnTo>
                    <a:pt x="289" y="0"/>
                  </a:lnTo>
                </a:path>
              </a:pathLst>
            </a:custGeom>
            <a:noFill/>
            <a:ln w="9525" cap="flat" cmpd="sng">
              <a:noFill/>
              <a:prstDash val="solid"/>
              <a:round/>
            </a:ln>
          </p:spPr>
          <p:txBody>
            <a:bodyPr rtlCol="0" anchor="ctr"/>
            <a:lstStyle/>
            <a:p>
              <a:pPr algn="ctr"/>
            </a:p>
          </p:txBody>
        </p:sp>
        <p:sp>
          <p:nvSpPr>
            <p:cNvPr id="805" name="曲线"/>
            <p:cNvSpPr/>
            <p:nvPr/>
          </p:nvSpPr>
          <p:spPr>
            <a:xfrm>
              <a:off x="8647008" y="4413673"/>
              <a:ext cx="226060" cy="425026"/>
            </a:xfrm>
            <a:custGeom>
              <a:avLst/>
              <a:gdLst>
                <a:gd name="T1" fmla="*/ 0 w 21600"/>
                <a:gd name="T2" fmla="*/ 0 h 21600"/>
                <a:gd name="T3" fmla="*/ 21600 w 21600"/>
                <a:gd name="T4" fmla="*/ 21600 h 21600"/>
              </a:gdLst>
              <a:ahLst/>
              <a:cxnLst/>
              <a:rect l="T1" t="T2" r="T3" b="T4"/>
              <a:pathLst>
                <a:path w="21600" h="21600">
                  <a:moveTo>
                    <a:pt x="20249" y="0"/>
                  </a:moveTo>
                  <a:cubicBezTo>
                    <a:pt x="17381" y="3136"/>
                    <a:pt x="17381" y="3136"/>
                    <a:pt x="17381" y="3136"/>
                  </a:cubicBezTo>
                  <a:cubicBezTo>
                    <a:pt x="17381" y="3136"/>
                    <a:pt x="17381" y="3136"/>
                    <a:pt x="17381" y="3136"/>
                  </a:cubicBezTo>
                  <a:cubicBezTo>
                    <a:pt x="17381" y="3136"/>
                    <a:pt x="17212" y="3226"/>
                    <a:pt x="17212" y="3226"/>
                  </a:cubicBezTo>
                  <a:cubicBezTo>
                    <a:pt x="0" y="21600"/>
                    <a:pt x="0" y="21600"/>
                    <a:pt x="0" y="21600"/>
                  </a:cubicBezTo>
                  <a:cubicBezTo>
                    <a:pt x="21600" y="6632"/>
                    <a:pt x="21600" y="6632"/>
                    <a:pt x="21600" y="6632"/>
                  </a:cubicBezTo>
                  <a:cubicBezTo>
                    <a:pt x="20249" y="0"/>
                    <a:pt x="20249" y="0"/>
                    <a:pt x="20249" y="0"/>
                  </a:cubicBezTo>
                </a:path>
              </a:pathLst>
            </a:custGeom>
            <a:solidFill>
              <a:srgbClr val="E8B9A1"/>
            </a:solidFill>
            <a:ln w="9525" cap="flat" cmpd="sng">
              <a:noFill/>
              <a:prstDash val="solid"/>
              <a:round/>
            </a:ln>
          </p:spPr>
          <p:txBody>
            <a:bodyPr rtlCol="0" anchor="ctr"/>
            <a:lstStyle/>
            <a:p>
              <a:pPr algn="ctr"/>
            </a:p>
          </p:txBody>
        </p:sp>
        <p:sp>
          <p:nvSpPr>
            <p:cNvPr id="806" name="曲线"/>
            <p:cNvSpPr/>
            <p:nvPr/>
          </p:nvSpPr>
          <p:spPr>
            <a:xfrm>
              <a:off x="8858675" y="4391659"/>
              <a:ext cx="23706" cy="151553"/>
            </a:xfrm>
            <a:custGeom>
              <a:avLst/>
              <a:gdLst>
                <a:gd name="T1" fmla="*/ 0 w 21600"/>
                <a:gd name="T2" fmla="*/ 0 h 21600"/>
                <a:gd name="T3" fmla="*/ 21600 w 21600"/>
                <a:gd name="T4" fmla="*/ 21600 h 21600"/>
              </a:gdLst>
              <a:ahLst/>
              <a:cxnLst/>
              <a:rect l="T1" t="T2" r="T3" b="T4"/>
              <a:pathLst>
                <a:path w="21600" h="21600">
                  <a:moveTo>
                    <a:pt x="9968" y="0"/>
                  </a:moveTo>
                  <a:lnTo>
                    <a:pt x="0" y="3122"/>
                  </a:lnTo>
                  <a:lnTo>
                    <a:pt x="13291" y="21600"/>
                  </a:lnTo>
                  <a:lnTo>
                    <a:pt x="21600" y="20038"/>
                  </a:lnTo>
                  <a:lnTo>
                    <a:pt x="9968" y="0"/>
                  </a:lnTo>
                  <a:close/>
                </a:path>
              </a:pathLst>
            </a:custGeom>
            <a:solidFill>
              <a:srgbClr val="640917"/>
            </a:solidFill>
            <a:ln w="9525" cap="flat" cmpd="sng">
              <a:noFill/>
              <a:prstDash val="solid"/>
              <a:round/>
            </a:ln>
          </p:spPr>
          <p:txBody>
            <a:bodyPr rtlCol="0" anchor="ctr"/>
            <a:lstStyle/>
            <a:p>
              <a:pPr algn="ctr"/>
            </a:p>
          </p:txBody>
        </p:sp>
        <p:sp>
          <p:nvSpPr>
            <p:cNvPr id="807" name="曲线"/>
            <p:cNvSpPr/>
            <p:nvPr/>
          </p:nvSpPr>
          <p:spPr>
            <a:xfrm>
              <a:off x="8858675" y="4391659"/>
              <a:ext cx="23706" cy="151553"/>
            </a:xfrm>
            <a:custGeom>
              <a:avLst/>
              <a:gdLst>
                <a:gd name="T1" fmla="*/ 0 w 21600"/>
                <a:gd name="T2" fmla="*/ 0 h 21600"/>
                <a:gd name="T3" fmla="*/ 21600 w 21600"/>
                <a:gd name="T4" fmla="*/ 21600 h 21600"/>
              </a:gdLst>
              <a:ahLst/>
              <a:cxnLst/>
              <a:rect l="T1" t="T2" r="T3" b="T4"/>
              <a:pathLst>
                <a:path w="21600" h="21600">
                  <a:moveTo>
                    <a:pt x="9968" y="0"/>
                  </a:moveTo>
                  <a:lnTo>
                    <a:pt x="0" y="3122"/>
                  </a:lnTo>
                  <a:lnTo>
                    <a:pt x="13291" y="21600"/>
                  </a:lnTo>
                  <a:lnTo>
                    <a:pt x="21600" y="20038"/>
                  </a:lnTo>
                  <a:lnTo>
                    <a:pt x="9968" y="0"/>
                  </a:lnTo>
                </a:path>
              </a:pathLst>
            </a:custGeom>
            <a:noFill/>
            <a:ln w="9525" cap="flat" cmpd="sng">
              <a:noFill/>
              <a:prstDash val="solid"/>
              <a:round/>
            </a:ln>
          </p:spPr>
          <p:txBody>
            <a:bodyPr rtlCol="0" anchor="ctr"/>
            <a:lstStyle/>
            <a:p>
              <a:pPr algn="ctr"/>
            </a:p>
          </p:txBody>
        </p:sp>
        <p:sp>
          <p:nvSpPr>
            <p:cNvPr id="808" name="曲线"/>
            <p:cNvSpPr/>
            <p:nvPr/>
          </p:nvSpPr>
          <p:spPr>
            <a:xfrm>
              <a:off x="8613989" y="4477173"/>
              <a:ext cx="213359" cy="407246"/>
            </a:xfrm>
            <a:custGeom>
              <a:avLst/>
              <a:gdLst>
                <a:gd name="T1" fmla="*/ 0 w 21600"/>
                <a:gd name="T2" fmla="*/ 0 h 21600"/>
                <a:gd name="T3" fmla="*/ 21600 w 21600"/>
                <a:gd name="T4" fmla="*/ 21600 h 21600"/>
              </a:gdLst>
              <a:ahLst/>
              <a:cxnLst/>
              <a:rect l="T1" t="T2" r="T3" b="T4"/>
              <a:pathLst>
                <a:path w="21600" h="21600">
                  <a:moveTo>
                    <a:pt x="21600" y="0"/>
                  </a:moveTo>
                  <a:cubicBezTo>
                    <a:pt x="21421" y="187"/>
                    <a:pt x="21064" y="280"/>
                    <a:pt x="20707" y="280"/>
                  </a:cubicBezTo>
                  <a:cubicBezTo>
                    <a:pt x="20528" y="280"/>
                    <a:pt x="20350" y="280"/>
                    <a:pt x="20350" y="187"/>
                  </a:cubicBezTo>
                  <a:cubicBezTo>
                    <a:pt x="0" y="21600"/>
                    <a:pt x="0" y="21600"/>
                    <a:pt x="0" y="21600"/>
                  </a:cubicBezTo>
                  <a:cubicBezTo>
                    <a:pt x="3391" y="19168"/>
                    <a:pt x="3391" y="19168"/>
                    <a:pt x="3391" y="19168"/>
                  </a:cubicBezTo>
                  <a:cubicBezTo>
                    <a:pt x="21600" y="0"/>
                    <a:pt x="21600" y="0"/>
                    <a:pt x="21600" y="0"/>
                  </a:cubicBezTo>
                </a:path>
              </a:pathLst>
            </a:custGeom>
            <a:solidFill>
              <a:srgbClr val="640917"/>
            </a:solidFill>
            <a:ln w="9525" cap="flat" cmpd="sng">
              <a:noFill/>
              <a:prstDash val="solid"/>
              <a:round/>
            </a:ln>
          </p:spPr>
          <p:txBody>
            <a:bodyPr rtlCol="0" anchor="ctr"/>
            <a:lstStyle/>
            <a:p>
              <a:pPr algn="ctr"/>
            </a:p>
          </p:txBody>
        </p:sp>
        <p:sp>
          <p:nvSpPr>
            <p:cNvPr id="809" name="曲线"/>
            <p:cNvSpPr/>
            <p:nvPr/>
          </p:nvSpPr>
          <p:spPr>
            <a:xfrm>
              <a:off x="8814647" y="4371340"/>
              <a:ext cx="55033" cy="109219"/>
            </a:xfrm>
            <a:custGeom>
              <a:avLst/>
              <a:gdLst>
                <a:gd name="T1" fmla="*/ 0 w 21600"/>
                <a:gd name="T2" fmla="*/ 0 h 21600"/>
                <a:gd name="T3" fmla="*/ 21600 w 21600"/>
                <a:gd name="T4" fmla="*/ 21600 h 21600"/>
              </a:gdLst>
              <a:ahLst/>
              <a:cxnLst/>
              <a:rect l="T1" t="T2" r="T3" b="T4"/>
              <a:pathLst>
                <a:path w="21600" h="21600">
                  <a:moveTo>
                    <a:pt x="20903" y="0"/>
                  </a:moveTo>
                  <a:cubicBezTo>
                    <a:pt x="0" y="21257"/>
                    <a:pt x="0" y="21257"/>
                    <a:pt x="0" y="21257"/>
                  </a:cubicBezTo>
                  <a:cubicBezTo>
                    <a:pt x="0" y="21600"/>
                    <a:pt x="696" y="21600"/>
                    <a:pt x="1393" y="21600"/>
                  </a:cubicBezTo>
                  <a:cubicBezTo>
                    <a:pt x="2786" y="21600"/>
                    <a:pt x="4180" y="21257"/>
                    <a:pt x="4877" y="20571"/>
                  </a:cubicBezTo>
                  <a:cubicBezTo>
                    <a:pt x="4877" y="20571"/>
                    <a:pt x="5574" y="20228"/>
                    <a:pt x="5574" y="20228"/>
                  </a:cubicBezTo>
                  <a:cubicBezTo>
                    <a:pt x="5574" y="20228"/>
                    <a:pt x="5574" y="20228"/>
                    <a:pt x="5574" y="20228"/>
                  </a:cubicBezTo>
                  <a:cubicBezTo>
                    <a:pt x="17419" y="8228"/>
                    <a:pt x="17419" y="8228"/>
                    <a:pt x="17419" y="8228"/>
                  </a:cubicBezTo>
                  <a:cubicBezTo>
                    <a:pt x="21600" y="4114"/>
                    <a:pt x="21600" y="4114"/>
                    <a:pt x="21600" y="4114"/>
                  </a:cubicBezTo>
                  <a:cubicBezTo>
                    <a:pt x="20903" y="0"/>
                    <a:pt x="20903" y="0"/>
                    <a:pt x="20903" y="0"/>
                  </a:cubicBezTo>
                </a:path>
              </a:pathLst>
            </a:custGeom>
            <a:solidFill>
              <a:srgbClr val="640917"/>
            </a:solidFill>
            <a:ln w="9525" cap="flat" cmpd="sng">
              <a:noFill/>
              <a:prstDash val="solid"/>
              <a:round/>
            </a:ln>
          </p:spPr>
          <p:txBody>
            <a:bodyPr rtlCol="0" anchor="ctr"/>
            <a:lstStyle/>
            <a:p>
              <a:pPr algn="ctr"/>
            </a:p>
          </p:txBody>
        </p:sp>
        <p:sp>
          <p:nvSpPr>
            <p:cNvPr id="810" name="曲线"/>
            <p:cNvSpPr/>
            <p:nvPr/>
          </p:nvSpPr>
          <p:spPr>
            <a:xfrm>
              <a:off x="9048329" y="3445086"/>
              <a:ext cx="191346" cy="219286"/>
            </a:xfrm>
            <a:custGeom>
              <a:avLst/>
              <a:gdLst>
                <a:gd name="T1" fmla="*/ 0 w 21600"/>
                <a:gd name="T2" fmla="*/ 0 h 21600"/>
                <a:gd name="T3" fmla="*/ 21600 w 21600"/>
                <a:gd name="T4" fmla="*/ 21600 h 21600"/>
              </a:gdLst>
              <a:ahLst/>
              <a:cxnLst/>
              <a:rect l="T1" t="T2" r="T3" b="T4"/>
              <a:pathLst>
                <a:path w="21600" h="21600">
                  <a:moveTo>
                    <a:pt x="5548" y="19871"/>
                  </a:moveTo>
                  <a:cubicBezTo>
                    <a:pt x="5548" y="19871"/>
                    <a:pt x="5548" y="19871"/>
                    <a:pt x="5548" y="19871"/>
                  </a:cubicBezTo>
                  <a:cubicBezTo>
                    <a:pt x="9710" y="21600"/>
                    <a:pt x="14664" y="20044"/>
                    <a:pt x="16645" y="16588"/>
                  </a:cubicBezTo>
                  <a:cubicBezTo>
                    <a:pt x="19618" y="11404"/>
                    <a:pt x="19618" y="11404"/>
                    <a:pt x="19618" y="11404"/>
                  </a:cubicBezTo>
                  <a:cubicBezTo>
                    <a:pt x="21600" y="7776"/>
                    <a:pt x="20014" y="3456"/>
                    <a:pt x="15853" y="1727"/>
                  </a:cubicBezTo>
                  <a:cubicBezTo>
                    <a:pt x="11889" y="0"/>
                    <a:pt x="6935" y="1382"/>
                    <a:pt x="4954" y="5011"/>
                  </a:cubicBezTo>
                  <a:cubicBezTo>
                    <a:pt x="1981" y="10195"/>
                    <a:pt x="1981" y="10195"/>
                    <a:pt x="1981" y="10195"/>
                  </a:cubicBezTo>
                  <a:cubicBezTo>
                    <a:pt x="0" y="13651"/>
                    <a:pt x="1585" y="17971"/>
                    <a:pt x="5548" y="19871"/>
                  </a:cubicBezTo>
                  <a:close/>
                </a:path>
              </a:pathLst>
            </a:custGeom>
            <a:solidFill>
              <a:srgbClr val="FFFFFF"/>
            </a:solidFill>
            <a:ln w="9525" cap="flat" cmpd="sng">
              <a:noFill/>
              <a:prstDash val="solid"/>
              <a:round/>
            </a:ln>
          </p:spPr>
          <p:txBody>
            <a:bodyPr rtlCol="0" anchor="ctr"/>
            <a:lstStyle/>
            <a:p>
              <a:pPr algn="ctr"/>
            </a:p>
          </p:txBody>
        </p:sp>
        <p:sp>
          <p:nvSpPr>
            <p:cNvPr id="811" name="曲线"/>
            <p:cNvSpPr/>
            <p:nvPr/>
          </p:nvSpPr>
          <p:spPr>
            <a:xfrm>
              <a:off x="10155769" y="4243493"/>
              <a:ext cx="844973" cy="900853"/>
            </a:xfrm>
            <a:custGeom>
              <a:avLst/>
              <a:gdLst>
                <a:gd name="T1" fmla="*/ 0 w 21600"/>
                <a:gd name="T2" fmla="*/ 0 h 21600"/>
                <a:gd name="T3" fmla="*/ 21600 w 21600"/>
                <a:gd name="T4" fmla="*/ 21600 h 21600"/>
              </a:gdLst>
              <a:ahLst/>
              <a:cxnLst/>
              <a:rect l="T1" t="T2" r="T3" b="T4"/>
              <a:pathLst>
                <a:path w="21600" h="21600">
                  <a:moveTo>
                    <a:pt x="361" y="0"/>
                  </a:moveTo>
                  <a:cubicBezTo>
                    <a:pt x="0" y="253"/>
                    <a:pt x="4112" y="14456"/>
                    <a:pt x="4112" y="14456"/>
                  </a:cubicBezTo>
                  <a:cubicBezTo>
                    <a:pt x="3298" y="17964"/>
                    <a:pt x="3298" y="17964"/>
                    <a:pt x="3298" y="17964"/>
                  </a:cubicBezTo>
                  <a:cubicBezTo>
                    <a:pt x="6868" y="21600"/>
                    <a:pt x="6868" y="21600"/>
                    <a:pt x="6868" y="21600"/>
                  </a:cubicBezTo>
                  <a:cubicBezTo>
                    <a:pt x="15770" y="19909"/>
                    <a:pt x="15770" y="19909"/>
                    <a:pt x="15770" y="19909"/>
                  </a:cubicBezTo>
                  <a:cubicBezTo>
                    <a:pt x="21600" y="19275"/>
                    <a:pt x="21600" y="19275"/>
                    <a:pt x="21600" y="19275"/>
                  </a:cubicBezTo>
                  <a:cubicBezTo>
                    <a:pt x="20741" y="14371"/>
                    <a:pt x="20741" y="14371"/>
                    <a:pt x="20741" y="14371"/>
                  </a:cubicBezTo>
                  <a:cubicBezTo>
                    <a:pt x="361" y="0"/>
                    <a:pt x="361" y="0"/>
                    <a:pt x="361" y="0"/>
                  </a:cubicBezTo>
                </a:path>
              </a:pathLst>
            </a:custGeom>
            <a:solidFill>
              <a:srgbClr val="FCD3B6"/>
            </a:solidFill>
            <a:ln w="9525" cap="flat" cmpd="sng">
              <a:noFill/>
              <a:prstDash val="solid"/>
              <a:round/>
            </a:ln>
          </p:spPr>
          <p:txBody>
            <a:bodyPr rtlCol="0" anchor="ctr"/>
            <a:lstStyle/>
            <a:p>
              <a:pPr algn="ctr"/>
            </a:p>
          </p:txBody>
        </p:sp>
        <p:sp>
          <p:nvSpPr>
            <p:cNvPr id="812" name="曲线"/>
            <p:cNvSpPr/>
            <p:nvPr/>
          </p:nvSpPr>
          <p:spPr>
            <a:xfrm>
              <a:off x="9718042" y="3953933"/>
              <a:ext cx="800947" cy="1145539"/>
            </a:xfrm>
            <a:custGeom>
              <a:avLst/>
              <a:gdLst>
                <a:gd name="T1" fmla="*/ 0 w 21600"/>
                <a:gd name="T2" fmla="*/ 0 h 21600"/>
                <a:gd name="T3" fmla="*/ 21600 w 21600"/>
                <a:gd name="T4" fmla="*/ 21600 h 21600"/>
              </a:gdLst>
              <a:ahLst/>
              <a:cxnLst/>
              <a:rect l="T1" t="T2" r="T3" b="T4"/>
              <a:pathLst>
                <a:path w="21600" h="21600">
                  <a:moveTo>
                    <a:pt x="21600" y="12380"/>
                  </a:moveTo>
                  <a:cubicBezTo>
                    <a:pt x="19459" y="9585"/>
                    <a:pt x="15652" y="7421"/>
                    <a:pt x="11894" y="7754"/>
                  </a:cubicBezTo>
                  <a:cubicBezTo>
                    <a:pt x="9705" y="7921"/>
                    <a:pt x="7802" y="7787"/>
                    <a:pt x="7184" y="6190"/>
                  </a:cubicBezTo>
                  <a:cubicBezTo>
                    <a:pt x="5756" y="1863"/>
                    <a:pt x="5756" y="1863"/>
                    <a:pt x="5756" y="1863"/>
                  </a:cubicBezTo>
                  <a:cubicBezTo>
                    <a:pt x="5376" y="732"/>
                    <a:pt x="3853" y="0"/>
                    <a:pt x="2283" y="232"/>
                  </a:cubicBezTo>
                  <a:cubicBezTo>
                    <a:pt x="856" y="499"/>
                    <a:pt x="0" y="1597"/>
                    <a:pt x="380" y="2662"/>
                  </a:cubicBezTo>
                  <a:cubicBezTo>
                    <a:pt x="2045" y="7954"/>
                    <a:pt x="2045" y="7954"/>
                    <a:pt x="2045" y="7954"/>
                  </a:cubicBezTo>
                  <a:cubicBezTo>
                    <a:pt x="2521" y="9352"/>
                    <a:pt x="3473" y="10683"/>
                    <a:pt x="4805" y="11781"/>
                  </a:cubicBezTo>
                  <a:cubicBezTo>
                    <a:pt x="17984" y="21600"/>
                    <a:pt x="17984" y="21600"/>
                    <a:pt x="17984" y="21600"/>
                  </a:cubicBezTo>
                  <a:cubicBezTo>
                    <a:pt x="21600" y="12380"/>
                    <a:pt x="21600" y="12380"/>
                    <a:pt x="21600" y="12380"/>
                  </a:cubicBezTo>
                </a:path>
              </a:pathLst>
            </a:custGeom>
            <a:solidFill>
              <a:srgbClr val="FCD3B6"/>
            </a:solidFill>
            <a:ln w="9525" cap="flat" cmpd="sng">
              <a:noFill/>
              <a:prstDash val="solid"/>
              <a:round/>
            </a:ln>
          </p:spPr>
          <p:txBody>
            <a:bodyPr rtlCol="0" anchor="ctr"/>
            <a:lstStyle/>
            <a:p>
              <a:pPr algn="ctr"/>
            </a:p>
          </p:txBody>
        </p:sp>
        <p:sp>
          <p:nvSpPr>
            <p:cNvPr id="813" name="曲线"/>
            <p:cNvSpPr/>
            <p:nvPr/>
          </p:nvSpPr>
          <p:spPr>
            <a:xfrm>
              <a:off x="9718042" y="3953933"/>
              <a:ext cx="813647" cy="1158240"/>
            </a:xfrm>
            <a:custGeom>
              <a:avLst/>
              <a:gdLst>
                <a:gd name="T1" fmla="*/ 0 w 21600"/>
                <a:gd name="T2" fmla="*/ 0 h 21600"/>
                <a:gd name="T3" fmla="*/ 21600 w 21600"/>
                <a:gd name="T4" fmla="*/ 21600 h 21600"/>
              </a:gdLst>
              <a:ahLst/>
              <a:cxnLst/>
              <a:rect l="T1" t="T2" r="T3" b="T4"/>
              <a:pathLst>
                <a:path w="21600" h="21600">
                  <a:moveTo>
                    <a:pt x="21506" y="12149"/>
                  </a:moveTo>
                  <a:cubicBezTo>
                    <a:pt x="20522" y="10832"/>
                    <a:pt x="19163" y="9680"/>
                    <a:pt x="17570" y="8824"/>
                  </a:cubicBezTo>
                  <a:cubicBezTo>
                    <a:pt x="16024" y="7968"/>
                    <a:pt x="14243" y="7441"/>
                    <a:pt x="12463" y="7441"/>
                  </a:cubicBezTo>
                  <a:cubicBezTo>
                    <a:pt x="12182" y="7441"/>
                    <a:pt x="11947" y="7441"/>
                    <a:pt x="11713" y="7474"/>
                  </a:cubicBezTo>
                  <a:cubicBezTo>
                    <a:pt x="11245" y="7507"/>
                    <a:pt x="10823" y="7507"/>
                    <a:pt x="10448" y="7507"/>
                  </a:cubicBezTo>
                  <a:cubicBezTo>
                    <a:pt x="9652" y="7507"/>
                    <a:pt x="8996" y="7441"/>
                    <a:pt x="8480" y="7210"/>
                  </a:cubicBezTo>
                  <a:cubicBezTo>
                    <a:pt x="8246" y="7112"/>
                    <a:pt x="8012" y="6980"/>
                    <a:pt x="7824" y="6782"/>
                  </a:cubicBezTo>
                  <a:cubicBezTo>
                    <a:pt x="7637" y="6585"/>
                    <a:pt x="7496" y="6354"/>
                    <a:pt x="7356" y="6058"/>
                  </a:cubicBezTo>
                  <a:cubicBezTo>
                    <a:pt x="7075" y="6124"/>
                    <a:pt x="7075" y="6124"/>
                    <a:pt x="7075" y="6124"/>
                  </a:cubicBezTo>
                  <a:cubicBezTo>
                    <a:pt x="7356" y="6058"/>
                    <a:pt x="7356" y="6058"/>
                    <a:pt x="7356" y="6058"/>
                  </a:cubicBezTo>
                  <a:cubicBezTo>
                    <a:pt x="5950" y="1810"/>
                    <a:pt x="5950" y="1810"/>
                    <a:pt x="5950" y="1810"/>
                  </a:cubicBezTo>
                  <a:cubicBezTo>
                    <a:pt x="5950" y="1810"/>
                    <a:pt x="5950" y="1810"/>
                    <a:pt x="5950" y="1810"/>
                  </a:cubicBezTo>
                  <a:cubicBezTo>
                    <a:pt x="5622" y="757"/>
                    <a:pt x="4310" y="0"/>
                    <a:pt x="2858" y="0"/>
                  </a:cubicBezTo>
                  <a:cubicBezTo>
                    <a:pt x="2670" y="0"/>
                    <a:pt x="2436" y="0"/>
                    <a:pt x="2202" y="65"/>
                  </a:cubicBezTo>
                  <a:cubicBezTo>
                    <a:pt x="1546" y="164"/>
                    <a:pt x="983" y="460"/>
                    <a:pt x="609" y="823"/>
                  </a:cubicBezTo>
                  <a:cubicBezTo>
                    <a:pt x="187" y="1185"/>
                    <a:pt x="0" y="1679"/>
                    <a:pt x="0" y="2140"/>
                  </a:cubicBezTo>
                  <a:cubicBezTo>
                    <a:pt x="0" y="2337"/>
                    <a:pt x="0" y="2502"/>
                    <a:pt x="93" y="2700"/>
                  </a:cubicBezTo>
                  <a:cubicBezTo>
                    <a:pt x="1733" y="7902"/>
                    <a:pt x="1733" y="7902"/>
                    <a:pt x="1733" y="7902"/>
                  </a:cubicBezTo>
                  <a:cubicBezTo>
                    <a:pt x="2202" y="9318"/>
                    <a:pt x="3186" y="10668"/>
                    <a:pt x="4544" y="11787"/>
                  </a:cubicBezTo>
                  <a:cubicBezTo>
                    <a:pt x="4544" y="11787"/>
                    <a:pt x="4544" y="11787"/>
                    <a:pt x="4544" y="11787"/>
                  </a:cubicBezTo>
                  <a:cubicBezTo>
                    <a:pt x="17476" y="21501"/>
                    <a:pt x="17476" y="21501"/>
                    <a:pt x="17476" y="21501"/>
                  </a:cubicBezTo>
                  <a:cubicBezTo>
                    <a:pt x="17617" y="21600"/>
                    <a:pt x="17757" y="21600"/>
                    <a:pt x="17898" y="21534"/>
                  </a:cubicBezTo>
                  <a:cubicBezTo>
                    <a:pt x="17992" y="21435"/>
                    <a:pt x="17992" y="21303"/>
                    <a:pt x="17898" y="21237"/>
                  </a:cubicBezTo>
                  <a:cubicBezTo>
                    <a:pt x="4966" y="11491"/>
                    <a:pt x="4966" y="11491"/>
                    <a:pt x="4966" y="11491"/>
                  </a:cubicBezTo>
                  <a:cubicBezTo>
                    <a:pt x="4732" y="11656"/>
                    <a:pt x="4732" y="11656"/>
                    <a:pt x="4732" y="11656"/>
                  </a:cubicBezTo>
                  <a:cubicBezTo>
                    <a:pt x="4966" y="11524"/>
                    <a:pt x="4966" y="11524"/>
                    <a:pt x="4966" y="11524"/>
                  </a:cubicBezTo>
                  <a:cubicBezTo>
                    <a:pt x="3654" y="10470"/>
                    <a:pt x="2717" y="9186"/>
                    <a:pt x="2295" y="7803"/>
                  </a:cubicBezTo>
                  <a:cubicBezTo>
                    <a:pt x="609" y="2601"/>
                    <a:pt x="609" y="2601"/>
                    <a:pt x="609" y="2601"/>
                  </a:cubicBezTo>
                  <a:cubicBezTo>
                    <a:pt x="562" y="2436"/>
                    <a:pt x="562" y="2304"/>
                    <a:pt x="562" y="2140"/>
                  </a:cubicBezTo>
                  <a:cubicBezTo>
                    <a:pt x="562" y="1745"/>
                    <a:pt x="749" y="1350"/>
                    <a:pt x="1030" y="1053"/>
                  </a:cubicBezTo>
                  <a:cubicBezTo>
                    <a:pt x="1358" y="757"/>
                    <a:pt x="1780" y="526"/>
                    <a:pt x="2342" y="428"/>
                  </a:cubicBezTo>
                  <a:cubicBezTo>
                    <a:pt x="2530" y="395"/>
                    <a:pt x="2717" y="395"/>
                    <a:pt x="2858" y="395"/>
                  </a:cubicBezTo>
                  <a:cubicBezTo>
                    <a:pt x="4029" y="395"/>
                    <a:pt x="5107" y="987"/>
                    <a:pt x="5388" y="1909"/>
                  </a:cubicBezTo>
                  <a:cubicBezTo>
                    <a:pt x="5388" y="1909"/>
                    <a:pt x="5388" y="1909"/>
                    <a:pt x="5388" y="1909"/>
                  </a:cubicBezTo>
                  <a:cubicBezTo>
                    <a:pt x="6840" y="6157"/>
                    <a:pt x="6840" y="6157"/>
                    <a:pt x="6840" y="6157"/>
                  </a:cubicBezTo>
                  <a:cubicBezTo>
                    <a:pt x="6840" y="6157"/>
                    <a:pt x="6840" y="6157"/>
                    <a:pt x="6840" y="6157"/>
                  </a:cubicBezTo>
                  <a:cubicBezTo>
                    <a:pt x="6934" y="6486"/>
                    <a:pt x="7121" y="6782"/>
                    <a:pt x="7356" y="7013"/>
                  </a:cubicBezTo>
                  <a:cubicBezTo>
                    <a:pt x="7731" y="7342"/>
                    <a:pt x="8199" y="7606"/>
                    <a:pt x="8714" y="7737"/>
                  </a:cubicBezTo>
                  <a:cubicBezTo>
                    <a:pt x="9230" y="7869"/>
                    <a:pt x="9839" y="7902"/>
                    <a:pt x="10448" y="7902"/>
                  </a:cubicBezTo>
                  <a:cubicBezTo>
                    <a:pt x="10870" y="7902"/>
                    <a:pt x="11292" y="7902"/>
                    <a:pt x="11760" y="7869"/>
                  </a:cubicBezTo>
                  <a:cubicBezTo>
                    <a:pt x="11994" y="7836"/>
                    <a:pt x="12229" y="7836"/>
                    <a:pt x="12463" y="7836"/>
                  </a:cubicBezTo>
                  <a:cubicBezTo>
                    <a:pt x="14103" y="7836"/>
                    <a:pt x="15743" y="8330"/>
                    <a:pt x="17242" y="9120"/>
                  </a:cubicBezTo>
                  <a:cubicBezTo>
                    <a:pt x="18741" y="9943"/>
                    <a:pt x="20053" y="11063"/>
                    <a:pt x="21037" y="12347"/>
                  </a:cubicBezTo>
                  <a:cubicBezTo>
                    <a:pt x="21084" y="12446"/>
                    <a:pt x="21272" y="12479"/>
                    <a:pt x="21412" y="12413"/>
                  </a:cubicBezTo>
                  <a:cubicBezTo>
                    <a:pt x="21553" y="12380"/>
                    <a:pt x="21600" y="12248"/>
                    <a:pt x="21506" y="12149"/>
                  </a:cubicBezTo>
                </a:path>
              </a:pathLst>
            </a:custGeom>
            <a:solidFill>
              <a:srgbClr val="640917"/>
            </a:solidFill>
            <a:ln w="9525" cap="flat" cmpd="sng">
              <a:noFill/>
              <a:prstDash val="solid"/>
              <a:round/>
            </a:ln>
          </p:spPr>
          <p:txBody>
            <a:bodyPr rtlCol="0" anchor="ctr"/>
            <a:lstStyle/>
            <a:p>
              <a:pPr algn="ctr"/>
            </a:p>
          </p:txBody>
        </p:sp>
        <p:sp>
          <p:nvSpPr>
            <p:cNvPr id="814" name="曲线"/>
            <p:cNvSpPr/>
            <p:nvPr/>
          </p:nvSpPr>
          <p:spPr>
            <a:xfrm>
              <a:off x="9757835" y="3975946"/>
              <a:ext cx="753532" cy="674793"/>
            </a:xfrm>
            <a:custGeom>
              <a:avLst/>
              <a:gdLst>
                <a:gd name="T1" fmla="*/ 0 w 21600"/>
                <a:gd name="T2" fmla="*/ 0 h 21600"/>
                <a:gd name="T3" fmla="*/ 21600 w 21600"/>
                <a:gd name="T4" fmla="*/ 21600 h 21600"/>
              </a:gdLst>
              <a:ahLst/>
              <a:cxnLst/>
              <a:rect l="T1" t="T2" r="T3" b="T4"/>
              <a:pathLst>
                <a:path w="21600" h="21600">
                  <a:moveTo>
                    <a:pt x="1922" y="0"/>
                  </a:moveTo>
                  <a:cubicBezTo>
                    <a:pt x="1922" y="0"/>
                    <a:pt x="1922" y="0"/>
                    <a:pt x="1922" y="0"/>
                  </a:cubicBezTo>
                  <a:cubicBezTo>
                    <a:pt x="1770" y="0"/>
                    <a:pt x="1568" y="0"/>
                    <a:pt x="1365" y="56"/>
                  </a:cubicBezTo>
                  <a:cubicBezTo>
                    <a:pt x="809" y="225"/>
                    <a:pt x="303" y="563"/>
                    <a:pt x="0" y="1071"/>
                  </a:cubicBezTo>
                  <a:cubicBezTo>
                    <a:pt x="50" y="1071"/>
                    <a:pt x="101" y="1071"/>
                    <a:pt x="202" y="1015"/>
                  </a:cubicBezTo>
                  <a:cubicBezTo>
                    <a:pt x="404" y="958"/>
                    <a:pt x="607" y="958"/>
                    <a:pt x="809" y="958"/>
                  </a:cubicBezTo>
                  <a:cubicBezTo>
                    <a:pt x="2225" y="958"/>
                    <a:pt x="3540" y="2086"/>
                    <a:pt x="3844" y="3778"/>
                  </a:cubicBezTo>
                  <a:cubicBezTo>
                    <a:pt x="5362" y="11110"/>
                    <a:pt x="5362" y="11110"/>
                    <a:pt x="5362" y="11110"/>
                  </a:cubicBezTo>
                  <a:cubicBezTo>
                    <a:pt x="5766" y="12914"/>
                    <a:pt x="7183" y="14212"/>
                    <a:pt x="8700" y="14268"/>
                  </a:cubicBezTo>
                  <a:cubicBezTo>
                    <a:pt x="9206" y="14268"/>
                    <a:pt x="10066" y="14381"/>
                    <a:pt x="10926" y="14381"/>
                  </a:cubicBezTo>
                  <a:cubicBezTo>
                    <a:pt x="11027" y="14381"/>
                    <a:pt x="11179" y="14381"/>
                    <a:pt x="11280" y="14381"/>
                  </a:cubicBezTo>
                  <a:cubicBezTo>
                    <a:pt x="11381" y="14381"/>
                    <a:pt x="11482" y="14381"/>
                    <a:pt x="11584" y="14381"/>
                  </a:cubicBezTo>
                  <a:cubicBezTo>
                    <a:pt x="14973" y="14381"/>
                    <a:pt x="18868" y="17821"/>
                    <a:pt x="20689" y="21600"/>
                  </a:cubicBezTo>
                  <a:cubicBezTo>
                    <a:pt x="21600" y="20528"/>
                    <a:pt x="21600" y="20528"/>
                    <a:pt x="21600" y="20528"/>
                  </a:cubicBezTo>
                  <a:cubicBezTo>
                    <a:pt x="21549" y="20528"/>
                    <a:pt x="21549" y="20472"/>
                    <a:pt x="21549" y="20472"/>
                  </a:cubicBezTo>
                  <a:cubicBezTo>
                    <a:pt x="20841" y="19062"/>
                    <a:pt x="20031" y="17765"/>
                    <a:pt x="19070" y="16637"/>
                  </a:cubicBezTo>
                  <a:cubicBezTo>
                    <a:pt x="17047" y="14663"/>
                    <a:pt x="14568" y="13309"/>
                    <a:pt x="12494" y="12745"/>
                  </a:cubicBezTo>
                  <a:cubicBezTo>
                    <a:pt x="12444" y="12745"/>
                    <a:pt x="12342" y="12745"/>
                    <a:pt x="12292" y="12745"/>
                  </a:cubicBezTo>
                  <a:cubicBezTo>
                    <a:pt x="12292" y="12745"/>
                    <a:pt x="12292" y="12745"/>
                    <a:pt x="12292" y="12745"/>
                  </a:cubicBezTo>
                  <a:cubicBezTo>
                    <a:pt x="12039" y="12745"/>
                    <a:pt x="11786" y="12745"/>
                    <a:pt x="11533" y="12802"/>
                  </a:cubicBezTo>
                  <a:cubicBezTo>
                    <a:pt x="11027" y="12858"/>
                    <a:pt x="10572" y="12858"/>
                    <a:pt x="10117" y="12858"/>
                  </a:cubicBezTo>
                  <a:cubicBezTo>
                    <a:pt x="9459" y="12858"/>
                    <a:pt x="8801" y="12802"/>
                    <a:pt x="8245" y="12576"/>
                  </a:cubicBezTo>
                  <a:cubicBezTo>
                    <a:pt x="7689" y="12350"/>
                    <a:pt x="7183" y="11899"/>
                    <a:pt x="6778" y="11335"/>
                  </a:cubicBezTo>
                  <a:cubicBezTo>
                    <a:pt x="6525" y="10940"/>
                    <a:pt x="6323" y="10433"/>
                    <a:pt x="6222" y="9869"/>
                  </a:cubicBezTo>
                  <a:cubicBezTo>
                    <a:pt x="6222" y="9869"/>
                    <a:pt x="6222" y="9869"/>
                    <a:pt x="6222" y="9869"/>
                  </a:cubicBezTo>
                  <a:cubicBezTo>
                    <a:pt x="4653" y="2594"/>
                    <a:pt x="4653" y="2594"/>
                    <a:pt x="4653" y="2594"/>
                  </a:cubicBezTo>
                  <a:cubicBezTo>
                    <a:pt x="4653" y="2594"/>
                    <a:pt x="4653" y="2594"/>
                    <a:pt x="4653" y="2594"/>
                  </a:cubicBezTo>
                  <a:cubicBezTo>
                    <a:pt x="4350" y="1071"/>
                    <a:pt x="3186" y="0"/>
                    <a:pt x="1922" y="0"/>
                  </a:cubicBezTo>
                </a:path>
              </a:pathLst>
            </a:custGeom>
            <a:solidFill>
              <a:srgbClr val="E8B9A1"/>
            </a:solidFill>
            <a:ln w="9525" cap="flat" cmpd="sng">
              <a:noFill/>
              <a:prstDash val="solid"/>
              <a:round/>
            </a:ln>
          </p:spPr>
          <p:txBody>
            <a:bodyPr rtlCol="0" anchor="ctr"/>
            <a:lstStyle/>
            <a:p>
              <a:pPr algn="ctr"/>
            </a:p>
          </p:txBody>
        </p:sp>
        <p:sp>
          <p:nvSpPr>
            <p:cNvPr id="815" name="曲线"/>
            <p:cNvSpPr/>
            <p:nvPr/>
          </p:nvSpPr>
          <p:spPr>
            <a:xfrm>
              <a:off x="9739208" y="3964939"/>
              <a:ext cx="778933" cy="652780"/>
            </a:xfrm>
            <a:custGeom>
              <a:avLst/>
              <a:gdLst>
                <a:gd name="T1" fmla="*/ 0 w 21600"/>
                <a:gd name="T2" fmla="*/ 0 h 21600"/>
                <a:gd name="T3" fmla="*/ 21600 w 21600"/>
                <a:gd name="T4" fmla="*/ 21600 h 21600"/>
              </a:gdLst>
              <a:ahLst/>
              <a:cxnLst/>
              <a:rect l="T1" t="T2" r="T3" b="T4"/>
              <a:pathLst>
                <a:path w="21600" h="21600">
                  <a:moveTo>
                    <a:pt x="18955" y="17571"/>
                  </a:moveTo>
                  <a:cubicBezTo>
                    <a:pt x="19885" y="18739"/>
                    <a:pt x="20669" y="20082"/>
                    <a:pt x="21355" y="21541"/>
                  </a:cubicBezTo>
                  <a:cubicBezTo>
                    <a:pt x="21355" y="21541"/>
                    <a:pt x="21355" y="21600"/>
                    <a:pt x="21404" y="21600"/>
                  </a:cubicBezTo>
                  <a:cubicBezTo>
                    <a:pt x="21600" y="21366"/>
                    <a:pt x="21600" y="21366"/>
                    <a:pt x="21600" y="21366"/>
                  </a:cubicBezTo>
                  <a:cubicBezTo>
                    <a:pt x="20963" y="19907"/>
                    <a:pt x="20032" y="18622"/>
                    <a:pt x="18955" y="17571"/>
                  </a:cubicBezTo>
                  <a:close/>
                  <a:moveTo>
                    <a:pt x="2351" y="0"/>
                  </a:moveTo>
                  <a:cubicBezTo>
                    <a:pt x="2155" y="0"/>
                    <a:pt x="1959" y="0"/>
                    <a:pt x="1714" y="58"/>
                  </a:cubicBezTo>
                  <a:cubicBezTo>
                    <a:pt x="979" y="291"/>
                    <a:pt x="342" y="934"/>
                    <a:pt x="0" y="1751"/>
                  </a:cubicBezTo>
                  <a:cubicBezTo>
                    <a:pt x="146" y="1634"/>
                    <a:pt x="293" y="1576"/>
                    <a:pt x="489" y="1459"/>
                  </a:cubicBezTo>
                  <a:cubicBezTo>
                    <a:pt x="783" y="934"/>
                    <a:pt x="1273" y="583"/>
                    <a:pt x="1812" y="408"/>
                  </a:cubicBezTo>
                  <a:cubicBezTo>
                    <a:pt x="2008" y="350"/>
                    <a:pt x="2204" y="350"/>
                    <a:pt x="2351" y="350"/>
                  </a:cubicBezTo>
                  <a:cubicBezTo>
                    <a:pt x="2351" y="350"/>
                    <a:pt x="2351" y="350"/>
                    <a:pt x="2351" y="350"/>
                  </a:cubicBezTo>
                  <a:cubicBezTo>
                    <a:pt x="3575" y="350"/>
                    <a:pt x="4702" y="1459"/>
                    <a:pt x="4995" y="3035"/>
                  </a:cubicBezTo>
                  <a:cubicBezTo>
                    <a:pt x="4995" y="3035"/>
                    <a:pt x="4995" y="3035"/>
                    <a:pt x="4995" y="3035"/>
                  </a:cubicBezTo>
                  <a:cubicBezTo>
                    <a:pt x="6514" y="10566"/>
                    <a:pt x="6514" y="10566"/>
                    <a:pt x="6514" y="10566"/>
                  </a:cubicBezTo>
                  <a:cubicBezTo>
                    <a:pt x="6514" y="10566"/>
                    <a:pt x="6514" y="10566"/>
                    <a:pt x="6514" y="10566"/>
                  </a:cubicBezTo>
                  <a:cubicBezTo>
                    <a:pt x="6612" y="11150"/>
                    <a:pt x="6808" y="11675"/>
                    <a:pt x="7053" y="12084"/>
                  </a:cubicBezTo>
                  <a:cubicBezTo>
                    <a:pt x="7444" y="12668"/>
                    <a:pt x="7934" y="13135"/>
                    <a:pt x="8473" y="13368"/>
                  </a:cubicBezTo>
                  <a:cubicBezTo>
                    <a:pt x="9012" y="13602"/>
                    <a:pt x="9648" y="13660"/>
                    <a:pt x="10285" y="13660"/>
                  </a:cubicBezTo>
                  <a:cubicBezTo>
                    <a:pt x="10726" y="13660"/>
                    <a:pt x="11167" y="13660"/>
                    <a:pt x="11657" y="13602"/>
                  </a:cubicBezTo>
                  <a:cubicBezTo>
                    <a:pt x="11902" y="13543"/>
                    <a:pt x="12146" y="13543"/>
                    <a:pt x="12391" y="13543"/>
                  </a:cubicBezTo>
                  <a:cubicBezTo>
                    <a:pt x="12391" y="13543"/>
                    <a:pt x="12391" y="13543"/>
                    <a:pt x="12391" y="13543"/>
                  </a:cubicBezTo>
                  <a:cubicBezTo>
                    <a:pt x="12440" y="13543"/>
                    <a:pt x="12538" y="13543"/>
                    <a:pt x="12587" y="13543"/>
                  </a:cubicBezTo>
                  <a:cubicBezTo>
                    <a:pt x="11951" y="13368"/>
                    <a:pt x="11363" y="13251"/>
                    <a:pt x="10824" y="13193"/>
                  </a:cubicBezTo>
                  <a:cubicBezTo>
                    <a:pt x="9306" y="13193"/>
                    <a:pt x="7346" y="13076"/>
                    <a:pt x="7004" y="11208"/>
                  </a:cubicBezTo>
                  <a:cubicBezTo>
                    <a:pt x="6808" y="9865"/>
                    <a:pt x="6661" y="9807"/>
                    <a:pt x="6612" y="9807"/>
                  </a:cubicBezTo>
                  <a:cubicBezTo>
                    <a:pt x="6612" y="9807"/>
                    <a:pt x="6612" y="9807"/>
                    <a:pt x="6612" y="9807"/>
                  </a:cubicBezTo>
                  <a:cubicBezTo>
                    <a:pt x="6612" y="9807"/>
                    <a:pt x="6612" y="9807"/>
                    <a:pt x="6612" y="9807"/>
                  </a:cubicBezTo>
                  <a:cubicBezTo>
                    <a:pt x="6612" y="9807"/>
                    <a:pt x="6612" y="9807"/>
                    <a:pt x="6612" y="9807"/>
                  </a:cubicBezTo>
                  <a:cubicBezTo>
                    <a:pt x="5289" y="2918"/>
                    <a:pt x="5289" y="2918"/>
                    <a:pt x="5289" y="2918"/>
                  </a:cubicBezTo>
                  <a:cubicBezTo>
                    <a:pt x="4946" y="1225"/>
                    <a:pt x="3722" y="0"/>
                    <a:pt x="2351" y="0"/>
                  </a:cubicBezTo>
                </a:path>
              </a:pathLst>
            </a:custGeom>
            <a:solidFill>
              <a:srgbClr val="640917"/>
            </a:solidFill>
            <a:ln w="9525" cap="flat" cmpd="sng">
              <a:noFill/>
              <a:prstDash val="solid"/>
              <a:round/>
            </a:ln>
          </p:spPr>
          <p:txBody>
            <a:bodyPr rtlCol="0" anchor="ctr"/>
            <a:lstStyle/>
            <a:p>
              <a:pPr algn="ctr"/>
            </a:p>
          </p:txBody>
        </p:sp>
        <p:sp>
          <p:nvSpPr>
            <p:cNvPr id="816" name="曲线"/>
            <p:cNvSpPr/>
            <p:nvPr/>
          </p:nvSpPr>
          <p:spPr>
            <a:xfrm>
              <a:off x="10066020" y="3353646"/>
              <a:ext cx="1047327" cy="1654386"/>
            </a:xfrm>
            <a:custGeom>
              <a:avLst/>
              <a:gdLst>
                <a:gd name="T1" fmla="*/ 0 w 21600"/>
                <a:gd name="T2" fmla="*/ 0 h 21600"/>
                <a:gd name="T3" fmla="*/ 21600 w 21600"/>
                <a:gd name="T4" fmla="*/ 21600 h 21600"/>
              </a:gdLst>
              <a:ahLst/>
              <a:cxnLst/>
              <a:rect l="T1" t="T2" r="T3" b="T4"/>
              <a:pathLst>
                <a:path w="21600" h="21600">
                  <a:moveTo>
                    <a:pt x="19159" y="21600"/>
                  </a:moveTo>
                  <a:cubicBezTo>
                    <a:pt x="21381" y="19110"/>
                    <a:pt x="21600" y="16782"/>
                    <a:pt x="20652" y="13485"/>
                  </a:cubicBezTo>
                  <a:cubicBezTo>
                    <a:pt x="18248" y="4725"/>
                    <a:pt x="18248" y="4725"/>
                    <a:pt x="18248" y="4725"/>
                  </a:cubicBezTo>
                  <a:cubicBezTo>
                    <a:pt x="0" y="0"/>
                    <a:pt x="0" y="0"/>
                    <a:pt x="0" y="0"/>
                  </a:cubicBezTo>
                  <a:cubicBezTo>
                    <a:pt x="2659" y="11871"/>
                    <a:pt x="2659" y="11871"/>
                    <a:pt x="2659" y="11871"/>
                  </a:cubicBezTo>
                  <a:cubicBezTo>
                    <a:pt x="19159" y="21600"/>
                    <a:pt x="19159" y="21600"/>
                    <a:pt x="19159" y="21600"/>
                  </a:cubicBezTo>
                </a:path>
              </a:pathLst>
            </a:custGeom>
            <a:solidFill>
              <a:srgbClr val="FCD3B6"/>
            </a:solidFill>
            <a:ln w="9525" cap="flat" cmpd="sng">
              <a:noFill/>
              <a:prstDash val="solid"/>
              <a:round/>
            </a:ln>
          </p:spPr>
          <p:txBody>
            <a:bodyPr rtlCol="0" anchor="ctr"/>
            <a:lstStyle/>
            <a:p>
              <a:pPr algn="ctr"/>
            </a:p>
          </p:txBody>
        </p:sp>
        <p:sp>
          <p:nvSpPr>
            <p:cNvPr id="817" name="曲线"/>
            <p:cNvSpPr/>
            <p:nvPr/>
          </p:nvSpPr>
          <p:spPr>
            <a:xfrm>
              <a:off x="10053322" y="3335019"/>
              <a:ext cx="1049020" cy="1685713"/>
            </a:xfrm>
            <a:custGeom>
              <a:avLst/>
              <a:gdLst>
                <a:gd name="T1" fmla="*/ 0 w 21600"/>
                <a:gd name="T2" fmla="*/ 0 h 21600"/>
                <a:gd name="T3" fmla="*/ 21600 w 21600"/>
                <a:gd name="T4" fmla="*/ 21600 h 21600"/>
              </a:gdLst>
              <a:ahLst/>
              <a:cxnLst/>
              <a:rect l="T1" t="T2" r="T3" b="T4"/>
              <a:pathLst>
                <a:path w="21600" h="21600">
                  <a:moveTo>
                    <a:pt x="19563" y="21509"/>
                  </a:moveTo>
                  <a:cubicBezTo>
                    <a:pt x="21018" y="19924"/>
                    <a:pt x="21600" y="18407"/>
                    <a:pt x="21600" y="16664"/>
                  </a:cubicBezTo>
                  <a:cubicBezTo>
                    <a:pt x="21600" y="15690"/>
                    <a:pt x="21418" y="14626"/>
                    <a:pt x="21090" y="13449"/>
                  </a:cubicBezTo>
                  <a:cubicBezTo>
                    <a:pt x="20872" y="13471"/>
                    <a:pt x="20872" y="13471"/>
                    <a:pt x="20872" y="13471"/>
                  </a:cubicBezTo>
                  <a:cubicBezTo>
                    <a:pt x="21090" y="13449"/>
                    <a:pt x="21090" y="13449"/>
                    <a:pt x="21090" y="13449"/>
                  </a:cubicBezTo>
                  <a:cubicBezTo>
                    <a:pt x="18690" y="4777"/>
                    <a:pt x="18690" y="4777"/>
                    <a:pt x="18690" y="4777"/>
                  </a:cubicBezTo>
                  <a:cubicBezTo>
                    <a:pt x="0" y="0"/>
                    <a:pt x="0" y="0"/>
                    <a:pt x="0" y="0"/>
                  </a:cubicBezTo>
                  <a:cubicBezTo>
                    <a:pt x="2690" y="11886"/>
                    <a:pt x="2690" y="11886"/>
                    <a:pt x="2690" y="11886"/>
                  </a:cubicBezTo>
                  <a:cubicBezTo>
                    <a:pt x="2727" y="11977"/>
                    <a:pt x="2836" y="12022"/>
                    <a:pt x="2945" y="12022"/>
                  </a:cubicBezTo>
                  <a:cubicBezTo>
                    <a:pt x="3054" y="11999"/>
                    <a:pt x="3127" y="11932"/>
                    <a:pt x="3127" y="11864"/>
                  </a:cubicBezTo>
                  <a:cubicBezTo>
                    <a:pt x="545" y="430"/>
                    <a:pt x="545" y="430"/>
                    <a:pt x="545" y="430"/>
                  </a:cubicBezTo>
                  <a:cubicBezTo>
                    <a:pt x="18290" y="4958"/>
                    <a:pt x="18290" y="4958"/>
                    <a:pt x="18290" y="4958"/>
                  </a:cubicBezTo>
                  <a:cubicBezTo>
                    <a:pt x="20654" y="13494"/>
                    <a:pt x="20654" y="13494"/>
                    <a:pt x="20654" y="13494"/>
                  </a:cubicBezTo>
                  <a:cubicBezTo>
                    <a:pt x="20654" y="13494"/>
                    <a:pt x="20654" y="13494"/>
                    <a:pt x="20654" y="13494"/>
                  </a:cubicBezTo>
                  <a:cubicBezTo>
                    <a:pt x="20981" y="14671"/>
                    <a:pt x="21163" y="15713"/>
                    <a:pt x="21163" y="16664"/>
                  </a:cubicBezTo>
                  <a:cubicBezTo>
                    <a:pt x="21163" y="18362"/>
                    <a:pt x="20581" y="19833"/>
                    <a:pt x="19200" y="21373"/>
                  </a:cubicBezTo>
                  <a:cubicBezTo>
                    <a:pt x="19127" y="21441"/>
                    <a:pt x="19163" y="21532"/>
                    <a:pt x="19272" y="21554"/>
                  </a:cubicBezTo>
                  <a:cubicBezTo>
                    <a:pt x="19381" y="21600"/>
                    <a:pt x="19490" y="21577"/>
                    <a:pt x="19563" y="21509"/>
                  </a:cubicBezTo>
                  <a:cubicBezTo>
                    <a:pt x="19563" y="21509"/>
                    <a:pt x="19563" y="21509"/>
                    <a:pt x="19563" y="21509"/>
                  </a:cubicBezTo>
                </a:path>
              </a:pathLst>
            </a:custGeom>
            <a:solidFill>
              <a:srgbClr val="640917"/>
            </a:solidFill>
            <a:ln w="9525" cap="flat" cmpd="sng">
              <a:noFill/>
              <a:prstDash val="solid"/>
              <a:round/>
            </a:ln>
          </p:spPr>
          <p:txBody>
            <a:bodyPr rtlCol="0" anchor="ctr"/>
            <a:lstStyle/>
            <a:p>
              <a:pPr algn="ctr"/>
            </a:p>
          </p:txBody>
        </p:sp>
        <p:sp>
          <p:nvSpPr>
            <p:cNvPr id="818" name="曲线"/>
            <p:cNvSpPr/>
            <p:nvPr/>
          </p:nvSpPr>
          <p:spPr>
            <a:xfrm>
              <a:off x="10159154" y="4224019"/>
              <a:ext cx="483446" cy="478366"/>
            </a:xfrm>
            <a:custGeom>
              <a:avLst/>
              <a:gdLst>
                <a:gd name="T1" fmla="*/ 0 w 21600"/>
                <a:gd name="T2" fmla="*/ 0 h 21600"/>
                <a:gd name="T3" fmla="*/ 21600 w 21600"/>
                <a:gd name="T4" fmla="*/ 21600 h 21600"/>
              </a:gdLst>
              <a:ahLst/>
              <a:cxnLst/>
              <a:rect l="T1" t="T2" r="T3" b="T4"/>
              <a:pathLst>
                <a:path w="21600" h="21600">
                  <a:moveTo>
                    <a:pt x="0" y="7332"/>
                  </a:moveTo>
                  <a:cubicBezTo>
                    <a:pt x="79" y="7571"/>
                    <a:pt x="1582" y="17933"/>
                    <a:pt x="1582" y="17933"/>
                  </a:cubicBezTo>
                  <a:cubicBezTo>
                    <a:pt x="1582" y="17933"/>
                    <a:pt x="17090" y="21042"/>
                    <a:pt x="17248" y="21281"/>
                  </a:cubicBezTo>
                  <a:cubicBezTo>
                    <a:pt x="17406" y="21600"/>
                    <a:pt x="21600" y="19687"/>
                    <a:pt x="20571" y="16817"/>
                  </a:cubicBezTo>
                  <a:cubicBezTo>
                    <a:pt x="19542" y="13948"/>
                    <a:pt x="13766" y="1195"/>
                    <a:pt x="13134" y="557"/>
                  </a:cubicBezTo>
                  <a:cubicBezTo>
                    <a:pt x="12501" y="0"/>
                    <a:pt x="0" y="7332"/>
                    <a:pt x="0" y="7332"/>
                  </a:cubicBezTo>
                  <a:close/>
                </a:path>
              </a:pathLst>
            </a:custGeom>
            <a:solidFill>
              <a:srgbClr val="FCD3B6"/>
            </a:solidFill>
            <a:ln w="9525" cap="flat" cmpd="sng">
              <a:noFill/>
              <a:prstDash val="solid"/>
              <a:round/>
            </a:ln>
          </p:spPr>
          <p:txBody>
            <a:bodyPr rtlCol="0" anchor="ctr"/>
            <a:lstStyle/>
            <a:p>
              <a:pPr algn="ctr"/>
            </a:p>
          </p:txBody>
        </p:sp>
        <p:sp>
          <p:nvSpPr>
            <p:cNvPr id="819" name="曲线"/>
            <p:cNvSpPr/>
            <p:nvPr/>
          </p:nvSpPr>
          <p:spPr>
            <a:xfrm>
              <a:off x="10383522" y="5008033"/>
              <a:ext cx="646006" cy="271780"/>
            </a:xfrm>
            <a:custGeom>
              <a:avLst/>
              <a:gdLst>
                <a:gd name="T1" fmla="*/ 0 w 21600"/>
                <a:gd name="T2" fmla="*/ 0 h 21600"/>
                <a:gd name="T3" fmla="*/ 21600 w 21600"/>
                <a:gd name="T4" fmla="*/ 21600 h 21600"/>
              </a:gdLst>
              <a:ahLst/>
              <a:cxnLst/>
              <a:rect l="T1" t="T2" r="T3" b="T4"/>
              <a:pathLst>
                <a:path w="21600" h="21600">
                  <a:moveTo>
                    <a:pt x="20440" y="0"/>
                  </a:moveTo>
                  <a:lnTo>
                    <a:pt x="21600" y="21310"/>
                  </a:lnTo>
                  <a:lnTo>
                    <a:pt x="671" y="21600"/>
                  </a:lnTo>
                  <a:lnTo>
                    <a:pt x="366" y="16091"/>
                  </a:lnTo>
                  <a:lnTo>
                    <a:pt x="0" y="7248"/>
                  </a:lnTo>
                  <a:lnTo>
                    <a:pt x="20440" y="0"/>
                  </a:lnTo>
                  <a:close/>
                </a:path>
              </a:pathLst>
            </a:custGeom>
            <a:solidFill>
              <a:srgbClr val="FCD3B6"/>
            </a:solidFill>
            <a:ln w="9525" cap="flat" cmpd="sng">
              <a:noFill/>
              <a:prstDash val="solid"/>
              <a:round/>
            </a:ln>
          </p:spPr>
          <p:txBody>
            <a:bodyPr rtlCol="0" anchor="ctr"/>
            <a:lstStyle/>
            <a:p>
              <a:pPr algn="ctr"/>
            </a:p>
          </p:txBody>
        </p:sp>
        <p:sp>
          <p:nvSpPr>
            <p:cNvPr id="820" name="曲线"/>
            <p:cNvSpPr/>
            <p:nvPr/>
          </p:nvSpPr>
          <p:spPr>
            <a:xfrm>
              <a:off x="10383522" y="5008033"/>
              <a:ext cx="646006" cy="271780"/>
            </a:xfrm>
            <a:custGeom>
              <a:avLst/>
              <a:gdLst>
                <a:gd name="T1" fmla="*/ 0 w 21600"/>
                <a:gd name="T2" fmla="*/ 0 h 21600"/>
                <a:gd name="T3" fmla="*/ 21600 w 21600"/>
                <a:gd name="T4" fmla="*/ 21600 h 21600"/>
              </a:gdLst>
              <a:ahLst/>
              <a:cxnLst/>
              <a:rect l="T1" t="T2" r="T3" b="T4"/>
              <a:pathLst>
                <a:path w="21600" h="21600">
                  <a:moveTo>
                    <a:pt x="20440" y="0"/>
                  </a:moveTo>
                  <a:lnTo>
                    <a:pt x="21600" y="21310"/>
                  </a:lnTo>
                  <a:lnTo>
                    <a:pt x="671" y="21600"/>
                  </a:lnTo>
                  <a:lnTo>
                    <a:pt x="366" y="16091"/>
                  </a:lnTo>
                  <a:lnTo>
                    <a:pt x="0" y="7248"/>
                  </a:lnTo>
                  <a:lnTo>
                    <a:pt x="20440" y="0"/>
                  </a:lnTo>
                </a:path>
              </a:pathLst>
            </a:custGeom>
            <a:noFill/>
            <a:ln w="9525" cap="flat" cmpd="sng">
              <a:noFill/>
              <a:prstDash val="solid"/>
              <a:round/>
            </a:ln>
          </p:spPr>
          <p:txBody>
            <a:bodyPr rtlCol="0" anchor="ctr"/>
            <a:lstStyle/>
            <a:p>
              <a:pPr algn="ctr"/>
            </a:p>
          </p:txBody>
        </p:sp>
        <p:sp>
          <p:nvSpPr>
            <p:cNvPr id="821" name="曲线"/>
            <p:cNvSpPr/>
            <p:nvPr/>
          </p:nvSpPr>
          <p:spPr>
            <a:xfrm>
              <a:off x="10372514" y="4997026"/>
              <a:ext cx="669714" cy="293793"/>
            </a:xfrm>
            <a:custGeom>
              <a:avLst/>
              <a:gdLst>
                <a:gd name="T1" fmla="*/ 0 w 21600"/>
                <a:gd name="T2" fmla="*/ 0 h 21600"/>
                <a:gd name="T3" fmla="*/ 21600 w 21600"/>
                <a:gd name="T4" fmla="*/ 21600 h 21600"/>
              </a:gdLst>
              <a:ahLst/>
              <a:cxnLst/>
              <a:rect l="T1" t="T2" r="T3" b="T4"/>
              <a:pathLst>
                <a:path w="21600" h="21600">
                  <a:moveTo>
                    <a:pt x="19724" y="910"/>
                  </a:moveTo>
                  <a:cubicBezTo>
                    <a:pt x="20804" y="19778"/>
                    <a:pt x="20804" y="19778"/>
                    <a:pt x="20804" y="19778"/>
                  </a:cubicBezTo>
                  <a:cubicBezTo>
                    <a:pt x="1364" y="20038"/>
                    <a:pt x="1364" y="20038"/>
                    <a:pt x="1364" y="20038"/>
                  </a:cubicBezTo>
                  <a:cubicBezTo>
                    <a:pt x="1080" y="15614"/>
                    <a:pt x="1080" y="15614"/>
                    <a:pt x="1080" y="15614"/>
                  </a:cubicBezTo>
                  <a:cubicBezTo>
                    <a:pt x="738" y="7546"/>
                    <a:pt x="738" y="7546"/>
                    <a:pt x="738" y="7546"/>
                  </a:cubicBezTo>
                  <a:cubicBezTo>
                    <a:pt x="682" y="7026"/>
                    <a:pt x="511" y="6766"/>
                    <a:pt x="341" y="6766"/>
                  </a:cubicBezTo>
                  <a:cubicBezTo>
                    <a:pt x="170" y="6896"/>
                    <a:pt x="0" y="7286"/>
                    <a:pt x="56" y="7677"/>
                  </a:cubicBezTo>
                  <a:cubicBezTo>
                    <a:pt x="397" y="15744"/>
                    <a:pt x="397" y="15744"/>
                    <a:pt x="397" y="15744"/>
                  </a:cubicBezTo>
                  <a:cubicBezTo>
                    <a:pt x="738" y="21600"/>
                    <a:pt x="738" y="21600"/>
                    <a:pt x="738" y="21600"/>
                  </a:cubicBezTo>
                  <a:cubicBezTo>
                    <a:pt x="21600" y="21339"/>
                    <a:pt x="21600" y="21339"/>
                    <a:pt x="21600" y="21339"/>
                  </a:cubicBezTo>
                  <a:cubicBezTo>
                    <a:pt x="20406" y="650"/>
                    <a:pt x="20406" y="650"/>
                    <a:pt x="20406" y="650"/>
                  </a:cubicBezTo>
                  <a:cubicBezTo>
                    <a:pt x="20349" y="260"/>
                    <a:pt x="20178" y="0"/>
                    <a:pt x="20008" y="0"/>
                  </a:cubicBezTo>
                  <a:cubicBezTo>
                    <a:pt x="19837" y="0"/>
                    <a:pt x="19667" y="390"/>
                    <a:pt x="19724" y="910"/>
                  </a:cubicBezTo>
                </a:path>
              </a:pathLst>
            </a:custGeom>
            <a:solidFill>
              <a:srgbClr val="640917"/>
            </a:solidFill>
            <a:ln w="9525" cap="flat" cmpd="sng">
              <a:noFill/>
              <a:prstDash val="solid"/>
              <a:round/>
            </a:ln>
          </p:spPr>
          <p:txBody>
            <a:bodyPr rtlCol="0" anchor="ctr"/>
            <a:lstStyle/>
            <a:p>
              <a:pPr algn="ctr"/>
            </a:p>
          </p:txBody>
        </p:sp>
        <p:sp>
          <p:nvSpPr>
            <p:cNvPr id="822" name="曲线"/>
            <p:cNvSpPr/>
            <p:nvPr/>
          </p:nvSpPr>
          <p:spPr>
            <a:xfrm>
              <a:off x="10492741" y="3600026"/>
              <a:ext cx="229446" cy="331893"/>
            </a:xfrm>
            <a:custGeom>
              <a:avLst/>
              <a:gdLst>
                <a:gd name="T1" fmla="*/ 0 w 21600"/>
                <a:gd name="T2" fmla="*/ 0 h 21600"/>
                <a:gd name="T3" fmla="*/ 21600 w 21600"/>
                <a:gd name="T4" fmla="*/ 21600 h 21600"/>
              </a:gdLst>
              <a:ahLst/>
              <a:cxnLst/>
              <a:rect l="T1" t="T2" r="T3" b="T4"/>
              <a:pathLst>
                <a:path w="21600" h="21600">
                  <a:moveTo>
                    <a:pt x="1163" y="0"/>
                  </a:moveTo>
                  <a:cubicBezTo>
                    <a:pt x="830" y="0"/>
                    <a:pt x="664" y="459"/>
                    <a:pt x="664" y="1838"/>
                  </a:cubicBezTo>
                  <a:cubicBezTo>
                    <a:pt x="166" y="13212"/>
                    <a:pt x="166" y="13212"/>
                    <a:pt x="166" y="13212"/>
                  </a:cubicBezTo>
                  <a:cubicBezTo>
                    <a:pt x="0" y="17463"/>
                    <a:pt x="4486" y="21255"/>
                    <a:pt x="10301" y="21600"/>
                  </a:cubicBezTo>
                  <a:cubicBezTo>
                    <a:pt x="10633" y="21600"/>
                    <a:pt x="10966" y="21600"/>
                    <a:pt x="11298" y="21600"/>
                  </a:cubicBezTo>
                  <a:cubicBezTo>
                    <a:pt x="16781" y="21600"/>
                    <a:pt x="21101" y="18612"/>
                    <a:pt x="21267" y="14591"/>
                  </a:cubicBezTo>
                  <a:cubicBezTo>
                    <a:pt x="21600" y="9536"/>
                    <a:pt x="21600" y="9536"/>
                    <a:pt x="21600" y="9536"/>
                  </a:cubicBezTo>
                  <a:cubicBezTo>
                    <a:pt x="19772" y="1723"/>
                    <a:pt x="19772" y="1723"/>
                    <a:pt x="19772" y="1723"/>
                  </a:cubicBezTo>
                  <a:cubicBezTo>
                    <a:pt x="18276" y="1263"/>
                    <a:pt x="18276" y="1263"/>
                    <a:pt x="18276" y="1263"/>
                  </a:cubicBezTo>
                  <a:cubicBezTo>
                    <a:pt x="17612" y="1378"/>
                    <a:pt x="16947" y="1493"/>
                    <a:pt x="16283" y="1723"/>
                  </a:cubicBezTo>
                  <a:cubicBezTo>
                    <a:pt x="14787" y="1953"/>
                    <a:pt x="13292" y="2297"/>
                    <a:pt x="11464" y="2297"/>
                  </a:cubicBezTo>
                  <a:cubicBezTo>
                    <a:pt x="11298" y="2297"/>
                    <a:pt x="10966" y="2297"/>
                    <a:pt x="10633" y="2297"/>
                  </a:cubicBezTo>
                  <a:cubicBezTo>
                    <a:pt x="7809" y="2412"/>
                    <a:pt x="7809" y="2412"/>
                    <a:pt x="7809" y="2412"/>
                  </a:cubicBezTo>
                  <a:cubicBezTo>
                    <a:pt x="3821" y="2183"/>
                    <a:pt x="1993" y="0"/>
                    <a:pt x="1163" y="0"/>
                  </a:cubicBezTo>
                </a:path>
              </a:pathLst>
            </a:custGeom>
            <a:solidFill>
              <a:srgbClr val="E8B9A1"/>
            </a:solidFill>
            <a:ln w="9525" cap="flat" cmpd="sng">
              <a:noFill/>
              <a:prstDash val="solid"/>
              <a:round/>
            </a:ln>
          </p:spPr>
          <p:txBody>
            <a:bodyPr rtlCol="0" anchor="ctr"/>
            <a:lstStyle/>
            <a:p>
              <a:pPr algn="ctr"/>
            </a:p>
          </p:txBody>
        </p:sp>
        <p:sp>
          <p:nvSpPr>
            <p:cNvPr id="823" name="曲线"/>
            <p:cNvSpPr/>
            <p:nvPr/>
          </p:nvSpPr>
          <p:spPr>
            <a:xfrm>
              <a:off x="10688321" y="3616113"/>
              <a:ext cx="14393" cy="9313"/>
            </a:xfrm>
            <a:custGeom>
              <a:avLst/>
              <a:gdLst>
                <a:gd name="T1" fmla="*/ 0 w 21600"/>
                <a:gd name="T2" fmla="*/ 0 h 21600"/>
                <a:gd name="T3" fmla="*/ 21600 w 21600"/>
                <a:gd name="T4" fmla="*/ 21600 h 21600"/>
              </a:gdLst>
              <a:ahLst/>
              <a:cxnLst/>
              <a:rect l="T1" t="T2" r="T3" b="T4"/>
              <a:pathLst>
                <a:path w="21600" h="21600">
                  <a:moveTo>
                    <a:pt x="19200" y="0"/>
                  </a:moveTo>
                  <a:cubicBezTo>
                    <a:pt x="14398" y="0"/>
                    <a:pt x="7201" y="0"/>
                    <a:pt x="0" y="4320"/>
                  </a:cubicBezTo>
                  <a:cubicBezTo>
                    <a:pt x="21600" y="21600"/>
                    <a:pt x="21600" y="21600"/>
                    <a:pt x="21600" y="21600"/>
                  </a:cubicBezTo>
                  <a:cubicBezTo>
                    <a:pt x="19200" y="0"/>
                    <a:pt x="19200" y="0"/>
                    <a:pt x="19200" y="0"/>
                  </a:cubicBezTo>
                </a:path>
              </a:pathLst>
            </a:custGeom>
            <a:solidFill>
              <a:srgbClr val="640917"/>
            </a:solidFill>
            <a:ln w="9525" cap="flat" cmpd="sng">
              <a:noFill/>
              <a:prstDash val="solid"/>
              <a:round/>
            </a:ln>
          </p:spPr>
          <p:txBody>
            <a:bodyPr rtlCol="0" anchor="ctr"/>
            <a:lstStyle/>
            <a:p>
              <a:pPr algn="ctr"/>
            </a:p>
          </p:txBody>
        </p:sp>
        <p:sp>
          <p:nvSpPr>
            <p:cNvPr id="824" name="曲线"/>
            <p:cNvSpPr/>
            <p:nvPr/>
          </p:nvSpPr>
          <p:spPr>
            <a:xfrm>
              <a:off x="10912689" y="4756573"/>
              <a:ext cx="28786" cy="23706"/>
            </a:xfrm>
            <a:custGeom>
              <a:avLst/>
              <a:gdLst>
                <a:gd name="T1" fmla="*/ 0 w 21600"/>
                <a:gd name="T2" fmla="*/ 0 h 21600"/>
                <a:gd name="T3" fmla="*/ 21600 w 21600"/>
                <a:gd name="T4" fmla="*/ 21600 h 21600"/>
              </a:gdLst>
              <a:ahLst/>
              <a:cxnLst/>
              <a:rect l="T1" t="T2" r="T3" b="T4"/>
              <a:pathLst>
                <a:path w="21600" h="21600">
                  <a:moveTo>
                    <a:pt x="0" y="0"/>
                  </a:moveTo>
                  <a:cubicBezTo>
                    <a:pt x="16517" y="16615"/>
                    <a:pt x="16517" y="16615"/>
                    <a:pt x="16517" y="16615"/>
                  </a:cubicBezTo>
                  <a:cubicBezTo>
                    <a:pt x="17788" y="18276"/>
                    <a:pt x="19058" y="19938"/>
                    <a:pt x="21600" y="21600"/>
                  </a:cubicBezTo>
                  <a:cubicBezTo>
                    <a:pt x="0" y="0"/>
                    <a:pt x="0" y="0"/>
                    <a:pt x="0" y="0"/>
                  </a:cubicBezTo>
                </a:path>
              </a:pathLst>
            </a:custGeom>
            <a:solidFill>
              <a:srgbClr val="E8B9A1"/>
            </a:solidFill>
            <a:ln w="9525" cap="flat" cmpd="sng">
              <a:noFill/>
              <a:prstDash val="solid"/>
              <a:round/>
            </a:ln>
          </p:spPr>
          <p:txBody>
            <a:bodyPr rtlCol="0" anchor="ctr"/>
            <a:lstStyle/>
            <a:p>
              <a:pPr algn="ctr"/>
            </a:p>
          </p:txBody>
        </p:sp>
        <p:sp>
          <p:nvSpPr>
            <p:cNvPr id="825" name="曲线"/>
            <p:cNvSpPr/>
            <p:nvPr/>
          </p:nvSpPr>
          <p:spPr>
            <a:xfrm>
              <a:off x="9978815" y="3114886"/>
              <a:ext cx="325120" cy="1308099"/>
            </a:xfrm>
            <a:custGeom>
              <a:avLst/>
              <a:gdLst>
                <a:gd name="T1" fmla="*/ 0 w 21600"/>
                <a:gd name="T2" fmla="*/ 0 h 21600"/>
                <a:gd name="T3" fmla="*/ 21600 w 21600"/>
                <a:gd name="T4" fmla="*/ 21600 h 21600"/>
              </a:gdLst>
              <a:ahLst/>
              <a:cxnLst/>
              <a:rect l="T1" t="T2" r="T3" b="T4"/>
              <a:pathLst>
                <a:path w="21600" h="21600">
                  <a:moveTo>
                    <a:pt x="6926" y="87"/>
                  </a:moveTo>
                  <a:cubicBezTo>
                    <a:pt x="2817" y="204"/>
                    <a:pt x="0" y="1136"/>
                    <a:pt x="469" y="2215"/>
                  </a:cubicBezTo>
                  <a:cubicBezTo>
                    <a:pt x="12443" y="21600"/>
                    <a:pt x="12443" y="21600"/>
                    <a:pt x="12443" y="21600"/>
                  </a:cubicBezTo>
                  <a:cubicBezTo>
                    <a:pt x="20308" y="21133"/>
                    <a:pt x="20308" y="21133"/>
                    <a:pt x="20308" y="21133"/>
                  </a:cubicBezTo>
                  <a:cubicBezTo>
                    <a:pt x="21600" y="16994"/>
                    <a:pt x="21600" y="16994"/>
                    <a:pt x="21600" y="16994"/>
                  </a:cubicBezTo>
                  <a:cubicBezTo>
                    <a:pt x="17960" y="12738"/>
                    <a:pt x="17960" y="12738"/>
                    <a:pt x="17960" y="12738"/>
                  </a:cubicBezTo>
                  <a:cubicBezTo>
                    <a:pt x="20073" y="12855"/>
                    <a:pt x="20073" y="12855"/>
                    <a:pt x="20073" y="12855"/>
                  </a:cubicBezTo>
                  <a:cubicBezTo>
                    <a:pt x="20660" y="10493"/>
                    <a:pt x="20660" y="10493"/>
                    <a:pt x="20660" y="10493"/>
                  </a:cubicBezTo>
                  <a:cubicBezTo>
                    <a:pt x="15378" y="1865"/>
                    <a:pt x="15378" y="1865"/>
                    <a:pt x="15378" y="1865"/>
                  </a:cubicBezTo>
                  <a:cubicBezTo>
                    <a:pt x="14791" y="787"/>
                    <a:pt x="11034" y="0"/>
                    <a:pt x="6926" y="87"/>
                  </a:cubicBezTo>
                  <a:close/>
                </a:path>
              </a:pathLst>
            </a:custGeom>
            <a:solidFill>
              <a:srgbClr val="FCD3B6"/>
            </a:solidFill>
            <a:ln w="9525" cap="flat" cmpd="sng">
              <a:noFill/>
              <a:prstDash val="solid"/>
              <a:round/>
            </a:ln>
          </p:spPr>
          <p:txBody>
            <a:bodyPr rtlCol="0" anchor="ctr"/>
            <a:lstStyle/>
            <a:p>
              <a:pPr algn="ctr"/>
            </a:p>
          </p:txBody>
        </p:sp>
        <p:sp>
          <p:nvSpPr>
            <p:cNvPr id="826" name="曲线"/>
            <p:cNvSpPr/>
            <p:nvPr/>
          </p:nvSpPr>
          <p:spPr>
            <a:xfrm>
              <a:off x="10423314" y="3114886"/>
              <a:ext cx="348826" cy="888153"/>
            </a:xfrm>
            <a:custGeom>
              <a:avLst/>
              <a:gdLst>
                <a:gd name="T1" fmla="*/ 0 w 21600"/>
                <a:gd name="T2" fmla="*/ 0 h 21600"/>
                <a:gd name="T3" fmla="*/ 21600 w 21600"/>
                <a:gd name="T4" fmla="*/ 21600 h 21600"/>
              </a:gdLst>
              <a:ahLst/>
              <a:cxnLst/>
              <a:rect l="T1" t="T2" r="T3" b="T4"/>
              <a:pathLst>
                <a:path w="21600" h="21600">
                  <a:moveTo>
                    <a:pt x="21600" y="21600"/>
                  </a:moveTo>
                  <a:cubicBezTo>
                    <a:pt x="14290" y="2742"/>
                    <a:pt x="14290" y="2742"/>
                    <a:pt x="14290" y="2742"/>
                  </a:cubicBezTo>
                  <a:cubicBezTo>
                    <a:pt x="13745" y="1157"/>
                    <a:pt x="10254" y="0"/>
                    <a:pt x="6436" y="128"/>
                  </a:cubicBezTo>
                  <a:cubicBezTo>
                    <a:pt x="2618" y="299"/>
                    <a:pt x="0" y="1671"/>
                    <a:pt x="545" y="3257"/>
                  </a:cubicBezTo>
                  <a:cubicBezTo>
                    <a:pt x="7745" y="20485"/>
                    <a:pt x="7745" y="20485"/>
                    <a:pt x="7745" y="20485"/>
                  </a:cubicBezTo>
                </a:path>
              </a:pathLst>
            </a:custGeom>
            <a:solidFill>
              <a:srgbClr val="FCD3B6"/>
            </a:solidFill>
            <a:ln w="9525" cap="flat" cmpd="sng">
              <a:noFill/>
              <a:prstDash val="solid"/>
              <a:round/>
            </a:ln>
          </p:spPr>
          <p:txBody>
            <a:bodyPr rtlCol="0" anchor="ctr"/>
            <a:lstStyle/>
            <a:p>
              <a:pPr algn="ctr"/>
            </a:p>
          </p:txBody>
        </p:sp>
        <p:sp>
          <p:nvSpPr>
            <p:cNvPr id="827" name="曲线"/>
            <p:cNvSpPr/>
            <p:nvPr/>
          </p:nvSpPr>
          <p:spPr>
            <a:xfrm>
              <a:off x="10423314" y="3114886"/>
              <a:ext cx="348826" cy="888153"/>
            </a:xfrm>
            <a:custGeom>
              <a:avLst/>
              <a:gdLst>
                <a:gd name="T1" fmla="*/ 0 w 21600"/>
                <a:gd name="T2" fmla="*/ 0 h 21600"/>
                <a:gd name="T3" fmla="*/ 21600 w 21600"/>
                <a:gd name="T4" fmla="*/ 21600 h 21600"/>
              </a:gdLst>
              <a:ahLst/>
              <a:cxnLst/>
              <a:rect l="T1" t="T2" r="T3" b="T4"/>
              <a:pathLst>
                <a:path w="21600" h="21600">
                  <a:moveTo>
                    <a:pt x="21600" y="21600"/>
                  </a:moveTo>
                  <a:cubicBezTo>
                    <a:pt x="14290" y="2742"/>
                    <a:pt x="14290" y="2742"/>
                    <a:pt x="14290" y="2742"/>
                  </a:cubicBezTo>
                  <a:cubicBezTo>
                    <a:pt x="13745" y="1157"/>
                    <a:pt x="10254" y="0"/>
                    <a:pt x="6436" y="128"/>
                  </a:cubicBezTo>
                  <a:cubicBezTo>
                    <a:pt x="2618" y="299"/>
                    <a:pt x="0" y="1671"/>
                    <a:pt x="545" y="3257"/>
                  </a:cubicBezTo>
                  <a:cubicBezTo>
                    <a:pt x="7745" y="20485"/>
                    <a:pt x="7745" y="20485"/>
                    <a:pt x="7745" y="20485"/>
                  </a:cubicBezTo>
                </a:path>
              </a:pathLst>
            </a:custGeom>
            <a:noFill/>
            <a:ln w="19050" cap="rnd" cmpd="sng">
              <a:solidFill>
                <a:srgbClr val="640917"/>
              </a:solidFill>
              <a:prstDash val="solid"/>
              <a:miter/>
            </a:ln>
          </p:spPr>
          <p:txBody>
            <a:bodyPr rtlCol="0" anchor="ctr"/>
            <a:lstStyle/>
            <a:p>
              <a:pPr algn="ctr"/>
            </a:p>
          </p:txBody>
        </p:sp>
        <p:sp>
          <p:nvSpPr>
            <p:cNvPr id="828" name="曲线"/>
            <p:cNvSpPr/>
            <p:nvPr/>
          </p:nvSpPr>
          <p:spPr>
            <a:xfrm>
              <a:off x="10677314" y="3304539"/>
              <a:ext cx="357292" cy="899159"/>
            </a:xfrm>
            <a:custGeom>
              <a:avLst/>
              <a:gdLst>
                <a:gd name="T1" fmla="*/ 0 w 21600"/>
                <a:gd name="T2" fmla="*/ 0 h 21600"/>
                <a:gd name="T3" fmla="*/ 21600 w 21600"/>
                <a:gd name="T4" fmla="*/ 21600 h 21600"/>
              </a:gdLst>
              <a:ahLst/>
              <a:cxnLst/>
              <a:rect l="T1" t="T2" r="T3" b="T4"/>
              <a:pathLst>
                <a:path w="21600" h="21600">
                  <a:moveTo>
                    <a:pt x="21600" y="21600"/>
                  </a:moveTo>
                  <a:cubicBezTo>
                    <a:pt x="14045" y="2758"/>
                    <a:pt x="14045" y="2758"/>
                    <a:pt x="14045" y="2758"/>
                  </a:cubicBezTo>
                  <a:cubicBezTo>
                    <a:pt x="13513" y="1188"/>
                    <a:pt x="10108" y="0"/>
                    <a:pt x="6384" y="127"/>
                  </a:cubicBezTo>
                  <a:cubicBezTo>
                    <a:pt x="2660" y="297"/>
                    <a:pt x="0" y="1655"/>
                    <a:pt x="532" y="3225"/>
                  </a:cubicBezTo>
                  <a:cubicBezTo>
                    <a:pt x="5745" y="16804"/>
                    <a:pt x="5745" y="16804"/>
                    <a:pt x="5745" y="16804"/>
                  </a:cubicBezTo>
                  <a:cubicBezTo>
                    <a:pt x="21600" y="21600"/>
                    <a:pt x="21600" y="21600"/>
                    <a:pt x="21600" y="21600"/>
                  </a:cubicBezTo>
                </a:path>
              </a:pathLst>
            </a:custGeom>
            <a:solidFill>
              <a:srgbClr val="FCD3B6"/>
            </a:solidFill>
            <a:ln w="9525" cap="flat" cmpd="sng">
              <a:noFill/>
              <a:prstDash val="solid"/>
              <a:round/>
            </a:ln>
          </p:spPr>
          <p:txBody>
            <a:bodyPr rtlCol="0" anchor="ctr"/>
            <a:lstStyle/>
            <a:p>
              <a:pPr algn="ctr"/>
            </a:p>
          </p:txBody>
        </p:sp>
        <p:sp>
          <p:nvSpPr>
            <p:cNvPr id="829" name="曲线"/>
            <p:cNvSpPr/>
            <p:nvPr/>
          </p:nvSpPr>
          <p:spPr>
            <a:xfrm>
              <a:off x="10675622" y="3298613"/>
              <a:ext cx="369992" cy="914400"/>
            </a:xfrm>
            <a:custGeom>
              <a:avLst/>
              <a:gdLst>
                <a:gd name="T1" fmla="*/ 0 w 21600"/>
                <a:gd name="T2" fmla="*/ 0 h 21600"/>
                <a:gd name="T3" fmla="*/ 21600 w 21600"/>
                <a:gd name="T4" fmla="*/ 21600 h 21600"/>
              </a:gdLst>
              <a:ahLst/>
              <a:cxnLst/>
              <a:rect l="T1" t="T2" r="T3" b="T4"/>
              <a:pathLst>
                <a:path w="21600" h="21600">
                  <a:moveTo>
                    <a:pt x="21600" y="21308"/>
                  </a:moveTo>
                  <a:cubicBezTo>
                    <a:pt x="14297" y="2793"/>
                    <a:pt x="14297" y="2793"/>
                    <a:pt x="14297" y="2793"/>
                  </a:cubicBezTo>
                  <a:cubicBezTo>
                    <a:pt x="13679" y="2835"/>
                    <a:pt x="13679" y="2835"/>
                    <a:pt x="13679" y="2835"/>
                  </a:cubicBezTo>
                  <a:cubicBezTo>
                    <a:pt x="14297" y="2793"/>
                    <a:pt x="14297" y="2793"/>
                    <a:pt x="14297" y="2793"/>
                  </a:cubicBezTo>
                  <a:cubicBezTo>
                    <a:pt x="13988" y="2001"/>
                    <a:pt x="13062" y="1292"/>
                    <a:pt x="11725" y="792"/>
                  </a:cubicBezTo>
                  <a:cubicBezTo>
                    <a:pt x="10388" y="291"/>
                    <a:pt x="8639" y="0"/>
                    <a:pt x="6788" y="0"/>
                  </a:cubicBezTo>
                  <a:cubicBezTo>
                    <a:pt x="6582" y="0"/>
                    <a:pt x="6377" y="0"/>
                    <a:pt x="6171" y="0"/>
                  </a:cubicBezTo>
                  <a:cubicBezTo>
                    <a:pt x="6171" y="0"/>
                    <a:pt x="6171" y="0"/>
                    <a:pt x="6171" y="0"/>
                  </a:cubicBezTo>
                  <a:cubicBezTo>
                    <a:pt x="4422" y="83"/>
                    <a:pt x="2777" y="458"/>
                    <a:pt x="1748" y="959"/>
                  </a:cubicBezTo>
                  <a:cubicBezTo>
                    <a:pt x="617" y="1501"/>
                    <a:pt x="0" y="2168"/>
                    <a:pt x="0" y="2918"/>
                  </a:cubicBezTo>
                  <a:cubicBezTo>
                    <a:pt x="0" y="3044"/>
                    <a:pt x="0" y="3210"/>
                    <a:pt x="0" y="3335"/>
                  </a:cubicBezTo>
                  <a:cubicBezTo>
                    <a:pt x="0" y="3335"/>
                    <a:pt x="0" y="3335"/>
                    <a:pt x="0" y="3335"/>
                  </a:cubicBezTo>
                  <a:cubicBezTo>
                    <a:pt x="5040" y="16679"/>
                    <a:pt x="5040" y="16679"/>
                    <a:pt x="5040" y="16679"/>
                  </a:cubicBezTo>
                  <a:cubicBezTo>
                    <a:pt x="5040" y="16804"/>
                    <a:pt x="5348" y="16888"/>
                    <a:pt x="5759" y="16888"/>
                  </a:cubicBezTo>
                  <a:cubicBezTo>
                    <a:pt x="6068" y="16846"/>
                    <a:pt x="6274" y="16721"/>
                    <a:pt x="6274" y="16596"/>
                  </a:cubicBezTo>
                  <a:cubicBezTo>
                    <a:pt x="1234" y="3252"/>
                    <a:pt x="1234" y="3252"/>
                    <a:pt x="1234" y="3252"/>
                  </a:cubicBezTo>
                  <a:cubicBezTo>
                    <a:pt x="617" y="3294"/>
                    <a:pt x="617" y="3294"/>
                    <a:pt x="617" y="3294"/>
                  </a:cubicBezTo>
                  <a:cubicBezTo>
                    <a:pt x="1234" y="3294"/>
                    <a:pt x="1234" y="3294"/>
                    <a:pt x="1234" y="3294"/>
                  </a:cubicBezTo>
                  <a:cubicBezTo>
                    <a:pt x="1234" y="3169"/>
                    <a:pt x="1234" y="3044"/>
                    <a:pt x="1234" y="2918"/>
                  </a:cubicBezTo>
                  <a:cubicBezTo>
                    <a:pt x="1234" y="2293"/>
                    <a:pt x="1748" y="1709"/>
                    <a:pt x="2674" y="1292"/>
                  </a:cubicBezTo>
                  <a:cubicBezTo>
                    <a:pt x="3599" y="875"/>
                    <a:pt x="4834" y="583"/>
                    <a:pt x="6274" y="500"/>
                  </a:cubicBezTo>
                  <a:cubicBezTo>
                    <a:pt x="6377" y="500"/>
                    <a:pt x="6377" y="500"/>
                    <a:pt x="6377" y="500"/>
                  </a:cubicBezTo>
                  <a:cubicBezTo>
                    <a:pt x="6274" y="500"/>
                    <a:pt x="6274" y="500"/>
                    <a:pt x="6274" y="500"/>
                  </a:cubicBezTo>
                  <a:cubicBezTo>
                    <a:pt x="6479" y="500"/>
                    <a:pt x="6685" y="500"/>
                    <a:pt x="6788" y="500"/>
                  </a:cubicBezTo>
                  <a:cubicBezTo>
                    <a:pt x="8331" y="500"/>
                    <a:pt x="9771" y="750"/>
                    <a:pt x="10902" y="1167"/>
                  </a:cubicBezTo>
                  <a:cubicBezTo>
                    <a:pt x="12034" y="1584"/>
                    <a:pt x="12857" y="2168"/>
                    <a:pt x="13062" y="2835"/>
                  </a:cubicBezTo>
                  <a:cubicBezTo>
                    <a:pt x="13062" y="2835"/>
                    <a:pt x="13062" y="2835"/>
                    <a:pt x="13062" y="2835"/>
                  </a:cubicBezTo>
                  <a:cubicBezTo>
                    <a:pt x="20365" y="21349"/>
                    <a:pt x="20365" y="21349"/>
                    <a:pt x="20365" y="21349"/>
                  </a:cubicBezTo>
                  <a:cubicBezTo>
                    <a:pt x="20365" y="21516"/>
                    <a:pt x="20674" y="21600"/>
                    <a:pt x="21085" y="21558"/>
                  </a:cubicBezTo>
                  <a:cubicBezTo>
                    <a:pt x="21394" y="21558"/>
                    <a:pt x="21600" y="21433"/>
                    <a:pt x="21600" y="21308"/>
                  </a:cubicBezTo>
                  <a:cubicBezTo>
                    <a:pt x="21600" y="21308"/>
                    <a:pt x="21600" y="21308"/>
                    <a:pt x="21600" y="21308"/>
                  </a:cubicBezTo>
                </a:path>
              </a:pathLst>
            </a:custGeom>
            <a:solidFill>
              <a:srgbClr val="640917"/>
            </a:solidFill>
            <a:ln w="9525" cap="flat" cmpd="sng">
              <a:noFill/>
              <a:prstDash val="solid"/>
              <a:round/>
            </a:ln>
          </p:spPr>
          <p:txBody>
            <a:bodyPr rtlCol="0" anchor="ctr"/>
            <a:lstStyle/>
            <a:p>
              <a:pPr algn="ctr"/>
            </a:p>
          </p:txBody>
        </p:sp>
        <p:sp>
          <p:nvSpPr>
            <p:cNvPr id="830" name="曲线"/>
            <p:cNvSpPr/>
            <p:nvPr/>
          </p:nvSpPr>
          <p:spPr>
            <a:xfrm>
              <a:off x="10190481" y="3042919"/>
              <a:ext cx="357292" cy="914400"/>
            </a:xfrm>
            <a:custGeom>
              <a:avLst/>
              <a:gdLst>
                <a:gd name="T1" fmla="*/ 0 w 21600"/>
                <a:gd name="T2" fmla="*/ 0 h 21600"/>
                <a:gd name="T3" fmla="*/ 21600 w 21600"/>
                <a:gd name="T4" fmla="*/ 21600 h 21600"/>
              </a:gdLst>
              <a:ahLst/>
              <a:cxnLst/>
              <a:rect l="T1" t="T2" r="T3" b="T4"/>
              <a:pathLst>
                <a:path w="21600" h="21600">
                  <a:moveTo>
                    <a:pt x="21600" y="21600"/>
                  </a:moveTo>
                  <a:cubicBezTo>
                    <a:pt x="13938" y="2668"/>
                    <a:pt x="13938" y="2668"/>
                    <a:pt x="13938" y="2668"/>
                  </a:cubicBezTo>
                  <a:cubicBezTo>
                    <a:pt x="13406" y="1125"/>
                    <a:pt x="10001" y="0"/>
                    <a:pt x="6277" y="125"/>
                  </a:cubicBezTo>
                  <a:cubicBezTo>
                    <a:pt x="2553" y="250"/>
                    <a:pt x="0" y="1626"/>
                    <a:pt x="532" y="3169"/>
                  </a:cubicBezTo>
                  <a:cubicBezTo>
                    <a:pt x="7873" y="21474"/>
                    <a:pt x="7873" y="21474"/>
                    <a:pt x="7873" y="21474"/>
                  </a:cubicBezTo>
                </a:path>
              </a:pathLst>
            </a:custGeom>
            <a:solidFill>
              <a:srgbClr val="FCD3B6"/>
            </a:solidFill>
            <a:ln w="9525" cap="flat" cmpd="sng">
              <a:noFill/>
              <a:prstDash val="solid"/>
              <a:round/>
            </a:ln>
          </p:spPr>
          <p:txBody>
            <a:bodyPr rtlCol="0" anchor="ctr"/>
            <a:lstStyle/>
            <a:p>
              <a:pPr algn="ctr"/>
            </a:p>
          </p:txBody>
        </p:sp>
        <p:sp>
          <p:nvSpPr>
            <p:cNvPr id="831" name="曲线"/>
            <p:cNvSpPr/>
            <p:nvPr/>
          </p:nvSpPr>
          <p:spPr>
            <a:xfrm>
              <a:off x="10190481" y="3042919"/>
              <a:ext cx="357292" cy="914400"/>
            </a:xfrm>
            <a:custGeom>
              <a:avLst/>
              <a:gdLst>
                <a:gd name="T1" fmla="*/ 0 w 21600"/>
                <a:gd name="T2" fmla="*/ 0 h 21600"/>
                <a:gd name="T3" fmla="*/ 21600 w 21600"/>
                <a:gd name="T4" fmla="*/ 21600 h 21600"/>
              </a:gdLst>
              <a:ahLst/>
              <a:cxnLst/>
              <a:rect l="T1" t="T2" r="T3" b="T4"/>
              <a:pathLst>
                <a:path w="21600" h="21600">
                  <a:moveTo>
                    <a:pt x="21600" y="21600"/>
                  </a:moveTo>
                  <a:cubicBezTo>
                    <a:pt x="13938" y="2668"/>
                    <a:pt x="13938" y="2668"/>
                    <a:pt x="13938" y="2668"/>
                  </a:cubicBezTo>
                  <a:cubicBezTo>
                    <a:pt x="13406" y="1125"/>
                    <a:pt x="10001" y="0"/>
                    <a:pt x="6277" y="125"/>
                  </a:cubicBezTo>
                  <a:cubicBezTo>
                    <a:pt x="2553" y="250"/>
                    <a:pt x="0" y="1626"/>
                    <a:pt x="532" y="3169"/>
                  </a:cubicBezTo>
                  <a:cubicBezTo>
                    <a:pt x="7873" y="21474"/>
                    <a:pt x="7873" y="21474"/>
                    <a:pt x="7873" y="21474"/>
                  </a:cubicBezTo>
                </a:path>
              </a:pathLst>
            </a:custGeom>
            <a:noFill/>
            <a:ln w="19050" cap="rnd" cmpd="sng">
              <a:solidFill>
                <a:srgbClr val="640917"/>
              </a:solidFill>
              <a:prstDash val="solid"/>
              <a:miter/>
            </a:ln>
          </p:spPr>
          <p:txBody>
            <a:bodyPr rtlCol="0" anchor="ctr"/>
            <a:lstStyle/>
            <a:p>
              <a:pPr algn="ctr"/>
            </a:p>
          </p:txBody>
        </p:sp>
        <p:sp>
          <p:nvSpPr>
            <p:cNvPr id="832" name="曲线"/>
            <p:cNvSpPr/>
            <p:nvPr/>
          </p:nvSpPr>
          <p:spPr>
            <a:xfrm>
              <a:off x="10320021" y="5150273"/>
              <a:ext cx="723899" cy="253999"/>
            </a:xfrm>
            <a:custGeom>
              <a:avLst/>
              <a:gdLst>
                <a:gd name="T1" fmla="*/ 0 w 21600"/>
                <a:gd name="T2" fmla="*/ 0 h 21600"/>
                <a:gd name="T3" fmla="*/ 21600 w 21600"/>
                <a:gd name="T4" fmla="*/ 21600 h 21600"/>
              </a:gdLst>
              <a:ahLst/>
              <a:cxnLst/>
              <a:rect l="T1" t="T2" r="T3" b="T4"/>
              <a:pathLst>
                <a:path w="21600" h="21600">
                  <a:moveTo>
                    <a:pt x="21600" y="15850"/>
                  </a:moveTo>
                  <a:lnTo>
                    <a:pt x="20892" y="0"/>
                  </a:lnTo>
                  <a:lnTo>
                    <a:pt x="0" y="5749"/>
                  </a:lnTo>
                  <a:lnTo>
                    <a:pt x="761" y="21600"/>
                  </a:lnTo>
                  <a:lnTo>
                    <a:pt x="21600" y="15850"/>
                  </a:lnTo>
                  <a:close/>
                </a:path>
              </a:pathLst>
            </a:custGeom>
            <a:solidFill>
              <a:srgbClr val="FFFFFF"/>
            </a:solidFill>
            <a:ln w="9525" cap="flat" cmpd="sng">
              <a:noFill/>
              <a:prstDash val="solid"/>
              <a:round/>
            </a:ln>
          </p:spPr>
          <p:txBody>
            <a:bodyPr rtlCol="0" anchor="ctr"/>
            <a:lstStyle/>
            <a:p>
              <a:pPr algn="ctr"/>
            </a:p>
          </p:txBody>
        </p:sp>
        <p:sp>
          <p:nvSpPr>
            <p:cNvPr id="833" name="曲线"/>
            <p:cNvSpPr/>
            <p:nvPr/>
          </p:nvSpPr>
          <p:spPr>
            <a:xfrm>
              <a:off x="10320021" y="5150273"/>
              <a:ext cx="723899" cy="253999"/>
            </a:xfrm>
            <a:custGeom>
              <a:avLst/>
              <a:gdLst>
                <a:gd name="T1" fmla="*/ 0 w 21600"/>
                <a:gd name="T2" fmla="*/ 0 h 21600"/>
                <a:gd name="T3" fmla="*/ 21600 w 21600"/>
                <a:gd name="T4" fmla="*/ 21600 h 21600"/>
              </a:gdLst>
              <a:ahLst/>
              <a:cxnLst/>
              <a:rect l="T1" t="T2" r="T3" b="T4"/>
              <a:pathLst>
                <a:path w="21600" h="21600">
                  <a:moveTo>
                    <a:pt x="21600" y="15850"/>
                  </a:moveTo>
                  <a:lnTo>
                    <a:pt x="20892" y="0"/>
                  </a:lnTo>
                  <a:lnTo>
                    <a:pt x="0" y="5749"/>
                  </a:lnTo>
                  <a:lnTo>
                    <a:pt x="761" y="21600"/>
                  </a:lnTo>
                  <a:lnTo>
                    <a:pt x="21600" y="15850"/>
                  </a:lnTo>
                </a:path>
              </a:pathLst>
            </a:custGeom>
            <a:noFill/>
            <a:ln w="9525" cap="flat" cmpd="sng">
              <a:noFill/>
              <a:prstDash val="solid"/>
              <a:round/>
            </a:ln>
          </p:spPr>
          <p:txBody>
            <a:bodyPr rtlCol="0" anchor="ctr"/>
            <a:lstStyle/>
            <a:p>
              <a:pPr algn="ctr"/>
            </a:p>
          </p:txBody>
        </p:sp>
        <p:sp>
          <p:nvSpPr>
            <p:cNvPr id="834" name="曲线"/>
            <p:cNvSpPr/>
            <p:nvPr/>
          </p:nvSpPr>
          <p:spPr>
            <a:xfrm>
              <a:off x="10310708" y="5139266"/>
              <a:ext cx="745914" cy="273473"/>
            </a:xfrm>
            <a:custGeom>
              <a:avLst/>
              <a:gdLst>
                <a:gd name="T1" fmla="*/ 0 w 21600"/>
                <a:gd name="T2" fmla="*/ 0 h 21600"/>
                <a:gd name="T3" fmla="*/ 21600 w 21600"/>
                <a:gd name="T4" fmla="*/ 21600 h 21600"/>
              </a:gdLst>
              <a:ahLst/>
              <a:cxnLst/>
              <a:rect l="T1" t="T2" r="T3" b="T4"/>
              <a:pathLst>
                <a:path w="21600" h="21600">
                  <a:moveTo>
                    <a:pt x="21230" y="15551"/>
                  </a:moveTo>
                  <a:lnTo>
                    <a:pt x="21547" y="15407"/>
                  </a:lnTo>
                  <a:lnTo>
                    <a:pt x="20807" y="0"/>
                  </a:lnTo>
                  <a:lnTo>
                    <a:pt x="0" y="5472"/>
                  </a:lnTo>
                  <a:lnTo>
                    <a:pt x="739" y="21600"/>
                  </a:lnTo>
                  <a:lnTo>
                    <a:pt x="21600" y="16271"/>
                  </a:lnTo>
                  <a:lnTo>
                    <a:pt x="21547" y="15407"/>
                  </a:lnTo>
                  <a:lnTo>
                    <a:pt x="21230" y="15551"/>
                  </a:lnTo>
                  <a:lnTo>
                    <a:pt x="21230" y="14688"/>
                  </a:lnTo>
                  <a:lnTo>
                    <a:pt x="1267" y="19871"/>
                  </a:lnTo>
                  <a:lnTo>
                    <a:pt x="633" y="7055"/>
                  </a:lnTo>
                  <a:lnTo>
                    <a:pt x="20279" y="1872"/>
                  </a:lnTo>
                  <a:lnTo>
                    <a:pt x="20913" y="15696"/>
                  </a:lnTo>
                  <a:lnTo>
                    <a:pt x="21230" y="15551"/>
                  </a:lnTo>
                  <a:lnTo>
                    <a:pt x="21230" y="14688"/>
                  </a:lnTo>
                  <a:lnTo>
                    <a:pt x="21230" y="15551"/>
                  </a:lnTo>
                  <a:close/>
                </a:path>
              </a:pathLst>
            </a:custGeom>
            <a:solidFill>
              <a:srgbClr val="640917"/>
            </a:solidFill>
            <a:ln w="9525" cap="flat" cmpd="sng">
              <a:noFill/>
              <a:prstDash val="solid"/>
              <a:round/>
            </a:ln>
          </p:spPr>
          <p:txBody>
            <a:bodyPr rtlCol="0" anchor="ctr"/>
            <a:lstStyle/>
            <a:p>
              <a:pPr algn="ctr"/>
            </a:p>
          </p:txBody>
        </p:sp>
        <p:sp>
          <p:nvSpPr>
            <p:cNvPr id="835" name="曲线"/>
            <p:cNvSpPr/>
            <p:nvPr/>
          </p:nvSpPr>
          <p:spPr>
            <a:xfrm>
              <a:off x="10310708" y="5139266"/>
              <a:ext cx="745914" cy="273473"/>
            </a:xfrm>
            <a:custGeom>
              <a:avLst/>
              <a:gdLst>
                <a:gd name="T1" fmla="*/ 0 w 21600"/>
                <a:gd name="T2" fmla="*/ 0 h 21600"/>
                <a:gd name="T3" fmla="*/ 21600 w 21600"/>
                <a:gd name="T4" fmla="*/ 21600 h 21600"/>
              </a:gdLst>
              <a:ahLst/>
              <a:cxnLst/>
              <a:rect l="T1" t="T2" r="T3" b="T4"/>
              <a:pathLst>
                <a:path w="21600" h="21600">
                  <a:moveTo>
                    <a:pt x="21230" y="15551"/>
                  </a:moveTo>
                  <a:lnTo>
                    <a:pt x="21547" y="15407"/>
                  </a:lnTo>
                  <a:lnTo>
                    <a:pt x="20807" y="0"/>
                  </a:lnTo>
                  <a:lnTo>
                    <a:pt x="0" y="5472"/>
                  </a:lnTo>
                  <a:lnTo>
                    <a:pt x="739" y="21600"/>
                  </a:lnTo>
                  <a:lnTo>
                    <a:pt x="21600" y="16271"/>
                  </a:lnTo>
                  <a:lnTo>
                    <a:pt x="21547" y="15407"/>
                  </a:lnTo>
                  <a:lnTo>
                    <a:pt x="21230" y="15551"/>
                  </a:lnTo>
                  <a:lnTo>
                    <a:pt x="21230" y="14688"/>
                  </a:lnTo>
                  <a:lnTo>
                    <a:pt x="1267" y="19871"/>
                  </a:lnTo>
                  <a:lnTo>
                    <a:pt x="633" y="7055"/>
                  </a:lnTo>
                  <a:lnTo>
                    <a:pt x="20279" y="1872"/>
                  </a:lnTo>
                  <a:lnTo>
                    <a:pt x="20913" y="15696"/>
                  </a:lnTo>
                  <a:lnTo>
                    <a:pt x="21230" y="15551"/>
                  </a:lnTo>
                  <a:lnTo>
                    <a:pt x="21230" y="14688"/>
                  </a:lnTo>
                  <a:lnTo>
                    <a:pt x="21230" y="15551"/>
                  </a:lnTo>
                </a:path>
              </a:pathLst>
            </a:custGeom>
            <a:noFill/>
            <a:ln w="9525" cap="flat" cmpd="sng">
              <a:noFill/>
              <a:prstDash val="solid"/>
              <a:round/>
            </a:ln>
          </p:spPr>
          <p:txBody>
            <a:bodyPr rtlCol="0" anchor="ctr"/>
            <a:lstStyle/>
            <a:p>
              <a:pPr algn="ctr"/>
            </a:p>
          </p:txBody>
        </p:sp>
        <p:sp>
          <p:nvSpPr>
            <p:cNvPr id="836" name="曲线"/>
            <p:cNvSpPr/>
            <p:nvPr/>
          </p:nvSpPr>
          <p:spPr>
            <a:xfrm>
              <a:off x="10342034" y="5230707"/>
              <a:ext cx="685800" cy="121919"/>
            </a:xfrm>
            <a:custGeom>
              <a:avLst/>
              <a:gdLst>
                <a:gd name="T1" fmla="*/ 0 w 21600"/>
                <a:gd name="T2" fmla="*/ 0 h 21600"/>
                <a:gd name="T3" fmla="*/ 21600 w 21600"/>
                <a:gd name="T4" fmla="*/ 21600 h 21600"/>
              </a:gdLst>
              <a:ahLst/>
              <a:cxnLst/>
              <a:rect l="T1" t="T2" r="T3" b="T4"/>
              <a:pathLst>
                <a:path w="21600" h="21600">
                  <a:moveTo>
                    <a:pt x="21370" y="0"/>
                  </a:moveTo>
                  <a:lnTo>
                    <a:pt x="0" y="11605"/>
                  </a:lnTo>
                  <a:lnTo>
                    <a:pt x="229" y="21600"/>
                  </a:lnTo>
                  <a:lnTo>
                    <a:pt x="21600" y="9349"/>
                  </a:lnTo>
                  <a:lnTo>
                    <a:pt x="21370" y="0"/>
                  </a:lnTo>
                  <a:close/>
                </a:path>
              </a:pathLst>
            </a:custGeom>
            <a:solidFill>
              <a:srgbClr val="EBDFE1"/>
            </a:solidFill>
            <a:ln w="9525" cap="flat" cmpd="sng">
              <a:noFill/>
              <a:prstDash val="solid"/>
              <a:round/>
            </a:ln>
          </p:spPr>
          <p:txBody>
            <a:bodyPr rtlCol="0" anchor="ctr"/>
            <a:lstStyle/>
            <a:p>
              <a:pPr algn="ctr"/>
            </a:p>
          </p:txBody>
        </p:sp>
        <p:sp>
          <p:nvSpPr>
            <p:cNvPr id="837" name="曲线"/>
            <p:cNvSpPr/>
            <p:nvPr/>
          </p:nvSpPr>
          <p:spPr>
            <a:xfrm>
              <a:off x="10342034" y="5230707"/>
              <a:ext cx="685800" cy="121919"/>
            </a:xfrm>
            <a:custGeom>
              <a:avLst/>
              <a:gdLst>
                <a:gd name="T1" fmla="*/ 0 w 21600"/>
                <a:gd name="T2" fmla="*/ 0 h 21600"/>
                <a:gd name="T3" fmla="*/ 21600 w 21600"/>
                <a:gd name="T4" fmla="*/ 21600 h 21600"/>
              </a:gdLst>
              <a:ahLst/>
              <a:cxnLst/>
              <a:rect l="T1" t="T2" r="T3" b="T4"/>
              <a:pathLst>
                <a:path w="21600" h="21600">
                  <a:moveTo>
                    <a:pt x="21370" y="0"/>
                  </a:moveTo>
                  <a:lnTo>
                    <a:pt x="0" y="11605"/>
                  </a:lnTo>
                  <a:lnTo>
                    <a:pt x="229" y="21600"/>
                  </a:lnTo>
                  <a:lnTo>
                    <a:pt x="21600" y="9349"/>
                  </a:lnTo>
                  <a:lnTo>
                    <a:pt x="21370" y="0"/>
                  </a:lnTo>
                </a:path>
              </a:pathLst>
            </a:custGeom>
            <a:noFill/>
            <a:ln w="9525" cap="flat" cmpd="sng">
              <a:noFill/>
              <a:prstDash val="solid"/>
              <a:round/>
            </a:ln>
          </p:spPr>
          <p:txBody>
            <a:bodyPr rtlCol="0" anchor="ctr"/>
            <a:lstStyle/>
            <a:p>
              <a:pPr algn="ctr"/>
            </a:p>
          </p:txBody>
        </p:sp>
        <p:sp>
          <p:nvSpPr>
            <p:cNvPr id="838" name="曲线"/>
            <p:cNvSpPr/>
            <p:nvPr/>
          </p:nvSpPr>
          <p:spPr>
            <a:xfrm>
              <a:off x="10331028" y="5230707"/>
              <a:ext cx="706119" cy="124459"/>
            </a:xfrm>
            <a:custGeom>
              <a:avLst/>
              <a:gdLst>
                <a:gd name="T1" fmla="*/ 0 w 21600"/>
                <a:gd name="T2" fmla="*/ 0 h 21600"/>
                <a:gd name="T3" fmla="*/ 21600 w 21600"/>
                <a:gd name="T4" fmla="*/ 21600 h 21600"/>
              </a:gdLst>
              <a:ahLst/>
              <a:cxnLst/>
              <a:rect l="T1" t="T2" r="T3" b="T4"/>
              <a:pathLst>
                <a:path w="21600" h="21600">
                  <a:moveTo>
                    <a:pt x="334" y="11435"/>
                  </a:moveTo>
                  <a:lnTo>
                    <a:pt x="0" y="11752"/>
                  </a:lnTo>
                  <a:lnTo>
                    <a:pt x="223" y="21600"/>
                  </a:lnTo>
                  <a:lnTo>
                    <a:pt x="558" y="21282"/>
                  </a:lnTo>
                  <a:lnTo>
                    <a:pt x="334" y="11435"/>
                  </a:lnTo>
                  <a:close/>
                  <a:moveTo>
                    <a:pt x="21376" y="0"/>
                  </a:moveTo>
                  <a:lnTo>
                    <a:pt x="21097" y="0"/>
                  </a:lnTo>
                  <a:lnTo>
                    <a:pt x="21320" y="9211"/>
                  </a:lnTo>
                  <a:lnTo>
                    <a:pt x="21600" y="9211"/>
                  </a:lnTo>
                  <a:lnTo>
                    <a:pt x="21376" y="0"/>
                  </a:lnTo>
                  <a:close/>
                </a:path>
              </a:pathLst>
            </a:custGeom>
            <a:solidFill>
              <a:srgbClr val="640917"/>
            </a:solidFill>
            <a:ln w="9525" cap="flat" cmpd="sng">
              <a:noFill/>
              <a:prstDash val="solid"/>
              <a:round/>
            </a:ln>
          </p:spPr>
          <p:txBody>
            <a:bodyPr rtlCol="0" anchor="ctr"/>
            <a:lstStyle/>
            <a:p>
              <a:pPr algn="ctr"/>
            </a:p>
          </p:txBody>
        </p:sp>
        <p:sp>
          <p:nvSpPr>
            <p:cNvPr id="839" name="曲线"/>
            <p:cNvSpPr/>
            <p:nvPr/>
          </p:nvSpPr>
          <p:spPr>
            <a:xfrm>
              <a:off x="10331028" y="5230707"/>
              <a:ext cx="706119" cy="124459"/>
            </a:xfrm>
            <a:custGeom>
              <a:avLst/>
              <a:gdLst>
                <a:gd name="T1" fmla="*/ 0 w 21600"/>
                <a:gd name="T2" fmla="*/ 0 h 21600"/>
                <a:gd name="T3" fmla="*/ 21600 w 21600"/>
                <a:gd name="T4" fmla="*/ 21600 h 21600"/>
              </a:gdLst>
              <a:ahLst/>
              <a:cxnLst/>
              <a:rect l="T1" t="T2" r="T3" b="T4"/>
              <a:pathLst>
                <a:path w="21600" h="21600">
                  <a:moveTo>
                    <a:pt x="334" y="11435"/>
                  </a:moveTo>
                  <a:lnTo>
                    <a:pt x="0" y="11752"/>
                  </a:lnTo>
                  <a:lnTo>
                    <a:pt x="223" y="21600"/>
                  </a:lnTo>
                  <a:lnTo>
                    <a:pt x="558" y="21282"/>
                  </a:lnTo>
                  <a:lnTo>
                    <a:pt x="334" y="11435"/>
                  </a:lnTo>
                  <a:close/>
                  <a:moveTo>
                    <a:pt x="21376" y="0"/>
                  </a:moveTo>
                  <a:lnTo>
                    <a:pt x="21097" y="0"/>
                  </a:lnTo>
                  <a:lnTo>
                    <a:pt x="21320" y="9211"/>
                  </a:lnTo>
                  <a:lnTo>
                    <a:pt x="21600" y="9211"/>
                  </a:lnTo>
                  <a:lnTo>
                    <a:pt x="21376" y="0"/>
                  </a:lnTo>
                </a:path>
              </a:pathLst>
            </a:custGeom>
            <a:noFill/>
            <a:ln w="9525" cap="flat" cmpd="sng">
              <a:noFill/>
              <a:prstDash val="solid"/>
              <a:round/>
            </a:ln>
          </p:spPr>
          <p:txBody>
            <a:bodyPr rtlCol="0" anchor="ctr"/>
            <a:lstStyle/>
            <a:p>
              <a:pPr algn="ctr"/>
            </a:p>
          </p:txBody>
        </p:sp>
        <p:sp>
          <p:nvSpPr>
            <p:cNvPr id="840" name="曲线"/>
            <p:cNvSpPr/>
            <p:nvPr/>
          </p:nvSpPr>
          <p:spPr>
            <a:xfrm>
              <a:off x="10212495" y="5281506"/>
              <a:ext cx="1192953" cy="1565487"/>
            </a:xfrm>
            <a:custGeom>
              <a:avLst/>
              <a:gdLst>
                <a:gd name="T1" fmla="*/ 0 w 21600"/>
                <a:gd name="T2" fmla="*/ 0 h 21600"/>
                <a:gd name="T3" fmla="*/ 21600 w 21600"/>
                <a:gd name="T4" fmla="*/ 21600 h 21600"/>
              </a:gdLst>
              <a:ahLst/>
              <a:cxnLst/>
              <a:rect l="T1" t="T2" r="T3" b="T4"/>
              <a:pathLst>
                <a:path w="21600" h="21600">
                  <a:moveTo>
                    <a:pt x="16976" y="0"/>
                  </a:moveTo>
                  <a:lnTo>
                    <a:pt x="21600" y="21600"/>
                  </a:lnTo>
                  <a:lnTo>
                    <a:pt x="3533" y="21600"/>
                  </a:lnTo>
                  <a:lnTo>
                    <a:pt x="0" y="1309"/>
                  </a:lnTo>
                  <a:lnTo>
                    <a:pt x="16976" y="0"/>
                  </a:lnTo>
                  <a:close/>
                </a:path>
              </a:pathLst>
            </a:custGeom>
            <a:solidFill>
              <a:srgbClr val="C00000"/>
            </a:solidFill>
            <a:ln w="9525" cap="flat" cmpd="sng">
              <a:noFill/>
              <a:prstDash val="solid"/>
              <a:round/>
            </a:ln>
          </p:spPr>
          <p:txBody>
            <a:bodyPr rtlCol="0" anchor="ctr"/>
            <a:lstStyle/>
            <a:p>
              <a:pPr algn="ctr"/>
            </a:p>
          </p:txBody>
        </p:sp>
        <p:sp>
          <p:nvSpPr>
            <p:cNvPr id="841" name="曲线"/>
            <p:cNvSpPr/>
            <p:nvPr/>
          </p:nvSpPr>
          <p:spPr>
            <a:xfrm>
              <a:off x="10212495" y="5281506"/>
              <a:ext cx="1192953" cy="1565487"/>
            </a:xfrm>
            <a:custGeom>
              <a:avLst/>
              <a:gdLst>
                <a:gd name="T1" fmla="*/ 0 w 21600"/>
                <a:gd name="T2" fmla="*/ 0 h 21600"/>
                <a:gd name="T3" fmla="*/ 21600 w 21600"/>
                <a:gd name="T4" fmla="*/ 21600 h 21600"/>
              </a:gdLst>
              <a:ahLst/>
              <a:cxnLst/>
              <a:rect l="T1" t="T2" r="T3" b="T4"/>
              <a:pathLst>
                <a:path w="21600" h="21600">
                  <a:moveTo>
                    <a:pt x="16976" y="0"/>
                  </a:moveTo>
                  <a:lnTo>
                    <a:pt x="21600" y="21600"/>
                  </a:lnTo>
                  <a:lnTo>
                    <a:pt x="3533" y="21600"/>
                  </a:lnTo>
                  <a:lnTo>
                    <a:pt x="0" y="1309"/>
                  </a:lnTo>
                  <a:lnTo>
                    <a:pt x="16976" y="0"/>
                  </a:lnTo>
                </a:path>
              </a:pathLst>
            </a:custGeom>
            <a:noFill/>
            <a:ln w="9525" cap="flat" cmpd="sng">
              <a:noFill/>
              <a:prstDash val="solid"/>
              <a:round/>
            </a:ln>
          </p:spPr>
          <p:txBody>
            <a:bodyPr rtlCol="0" anchor="ctr"/>
            <a:lstStyle/>
            <a:p>
              <a:pPr algn="ctr"/>
            </a:p>
          </p:txBody>
        </p:sp>
        <p:sp>
          <p:nvSpPr>
            <p:cNvPr id="842" name="曲线"/>
            <p:cNvSpPr/>
            <p:nvPr/>
          </p:nvSpPr>
          <p:spPr>
            <a:xfrm>
              <a:off x="10203181" y="5270499"/>
              <a:ext cx="1213272" cy="1587500"/>
            </a:xfrm>
            <a:custGeom>
              <a:avLst/>
              <a:gdLst>
                <a:gd name="T1" fmla="*/ 0 w 21600"/>
                <a:gd name="T2" fmla="*/ 0 h 21600"/>
                <a:gd name="T3" fmla="*/ 21600 w 21600"/>
                <a:gd name="T4" fmla="*/ 21600 h 21600"/>
              </a:gdLst>
              <a:ahLst/>
              <a:cxnLst/>
              <a:rect l="T1" t="T2" r="T3" b="T4"/>
              <a:pathLst>
                <a:path w="21600" h="21600">
                  <a:moveTo>
                    <a:pt x="16857" y="148"/>
                  </a:moveTo>
                  <a:lnTo>
                    <a:pt x="16662" y="173"/>
                  </a:lnTo>
                  <a:lnTo>
                    <a:pt x="21177" y="21302"/>
                  </a:lnTo>
                  <a:lnTo>
                    <a:pt x="3800" y="21302"/>
                  </a:lnTo>
                  <a:lnTo>
                    <a:pt x="389" y="1564"/>
                  </a:lnTo>
                  <a:lnTo>
                    <a:pt x="16857" y="297"/>
                  </a:lnTo>
                  <a:lnTo>
                    <a:pt x="16857" y="148"/>
                  </a:lnTo>
                  <a:lnTo>
                    <a:pt x="16662" y="173"/>
                  </a:lnTo>
                  <a:lnTo>
                    <a:pt x="16857" y="148"/>
                  </a:lnTo>
                  <a:lnTo>
                    <a:pt x="16825" y="0"/>
                  </a:lnTo>
                  <a:lnTo>
                    <a:pt x="0" y="1291"/>
                  </a:lnTo>
                  <a:lnTo>
                    <a:pt x="3475" y="21600"/>
                  </a:lnTo>
                  <a:lnTo>
                    <a:pt x="21600" y="21600"/>
                  </a:lnTo>
                  <a:lnTo>
                    <a:pt x="17020" y="0"/>
                  </a:lnTo>
                  <a:lnTo>
                    <a:pt x="16825" y="0"/>
                  </a:lnTo>
                  <a:lnTo>
                    <a:pt x="16857" y="148"/>
                  </a:lnTo>
                  <a:close/>
                </a:path>
              </a:pathLst>
            </a:custGeom>
            <a:solidFill>
              <a:srgbClr val="640917"/>
            </a:solidFill>
            <a:ln w="9525" cap="flat" cmpd="sng">
              <a:noFill/>
              <a:prstDash val="solid"/>
              <a:round/>
            </a:ln>
          </p:spPr>
          <p:txBody>
            <a:bodyPr rtlCol="0" anchor="ctr"/>
            <a:lstStyle/>
            <a:p>
              <a:pPr algn="ctr"/>
            </a:p>
          </p:txBody>
        </p:sp>
        <p:sp>
          <p:nvSpPr>
            <p:cNvPr id="843" name="曲线"/>
            <p:cNvSpPr/>
            <p:nvPr/>
          </p:nvSpPr>
          <p:spPr>
            <a:xfrm>
              <a:off x="10203181" y="5270499"/>
              <a:ext cx="1213272" cy="1587500"/>
            </a:xfrm>
            <a:custGeom>
              <a:avLst/>
              <a:gdLst>
                <a:gd name="T1" fmla="*/ 0 w 21600"/>
                <a:gd name="T2" fmla="*/ 0 h 21600"/>
                <a:gd name="T3" fmla="*/ 21600 w 21600"/>
                <a:gd name="T4" fmla="*/ 21600 h 21600"/>
              </a:gdLst>
              <a:ahLst/>
              <a:cxnLst/>
              <a:rect l="T1" t="T2" r="T3" b="T4"/>
              <a:pathLst>
                <a:path w="21600" h="21600">
                  <a:moveTo>
                    <a:pt x="16857" y="148"/>
                  </a:moveTo>
                  <a:lnTo>
                    <a:pt x="16662" y="173"/>
                  </a:lnTo>
                  <a:lnTo>
                    <a:pt x="21177" y="21302"/>
                  </a:lnTo>
                  <a:lnTo>
                    <a:pt x="3800" y="21302"/>
                  </a:lnTo>
                  <a:lnTo>
                    <a:pt x="389" y="1564"/>
                  </a:lnTo>
                  <a:lnTo>
                    <a:pt x="16857" y="297"/>
                  </a:lnTo>
                  <a:lnTo>
                    <a:pt x="16857" y="148"/>
                  </a:lnTo>
                  <a:lnTo>
                    <a:pt x="16662" y="173"/>
                  </a:lnTo>
                  <a:lnTo>
                    <a:pt x="16857" y="148"/>
                  </a:lnTo>
                  <a:lnTo>
                    <a:pt x="16825" y="0"/>
                  </a:lnTo>
                  <a:lnTo>
                    <a:pt x="0" y="1291"/>
                  </a:lnTo>
                  <a:lnTo>
                    <a:pt x="3475" y="21600"/>
                  </a:lnTo>
                  <a:lnTo>
                    <a:pt x="21600" y="21600"/>
                  </a:lnTo>
                  <a:lnTo>
                    <a:pt x="17020" y="0"/>
                  </a:lnTo>
                  <a:lnTo>
                    <a:pt x="16825" y="0"/>
                  </a:lnTo>
                  <a:lnTo>
                    <a:pt x="16857" y="148"/>
                  </a:lnTo>
                </a:path>
              </a:pathLst>
            </a:custGeom>
            <a:noFill/>
            <a:ln w="9525" cap="flat" cmpd="sng">
              <a:noFill/>
              <a:prstDash val="solid"/>
              <a:round/>
            </a:ln>
          </p:spPr>
          <p:txBody>
            <a:bodyPr rtlCol="0" anchor="ctr"/>
            <a:lstStyle/>
            <a:p>
              <a:pPr algn="ctr"/>
            </a:p>
          </p:txBody>
        </p:sp>
        <p:sp>
          <p:nvSpPr>
            <p:cNvPr id="844" name="曲线"/>
            <p:cNvSpPr/>
            <p:nvPr/>
          </p:nvSpPr>
          <p:spPr>
            <a:xfrm>
              <a:off x="10994815" y="5400040"/>
              <a:ext cx="102446" cy="109220"/>
            </a:xfrm>
            <a:custGeom>
              <a:avLst/>
              <a:gdLst>
                <a:gd name="T1" fmla="*/ 0 w 21600"/>
                <a:gd name="T2" fmla="*/ 0 h 21600"/>
                <a:gd name="T3" fmla="*/ 21600 w 21600"/>
                <a:gd name="T4" fmla="*/ 21600 h 21600"/>
              </a:gdLst>
              <a:ahLst/>
              <a:cxnLst/>
              <a:rect l="T1" t="T2" r="T3" b="T4"/>
              <a:pathLst>
                <a:path w="21600" h="21600">
                  <a:moveTo>
                    <a:pt x="10427" y="0"/>
                  </a:moveTo>
                  <a:cubicBezTo>
                    <a:pt x="10055" y="0"/>
                    <a:pt x="9682" y="0"/>
                    <a:pt x="9310" y="0"/>
                  </a:cubicBezTo>
                  <a:cubicBezTo>
                    <a:pt x="9310" y="0"/>
                    <a:pt x="9310" y="0"/>
                    <a:pt x="9310" y="0"/>
                  </a:cubicBezTo>
                  <a:cubicBezTo>
                    <a:pt x="6703" y="0"/>
                    <a:pt x="4468" y="1393"/>
                    <a:pt x="2606" y="3135"/>
                  </a:cubicBezTo>
                  <a:cubicBezTo>
                    <a:pt x="1117" y="4877"/>
                    <a:pt x="0" y="7316"/>
                    <a:pt x="0" y="10103"/>
                  </a:cubicBezTo>
                  <a:cubicBezTo>
                    <a:pt x="0" y="10451"/>
                    <a:pt x="0" y="11148"/>
                    <a:pt x="372" y="11496"/>
                  </a:cubicBezTo>
                  <a:cubicBezTo>
                    <a:pt x="744" y="14283"/>
                    <a:pt x="2234" y="16722"/>
                    <a:pt x="4096" y="18464"/>
                  </a:cubicBezTo>
                  <a:cubicBezTo>
                    <a:pt x="6331" y="20554"/>
                    <a:pt x="8937" y="21600"/>
                    <a:pt x="11544" y="21600"/>
                  </a:cubicBezTo>
                  <a:cubicBezTo>
                    <a:pt x="11917" y="21600"/>
                    <a:pt x="12289" y="21251"/>
                    <a:pt x="12662" y="21251"/>
                  </a:cubicBezTo>
                  <a:cubicBezTo>
                    <a:pt x="12662" y="21251"/>
                    <a:pt x="12662" y="21251"/>
                    <a:pt x="12662" y="21251"/>
                  </a:cubicBezTo>
                  <a:cubicBezTo>
                    <a:pt x="12662" y="21251"/>
                    <a:pt x="12662" y="21251"/>
                    <a:pt x="12662" y="21251"/>
                  </a:cubicBezTo>
                  <a:cubicBezTo>
                    <a:pt x="15268" y="21251"/>
                    <a:pt x="17503" y="19857"/>
                    <a:pt x="18993" y="18116"/>
                  </a:cubicBezTo>
                  <a:cubicBezTo>
                    <a:pt x="20855" y="16374"/>
                    <a:pt x="21600" y="13935"/>
                    <a:pt x="21600" y="11148"/>
                  </a:cubicBezTo>
                  <a:cubicBezTo>
                    <a:pt x="21600" y="10799"/>
                    <a:pt x="21600" y="10451"/>
                    <a:pt x="21600" y="9754"/>
                  </a:cubicBezTo>
                  <a:cubicBezTo>
                    <a:pt x="21227" y="6967"/>
                    <a:pt x="19738" y="4528"/>
                    <a:pt x="17875" y="2787"/>
                  </a:cubicBezTo>
                  <a:cubicBezTo>
                    <a:pt x="15641" y="1045"/>
                    <a:pt x="13034" y="0"/>
                    <a:pt x="10427" y="0"/>
                  </a:cubicBezTo>
                </a:path>
              </a:pathLst>
            </a:custGeom>
            <a:solidFill>
              <a:srgbClr val="C6474B"/>
            </a:solidFill>
            <a:ln w="9525" cap="flat" cmpd="sng">
              <a:noFill/>
              <a:prstDash val="solid"/>
              <a:round/>
            </a:ln>
          </p:spPr>
          <p:txBody>
            <a:bodyPr rtlCol="0" anchor="ctr"/>
            <a:lstStyle/>
            <a:p>
              <a:pPr algn="ctr"/>
            </a:p>
          </p:txBody>
        </p:sp>
        <p:sp>
          <p:nvSpPr>
            <p:cNvPr id="845" name="曲线"/>
            <p:cNvSpPr/>
            <p:nvPr/>
          </p:nvSpPr>
          <p:spPr>
            <a:xfrm>
              <a:off x="10974494" y="5378873"/>
              <a:ext cx="143933" cy="151553"/>
            </a:xfrm>
            <a:custGeom>
              <a:avLst/>
              <a:gdLst>
                <a:gd name="T1" fmla="*/ 0 w 21600"/>
                <a:gd name="T2" fmla="*/ 0 h 21600"/>
                <a:gd name="T3" fmla="*/ 21600 w 21600"/>
                <a:gd name="T4" fmla="*/ 21600 h 21600"/>
              </a:gdLst>
              <a:ahLst/>
              <a:cxnLst/>
              <a:rect l="T1" t="T2" r="T3" b="T4"/>
              <a:pathLst>
                <a:path w="21600" h="21600">
                  <a:moveTo>
                    <a:pt x="11326" y="18586"/>
                  </a:moveTo>
                  <a:cubicBezTo>
                    <a:pt x="9482" y="18586"/>
                    <a:pt x="7639" y="17832"/>
                    <a:pt x="6058" y="16325"/>
                  </a:cubicBezTo>
                  <a:cubicBezTo>
                    <a:pt x="4741" y="15069"/>
                    <a:pt x="3687" y="13311"/>
                    <a:pt x="3424" y="11302"/>
                  </a:cubicBezTo>
                  <a:cubicBezTo>
                    <a:pt x="3160" y="11051"/>
                    <a:pt x="3160" y="10548"/>
                    <a:pt x="3160" y="10297"/>
                  </a:cubicBezTo>
                  <a:cubicBezTo>
                    <a:pt x="3160" y="8288"/>
                    <a:pt x="3951" y="6530"/>
                    <a:pt x="5004" y="5274"/>
                  </a:cubicBezTo>
                  <a:cubicBezTo>
                    <a:pt x="6321" y="4018"/>
                    <a:pt x="7902" y="3013"/>
                    <a:pt x="9746" y="3013"/>
                  </a:cubicBezTo>
                  <a:cubicBezTo>
                    <a:pt x="9746" y="3013"/>
                    <a:pt x="9746" y="3013"/>
                    <a:pt x="9746" y="3013"/>
                  </a:cubicBezTo>
                  <a:cubicBezTo>
                    <a:pt x="10009" y="3013"/>
                    <a:pt x="10273" y="3013"/>
                    <a:pt x="10536" y="3013"/>
                  </a:cubicBezTo>
                  <a:cubicBezTo>
                    <a:pt x="12380" y="3013"/>
                    <a:pt x="14224" y="3767"/>
                    <a:pt x="15804" y="5023"/>
                  </a:cubicBezTo>
                  <a:cubicBezTo>
                    <a:pt x="17121" y="6279"/>
                    <a:pt x="18175" y="8037"/>
                    <a:pt x="18439" y="10046"/>
                  </a:cubicBezTo>
                  <a:cubicBezTo>
                    <a:pt x="18439" y="10548"/>
                    <a:pt x="18439" y="10800"/>
                    <a:pt x="18439" y="11051"/>
                  </a:cubicBezTo>
                  <a:cubicBezTo>
                    <a:pt x="18439" y="13060"/>
                    <a:pt x="17912" y="14818"/>
                    <a:pt x="16595" y="16074"/>
                  </a:cubicBezTo>
                  <a:cubicBezTo>
                    <a:pt x="15541" y="17330"/>
                    <a:pt x="13960" y="18334"/>
                    <a:pt x="12117" y="18334"/>
                  </a:cubicBezTo>
                  <a:cubicBezTo>
                    <a:pt x="12117" y="18334"/>
                    <a:pt x="12117" y="18334"/>
                    <a:pt x="12117" y="18334"/>
                  </a:cubicBezTo>
                  <a:cubicBezTo>
                    <a:pt x="11853" y="18334"/>
                    <a:pt x="11590" y="18586"/>
                    <a:pt x="11326" y="18586"/>
                  </a:cubicBezTo>
                  <a:close/>
                  <a:moveTo>
                    <a:pt x="10536" y="0"/>
                  </a:moveTo>
                  <a:cubicBezTo>
                    <a:pt x="10009" y="0"/>
                    <a:pt x="9746" y="0"/>
                    <a:pt x="9482" y="0"/>
                  </a:cubicBezTo>
                  <a:cubicBezTo>
                    <a:pt x="9482" y="0"/>
                    <a:pt x="9482" y="0"/>
                    <a:pt x="9482" y="0"/>
                  </a:cubicBezTo>
                  <a:cubicBezTo>
                    <a:pt x="6585" y="251"/>
                    <a:pt x="4214" y="1506"/>
                    <a:pt x="2634" y="3265"/>
                  </a:cubicBezTo>
                  <a:cubicBezTo>
                    <a:pt x="1053" y="5023"/>
                    <a:pt x="0" y="7534"/>
                    <a:pt x="0" y="10297"/>
                  </a:cubicBezTo>
                  <a:cubicBezTo>
                    <a:pt x="0" y="10800"/>
                    <a:pt x="0" y="11302"/>
                    <a:pt x="263" y="11804"/>
                  </a:cubicBezTo>
                  <a:cubicBezTo>
                    <a:pt x="526" y="14567"/>
                    <a:pt x="1843" y="16827"/>
                    <a:pt x="3951" y="18586"/>
                  </a:cubicBezTo>
                  <a:cubicBezTo>
                    <a:pt x="6058" y="20344"/>
                    <a:pt x="8429" y="21600"/>
                    <a:pt x="11326" y="21600"/>
                  </a:cubicBezTo>
                  <a:cubicBezTo>
                    <a:pt x="11590" y="21600"/>
                    <a:pt x="11853" y="21348"/>
                    <a:pt x="12380" y="21348"/>
                  </a:cubicBezTo>
                  <a:cubicBezTo>
                    <a:pt x="12380" y="21348"/>
                    <a:pt x="12380" y="21348"/>
                    <a:pt x="12380" y="21348"/>
                  </a:cubicBezTo>
                  <a:cubicBezTo>
                    <a:pt x="15014" y="21097"/>
                    <a:pt x="17385" y="19841"/>
                    <a:pt x="18965" y="18083"/>
                  </a:cubicBezTo>
                  <a:cubicBezTo>
                    <a:pt x="20809" y="16325"/>
                    <a:pt x="21600" y="13813"/>
                    <a:pt x="21600" y="11051"/>
                  </a:cubicBezTo>
                  <a:cubicBezTo>
                    <a:pt x="21600" y="10548"/>
                    <a:pt x="21600" y="10046"/>
                    <a:pt x="21600" y="9544"/>
                  </a:cubicBezTo>
                  <a:cubicBezTo>
                    <a:pt x="21336" y="6781"/>
                    <a:pt x="19756" y="4520"/>
                    <a:pt x="17912" y="2762"/>
                  </a:cubicBezTo>
                  <a:cubicBezTo>
                    <a:pt x="15804" y="1004"/>
                    <a:pt x="13170" y="0"/>
                    <a:pt x="10536" y="0"/>
                  </a:cubicBezTo>
                </a:path>
              </a:pathLst>
            </a:custGeom>
            <a:solidFill>
              <a:srgbClr val="C6474B"/>
            </a:solidFill>
            <a:ln w="9525" cap="flat" cmpd="sng">
              <a:noFill/>
              <a:prstDash val="solid"/>
              <a:round/>
            </a:ln>
          </p:spPr>
          <p:txBody>
            <a:bodyPr rtlCol="0" anchor="ctr"/>
            <a:lstStyle/>
            <a:p>
              <a:pPr algn="ctr"/>
            </a:p>
          </p:txBody>
        </p:sp>
        <p:sp>
          <p:nvSpPr>
            <p:cNvPr id="846" name="曲线"/>
            <p:cNvSpPr/>
            <p:nvPr/>
          </p:nvSpPr>
          <p:spPr>
            <a:xfrm>
              <a:off x="10726421" y="3373119"/>
              <a:ext cx="148166" cy="195580"/>
            </a:xfrm>
            <a:custGeom>
              <a:avLst/>
              <a:gdLst>
                <a:gd name="T1" fmla="*/ 0 w 21600"/>
                <a:gd name="T2" fmla="*/ 0 h 21600"/>
                <a:gd name="T3" fmla="*/ 21600 w 21600"/>
                <a:gd name="T4" fmla="*/ 21600 h 21600"/>
              </a:gdLst>
              <a:ahLst/>
              <a:cxnLst/>
              <a:rect l="T1" t="T2" r="T3" b="T4"/>
              <a:pathLst>
                <a:path w="21600" h="21600">
                  <a:moveTo>
                    <a:pt x="12085" y="21600"/>
                  </a:moveTo>
                  <a:cubicBezTo>
                    <a:pt x="7457" y="21600"/>
                    <a:pt x="3085" y="18875"/>
                    <a:pt x="2314" y="15178"/>
                  </a:cubicBezTo>
                  <a:cubicBezTo>
                    <a:pt x="514" y="8951"/>
                    <a:pt x="514" y="8951"/>
                    <a:pt x="514" y="8951"/>
                  </a:cubicBezTo>
                  <a:cubicBezTo>
                    <a:pt x="0" y="6810"/>
                    <a:pt x="771" y="4670"/>
                    <a:pt x="2314" y="2918"/>
                  </a:cubicBezTo>
                  <a:cubicBezTo>
                    <a:pt x="3600" y="1362"/>
                    <a:pt x="5657" y="389"/>
                    <a:pt x="8228" y="0"/>
                  </a:cubicBezTo>
                  <a:cubicBezTo>
                    <a:pt x="8485" y="0"/>
                    <a:pt x="9000" y="0"/>
                    <a:pt x="9514" y="0"/>
                  </a:cubicBezTo>
                  <a:cubicBezTo>
                    <a:pt x="13114" y="0"/>
                    <a:pt x="16714" y="1556"/>
                    <a:pt x="18514" y="4281"/>
                  </a:cubicBezTo>
                  <a:cubicBezTo>
                    <a:pt x="19028" y="4864"/>
                    <a:pt x="19285" y="5837"/>
                    <a:pt x="19542" y="6616"/>
                  </a:cubicBezTo>
                  <a:cubicBezTo>
                    <a:pt x="21085" y="12843"/>
                    <a:pt x="21085" y="12843"/>
                    <a:pt x="21085" y="12843"/>
                  </a:cubicBezTo>
                  <a:cubicBezTo>
                    <a:pt x="21600" y="14789"/>
                    <a:pt x="21085" y="17124"/>
                    <a:pt x="19542" y="18681"/>
                  </a:cubicBezTo>
                  <a:cubicBezTo>
                    <a:pt x="18257" y="20237"/>
                    <a:pt x="16200" y="21210"/>
                    <a:pt x="13628" y="21600"/>
                  </a:cubicBezTo>
                  <a:cubicBezTo>
                    <a:pt x="13114" y="21600"/>
                    <a:pt x="12599" y="21600"/>
                    <a:pt x="12085" y="21600"/>
                  </a:cubicBezTo>
                </a:path>
              </a:pathLst>
            </a:custGeom>
            <a:solidFill>
              <a:srgbClr val="FFEEE3"/>
            </a:solidFill>
            <a:ln w="9525" cap="flat" cmpd="sng">
              <a:noFill/>
              <a:prstDash val="solid"/>
              <a:round/>
            </a:ln>
          </p:spPr>
          <p:txBody>
            <a:bodyPr rtlCol="0" anchor="ctr"/>
            <a:lstStyle/>
            <a:p>
              <a:pPr algn="ctr"/>
            </a:p>
          </p:txBody>
        </p:sp>
        <p:sp>
          <p:nvSpPr>
            <p:cNvPr id="847" name="曲线"/>
            <p:cNvSpPr/>
            <p:nvPr/>
          </p:nvSpPr>
          <p:spPr>
            <a:xfrm>
              <a:off x="10392835" y="4908127"/>
              <a:ext cx="592666" cy="189652"/>
            </a:xfrm>
            <a:custGeom>
              <a:avLst/>
              <a:gdLst>
                <a:gd name="T1" fmla="*/ 0 w 21600"/>
                <a:gd name="T2" fmla="*/ 0 h 21600"/>
                <a:gd name="T3" fmla="*/ 21600 w 21600"/>
                <a:gd name="T4" fmla="*/ 21600 h 21600"/>
              </a:gdLst>
              <a:ahLst/>
              <a:cxnLst/>
              <a:rect l="T1" t="T2" r="T3" b="T4"/>
              <a:pathLst>
                <a:path w="21600" h="21600">
                  <a:moveTo>
                    <a:pt x="18000" y="0"/>
                  </a:moveTo>
                  <a:cubicBezTo>
                    <a:pt x="16778" y="3600"/>
                    <a:pt x="15299" y="6200"/>
                    <a:pt x="13692" y="7800"/>
                  </a:cubicBezTo>
                  <a:cubicBezTo>
                    <a:pt x="0" y="21399"/>
                    <a:pt x="0" y="21399"/>
                    <a:pt x="0" y="21399"/>
                  </a:cubicBezTo>
                  <a:cubicBezTo>
                    <a:pt x="0" y="21600"/>
                    <a:pt x="64" y="21600"/>
                    <a:pt x="64" y="21600"/>
                  </a:cubicBezTo>
                  <a:cubicBezTo>
                    <a:pt x="21535" y="11600"/>
                    <a:pt x="21535" y="11600"/>
                    <a:pt x="21535" y="11600"/>
                  </a:cubicBezTo>
                  <a:cubicBezTo>
                    <a:pt x="21535" y="11600"/>
                    <a:pt x="21535" y="11600"/>
                    <a:pt x="21535" y="11600"/>
                  </a:cubicBezTo>
                  <a:cubicBezTo>
                    <a:pt x="21535" y="11199"/>
                    <a:pt x="21535" y="11000"/>
                    <a:pt x="21600" y="10800"/>
                  </a:cubicBezTo>
                  <a:cubicBezTo>
                    <a:pt x="21600" y="10800"/>
                    <a:pt x="21600" y="10599"/>
                    <a:pt x="21600" y="10599"/>
                  </a:cubicBezTo>
                  <a:cubicBezTo>
                    <a:pt x="18000" y="0"/>
                    <a:pt x="18000" y="0"/>
                    <a:pt x="18000" y="0"/>
                  </a:cubicBezTo>
                </a:path>
              </a:pathLst>
            </a:custGeom>
            <a:solidFill>
              <a:srgbClr val="E8B9A1"/>
            </a:solidFill>
            <a:ln w="9525" cap="flat" cmpd="sng">
              <a:noFill/>
              <a:prstDash val="solid"/>
              <a:round/>
            </a:ln>
          </p:spPr>
          <p:txBody>
            <a:bodyPr rtlCol="0" anchor="ctr"/>
            <a:lstStyle/>
            <a:p>
              <a:pPr algn="ctr"/>
            </a:p>
          </p:txBody>
        </p:sp>
        <p:sp>
          <p:nvSpPr>
            <p:cNvPr id="848" name="曲线"/>
            <p:cNvSpPr/>
            <p:nvPr/>
          </p:nvSpPr>
          <p:spPr>
            <a:xfrm>
              <a:off x="10887287" y="4123266"/>
              <a:ext cx="195580" cy="877146"/>
            </a:xfrm>
            <a:custGeom>
              <a:avLst/>
              <a:gdLst>
                <a:gd name="T1" fmla="*/ 0 w 21600"/>
                <a:gd name="T2" fmla="*/ 0 h 21600"/>
                <a:gd name="T3" fmla="*/ 21600 w 21600"/>
                <a:gd name="T4" fmla="*/ 21600 h 21600"/>
              </a:gdLst>
              <a:ahLst/>
              <a:cxnLst/>
              <a:rect l="T1" t="T2" r="T3" b="T4"/>
              <a:pathLst>
                <a:path w="21600" h="21600">
                  <a:moveTo>
                    <a:pt x="4712" y="0"/>
                  </a:moveTo>
                  <a:cubicBezTo>
                    <a:pt x="7461" y="4476"/>
                    <a:pt x="10014" y="8909"/>
                    <a:pt x="11781" y="11777"/>
                  </a:cubicBezTo>
                  <a:cubicBezTo>
                    <a:pt x="12959" y="13950"/>
                    <a:pt x="10800" y="16080"/>
                    <a:pt x="5694" y="17818"/>
                  </a:cubicBezTo>
                  <a:cubicBezTo>
                    <a:pt x="3927" y="18383"/>
                    <a:pt x="2159" y="18861"/>
                    <a:pt x="0" y="19296"/>
                  </a:cubicBezTo>
                  <a:cubicBezTo>
                    <a:pt x="10996" y="21600"/>
                    <a:pt x="10996" y="21600"/>
                    <a:pt x="10996" y="21600"/>
                  </a:cubicBezTo>
                  <a:cubicBezTo>
                    <a:pt x="18458" y="18644"/>
                    <a:pt x="21600" y="15863"/>
                    <a:pt x="21600" y="12603"/>
                  </a:cubicBezTo>
                  <a:cubicBezTo>
                    <a:pt x="21600" y="10778"/>
                    <a:pt x="20618" y="8779"/>
                    <a:pt x="18850" y="6519"/>
                  </a:cubicBezTo>
                  <a:cubicBezTo>
                    <a:pt x="18850" y="6519"/>
                    <a:pt x="18850" y="6519"/>
                    <a:pt x="18850" y="6519"/>
                  </a:cubicBezTo>
                  <a:cubicBezTo>
                    <a:pt x="15316" y="1999"/>
                    <a:pt x="15316" y="1999"/>
                    <a:pt x="15316" y="1999"/>
                  </a:cubicBezTo>
                  <a:cubicBezTo>
                    <a:pt x="15316" y="1999"/>
                    <a:pt x="15316" y="1999"/>
                    <a:pt x="15316" y="1955"/>
                  </a:cubicBezTo>
                  <a:cubicBezTo>
                    <a:pt x="15316" y="1955"/>
                    <a:pt x="15316" y="1955"/>
                    <a:pt x="15316" y="1955"/>
                  </a:cubicBezTo>
                  <a:cubicBezTo>
                    <a:pt x="15119" y="1694"/>
                    <a:pt x="15119" y="1694"/>
                    <a:pt x="15119" y="1694"/>
                  </a:cubicBezTo>
                  <a:cubicBezTo>
                    <a:pt x="4712" y="0"/>
                    <a:pt x="4712" y="0"/>
                    <a:pt x="4712" y="0"/>
                  </a:cubicBezTo>
                </a:path>
              </a:pathLst>
            </a:custGeom>
            <a:solidFill>
              <a:srgbClr val="E8B9A1"/>
            </a:solidFill>
            <a:ln w="9525" cap="flat" cmpd="sng">
              <a:noFill/>
              <a:prstDash val="solid"/>
              <a:round/>
            </a:ln>
          </p:spPr>
          <p:txBody>
            <a:bodyPr rtlCol="0" anchor="ctr"/>
            <a:lstStyle/>
            <a:p>
              <a:pPr algn="ctr"/>
            </a:p>
          </p:txBody>
        </p:sp>
        <p:sp>
          <p:nvSpPr>
            <p:cNvPr id="849" name="曲线"/>
            <p:cNvSpPr/>
            <p:nvPr/>
          </p:nvSpPr>
          <p:spPr>
            <a:xfrm>
              <a:off x="10985502" y="4192693"/>
              <a:ext cx="115147" cy="810260"/>
            </a:xfrm>
            <a:custGeom>
              <a:avLst/>
              <a:gdLst>
                <a:gd name="T1" fmla="*/ 0 w 21600"/>
                <a:gd name="T2" fmla="*/ 0 h 21600"/>
                <a:gd name="T3" fmla="*/ 21600 w 21600"/>
                <a:gd name="T4" fmla="*/ 21600 h 21600"/>
              </a:gdLst>
              <a:ahLst/>
              <a:cxnLst/>
              <a:rect l="T1" t="T2" r="T3" b="T4"/>
              <a:pathLst>
                <a:path w="21600" h="21600">
                  <a:moveTo>
                    <a:pt x="7310" y="329"/>
                  </a:moveTo>
                  <a:cubicBezTo>
                    <a:pt x="13292" y="5223"/>
                    <a:pt x="13292" y="5223"/>
                    <a:pt x="13292" y="5223"/>
                  </a:cubicBezTo>
                  <a:cubicBezTo>
                    <a:pt x="13292" y="5223"/>
                    <a:pt x="13292" y="5223"/>
                    <a:pt x="13292" y="5223"/>
                  </a:cubicBezTo>
                  <a:cubicBezTo>
                    <a:pt x="16283" y="7670"/>
                    <a:pt x="17944" y="9835"/>
                    <a:pt x="17944" y="11811"/>
                  </a:cubicBezTo>
                  <a:cubicBezTo>
                    <a:pt x="17944" y="15341"/>
                    <a:pt x="12627" y="18352"/>
                    <a:pt x="0" y="21552"/>
                  </a:cubicBezTo>
                  <a:cubicBezTo>
                    <a:pt x="0" y="21552"/>
                    <a:pt x="0" y="21600"/>
                    <a:pt x="0" y="21600"/>
                  </a:cubicBezTo>
                  <a:cubicBezTo>
                    <a:pt x="332" y="21505"/>
                    <a:pt x="664" y="21458"/>
                    <a:pt x="1329" y="21458"/>
                  </a:cubicBezTo>
                  <a:cubicBezTo>
                    <a:pt x="1329" y="21458"/>
                    <a:pt x="1661" y="21458"/>
                    <a:pt x="1661" y="21458"/>
                  </a:cubicBezTo>
                  <a:cubicBezTo>
                    <a:pt x="1993" y="21458"/>
                    <a:pt x="2326" y="21458"/>
                    <a:pt x="2658" y="21505"/>
                  </a:cubicBezTo>
                  <a:cubicBezTo>
                    <a:pt x="4652" y="20847"/>
                    <a:pt x="11298" y="18870"/>
                    <a:pt x="16947" y="16141"/>
                  </a:cubicBezTo>
                  <a:cubicBezTo>
                    <a:pt x="18941" y="15294"/>
                    <a:pt x="21600" y="12611"/>
                    <a:pt x="18941" y="8894"/>
                  </a:cubicBezTo>
                  <a:cubicBezTo>
                    <a:pt x="16283" y="6494"/>
                    <a:pt x="12959" y="3576"/>
                    <a:pt x="9636" y="517"/>
                  </a:cubicBezTo>
                  <a:cubicBezTo>
                    <a:pt x="9636" y="517"/>
                    <a:pt x="9636" y="517"/>
                    <a:pt x="9636" y="517"/>
                  </a:cubicBezTo>
                  <a:cubicBezTo>
                    <a:pt x="9304" y="517"/>
                    <a:pt x="9304" y="564"/>
                    <a:pt x="9304" y="564"/>
                  </a:cubicBezTo>
                  <a:cubicBezTo>
                    <a:pt x="8307" y="564"/>
                    <a:pt x="7310" y="470"/>
                    <a:pt x="7310" y="329"/>
                  </a:cubicBezTo>
                  <a:close/>
                  <a:moveTo>
                    <a:pt x="6978" y="0"/>
                  </a:moveTo>
                  <a:cubicBezTo>
                    <a:pt x="7310" y="282"/>
                    <a:pt x="7310" y="282"/>
                    <a:pt x="7310" y="282"/>
                  </a:cubicBezTo>
                  <a:cubicBezTo>
                    <a:pt x="6978" y="0"/>
                    <a:pt x="6978" y="0"/>
                    <a:pt x="6978" y="0"/>
                  </a:cubicBezTo>
                  <a:cubicBezTo>
                    <a:pt x="6978" y="0"/>
                    <a:pt x="6978" y="0"/>
                    <a:pt x="6978" y="0"/>
                  </a:cubicBezTo>
                </a:path>
              </a:pathLst>
            </a:custGeom>
            <a:solidFill>
              <a:srgbClr val="640917"/>
            </a:solidFill>
            <a:ln w="9525" cap="flat" cmpd="sng">
              <a:noFill/>
              <a:prstDash val="solid"/>
              <a:round/>
            </a:ln>
          </p:spPr>
          <p:txBody>
            <a:bodyPr rtlCol="0" anchor="ctr"/>
            <a:lstStyle/>
            <a:p>
              <a:pPr algn="ctr"/>
            </a:p>
          </p:txBody>
        </p:sp>
        <p:sp>
          <p:nvSpPr>
            <p:cNvPr id="850" name="曲线"/>
            <p:cNvSpPr/>
            <p:nvPr/>
          </p:nvSpPr>
          <p:spPr>
            <a:xfrm>
              <a:off x="10394528" y="5009726"/>
              <a:ext cx="607907" cy="189653"/>
            </a:xfrm>
            <a:custGeom>
              <a:avLst/>
              <a:gdLst>
                <a:gd name="T1" fmla="*/ 0 w 21600"/>
                <a:gd name="T2" fmla="*/ 0 h 21600"/>
                <a:gd name="T3" fmla="*/ 21600 w 21600"/>
                <a:gd name="T4" fmla="*/ 21600 h 21600"/>
              </a:gdLst>
              <a:ahLst/>
              <a:cxnLst/>
              <a:rect l="T1" t="T2" r="T3" b="T4"/>
              <a:pathLst>
                <a:path w="21600" h="21600">
                  <a:moveTo>
                    <a:pt x="20972" y="0"/>
                  </a:moveTo>
                  <a:cubicBezTo>
                    <a:pt x="0" y="10000"/>
                    <a:pt x="0" y="10000"/>
                    <a:pt x="0" y="10000"/>
                  </a:cubicBezTo>
                  <a:cubicBezTo>
                    <a:pt x="0" y="10000"/>
                    <a:pt x="0" y="10000"/>
                    <a:pt x="0" y="10200"/>
                  </a:cubicBezTo>
                  <a:cubicBezTo>
                    <a:pt x="376" y="21600"/>
                    <a:pt x="376" y="21600"/>
                    <a:pt x="376" y="21600"/>
                  </a:cubicBezTo>
                  <a:cubicBezTo>
                    <a:pt x="21600" y="15000"/>
                    <a:pt x="21600" y="15000"/>
                    <a:pt x="21600" y="15000"/>
                  </a:cubicBezTo>
                  <a:cubicBezTo>
                    <a:pt x="20972" y="0"/>
                    <a:pt x="20972" y="0"/>
                    <a:pt x="20972" y="0"/>
                  </a:cubicBezTo>
                </a:path>
              </a:pathLst>
            </a:custGeom>
            <a:solidFill>
              <a:srgbClr val="E8B9A1"/>
            </a:solidFill>
            <a:ln w="9525" cap="flat" cmpd="sng">
              <a:noFill/>
              <a:prstDash val="solid"/>
              <a:round/>
            </a:ln>
          </p:spPr>
          <p:txBody>
            <a:bodyPr rtlCol="0" anchor="ctr"/>
            <a:lstStyle/>
            <a:p>
              <a:pPr algn="ctr"/>
            </a:p>
          </p:txBody>
        </p:sp>
        <p:sp>
          <p:nvSpPr>
            <p:cNvPr id="851" name="曲线"/>
            <p:cNvSpPr/>
            <p:nvPr/>
          </p:nvSpPr>
          <p:spPr>
            <a:xfrm>
              <a:off x="10383522" y="4997026"/>
              <a:ext cx="631613" cy="202353"/>
            </a:xfrm>
            <a:custGeom>
              <a:avLst/>
              <a:gdLst>
                <a:gd name="T1" fmla="*/ 0 w 21600"/>
                <a:gd name="T2" fmla="*/ 0 h 21600"/>
                <a:gd name="T3" fmla="*/ 21600 w 21600"/>
                <a:gd name="T4" fmla="*/ 21600 h 21600"/>
              </a:gdLst>
              <a:ahLst/>
              <a:cxnLst/>
              <a:rect l="T1" t="T2" r="T3" b="T4"/>
              <a:pathLst>
                <a:path w="21600" h="21600">
                  <a:moveTo>
                    <a:pt x="302" y="10518"/>
                  </a:moveTo>
                  <a:cubicBezTo>
                    <a:pt x="0" y="10893"/>
                    <a:pt x="0" y="10893"/>
                    <a:pt x="0" y="10893"/>
                  </a:cubicBezTo>
                  <a:cubicBezTo>
                    <a:pt x="363" y="21600"/>
                    <a:pt x="363" y="21600"/>
                    <a:pt x="363" y="21600"/>
                  </a:cubicBezTo>
                  <a:cubicBezTo>
                    <a:pt x="726" y="21600"/>
                    <a:pt x="726" y="21600"/>
                    <a:pt x="726" y="21600"/>
                  </a:cubicBezTo>
                  <a:cubicBezTo>
                    <a:pt x="363" y="10893"/>
                    <a:pt x="363" y="10893"/>
                    <a:pt x="363" y="10893"/>
                  </a:cubicBezTo>
                  <a:cubicBezTo>
                    <a:pt x="363" y="10706"/>
                    <a:pt x="363" y="10706"/>
                    <a:pt x="363" y="10706"/>
                  </a:cubicBezTo>
                  <a:cubicBezTo>
                    <a:pt x="363" y="10706"/>
                    <a:pt x="302" y="10706"/>
                    <a:pt x="302" y="10518"/>
                  </a:cubicBezTo>
                  <a:close/>
                  <a:moveTo>
                    <a:pt x="20934" y="0"/>
                  </a:moveTo>
                  <a:cubicBezTo>
                    <a:pt x="20934" y="0"/>
                    <a:pt x="20873" y="0"/>
                    <a:pt x="20873" y="0"/>
                  </a:cubicBezTo>
                  <a:cubicBezTo>
                    <a:pt x="20752" y="0"/>
                    <a:pt x="20692" y="187"/>
                    <a:pt x="20631" y="563"/>
                  </a:cubicBezTo>
                  <a:cubicBezTo>
                    <a:pt x="20571" y="751"/>
                    <a:pt x="20571" y="939"/>
                    <a:pt x="20571" y="1314"/>
                  </a:cubicBezTo>
                  <a:cubicBezTo>
                    <a:pt x="20571" y="1314"/>
                    <a:pt x="20571" y="1314"/>
                    <a:pt x="20571" y="1314"/>
                  </a:cubicBezTo>
                  <a:cubicBezTo>
                    <a:pt x="21176" y="15401"/>
                    <a:pt x="21176" y="15401"/>
                    <a:pt x="21176" y="15401"/>
                  </a:cubicBezTo>
                  <a:cubicBezTo>
                    <a:pt x="21600" y="15401"/>
                    <a:pt x="21600" y="15401"/>
                    <a:pt x="21600" y="15401"/>
                  </a:cubicBezTo>
                  <a:cubicBezTo>
                    <a:pt x="20934" y="1126"/>
                    <a:pt x="20934" y="1126"/>
                    <a:pt x="20934" y="1126"/>
                  </a:cubicBezTo>
                  <a:cubicBezTo>
                    <a:pt x="20934" y="1126"/>
                    <a:pt x="20994" y="751"/>
                    <a:pt x="21115" y="187"/>
                  </a:cubicBezTo>
                  <a:cubicBezTo>
                    <a:pt x="21055" y="0"/>
                    <a:pt x="20994" y="0"/>
                    <a:pt x="20934" y="0"/>
                  </a:cubicBezTo>
                </a:path>
              </a:pathLst>
            </a:custGeom>
            <a:solidFill>
              <a:srgbClr val="640917"/>
            </a:solidFill>
            <a:ln w="9525" cap="flat" cmpd="sng">
              <a:noFill/>
              <a:prstDash val="solid"/>
              <a:round/>
            </a:ln>
          </p:spPr>
          <p:txBody>
            <a:bodyPr rtlCol="0" anchor="ctr"/>
            <a:lstStyle/>
            <a:p>
              <a:pPr algn="ctr"/>
            </a:p>
          </p:txBody>
        </p:sp>
        <p:sp>
          <p:nvSpPr>
            <p:cNvPr id="852" name="曲线"/>
            <p:cNvSpPr/>
            <p:nvPr/>
          </p:nvSpPr>
          <p:spPr>
            <a:xfrm>
              <a:off x="10726421" y="3320626"/>
              <a:ext cx="297179" cy="872066"/>
            </a:xfrm>
            <a:custGeom>
              <a:avLst/>
              <a:gdLst>
                <a:gd name="T1" fmla="*/ 0 w 21600"/>
                <a:gd name="T2" fmla="*/ 0 h 21600"/>
                <a:gd name="T3" fmla="*/ 21600 w 21600"/>
                <a:gd name="T4" fmla="*/ 21600 h 21600"/>
              </a:gdLst>
              <a:ahLst/>
              <a:cxnLst/>
              <a:rect l="T1" t="T2" r="T3" b="T4"/>
              <a:pathLst>
                <a:path w="21600" h="21600">
                  <a:moveTo>
                    <a:pt x="4242" y="0"/>
                  </a:moveTo>
                  <a:cubicBezTo>
                    <a:pt x="4242" y="0"/>
                    <a:pt x="4114" y="0"/>
                    <a:pt x="4114" y="0"/>
                  </a:cubicBezTo>
                  <a:cubicBezTo>
                    <a:pt x="4242" y="0"/>
                    <a:pt x="4242" y="0"/>
                    <a:pt x="4242" y="0"/>
                  </a:cubicBezTo>
                  <a:close/>
                  <a:moveTo>
                    <a:pt x="4757" y="0"/>
                  </a:moveTo>
                  <a:cubicBezTo>
                    <a:pt x="4757" y="0"/>
                    <a:pt x="4757" y="0"/>
                    <a:pt x="4757" y="0"/>
                  </a:cubicBezTo>
                  <a:cubicBezTo>
                    <a:pt x="4628" y="0"/>
                    <a:pt x="4371" y="0"/>
                    <a:pt x="4242" y="0"/>
                  </a:cubicBezTo>
                  <a:cubicBezTo>
                    <a:pt x="4114" y="0"/>
                    <a:pt x="4114" y="0"/>
                    <a:pt x="4114" y="0"/>
                  </a:cubicBezTo>
                  <a:cubicBezTo>
                    <a:pt x="2571" y="87"/>
                    <a:pt x="1028" y="306"/>
                    <a:pt x="0" y="699"/>
                  </a:cubicBezTo>
                  <a:cubicBezTo>
                    <a:pt x="1028" y="699"/>
                    <a:pt x="2828" y="787"/>
                    <a:pt x="4371" y="1311"/>
                  </a:cubicBezTo>
                  <a:cubicBezTo>
                    <a:pt x="4500" y="1311"/>
                    <a:pt x="4628" y="1311"/>
                    <a:pt x="4757" y="1311"/>
                  </a:cubicBezTo>
                  <a:cubicBezTo>
                    <a:pt x="6557" y="1311"/>
                    <a:pt x="8357" y="1661"/>
                    <a:pt x="9257" y="2273"/>
                  </a:cubicBezTo>
                  <a:cubicBezTo>
                    <a:pt x="9514" y="2404"/>
                    <a:pt x="9642" y="2623"/>
                    <a:pt x="9771" y="2798"/>
                  </a:cubicBezTo>
                  <a:cubicBezTo>
                    <a:pt x="10542" y="4197"/>
                    <a:pt x="10542" y="4197"/>
                    <a:pt x="10542" y="4197"/>
                  </a:cubicBezTo>
                  <a:cubicBezTo>
                    <a:pt x="10800" y="4634"/>
                    <a:pt x="10542" y="5159"/>
                    <a:pt x="9771" y="5509"/>
                  </a:cubicBezTo>
                  <a:cubicBezTo>
                    <a:pt x="9514" y="5640"/>
                    <a:pt x="9128" y="5771"/>
                    <a:pt x="8871" y="5859"/>
                  </a:cubicBezTo>
                  <a:cubicBezTo>
                    <a:pt x="10542" y="9225"/>
                    <a:pt x="12728" y="14647"/>
                    <a:pt x="14785" y="19894"/>
                  </a:cubicBezTo>
                  <a:cubicBezTo>
                    <a:pt x="21600" y="21600"/>
                    <a:pt x="21600" y="21600"/>
                    <a:pt x="21600" y="21600"/>
                  </a:cubicBezTo>
                  <a:cubicBezTo>
                    <a:pt x="21600" y="21600"/>
                    <a:pt x="21600" y="21600"/>
                    <a:pt x="21600" y="21600"/>
                  </a:cubicBezTo>
                  <a:cubicBezTo>
                    <a:pt x="12600" y="2448"/>
                    <a:pt x="12600" y="2448"/>
                    <a:pt x="12600" y="2448"/>
                  </a:cubicBezTo>
                  <a:cubicBezTo>
                    <a:pt x="12600" y="2448"/>
                    <a:pt x="12600" y="2448"/>
                    <a:pt x="12600" y="2448"/>
                  </a:cubicBezTo>
                  <a:cubicBezTo>
                    <a:pt x="12342" y="1748"/>
                    <a:pt x="11314" y="1136"/>
                    <a:pt x="9900" y="699"/>
                  </a:cubicBezTo>
                  <a:cubicBezTo>
                    <a:pt x="8485" y="262"/>
                    <a:pt x="6685" y="0"/>
                    <a:pt x="4757" y="0"/>
                  </a:cubicBezTo>
                </a:path>
              </a:pathLst>
            </a:custGeom>
            <a:solidFill>
              <a:srgbClr val="E8B9A1"/>
            </a:solidFill>
            <a:ln w="9525" cap="flat" cmpd="sng">
              <a:noFill/>
              <a:prstDash val="solid"/>
              <a:round/>
            </a:ln>
          </p:spPr>
          <p:txBody>
            <a:bodyPr rtlCol="0" anchor="ctr"/>
            <a:lstStyle/>
            <a:p>
              <a:pPr algn="ctr"/>
            </a:p>
          </p:txBody>
        </p:sp>
        <p:sp>
          <p:nvSpPr>
            <p:cNvPr id="853" name="曲线"/>
            <p:cNvSpPr/>
            <p:nvPr/>
          </p:nvSpPr>
          <p:spPr>
            <a:xfrm>
              <a:off x="10710336" y="3315546"/>
              <a:ext cx="326812" cy="897466"/>
            </a:xfrm>
            <a:custGeom>
              <a:avLst/>
              <a:gdLst>
                <a:gd name="T1" fmla="*/ 0 w 21600"/>
                <a:gd name="T2" fmla="*/ 0 h 21600"/>
                <a:gd name="T3" fmla="*/ 21600 w 21600"/>
                <a:gd name="T4" fmla="*/ 21600 h 21600"/>
              </a:gdLst>
              <a:ahLst/>
              <a:cxnLst/>
              <a:rect l="T1" t="T2" r="T3" b="T4"/>
              <a:pathLst>
                <a:path w="21600" h="21600">
                  <a:moveTo>
                    <a:pt x="4786" y="127"/>
                  </a:moveTo>
                  <a:cubicBezTo>
                    <a:pt x="4786" y="127"/>
                    <a:pt x="4903" y="127"/>
                    <a:pt x="4903" y="127"/>
                  </a:cubicBezTo>
                  <a:cubicBezTo>
                    <a:pt x="4786" y="127"/>
                    <a:pt x="4786" y="127"/>
                    <a:pt x="4786" y="127"/>
                  </a:cubicBezTo>
                  <a:close/>
                  <a:moveTo>
                    <a:pt x="5604" y="0"/>
                  </a:moveTo>
                  <a:cubicBezTo>
                    <a:pt x="4086" y="0"/>
                    <a:pt x="2218" y="212"/>
                    <a:pt x="0" y="806"/>
                  </a:cubicBezTo>
                  <a:cubicBezTo>
                    <a:pt x="0" y="806"/>
                    <a:pt x="350" y="806"/>
                    <a:pt x="933" y="806"/>
                  </a:cubicBezTo>
                  <a:cubicBezTo>
                    <a:pt x="933" y="806"/>
                    <a:pt x="933" y="806"/>
                    <a:pt x="1050" y="806"/>
                  </a:cubicBezTo>
                  <a:cubicBezTo>
                    <a:pt x="1984" y="424"/>
                    <a:pt x="3385" y="212"/>
                    <a:pt x="4786" y="127"/>
                  </a:cubicBezTo>
                  <a:cubicBezTo>
                    <a:pt x="4903" y="127"/>
                    <a:pt x="4903" y="127"/>
                    <a:pt x="4903" y="127"/>
                  </a:cubicBezTo>
                  <a:cubicBezTo>
                    <a:pt x="5020" y="127"/>
                    <a:pt x="5254" y="127"/>
                    <a:pt x="5370" y="127"/>
                  </a:cubicBezTo>
                  <a:cubicBezTo>
                    <a:pt x="5370" y="127"/>
                    <a:pt x="5370" y="127"/>
                    <a:pt x="5370" y="127"/>
                  </a:cubicBezTo>
                  <a:cubicBezTo>
                    <a:pt x="7122" y="127"/>
                    <a:pt x="8756" y="381"/>
                    <a:pt x="10041" y="806"/>
                  </a:cubicBezTo>
                  <a:cubicBezTo>
                    <a:pt x="11325" y="1230"/>
                    <a:pt x="12259" y="1824"/>
                    <a:pt x="12492" y="2503"/>
                  </a:cubicBezTo>
                  <a:cubicBezTo>
                    <a:pt x="12492" y="2503"/>
                    <a:pt x="12492" y="2503"/>
                    <a:pt x="12492" y="2503"/>
                  </a:cubicBezTo>
                  <a:cubicBezTo>
                    <a:pt x="20666" y="21090"/>
                    <a:pt x="20666" y="21090"/>
                    <a:pt x="20666" y="21090"/>
                  </a:cubicBezTo>
                  <a:cubicBezTo>
                    <a:pt x="20782" y="21345"/>
                    <a:pt x="20782" y="21345"/>
                    <a:pt x="20782" y="21345"/>
                  </a:cubicBezTo>
                  <a:cubicBezTo>
                    <a:pt x="20782" y="21345"/>
                    <a:pt x="20782" y="21345"/>
                    <a:pt x="20782" y="21345"/>
                  </a:cubicBezTo>
                  <a:cubicBezTo>
                    <a:pt x="20782" y="21387"/>
                    <a:pt x="20782" y="21387"/>
                    <a:pt x="20782" y="21387"/>
                  </a:cubicBezTo>
                  <a:cubicBezTo>
                    <a:pt x="20782" y="21515"/>
                    <a:pt x="21133" y="21600"/>
                    <a:pt x="21483" y="21600"/>
                  </a:cubicBezTo>
                  <a:cubicBezTo>
                    <a:pt x="21483" y="21600"/>
                    <a:pt x="21483" y="21557"/>
                    <a:pt x="21600" y="21557"/>
                  </a:cubicBezTo>
                  <a:cubicBezTo>
                    <a:pt x="21600" y="21557"/>
                    <a:pt x="21600" y="21557"/>
                    <a:pt x="21600" y="21557"/>
                  </a:cubicBezTo>
                  <a:cubicBezTo>
                    <a:pt x="17630" y="12688"/>
                    <a:pt x="13193" y="2503"/>
                    <a:pt x="13193" y="2503"/>
                  </a:cubicBezTo>
                  <a:cubicBezTo>
                    <a:pt x="13193" y="2503"/>
                    <a:pt x="10858" y="0"/>
                    <a:pt x="5604" y="0"/>
                  </a:cubicBezTo>
                </a:path>
              </a:pathLst>
            </a:custGeom>
            <a:solidFill>
              <a:srgbClr val="640917"/>
            </a:solidFill>
            <a:ln w="9525" cap="flat" cmpd="sng">
              <a:noFill/>
              <a:prstDash val="solid"/>
              <a:round/>
            </a:ln>
          </p:spPr>
          <p:txBody>
            <a:bodyPr rtlCol="0" anchor="ctr"/>
            <a:lstStyle/>
            <a:p>
              <a:pPr algn="ctr"/>
            </a:p>
          </p:txBody>
        </p:sp>
        <p:sp>
          <p:nvSpPr>
            <p:cNvPr id="854" name="曲线"/>
            <p:cNvSpPr/>
            <p:nvPr/>
          </p:nvSpPr>
          <p:spPr>
            <a:xfrm>
              <a:off x="10394528" y="5140960"/>
              <a:ext cx="622300" cy="69426"/>
            </a:xfrm>
            <a:custGeom>
              <a:avLst/>
              <a:gdLst>
                <a:gd name="T1" fmla="*/ 0 w 21600"/>
                <a:gd name="T2" fmla="*/ 0 h 21600"/>
                <a:gd name="T3" fmla="*/ 21600 w 21600"/>
                <a:gd name="T4" fmla="*/ 21600 h 21600"/>
              </a:gdLst>
              <a:ahLst/>
              <a:cxnLst/>
              <a:rect l="T1" t="T2" r="T3" b="T4"/>
              <a:pathLst>
                <a:path w="21600" h="21600">
                  <a:moveTo>
                    <a:pt x="21536" y="0"/>
                  </a:moveTo>
                  <a:lnTo>
                    <a:pt x="21093" y="0"/>
                  </a:lnTo>
                  <a:lnTo>
                    <a:pt x="380" y="18189"/>
                  </a:lnTo>
                  <a:lnTo>
                    <a:pt x="0" y="18189"/>
                  </a:lnTo>
                  <a:lnTo>
                    <a:pt x="0" y="21600"/>
                  </a:lnTo>
                  <a:lnTo>
                    <a:pt x="21600" y="2842"/>
                  </a:lnTo>
                  <a:lnTo>
                    <a:pt x="21536" y="0"/>
                  </a:lnTo>
                  <a:close/>
                </a:path>
              </a:pathLst>
            </a:custGeom>
            <a:solidFill>
              <a:srgbClr val="640917"/>
            </a:solidFill>
            <a:ln w="9525" cap="flat" cmpd="sng">
              <a:noFill/>
              <a:prstDash val="solid"/>
              <a:round/>
            </a:ln>
          </p:spPr>
          <p:txBody>
            <a:bodyPr rtlCol="0" anchor="ctr"/>
            <a:lstStyle/>
            <a:p>
              <a:pPr algn="ctr"/>
            </a:p>
          </p:txBody>
        </p:sp>
        <p:sp>
          <p:nvSpPr>
            <p:cNvPr id="855" name="曲线"/>
            <p:cNvSpPr/>
            <p:nvPr/>
          </p:nvSpPr>
          <p:spPr>
            <a:xfrm>
              <a:off x="10394528" y="5140960"/>
              <a:ext cx="622300" cy="69426"/>
            </a:xfrm>
            <a:custGeom>
              <a:avLst/>
              <a:gdLst>
                <a:gd name="T1" fmla="*/ 0 w 21600"/>
                <a:gd name="T2" fmla="*/ 0 h 21600"/>
                <a:gd name="T3" fmla="*/ 21600 w 21600"/>
                <a:gd name="T4" fmla="*/ 21600 h 21600"/>
              </a:gdLst>
              <a:ahLst/>
              <a:cxnLst/>
              <a:rect l="T1" t="T2" r="T3" b="T4"/>
              <a:pathLst>
                <a:path w="21600" h="21600">
                  <a:moveTo>
                    <a:pt x="21536" y="0"/>
                  </a:moveTo>
                  <a:lnTo>
                    <a:pt x="21093" y="0"/>
                  </a:lnTo>
                  <a:lnTo>
                    <a:pt x="380" y="18189"/>
                  </a:lnTo>
                  <a:lnTo>
                    <a:pt x="0" y="18189"/>
                  </a:lnTo>
                  <a:lnTo>
                    <a:pt x="0" y="21600"/>
                  </a:lnTo>
                  <a:lnTo>
                    <a:pt x="21600" y="2842"/>
                  </a:lnTo>
                  <a:lnTo>
                    <a:pt x="21536" y="0"/>
                  </a:lnTo>
                </a:path>
              </a:pathLst>
            </a:custGeom>
            <a:noFill/>
            <a:ln w="9525" cap="flat" cmpd="sng">
              <a:noFill/>
              <a:prstDash val="solid"/>
              <a:round/>
            </a:ln>
          </p:spPr>
          <p:txBody>
            <a:bodyPr rtlCol="0" anchor="ctr"/>
            <a:lstStyle/>
            <a:p>
              <a:pPr algn="ctr"/>
            </a:p>
          </p:txBody>
        </p:sp>
        <p:sp>
          <p:nvSpPr>
            <p:cNvPr id="856" name="曲线"/>
            <p:cNvSpPr/>
            <p:nvPr/>
          </p:nvSpPr>
          <p:spPr>
            <a:xfrm>
              <a:off x="10786535" y="3373119"/>
              <a:ext cx="87206" cy="182033"/>
            </a:xfrm>
            <a:custGeom>
              <a:avLst/>
              <a:gdLst>
                <a:gd name="T1" fmla="*/ 0 w 21600"/>
                <a:gd name="T2" fmla="*/ 0 h 21600"/>
                <a:gd name="T3" fmla="*/ 21600 w 21600"/>
                <a:gd name="T4" fmla="*/ 21600 h 21600"/>
              </a:gdLst>
              <a:ahLst/>
              <a:cxnLst/>
              <a:rect l="T1" t="T2" r="T3" b="T4"/>
              <a:pathLst>
                <a:path w="21600" h="21600">
                  <a:moveTo>
                    <a:pt x="1295" y="0"/>
                  </a:moveTo>
                  <a:cubicBezTo>
                    <a:pt x="864" y="0"/>
                    <a:pt x="431" y="0"/>
                    <a:pt x="0" y="0"/>
                  </a:cubicBezTo>
                  <a:cubicBezTo>
                    <a:pt x="3024" y="1453"/>
                    <a:pt x="5616" y="3323"/>
                    <a:pt x="8207" y="6023"/>
                  </a:cubicBezTo>
                  <a:cubicBezTo>
                    <a:pt x="9504" y="7892"/>
                    <a:pt x="12095" y="13500"/>
                    <a:pt x="15119" y="21600"/>
                  </a:cubicBezTo>
                  <a:cubicBezTo>
                    <a:pt x="15983" y="21184"/>
                    <a:pt x="17280" y="20561"/>
                    <a:pt x="18144" y="19938"/>
                  </a:cubicBezTo>
                  <a:cubicBezTo>
                    <a:pt x="20735" y="18276"/>
                    <a:pt x="21600" y="15784"/>
                    <a:pt x="20735" y="13707"/>
                  </a:cubicBezTo>
                  <a:cubicBezTo>
                    <a:pt x="18144" y="7061"/>
                    <a:pt x="18144" y="7061"/>
                    <a:pt x="18144" y="7061"/>
                  </a:cubicBezTo>
                  <a:cubicBezTo>
                    <a:pt x="17712" y="6230"/>
                    <a:pt x="17280" y="5192"/>
                    <a:pt x="16415" y="4569"/>
                  </a:cubicBezTo>
                  <a:cubicBezTo>
                    <a:pt x="13392" y="1661"/>
                    <a:pt x="7343" y="0"/>
                    <a:pt x="1295" y="0"/>
                  </a:cubicBezTo>
                </a:path>
              </a:pathLst>
            </a:custGeom>
            <a:solidFill>
              <a:srgbClr val="EBD0C9"/>
            </a:solidFill>
            <a:ln w="9525" cap="flat" cmpd="sng">
              <a:noFill/>
              <a:prstDash val="solid"/>
              <a:round/>
            </a:ln>
          </p:spPr>
          <p:txBody>
            <a:bodyPr rtlCol="0" anchor="ctr"/>
            <a:lstStyle/>
            <a:p>
              <a:pPr algn="ctr"/>
            </a:p>
          </p:txBody>
        </p:sp>
        <p:sp>
          <p:nvSpPr>
            <p:cNvPr id="857" name="曲线"/>
            <p:cNvSpPr/>
            <p:nvPr/>
          </p:nvSpPr>
          <p:spPr>
            <a:xfrm>
              <a:off x="10027920" y="3170766"/>
              <a:ext cx="148167" cy="197273"/>
            </a:xfrm>
            <a:custGeom>
              <a:avLst/>
              <a:gdLst>
                <a:gd name="T1" fmla="*/ 0 w 21600"/>
                <a:gd name="T2" fmla="*/ 0 h 21600"/>
                <a:gd name="T3" fmla="*/ 21600 w 21600"/>
                <a:gd name="T4" fmla="*/ 21600 h 21600"/>
              </a:gdLst>
              <a:ahLst/>
              <a:cxnLst/>
              <a:rect l="T1" t="T2" r="T3" b="T4"/>
              <a:pathLst>
                <a:path w="21600" h="21600">
                  <a:moveTo>
                    <a:pt x="12085" y="21600"/>
                  </a:moveTo>
                  <a:cubicBezTo>
                    <a:pt x="7199" y="21600"/>
                    <a:pt x="3085" y="18707"/>
                    <a:pt x="2057" y="15042"/>
                  </a:cubicBezTo>
                  <a:cubicBezTo>
                    <a:pt x="514" y="8871"/>
                    <a:pt x="514" y="8871"/>
                    <a:pt x="514" y="8871"/>
                  </a:cubicBezTo>
                  <a:cubicBezTo>
                    <a:pt x="0" y="6750"/>
                    <a:pt x="514" y="4628"/>
                    <a:pt x="2057" y="3085"/>
                  </a:cubicBezTo>
                  <a:cubicBezTo>
                    <a:pt x="3342" y="1542"/>
                    <a:pt x="5400" y="578"/>
                    <a:pt x="7971" y="192"/>
                  </a:cubicBezTo>
                  <a:cubicBezTo>
                    <a:pt x="8485" y="192"/>
                    <a:pt x="9000" y="0"/>
                    <a:pt x="9514" y="0"/>
                  </a:cubicBezTo>
                  <a:cubicBezTo>
                    <a:pt x="13114" y="0"/>
                    <a:pt x="16457" y="1735"/>
                    <a:pt x="18257" y="4242"/>
                  </a:cubicBezTo>
                  <a:cubicBezTo>
                    <a:pt x="18771" y="5014"/>
                    <a:pt x="19285" y="5785"/>
                    <a:pt x="19285" y="6557"/>
                  </a:cubicBezTo>
                  <a:cubicBezTo>
                    <a:pt x="21085" y="12728"/>
                    <a:pt x="21085" y="12728"/>
                    <a:pt x="21085" y="12728"/>
                  </a:cubicBezTo>
                  <a:cubicBezTo>
                    <a:pt x="21600" y="14850"/>
                    <a:pt x="20828" y="16971"/>
                    <a:pt x="19285" y="18707"/>
                  </a:cubicBezTo>
                  <a:cubicBezTo>
                    <a:pt x="17999" y="20250"/>
                    <a:pt x="15942" y="21214"/>
                    <a:pt x="13371" y="21407"/>
                  </a:cubicBezTo>
                  <a:cubicBezTo>
                    <a:pt x="13114" y="21600"/>
                    <a:pt x="12599" y="21600"/>
                    <a:pt x="12085" y="21600"/>
                  </a:cubicBezTo>
                  <a:close/>
                </a:path>
              </a:pathLst>
            </a:custGeom>
            <a:solidFill>
              <a:srgbClr val="FFEEE3"/>
            </a:solidFill>
            <a:ln w="9525" cap="flat" cmpd="sng">
              <a:noFill/>
              <a:prstDash val="solid"/>
              <a:round/>
            </a:ln>
          </p:spPr>
          <p:txBody>
            <a:bodyPr rtlCol="0" anchor="ctr"/>
            <a:lstStyle/>
            <a:p>
              <a:pPr algn="ctr"/>
            </a:p>
          </p:txBody>
        </p:sp>
        <p:sp>
          <p:nvSpPr>
            <p:cNvPr id="858" name="曲线"/>
            <p:cNvSpPr/>
            <p:nvPr/>
          </p:nvSpPr>
          <p:spPr>
            <a:xfrm>
              <a:off x="9743441" y="4039446"/>
              <a:ext cx="80432" cy="195580"/>
            </a:xfrm>
            <a:custGeom>
              <a:avLst/>
              <a:gdLst>
                <a:gd name="T1" fmla="*/ 0 w 21600"/>
                <a:gd name="T2" fmla="*/ 0 h 21600"/>
                <a:gd name="T3" fmla="*/ 21600 w 21600"/>
                <a:gd name="T4" fmla="*/ 21600 h 21600"/>
              </a:gdLst>
              <a:ahLst/>
              <a:cxnLst/>
              <a:rect l="T1" t="T2" r="T3" b="T4"/>
              <a:pathLst>
                <a:path w="21600" h="21600">
                  <a:moveTo>
                    <a:pt x="14879" y="4281"/>
                  </a:moveTo>
                  <a:cubicBezTo>
                    <a:pt x="15840" y="5059"/>
                    <a:pt x="16320" y="5837"/>
                    <a:pt x="16799" y="6810"/>
                  </a:cubicBezTo>
                  <a:cubicBezTo>
                    <a:pt x="19680" y="12648"/>
                    <a:pt x="19680" y="12648"/>
                    <a:pt x="19680" y="12648"/>
                  </a:cubicBezTo>
                  <a:cubicBezTo>
                    <a:pt x="21600" y="16345"/>
                    <a:pt x="17760" y="20043"/>
                    <a:pt x="10079" y="21600"/>
                  </a:cubicBezTo>
                  <a:cubicBezTo>
                    <a:pt x="1440" y="5837"/>
                    <a:pt x="1440" y="5837"/>
                    <a:pt x="1440" y="5837"/>
                  </a:cubicBezTo>
                  <a:cubicBezTo>
                    <a:pt x="0" y="3891"/>
                    <a:pt x="479" y="1751"/>
                    <a:pt x="1919" y="0"/>
                  </a:cubicBezTo>
                  <a:cubicBezTo>
                    <a:pt x="7200" y="583"/>
                    <a:pt x="11999" y="2140"/>
                    <a:pt x="14879" y="4281"/>
                  </a:cubicBezTo>
                  <a:close/>
                </a:path>
              </a:pathLst>
            </a:custGeom>
            <a:solidFill>
              <a:srgbClr val="FFEEE3"/>
            </a:solidFill>
            <a:ln w="9525" cap="flat" cmpd="sng">
              <a:noFill/>
              <a:prstDash val="solid"/>
              <a:round/>
            </a:ln>
          </p:spPr>
          <p:txBody>
            <a:bodyPr rtlCol="0" anchor="ctr"/>
            <a:lstStyle/>
            <a:p>
              <a:pPr algn="ctr"/>
            </a:p>
          </p:txBody>
        </p:sp>
        <p:sp>
          <p:nvSpPr>
            <p:cNvPr id="859" name="曲线"/>
            <p:cNvSpPr/>
            <p:nvPr/>
          </p:nvSpPr>
          <p:spPr>
            <a:xfrm>
              <a:off x="10241282" y="3103879"/>
              <a:ext cx="148166" cy="195579"/>
            </a:xfrm>
            <a:custGeom>
              <a:avLst/>
              <a:gdLst>
                <a:gd name="T1" fmla="*/ 0 w 21600"/>
                <a:gd name="T2" fmla="*/ 0 h 21600"/>
                <a:gd name="T3" fmla="*/ 21600 w 21600"/>
                <a:gd name="T4" fmla="*/ 21600 h 21600"/>
              </a:gdLst>
              <a:ahLst/>
              <a:cxnLst/>
              <a:rect l="T1" t="T2" r="T3" b="T4"/>
              <a:pathLst>
                <a:path w="21600" h="21600">
                  <a:moveTo>
                    <a:pt x="12085" y="21600"/>
                  </a:moveTo>
                  <a:cubicBezTo>
                    <a:pt x="7199" y="21600"/>
                    <a:pt x="3085" y="18875"/>
                    <a:pt x="2057" y="15178"/>
                  </a:cubicBezTo>
                  <a:cubicBezTo>
                    <a:pt x="514" y="8951"/>
                    <a:pt x="514" y="8951"/>
                    <a:pt x="514" y="8951"/>
                  </a:cubicBezTo>
                  <a:cubicBezTo>
                    <a:pt x="0" y="6810"/>
                    <a:pt x="514" y="4670"/>
                    <a:pt x="2057" y="2918"/>
                  </a:cubicBezTo>
                  <a:cubicBezTo>
                    <a:pt x="3342" y="1362"/>
                    <a:pt x="5657" y="389"/>
                    <a:pt x="7971" y="0"/>
                  </a:cubicBezTo>
                  <a:cubicBezTo>
                    <a:pt x="8485" y="0"/>
                    <a:pt x="9000" y="0"/>
                    <a:pt x="9514" y="0"/>
                  </a:cubicBezTo>
                  <a:cubicBezTo>
                    <a:pt x="13114" y="0"/>
                    <a:pt x="16457" y="1556"/>
                    <a:pt x="18257" y="4281"/>
                  </a:cubicBezTo>
                  <a:cubicBezTo>
                    <a:pt x="18771" y="4864"/>
                    <a:pt x="19285" y="5837"/>
                    <a:pt x="19285" y="6616"/>
                  </a:cubicBezTo>
                  <a:cubicBezTo>
                    <a:pt x="21085" y="12843"/>
                    <a:pt x="21085" y="12843"/>
                    <a:pt x="21085" y="12843"/>
                  </a:cubicBezTo>
                  <a:cubicBezTo>
                    <a:pt x="21600" y="14789"/>
                    <a:pt x="21085" y="17124"/>
                    <a:pt x="19542" y="18681"/>
                  </a:cubicBezTo>
                  <a:cubicBezTo>
                    <a:pt x="17999" y="20237"/>
                    <a:pt x="15942" y="21210"/>
                    <a:pt x="13628" y="21600"/>
                  </a:cubicBezTo>
                  <a:cubicBezTo>
                    <a:pt x="13114" y="21600"/>
                    <a:pt x="12599" y="21600"/>
                    <a:pt x="12085" y="21600"/>
                  </a:cubicBezTo>
                  <a:close/>
                </a:path>
              </a:pathLst>
            </a:custGeom>
            <a:solidFill>
              <a:srgbClr val="FFEEE3"/>
            </a:solidFill>
            <a:ln w="9525" cap="flat" cmpd="sng">
              <a:noFill/>
              <a:prstDash val="solid"/>
              <a:round/>
            </a:ln>
          </p:spPr>
          <p:txBody>
            <a:bodyPr rtlCol="0" anchor="ctr"/>
            <a:lstStyle/>
            <a:p>
              <a:pPr algn="ctr"/>
            </a:p>
          </p:txBody>
        </p:sp>
        <p:sp>
          <p:nvSpPr>
            <p:cNvPr id="860" name="曲线"/>
            <p:cNvSpPr/>
            <p:nvPr/>
          </p:nvSpPr>
          <p:spPr>
            <a:xfrm>
              <a:off x="10476654" y="3176693"/>
              <a:ext cx="148166" cy="198966"/>
            </a:xfrm>
            <a:custGeom>
              <a:avLst/>
              <a:gdLst>
                <a:gd name="T1" fmla="*/ 0 w 21600"/>
                <a:gd name="T2" fmla="*/ 0 h 21600"/>
                <a:gd name="T3" fmla="*/ 21600 w 21600"/>
                <a:gd name="T4" fmla="*/ 21600 h 21600"/>
              </a:gdLst>
              <a:ahLst/>
              <a:cxnLst/>
              <a:rect l="T1" t="T2" r="T3" b="T4"/>
              <a:pathLst>
                <a:path w="21600" h="21600">
                  <a:moveTo>
                    <a:pt x="12085" y="21600"/>
                  </a:moveTo>
                  <a:cubicBezTo>
                    <a:pt x="7457" y="21600"/>
                    <a:pt x="3085" y="18707"/>
                    <a:pt x="2057" y="15042"/>
                  </a:cubicBezTo>
                  <a:cubicBezTo>
                    <a:pt x="514" y="8871"/>
                    <a:pt x="514" y="8871"/>
                    <a:pt x="514" y="8871"/>
                  </a:cubicBezTo>
                  <a:cubicBezTo>
                    <a:pt x="0" y="6749"/>
                    <a:pt x="514" y="4628"/>
                    <a:pt x="2057" y="2892"/>
                  </a:cubicBezTo>
                  <a:cubicBezTo>
                    <a:pt x="3600" y="1349"/>
                    <a:pt x="5657" y="385"/>
                    <a:pt x="7971" y="192"/>
                  </a:cubicBezTo>
                  <a:cubicBezTo>
                    <a:pt x="8485" y="0"/>
                    <a:pt x="9000" y="0"/>
                    <a:pt x="9514" y="0"/>
                  </a:cubicBezTo>
                  <a:cubicBezTo>
                    <a:pt x="13114" y="0"/>
                    <a:pt x="16457" y="1542"/>
                    <a:pt x="18257" y="4242"/>
                  </a:cubicBezTo>
                  <a:cubicBezTo>
                    <a:pt x="19028" y="5014"/>
                    <a:pt x="19285" y="5785"/>
                    <a:pt x="19542" y="6557"/>
                  </a:cubicBezTo>
                  <a:cubicBezTo>
                    <a:pt x="21085" y="12728"/>
                    <a:pt x="21085" y="12728"/>
                    <a:pt x="21085" y="12728"/>
                  </a:cubicBezTo>
                  <a:cubicBezTo>
                    <a:pt x="21600" y="14850"/>
                    <a:pt x="21085" y="16971"/>
                    <a:pt x="19542" y="18514"/>
                  </a:cubicBezTo>
                  <a:cubicBezTo>
                    <a:pt x="17999" y="20057"/>
                    <a:pt x="15942" y="21214"/>
                    <a:pt x="13628" y="21407"/>
                  </a:cubicBezTo>
                  <a:cubicBezTo>
                    <a:pt x="13114" y="21407"/>
                    <a:pt x="12599" y="21600"/>
                    <a:pt x="12085" y="21600"/>
                  </a:cubicBezTo>
                  <a:close/>
                </a:path>
              </a:pathLst>
            </a:custGeom>
            <a:solidFill>
              <a:srgbClr val="FFEEE3"/>
            </a:solidFill>
            <a:ln w="9525" cap="flat" cmpd="sng">
              <a:noFill/>
              <a:prstDash val="solid"/>
              <a:round/>
            </a:ln>
          </p:spPr>
          <p:txBody>
            <a:bodyPr rtlCol="0" anchor="ctr"/>
            <a:lstStyle/>
            <a:p>
              <a:pPr algn="ctr"/>
            </a:p>
          </p:txBody>
        </p:sp>
        <p:sp>
          <p:nvSpPr>
            <p:cNvPr id="861" name="曲线"/>
            <p:cNvSpPr/>
            <p:nvPr/>
          </p:nvSpPr>
          <p:spPr>
            <a:xfrm>
              <a:off x="9978815" y="3114886"/>
              <a:ext cx="309881" cy="1308099"/>
            </a:xfrm>
            <a:custGeom>
              <a:avLst/>
              <a:gdLst>
                <a:gd name="T1" fmla="*/ 0 w 21600"/>
                <a:gd name="T2" fmla="*/ 0 h 21600"/>
                <a:gd name="T3" fmla="*/ 21600 w 21600"/>
                <a:gd name="T4" fmla="*/ 21600 h 21600"/>
              </a:gdLst>
              <a:ahLst/>
              <a:cxnLst/>
              <a:rect l="T1" t="T2" r="T3" b="T4"/>
              <a:pathLst>
                <a:path w="21600" h="21600">
                  <a:moveTo>
                    <a:pt x="21600" y="10493"/>
                  </a:moveTo>
                  <a:cubicBezTo>
                    <a:pt x="16077" y="1865"/>
                    <a:pt x="16077" y="1865"/>
                    <a:pt x="16077" y="1865"/>
                  </a:cubicBezTo>
                  <a:cubicBezTo>
                    <a:pt x="15463" y="787"/>
                    <a:pt x="11536" y="0"/>
                    <a:pt x="7240" y="87"/>
                  </a:cubicBezTo>
                  <a:cubicBezTo>
                    <a:pt x="2945" y="204"/>
                    <a:pt x="0" y="1136"/>
                    <a:pt x="490" y="2215"/>
                  </a:cubicBezTo>
                  <a:cubicBezTo>
                    <a:pt x="13009" y="21600"/>
                    <a:pt x="13009" y="21600"/>
                    <a:pt x="13009" y="21600"/>
                  </a:cubicBezTo>
                </a:path>
              </a:pathLst>
            </a:custGeom>
            <a:noFill/>
            <a:ln w="19050" cap="rnd" cmpd="sng">
              <a:solidFill>
                <a:srgbClr val="640917"/>
              </a:solidFill>
              <a:prstDash val="solid"/>
              <a:miter/>
            </a:ln>
          </p:spPr>
          <p:txBody>
            <a:bodyPr rtlCol="0" anchor="ctr"/>
            <a:lstStyle/>
            <a:p>
              <a:pPr algn="ctr"/>
            </a:p>
          </p:txBody>
        </p:sp>
      </p:grpSp>
      <p:sp>
        <p:nvSpPr>
          <p:cNvPr id="863" name="矩形"/>
          <p:cNvSpPr/>
          <p:nvPr/>
        </p:nvSpPr>
        <p:spPr>
          <a:xfrm rot="21120000">
            <a:off x="7921413" y="2706908"/>
            <a:ext cx="2512907"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固有危险源控制法</a:t>
            </a:r>
            <a:endPar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293" y="969071"/>
            <a:ext cx="12185415" cy="4919857"/>
            <a:chOff x="3293" y="969071"/>
            <a:chExt cx="12185415" cy="4919857"/>
          </a:xfrm>
        </p:grpSpPr>
        <p:sp>
          <p:nvSpPr>
            <p:cNvPr id="88" name="矩形"/>
            <p:cNvSpPr/>
            <p:nvPr/>
          </p:nvSpPr>
          <p:spPr>
            <a:xfrm>
              <a:off x="3293" y="969071"/>
              <a:ext cx="6125925" cy="4919857"/>
            </a:xfrm>
            <a:prstGeom prst="rect">
              <a:avLst/>
            </a:prstGeom>
            <a:blipFill rotWithShape="1">
              <a:blip r:embed="rId1"/>
              <a:stretch>
                <a:fillRect l="-3549" r="-3534"/>
              </a:stretch>
            </a:blipFill>
            <a:ln w="12700" cap="flat" cmpd="sng">
              <a:noFill/>
              <a:prstDash val="solid"/>
              <a:miter/>
            </a:ln>
          </p:spPr>
          <p:txBody>
            <a:bodyPr rtlCol="0" anchor="ctr"/>
            <a:lstStyle/>
            <a:p>
              <a:pPr algn="ctr"/>
            </a:p>
          </p:txBody>
        </p:sp>
        <p:sp>
          <p:nvSpPr>
            <p:cNvPr id="89" name="矩形"/>
            <p:cNvSpPr/>
            <p:nvPr/>
          </p:nvSpPr>
          <p:spPr>
            <a:xfrm>
              <a:off x="7743824" y="969071"/>
              <a:ext cx="4444884" cy="4919857"/>
            </a:xfrm>
            <a:prstGeom prst="rect">
              <a:avLst/>
            </a:prstGeom>
            <a:blipFill rotWithShape="1">
              <a:blip r:embed="rId2"/>
              <a:stretch>
                <a:fillRect l="-33141" r="-32953"/>
              </a:stretch>
            </a:blipFill>
            <a:ln w="12700" cap="flat" cmpd="sng">
              <a:noFill/>
              <a:prstDash val="solid"/>
              <a:miter/>
            </a:ln>
          </p:spPr>
          <p:txBody>
            <a:bodyPr rtlCol="0" anchor="ctr"/>
            <a:lstStyle/>
            <a:p>
              <a:pPr algn="ctr"/>
            </a:p>
          </p:txBody>
        </p:sp>
        <p:sp>
          <p:nvSpPr>
            <p:cNvPr id="90" name="平行四边形"/>
            <p:cNvSpPr/>
            <p:nvPr/>
          </p:nvSpPr>
          <p:spPr>
            <a:xfrm>
              <a:off x="3244731" y="969071"/>
              <a:ext cx="7762872" cy="4919857"/>
            </a:xfrm>
            <a:prstGeom prst="parallelogram">
              <a:avLst>
                <a:gd name="adj" fmla="val 58439"/>
              </a:avLst>
            </a:prstGeom>
            <a:solidFill>
              <a:srgbClr val="C00000"/>
            </a:solidFill>
            <a:ln w="12700" cap="flat" cmpd="sng">
              <a:noFill/>
              <a:prstDash val="solid"/>
              <a:round/>
            </a:ln>
          </p:spPr>
          <p:txBody>
            <a:bodyPr rtlCol="0" anchor="ctr"/>
            <a:lstStyle/>
            <a:p>
              <a:pPr algn="ctr"/>
            </a:p>
          </p:txBody>
        </p:sp>
        <p:sp>
          <p:nvSpPr>
            <p:cNvPr id="91" name="右三角"/>
            <p:cNvSpPr/>
            <p:nvPr/>
          </p:nvSpPr>
          <p:spPr>
            <a:xfrm flipH="1">
              <a:off x="10788529" y="3602929"/>
              <a:ext cx="1400174" cy="2286000"/>
            </a:xfrm>
            <a:prstGeom prst="rtTriangle">
              <a:avLst/>
            </a:prstGeom>
            <a:solidFill>
              <a:srgbClr val="404040"/>
            </a:solidFill>
            <a:ln w="12700" cap="flat" cmpd="sng">
              <a:noFill/>
              <a:prstDash val="solid"/>
              <a:round/>
            </a:ln>
          </p:spPr>
          <p:txBody>
            <a:bodyPr rtlCol="0" anchor="ctr"/>
            <a:lstStyle/>
            <a:p>
              <a:pPr algn="ctr"/>
            </a:p>
          </p:txBody>
        </p:sp>
        <p:sp>
          <p:nvSpPr>
            <p:cNvPr id="92" name="矩形"/>
            <p:cNvSpPr/>
            <p:nvPr/>
          </p:nvSpPr>
          <p:spPr>
            <a:xfrm>
              <a:off x="5315114" y="3072199"/>
              <a:ext cx="4333440" cy="713767"/>
            </a:xfrm>
            <a:prstGeom prst="rect">
              <a:avLst/>
            </a:prstGeom>
            <a:noFill/>
            <a:ln w="9525" cap="flat" cmpd="sng">
              <a:noFill/>
              <a:prstDash val="solid"/>
              <a:miter/>
            </a:ln>
          </p:spPr>
          <p:txBody>
            <a:bodyPr vert="horz" wrap="square" lIns="91440" tIns="45720" rIns="91440" bIns="45720" anchor="ctr" anchorCtr="0">
              <a:noAutofit/>
            </a:bodyPr>
            <a:lstStyle/>
            <a:p>
              <a:pPr marL="0" indent="0" algn="l">
                <a:lnSpc>
                  <a:spcPct val="120000"/>
                </a:lnSpc>
                <a:spcBef>
                  <a:spcPts val="0"/>
                </a:spcBef>
                <a:spcAft>
                  <a:spcPts val="0"/>
                </a:spcAft>
                <a:buNone/>
              </a:pPr>
              <a:r>
                <a:rPr lang="zh-CN" altLang="en-US" sz="2800" b="0"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风险及隐患对安全的影响</a:t>
              </a:r>
              <a:endParaRPr lang="zh-CN" altLang="en-US" sz="2800" b="0"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endParaRPr>
            </a:p>
          </p:txBody>
        </p:sp>
        <p:sp>
          <p:nvSpPr>
            <p:cNvPr id="93" name="矩形"/>
            <p:cNvSpPr/>
            <p:nvPr/>
          </p:nvSpPr>
          <p:spPr>
            <a:xfrm>
              <a:off x="5589011" y="2437715"/>
              <a:ext cx="2154435" cy="430887"/>
            </a:xfrm>
            <a:prstGeom prst="rect">
              <a:avLst/>
            </a:prstGeom>
            <a:noFill/>
            <a:ln w="9525" cap="flat" cmpd="sng">
              <a:noFill/>
              <a:prstDash val="solid"/>
              <a:miter/>
            </a:ln>
          </p:spPr>
          <p:txBody>
            <a:bodyPr vert="horz" wrap="square" lIns="91440" tIns="45720" rIns="91440" bIns="45720" anchor="t" anchorCtr="0">
              <a:no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第</a:t>
              </a: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一</a:t>
              </a: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部分</a:t>
              </a:r>
              <a:endPar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endParaRPr>
            </a:p>
          </p:txBody>
        </p:sp>
        <p:sp>
          <p:nvSpPr>
            <p:cNvPr id="94" name="矩形"/>
            <p:cNvSpPr/>
            <p:nvPr/>
          </p:nvSpPr>
          <p:spPr>
            <a:xfrm>
              <a:off x="5589011" y="2954937"/>
              <a:ext cx="2567807" cy="45719"/>
            </a:xfrm>
            <a:prstGeom prst="rect">
              <a:avLst/>
            </a:prstGeom>
            <a:solidFill>
              <a:schemeClr val="bg1"/>
            </a:solidFill>
            <a:ln w="12700" cap="flat" cmpd="sng">
              <a:noFill/>
              <a:prstDash val="solid"/>
              <a:round/>
            </a:ln>
          </p:spPr>
          <p:txBody>
            <a:bodyPr rtlCol="0" anchor="ctr"/>
            <a:lstStyle/>
            <a:p>
              <a:pPr algn="ct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矩形"/>
          <p:cNvSpPr/>
          <p:nvPr/>
        </p:nvSpPr>
        <p:spPr>
          <a:xfrm>
            <a:off x="563215" y="310309"/>
            <a:ext cx="306903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3、风险控制与管理</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70" name="矩形"/>
          <p:cNvSpPr/>
          <p:nvPr/>
        </p:nvSpPr>
        <p:spPr>
          <a:xfrm>
            <a:off x="7824192" y="2866107"/>
            <a:ext cx="3456383" cy="1248727"/>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重大安全风险应填写清单、汇总造册，按照职责范围报告属地负有安全生产监督管理职责的部门。</a:t>
            </a:r>
            <a:endPar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71" name="矩形"/>
          <p:cNvSpPr/>
          <p:nvPr/>
        </p:nvSpPr>
        <p:spPr>
          <a:xfrm>
            <a:off x="815414" y="2866107"/>
            <a:ext cx="3398325" cy="16344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健全安全风险公告警示和重大安全风险预警机制，定期对红色、橙色安全风险进行分析、评估、预警。</a:t>
            </a:r>
            <a:endPar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72" name="矩形"/>
          <p:cNvSpPr/>
          <p:nvPr/>
        </p:nvSpPr>
        <p:spPr>
          <a:xfrm>
            <a:off x="4467243" y="2866107"/>
            <a:ext cx="3130399" cy="1248727"/>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落实企业安全风险分级管控岗位责任，建立企业安全风险公告、岗位安全风险确认</a:t>
            </a:r>
            <a:endParaRPr lang="zh-CN" altLang="en-US" sz="17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73" name="矩形"/>
          <p:cNvSpPr/>
          <p:nvPr/>
        </p:nvSpPr>
        <p:spPr>
          <a:xfrm>
            <a:off x="3003128" y="5484706"/>
            <a:ext cx="5643033" cy="37965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依据安全风险类别和等级建立企业安全风险数据库</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74" name="矩形"/>
          <p:cNvSpPr/>
          <p:nvPr/>
        </p:nvSpPr>
        <p:spPr>
          <a:xfrm>
            <a:off x="2442634" y="1672167"/>
            <a:ext cx="6562513" cy="379656"/>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通过企业对安全风险辨识与评估，实现对安全风险有效管理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75" name="左大括号"/>
          <p:cNvSpPr/>
          <p:nvPr/>
        </p:nvSpPr>
        <p:spPr>
          <a:xfrm rot="5400000">
            <a:off x="5484175" y="-1137517"/>
            <a:ext cx="455567" cy="7225639"/>
          </a:xfrm>
          <a:prstGeom prst="leftBrace">
            <a:avLst>
              <a:gd name="adj1" fmla="val 132173"/>
              <a:gd name="adj2" fmla="val 50000"/>
            </a:avLst>
          </a:prstGeom>
          <a:noFill/>
          <a:ln w="6350" cap="flat" cmpd="sng">
            <a:solidFill>
              <a:srgbClr val="A6A6A6"/>
            </a:solidFill>
            <a:prstDash val="sysDash"/>
            <a:round/>
          </a:ln>
        </p:spPr>
        <p:txBody>
          <a:bodyPr rtlCol="0" anchor="ctr"/>
          <a:lstStyle/>
          <a:p>
            <a:pPr algn="ctr"/>
          </a:p>
        </p:txBody>
      </p:sp>
      <p:sp>
        <p:nvSpPr>
          <p:cNvPr id="876" name="左大括号"/>
          <p:cNvSpPr/>
          <p:nvPr/>
        </p:nvSpPr>
        <p:spPr>
          <a:xfrm rot="16200000">
            <a:off x="5597045" y="1483353"/>
            <a:ext cx="455567" cy="7225639"/>
          </a:xfrm>
          <a:prstGeom prst="leftBrace">
            <a:avLst>
              <a:gd name="adj1" fmla="val 132173"/>
              <a:gd name="adj2" fmla="val 50000"/>
            </a:avLst>
          </a:prstGeom>
          <a:noFill/>
          <a:ln w="6350" cap="flat" cmpd="sng">
            <a:solidFill>
              <a:srgbClr val="A6A6A6"/>
            </a:solidFill>
            <a:prstDash val="sysDash"/>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7"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293" y="969071"/>
            <a:ext cx="12185415" cy="4919857"/>
            <a:chOff x="3293" y="969071"/>
            <a:chExt cx="12185415" cy="4919857"/>
          </a:xfrm>
        </p:grpSpPr>
        <p:sp>
          <p:nvSpPr>
            <p:cNvPr id="880" name="矩形"/>
            <p:cNvSpPr/>
            <p:nvPr/>
          </p:nvSpPr>
          <p:spPr>
            <a:xfrm>
              <a:off x="3293" y="969071"/>
              <a:ext cx="6125925" cy="4919857"/>
            </a:xfrm>
            <a:prstGeom prst="rect">
              <a:avLst/>
            </a:prstGeom>
            <a:blipFill rotWithShape="1">
              <a:blip r:embed="rId1"/>
              <a:stretch>
                <a:fillRect l="-3549" r="-3534"/>
              </a:stretch>
            </a:blipFill>
            <a:ln w="12700" cap="flat" cmpd="sng">
              <a:noFill/>
              <a:prstDash val="solid"/>
              <a:miter/>
            </a:ln>
          </p:spPr>
          <p:txBody>
            <a:bodyPr rtlCol="0" anchor="ctr"/>
            <a:lstStyle/>
            <a:p>
              <a:pPr algn="ctr"/>
            </a:p>
          </p:txBody>
        </p:sp>
        <p:sp>
          <p:nvSpPr>
            <p:cNvPr id="881" name="矩形"/>
            <p:cNvSpPr/>
            <p:nvPr/>
          </p:nvSpPr>
          <p:spPr>
            <a:xfrm>
              <a:off x="7743824" y="969071"/>
              <a:ext cx="4444884" cy="4919857"/>
            </a:xfrm>
            <a:prstGeom prst="rect">
              <a:avLst/>
            </a:prstGeom>
            <a:blipFill rotWithShape="1">
              <a:blip r:embed="rId2"/>
              <a:stretch>
                <a:fillRect l="-33141" r="-32953"/>
              </a:stretch>
            </a:blipFill>
            <a:ln w="12700" cap="flat" cmpd="sng">
              <a:noFill/>
              <a:prstDash val="solid"/>
              <a:miter/>
            </a:ln>
          </p:spPr>
          <p:txBody>
            <a:bodyPr rtlCol="0" anchor="ctr"/>
            <a:lstStyle/>
            <a:p>
              <a:pPr algn="ctr"/>
            </a:p>
          </p:txBody>
        </p:sp>
        <p:sp>
          <p:nvSpPr>
            <p:cNvPr id="882" name="平行四边形"/>
            <p:cNvSpPr/>
            <p:nvPr/>
          </p:nvSpPr>
          <p:spPr>
            <a:xfrm>
              <a:off x="3244731" y="969071"/>
              <a:ext cx="7762872" cy="4919857"/>
            </a:xfrm>
            <a:prstGeom prst="parallelogram">
              <a:avLst>
                <a:gd name="adj" fmla="val 58439"/>
              </a:avLst>
            </a:prstGeom>
            <a:solidFill>
              <a:srgbClr val="C00000"/>
            </a:solidFill>
            <a:ln w="12700" cap="flat" cmpd="sng">
              <a:noFill/>
              <a:prstDash val="solid"/>
              <a:round/>
            </a:ln>
          </p:spPr>
          <p:txBody>
            <a:bodyPr rtlCol="0" anchor="ctr"/>
            <a:lstStyle/>
            <a:p>
              <a:pPr algn="ctr"/>
            </a:p>
          </p:txBody>
        </p:sp>
        <p:sp>
          <p:nvSpPr>
            <p:cNvPr id="883" name="右三角"/>
            <p:cNvSpPr/>
            <p:nvPr/>
          </p:nvSpPr>
          <p:spPr>
            <a:xfrm flipH="1">
              <a:off x="10788529" y="3602929"/>
              <a:ext cx="1400174" cy="2286000"/>
            </a:xfrm>
            <a:prstGeom prst="rtTriangle">
              <a:avLst/>
            </a:prstGeom>
            <a:solidFill>
              <a:srgbClr val="404040"/>
            </a:solidFill>
            <a:ln w="12700" cap="flat" cmpd="sng">
              <a:noFill/>
              <a:prstDash val="solid"/>
              <a:round/>
            </a:ln>
          </p:spPr>
          <p:txBody>
            <a:bodyPr rtlCol="0" anchor="ctr"/>
            <a:lstStyle/>
            <a:p>
              <a:pPr algn="ctr"/>
            </a:p>
          </p:txBody>
        </p:sp>
        <p:sp>
          <p:nvSpPr>
            <p:cNvPr id="884" name="矩形"/>
            <p:cNvSpPr/>
            <p:nvPr/>
          </p:nvSpPr>
          <p:spPr>
            <a:xfrm>
              <a:off x="5334753" y="3063937"/>
              <a:ext cx="4333240" cy="723265"/>
            </a:xfrm>
            <a:prstGeom prst="rect">
              <a:avLst/>
            </a:prstGeom>
            <a:noFill/>
            <a:ln w="9525" cap="flat" cmpd="sng">
              <a:noFill/>
              <a:prstDash val="solid"/>
              <a:miter/>
            </a:ln>
          </p:spPr>
          <p:txBody>
            <a:bodyPr vert="horz" wrap="square" lIns="91440" tIns="45720" rIns="91440" bIns="45720" anchor="ctr" anchorCtr="0">
              <a:noAutofit/>
            </a:bodyPr>
            <a:lstStyle/>
            <a:p>
              <a:pPr marL="0" indent="0" algn="l">
                <a:lnSpc>
                  <a:spcPct val="120000"/>
                </a:lnSpc>
                <a:spcBef>
                  <a:spcPts val="0"/>
                </a:spcBef>
                <a:spcAft>
                  <a:spcPts val="0"/>
                </a:spcAft>
                <a:buNone/>
              </a:pPr>
              <a:r>
                <a:rPr lang="zh-CN" altLang="en-US" sz="2800" b="0"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事故隐患排查与治理</a:t>
              </a:r>
              <a:endParaRPr lang="zh-CN" altLang="en-US" sz="2800" b="0"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endParaRPr>
            </a:p>
          </p:txBody>
        </p:sp>
        <p:sp>
          <p:nvSpPr>
            <p:cNvPr id="885" name="矩形"/>
            <p:cNvSpPr/>
            <p:nvPr/>
          </p:nvSpPr>
          <p:spPr>
            <a:xfrm>
              <a:off x="5589011" y="2389455"/>
              <a:ext cx="2154435" cy="430887"/>
            </a:xfrm>
            <a:prstGeom prst="rect">
              <a:avLst/>
            </a:prstGeom>
            <a:noFill/>
            <a:ln w="9525" cap="flat" cmpd="sng">
              <a:noFill/>
              <a:prstDash val="solid"/>
              <a:miter/>
            </a:ln>
          </p:spPr>
          <p:txBody>
            <a:bodyPr vert="horz" wrap="square" lIns="91440" tIns="45720" rIns="91440" bIns="45720" anchor="t" anchorCtr="0">
              <a:no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第</a:t>
              </a: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三</a:t>
              </a: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部分</a:t>
              </a:r>
              <a:endPar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endParaRPr>
            </a:p>
          </p:txBody>
        </p:sp>
        <p:sp>
          <p:nvSpPr>
            <p:cNvPr id="886" name="矩形"/>
            <p:cNvSpPr/>
            <p:nvPr/>
          </p:nvSpPr>
          <p:spPr>
            <a:xfrm>
              <a:off x="5589011" y="2919377"/>
              <a:ext cx="2567807" cy="45719"/>
            </a:xfrm>
            <a:prstGeom prst="rect">
              <a:avLst/>
            </a:prstGeom>
            <a:solidFill>
              <a:schemeClr val="bg1"/>
            </a:solidFill>
            <a:ln w="12700" cap="flat" cmpd="sng">
              <a:noFill/>
              <a:prstDash val="solid"/>
              <a:round/>
            </a:ln>
          </p:spPr>
          <p:txBody>
            <a:bodyPr rtlCol="0" anchor="ctr"/>
            <a:lstStyle/>
            <a:p>
              <a:pPr algn="ct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矩形"/>
          <p:cNvSpPr/>
          <p:nvPr/>
        </p:nvSpPr>
        <p:spPr>
          <a:xfrm>
            <a:off x="643467" y="1113368"/>
            <a:ext cx="3386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1.1 主要工作</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92" name="矩形"/>
          <p:cNvSpPr/>
          <p:nvPr/>
        </p:nvSpPr>
        <p:spPr>
          <a:xfrm>
            <a:off x="563215" y="310309"/>
            <a:ext cx="306903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1、隐患排查与治理</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93" name="矩形"/>
          <p:cNvSpPr/>
          <p:nvPr/>
        </p:nvSpPr>
        <p:spPr>
          <a:xfrm>
            <a:off x="3503712" y="4868253"/>
            <a:ext cx="8280536" cy="662940"/>
          </a:xfrm>
          <a:prstGeom prst="rect">
            <a:avLst/>
          </a:prstGeom>
          <a:noFill/>
          <a:ln w="9525" cap="flat" cmpd="sng">
            <a:noFill/>
            <a:prstDash val="solid"/>
            <a:round/>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包括隐患名称、位置、状态描述，可能导致后果及严重程度、治理目标、治理措施、职责划分、治理期限等信息的总称，企业对事故隐患信息应建档管理。</a:t>
            </a:r>
            <a:endPar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94" name="圆角矩形"/>
          <p:cNvSpPr/>
          <p:nvPr/>
        </p:nvSpPr>
        <p:spPr>
          <a:xfrm>
            <a:off x="1132841" y="1949027"/>
            <a:ext cx="1485900" cy="767927"/>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95" name="圆角矩形"/>
          <p:cNvSpPr/>
          <p:nvPr/>
        </p:nvSpPr>
        <p:spPr>
          <a:xfrm>
            <a:off x="1083734" y="3411221"/>
            <a:ext cx="1485900" cy="767926"/>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隐患治理</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96" name="圆角矩形"/>
          <p:cNvSpPr/>
          <p:nvPr/>
        </p:nvSpPr>
        <p:spPr>
          <a:xfrm>
            <a:off x="1080347" y="4975861"/>
            <a:ext cx="1485900" cy="767926"/>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隐患信息</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97" name="矩形"/>
          <p:cNvSpPr/>
          <p:nvPr/>
        </p:nvSpPr>
        <p:spPr>
          <a:xfrm>
            <a:off x="3527331" y="1840607"/>
            <a:ext cx="8256917" cy="948689"/>
          </a:xfrm>
          <a:prstGeom prst="rect">
            <a:avLst/>
          </a:prstGeom>
          <a:noFill/>
          <a:ln w="9525" cap="flat" cmpd="sng">
            <a:noFill/>
            <a:prstDash val="solid"/>
            <a:round/>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企业组织安全生产管理人员、工程技术人员和其他相关人员对本单位事故隐患进行排查，并对排查出的事故隐患，按照事故隐患的等级登记，建立事故隐患信息档案的工作过程。</a:t>
            </a:r>
            <a:endPar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98" name="矩形"/>
          <p:cNvSpPr/>
          <p:nvPr/>
        </p:nvSpPr>
        <p:spPr>
          <a:xfrm>
            <a:off x="3527331" y="3304532"/>
            <a:ext cx="8256917" cy="948689"/>
          </a:xfrm>
          <a:prstGeom prst="rect">
            <a:avLst/>
          </a:prstGeom>
          <a:noFill/>
          <a:ln w="9525" cap="flat" cmpd="sng">
            <a:noFill/>
            <a:prstDash val="solid"/>
            <a:round/>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消除或控制隐患的活动或过程，包括对排查出的事故隐患按照职责分工明确整改</a:t>
            </a:r>
            <a:r>
              <a:rPr lang="zh-CN" altLang="en-US" sz="186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责任</a:t>
            </a:r>
            <a:r>
              <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，制定整改</a:t>
            </a:r>
            <a:r>
              <a:rPr lang="zh-CN" altLang="en-US" sz="186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计划</a:t>
            </a:r>
            <a:r>
              <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，落实整改</a:t>
            </a:r>
            <a:r>
              <a:rPr lang="zh-CN" altLang="en-US" sz="186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资金</a:t>
            </a:r>
            <a:r>
              <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186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时限，应急</a:t>
            </a:r>
            <a:r>
              <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等实施监控治理和复查验收的全过程。</a:t>
            </a:r>
            <a:endParaRPr lang="zh-CN" altLang="en-US" sz="1865"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99" name="下箭头"/>
          <p:cNvSpPr/>
          <p:nvPr/>
        </p:nvSpPr>
        <p:spPr>
          <a:xfrm>
            <a:off x="1487594" y="2844800"/>
            <a:ext cx="767927" cy="502920"/>
          </a:xfrm>
          <a:prstGeom prst="downArrow">
            <a:avLst>
              <a:gd name="adj1" fmla="val 50000"/>
              <a:gd name="adj2" fmla="val 50000"/>
            </a:avLst>
          </a:prstGeom>
          <a:noFill/>
          <a:ln w="12700" cap="flat" cmpd="sng">
            <a:solidFill>
              <a:srgbClr val="BFBFBF"/>
            </a:solidFill>
            <a:prstDash val="solid"/>
            <a:round/>
          </a:ln>
        </p:spPr>
        <p:txBody>
          <a:bodyPr rtlCol="0" anchor="ctr"/>
          <a:lstStyle/>
          <a:p>
            <a:pPr algn="ctr"/>
          </a:p>
        </p:txBody>
      </p:sp>
      <p:sp>
        <p:nvSpPr>
          <p:cNvPr id="900" name="下箭头"/>
          <p:cNvSpPr/>
          <p:nvPr/>
        </p:nvSpPr>
        <p:spPr>
          <a:xfrm>
            <a:off x="1439334" y="4384040"/>
            <a:ext cx="767927" cy="502920"/>
          </a:xfrm>
          <a:prstGeom prst="downArrow">
            <a:avLst>
              <a:gd name="adj1" fmla="val 50000"/>
              <a:gd name="adj2" fmla="val 50000"/>
            </a:avLst>
          </a:prstGeom>
          <a:noFill/>
          <a:ln w="12700" cap="flat" cmpd="sng">
            <a:solidFill>
              <a:srgbClr val="BFBFBF"/>
            </a:solidFill>
            <a:prstDash val="solid"/>
            <a:round/>
          </a:ln>
        </p:spPr>
        <p:txBody>
          <a:bodyPr rtlCol="0" anchor="ctr"/>
          <a:lstStyle/>
          <a:p>
            <a:pPr algn="ctr"/>
          </a:p>
        </p:txBody>
      </p:sp>
      <p:sp>
        <p:nvSpPr>
          <p:cNvPr id="901" name="右箭头"/>
          <p:cNvSpPr/>
          <p:nvPr/>
        </p:nvSpPr>
        <p:spPr>
          <a:xfrm>
            <a:off x="2784561" y="2140221"/>
            <a:ext cx="576063" cy="384043"/>
          </a:xfrm>
          <a:prstGeom prst="rightArrow">
            <a:avLst>
              <a:gd name="adj1" fmla="val 50000"/>
              <a:gd name="adj2" fmla="val 48749"/>
            </a:avLst>
          </a:prstGeom>
          <a:noFill/>
          <a:ln w="12700" cap="flat" cmpd="sng">
            <a:solidFill>
              <a:srgbClr val="BFBFBF"/>
            </a:solidFill>
            <a:prstDash val="solid"/>
            <a:round/>
          </a:ln>
        </p:spPr>
        <p:txBody>
          <a:bodyPr rtlCol="0" anchor="ctr"/>
          <a:lstStyle/>
          <a:p>
            <a:pPr algn="ctr"/>
          </a:p>
        </p:txBody>
      </p:sp>
      <p:sp>
        <p:nvSpPr>
          <p:cNvPr id="902" name="右箭头"/>
          <p:cNvSpPr/>
          <p:nvPr/>
        </p:nvSpPr>
        <p:spPr>
          <a:xfrm>
            <a:off x="2784392" y="5168172"/>
            <a:ext cx="576063" cy="384042"/>
          </a:xfrm>
          <a:prstGeom prst="rightArrow">
            <a:avLst>
              <a:gd name="adj1" fmla="val 50000"/>
              <a:gd name="adj2" fmla="val 48750"/>
            </a:avLst>
          </a:prstGeom>
          <a:noFill/>
          <a:ln w="12700" cap="flat" cmpd="sng">
            <a:solidFill>
              <a:srgbClr val="BFBFBF"/>
            </a:solidFill>
            <a:prstDash val="solid"/>
            <a:round/>
          </a:ln>
        </p:spPr>
        <p:txBody>
          <a:bodyPr rtlCol="0" anchor="ctr"/>
          <a:lstStyle/>
          <a:p>
            <a:pPr algn="ctr"/>
          </a:p>
        </p:txBody>
      </p:sp>
      <p:sp>
        <p:nvSpPr>
          <p:cNvPr id="903" name="右箭头"/>
          <p:cNvSpPr/>
          <p:nvPr/>
        </p:nvSpPr>
        <p:spPr>
          <a:xfrm>
            <a:off x="2784561" y="3603604"/>
            <a:ext cx="576063" cy="384043"/>
          </a:xfrm>
          <a:prstGeom prst="rightArrow">
            <a:avLst>
              <a:gd name="adj1" fmla="val 50000"/>
              <a:gd name="adj2" fmla="val 48749"/>
            </a:avLst>
          </a:prstGeom>
          <a:noFill/>
          <a:ln w="12700" cap="flat" cmpd="sng">
            <a:solidFill>
              <a:srgbClr val="BFBFBF"/>
            </a:solid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矩形"/>
          <p:cNvSpPr/>
          <p:nvPr/>
        </p:nvSpPr>
        <p:spPr>
          <a:xfrm>
            <a:off x="563215" y="310309"/>
            <a:ext cx="306903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1、隐患排查与治理</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967" name="组合"/>
          <p:cNvGrpSpPr/>
          <p:nvPr/>
        </p:nvGrpSpPr>
        <p:grpSpPr>
          <a:xfrm>
            <a:off x="416559" y="1395307"/>
            <a:ext cx="11286067" cy="4698154"/>
            <a:chOff x="416559" y="1395307"/>
            <a:chExt cx="11286067" cy="4698154"/>
          </a:xfrm>
        </p:grpSpPr>
        <p:sp>
          <p:nvSpPr>
            <p:cNvPr id="908" name="矩形"/>
            <p:cNvSpPr/>
            <p:nvPr/>
          </p:nvSpPr>
          <p:spPr>
            <a:xfrm>
              <a:off x="1295400" y="1476587"/>
              <a:ext cx="1920240" cy="38671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风险点识别</a:t>
              </a:r>
              <a:endPar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09" name="矩形"/>
            <p:cNvSpPr/>
            <p:nvPr/>
          </p:nvSpPr>
          <p:spPr>
            <a:xfrm>
              <a:off x="1295400" y="2215727"/>
              <a:ext cx="1920240" cy="38671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危险源辨识</a:t>
              </a:r>
              <a:endPar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0" name="矩形"/>
            <p:cNvSpPr/>
            <p:nvPr/>
          </p:nvSpPr>
          <p:spPr>
            <a:xfrm>
              <a:off x="1295400" y="2880360"/>
              <a:ext cx="1920240" cy="38671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风险评价分级</a:t>
              </a:r>
              <a:endPar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1" name="矩形"/>
            <p:cNvSpPr/>
            <p:nvPr/>
          </p:nvSpPr>
          <p:spPr>
            <a:xfrm>
              <a:off x="1295400" y="3544147"/>
              <a:ext cx="1920240" cy="38671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典型控制措施</a:t>
              </a:r>
              <a:endPar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2" name="矩形"/>
            <p:cNvSpPr/>
            <p:nvPr/>
          </p:nvSpPr>
          <p:spPr>
            <a:xfrm>
              <a:off x="1297940" y="4906434"/>
              <a:ext cx="1920240" cy="38671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a:t>
              </a:r>
              <a:endPar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3" name="矩形"/>
            <p:cNvSpPr/>
            <p:nvPr/>
          </p:nvSpPr>
          <p:spPr>
            <a:xfrm>
              <a:off x="1285240" y="5541434"/>
              <a:ext cx="1920240" cy="38671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隐患治理</a:t>
              </a:r>
              <a:endPar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4" name="矩形"/>
            <p:cNvSpPr/>
            <p:nvPr/>
          </p:nvSpPr>
          <p:spPr>
            <a:xfrm>
              <a:off x="1266613" y="4226561"/>
              <a:ext cx="1920239" cy="386715"/>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风险管控</a:t>
              </a:r>
              <a:endParaRPr lang="zh-CN" altLang="en-US" sz="20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5" name="矩形"/>
            <p:cNvSpPr/>
            <p:nvPr/>
          </p:nvSpPr>
          <p:spPr>
            <a:xfrm>
              <a:off x="5903806" y="1395307"/>
              <a:ext cx="3264746" cy="405764"/>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风险点</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6" name="流程图: 终止"/>
            <p:cNvSpPr/>
            <p:nvPr/>
          </p:nvSpPr>
          <p:spPr>
            <a:xfrm>
              <a:off x="3791373" y="2245360"/>
              <a:ext cx="1632372" cy="392006"/>
            </a:xfrm>
            <a:prstGeom prst="flowChartTerminator">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若干危险源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7" name="流程图: 终止"/>
            <p:cNvSpPr/>
            <p:nvPr/>
          </p:nvSpPr>
          <p:spPr>
            <a:xfrm>
              <a:off x="5808133" y="2265680"/>
              <a:ext cx="1632373" cy="392006"/>
            </a:xfrm>
            <a:prstGeom prst="flowChartTerminator">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若干危险源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8" name="流程图: 终止"/>
            <p:cNvSpPr/>
            <p:nvPr/>
          </p:nvSpPr>
          <p:spPr>
            <a:xfrm>
              <a:off x="7999307" y="2274993"/>
              <a:ext cx="1632373" cy="392006"/>
            </a:xfrm>
            <a:prstGeom prst="flowChartTerminator">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若干危险源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19" name="流程图: 终止"/>
            <p:cNvSpPr/>
            <p:nvPr/>
          </p:nvSpPr>
          <p:spPr>
            <a:xfrm>
              <a:off x="10038926" y="2245360"/>
              <a:ext cx="1632373" cy="392006"/>
            </a:xfrm>
            <a:prstGeom prst="flowChartTerminator">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若干危险源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0" name="圆角矩形"/>
            <p:cNvSpPr/>
            <p:nvPr/>
          </p:nvSpPr>
          <p:spPr>
            <a:xfrm>
              <a:off x="3791373" y="2968413"/>
              <a:ext cx="1632372" cy="363219"/>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一级风险点</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1" name="圆角矩形"/>
            <p:cNvSpPr/>
            <p:nvPr/>
          </p:nvSpPr>
          <p:spPr>
            <a:xfrm>
              <a:off x="5808133" y="2990427"/>
              <a:ext cx="1632373" cy="363219"/>
            </a:xfrm>
            <a:prstGeom prst="roundRect">
              <a:avLst>
                <a:gd name="adj" fmla="val 16666"/>
              </a:avLst>
            </a:prstGeom>
            <a:solidFill>
              <a:srgbClr val="FFC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二级风险点</a:t>
              </a:r>
              <a:endPar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2" name="圆角矩形"/>
            <p:cNvSpPr/>
            <p:nvPr/>
          </p:nvSpPr>
          <p:spPr>
            <a:xfrm>
              <a:off x="7999307" y="2990427"/>
              <a:ext cx="1632373" cy="363219"/>
            </a:xfrm>
            <a:prstGeom prst="roundRect">
              <a:avLst>
                <a:gd name="adj" fmla="val 16666"/>
              </a:avLst>
            </a:prstGeom>
            <a:solidFill>
              <a:srgbClr val="FFFF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三级风险点</a:t>
              </a:r>
              <a:endPar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3" name="圆角矩形"/>
            <p:cNvSpPr/>
            <p:nvPr/>
          </p:nvSpPr>
          <p:spPr>
            <a:xfrm>
              <a:off x="10038926" y="2990427"/>
              <a:ext cx="1632373" cy="363219"/>
            </a:xfrm>
            <a:prstGeom prst="roundRect">
              <a:avLst>
                <a:gd name="adj" fmla="val 16666"/>
              </a:avLst>
            </a:prstGeom>
            <a:solidFill>
              <a:schemeClr val="accent1"/>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四级风险点</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4" name="流程图: 终止"/>
            <p:cNvSpPr/>
            <p:nvPr/>
          </p:nvSpPr>
          <p:spPr>
            <a:xfrm>
              <a:off x="3807460" y="3604260"/>
              <a:ext cx="1632373" cy="392006"/>
            </a:xfrm>
            <a:prstGeom prst="flowChartTerminator">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控制措施</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5" name="流程图: 终止"/>
            <p:cNvSpPr/>
            <p:nvPr/>
          </p:nvSpPr>
          <p:spPr>
            <a:xfrm>
              <a:off x="7992533" y="3604260"/>
              <a:ext cx="1632373" cy="392006"/>
            </a:xfrm>
            <a:prstGeom prst="flowChartTerminator">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控制措施</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6" name="流程图: 终止"/>
            <p:cNvSpPr/>
            <p:nvPr/>
          </p:nvSpPr>
          <p:spPr>
            <a:xfrm>
              <a:off x="5761567" y="3604260"/>
              <a:ext cx="1632373" cy="392006"/>
            </a:xfrm>
            <a:prstGeom prst="flowChartTerminator">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控制措施</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7" name="流程图: 终止"/>
            <p:cNvSpPr/>
            <p:nvPr/>
          </p:nvSpPr>
          <p:spPr>
            <a:xfrm>
              <a:off x="10070253" y="3588174"/>
              <a:ext cx="1632373" cy="392006"/>
            </a:xfrm>
            <a:prstGeom prst="flowChartTerminator">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控制措施</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8" name="矩形"/>
            <p:cNvSpPr/>
            <p:nvPr/>
          </p:nvSpPr>
          <p:spPr>
            <a:xfrm>
              <a:off x="3600026" y="4226561"/>
              <a:ext cx="3793066" cy="386715"/>
            </a:xfrm>
            <a:prstGeom prst="rect">
              <a:avLst/>
            </a:prstGeom>
            <a:solidFill>
              <a:schemeClr val="bg1"/>
            </a:solidFill>
            <a:ln w="9525" cap="flat" cmpd="sng">
              <a:solidFill>
                <a:srgbClr val="7F7F7F"/>
              </a:solidFill>
              <a:prstDash val="sysDash"/>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公司、车间、班组、岗位各级</a:t>
              </a:r>
              <a:endPar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29" name="矩形"/>
            <p:cNvSpPr/>
            <p:nvPr/>
          </p:nvSpPr>
          <p:spPr>
            <a:xfrm>
              <a:off x="3592406" y="4906434"/>
              <a:ext cx="3793066" cy="386714"/>
            </a:xfrm>
            <a:prstGeom prst="rect">
              <a:avLst/>
            </a:prstGeom>
            <a:solidFill>
              <a:schemeClr val="bg1"/>
            </a:solidFill>
            <a:ln w="9525" cap="flat" cmpd="sng">
              <a:solidFill>
                <a:srgbClr val="7F7F7F"/>
              </a:solidFill>
              <a:prstDash val="sysDash"/>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公司、车间、班组、岗位各级</a:t>
              </a:r>
              <a:endPar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30" name="矩形"/>
            <p:cNvSpPr/>
            <p:nvPr/>
          </p:nvSpPr>
          <p:spPr>
            <a:xfrm>
              <a:off x="3579706" y="5541434"/>
              <a:ext cx="3793066" cy="386714"/>
            </a:xfrm>
            <a:prstGeom prst="rect">
              <a:avLst/>
            </a:prstGeom>
            <a:solidFill>
              <a:schemeClr val="bg1"/>
            </a:solidFill>
            <a:ln w="9525" cap="flat" cmpd="sng">
              <a:solidFill>
                <a:srgbClr val="7F7F7F"/>
              </a:solidFill>
              <a:prstDash val="sysDash"/>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公司、车间、班组、岗位各级</a:t>
              </a:r>
              <a:endPar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31" name="矩形"/>
            <p:cNvSpPr/>
            <p:nvPr/>
          </p:nvSpPr>
          <p:spPr>
            <a:xfrm>
              <a:off x="7877386" y="4219787"/>
              <a:ext cx="3793067" cy="386715"/>
            </a:xfrm>
            <a:prstGeom prst="rect">
              <a:avLst/>
            </a:prstGeom>
            <a:solidFill>
              <a:schemeClr val="bg1"/>
            </a:solidFill>
            <a:ln w="9525" cap="flat" cmpd="sng">
              <a:solidFill>
                <a:srgbClr val="7F7F7F"/>
              </a:solidFill>
              <a:prstDash val="sysDash"/>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工程、管理、教育措施，</a:t>
              </a:r>
              <a:r>
                <a:rPr lang="en-US" altLang="zh-CN"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PPE</a:t>
              </a:r>
              <a:endPar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32" name="矩形"/>
            <p:cNvSpPr/>
            <p:nvPr/>
          </p:nvSpPr>
          <p:spPr>
            <a:xfrm>
              <a:off x="7908713" y="4906434"/>
              <a:ext cx="3793066" cy="386714"/>
            </a:xfrm>
            <a:prstGeom prst="rect">
              <a:avLst/>
            </a:prstGeom>
            <a:solidFill>
              <a:schemeClr val="bg1"/>
            </a:solidFill>
            <a:ln w="9525" cap="flat" cmpd="sng">
              <a:solidFill>
                <a:srgbClr val="7F7F7F"/>
              </a:solidFill>
              <a:prstDash val="sysDash"/>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隐患分级排查</a:t>
              </a:r>
              <a:endPar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33" name="矩形"/>
            <p:cNvSpPr/>
            <p:nvPr/>
          </p:nvSpPr>
          <p:spPr>
            <a:xfrm>
              <a:off x="7888393" y="5555827"/>
              <a:ext cx="3793066" cy="386714"/>
            </a:xfrm>
            <a:prstGeom prst="rect">
              <a:avLst/>
            </a:prstGeom>
            <a:solidFill>
              <a:schemeClr val="bg1"/>
            </a:solidFill>
            <a:ln w="9525" cap="flat" cmpd="sng">
              <a:solidFill>
                <a:srgbClr val="7F7F7F"/>
              </a:solidFill>
              <a:prstDash val="sysDash"/>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隐患分级治理</a:t>
              </a:r>
              <a:endPar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34" name="下箭头"/>
            <p:cNvSpPr/>
            <p:nvPr/>
          </p:nvSpPr>
          <p:spPr>
            <a:xfrm>
              <a:off x="6958753" y="5357707"/>
              <a:ext cx="13453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35" name="下箭头"/>
            <p:cNvSpPr/>
            <p:nvPr/>
          </p:nvSpPr>
          <p:spPr>
            <a:xfrm>
              <a:off x="6958753" y="4717627"/>
              <a:ext cx="13453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36" name="下箭头"/>
            <p:cNvSpPr/>
            <p:nvPr/>
          </p:nvSpPr>
          <p:spPr>
            <a:xfrm>
              <a:off x="6958753" y="4019974"/>
              <a:ext cx="13453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37" name="下箭头"/>
            <p:cNvSpPr/>
            <p:nvPr/>
          </p:nvSpPr>
          <p:spPr>
            <a:xfrm>
              <a:off x="4271433" y="3393440"/>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38" name="下箭头"/>
            <p:cNvSpPr/>
            <p:nvPr/>
          </p:nvSpPr>
          <p:spPr>
            <a:xfrm>
              <a:off x="8472593" y="3387514"/>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39" name="下箭头"/>
            <p:cNvSpPr/>
            <p:nvPr/>
          </p:nvSpPr>
          <p:spPr>
            <a:xfrm>
              <a:off x="6241627" y="3360420"/>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40" name="下箭头"/>
            <p:cNvSpPr/>
            <p:nvPr/>
          </p:nvSpPr>
          <p:spPr>
            <a:xfrm>
              <a:off x="10518987" y="3387514"/>
              <a:ext cx="672252"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41" name="下箭头"/>
            <p:cNvSpPr/>
            <p:nvPr/>
          </p:nvSpPr>
          <p:spPr>
            <a:xfrm>
              <a:off x="4271433" y="2712720"/>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42" name="下箭头"/>
            <p:cNvSpPr/>
            <p:nvPr/>
          </p:nvSpPr>
          <p:spPr>
            <a:xfrm>
              <a:off x="6288193" y="2727960"/>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43" name="下箭头"/>
            <p:cNvSpPr/>
            <p:nvPr/>
          </p:nvSpPr>
          <p:spPr>
            <a:xfrm>
              <a:off x="8437033" y="2784687"/>
              <a:ext cx="672252"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44" name="下箭头"/>
            <p:cNvSpPr/>
            <p:nvPr/>
          </p:nvSpPr>
          <p:spPr>
            <a:xfrm>
              <a:off x="10488506" y="2727960"/>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45" name="椭圆"/>
            <p:cNvSpPr/>
            <p:nvPr/>
          </p:nvSpPr>
          <p:spPr>
            <a:xfrm>
              <a:off x="416559" y="4019974"/>
              <a:ext cx="672253" cy="651086"/>
            </a:xfrm>
            <a:prstGeom prst="ellipse">
              <a:avLst/>
            </a:prstGeom>
            <a:solidFill>
              <a:srgbClr val="A6A6A6"/>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en-US" altLang="zh-CN"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D</a:t>
              </a:r>
              <a:endParaRPr lang="zh-CN" altLang="en-US"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46" name="椭圆"/>
            <p:cNvSpPr/>
            <p:nvPr/>
          </p:nvSpPr>
          <p:spPr>
            <a:xfrm>
              <a:off x="416559" y="2674620"/>
              <a:ext cx="672253" cy="651086"/>
            </a:xfrm>
            <a:prstGeom prst="ellipse">
              <a:avLst/>
            </a:prstGeom>
            <a:solidFill>
              <a:srgbClr val="A6A6A6"/>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en-US" altLang="zh-CN"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P</a:t>
              </a:r>
              <a:endParaRPr lang="zh-CN" altLang="en-US"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47" name="椭圆"/>
            <p:cNvSpPr/>
            <p:nvPr/>
          </p:nvSpPr>
          <p:spPr>
            <a:xfrm>
              <a:off x="416559" y="4769274"/>
              <a:ext cx="672253" cy="651087"/>
            </a:xfrm>
            <a:prstGeom prst="ellipse">
              <a:avLst/>
            </a:prstGeom>
            <a:solidFill>
              <a:srgbClr val="A6A6A6"/>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en-US" altLang="zh-CN"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C</a:t>
              </a:r>
              <a:endParaRPr lang="zh-CN" altLang="en-US"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48" name="椭圆"/>
            <p:cNvSpPr/>
            <p:nvPr/>
          </p:nvSpPr>
          <p:spPr>
            <a:xfrm>
              <a:off x="416559" y="5442374"/>
              <a:ext cx="672253" cy="651087"/>
            </a:xfrm>
            <a:prstGeom prst="ellipse">
              <a:avLst/>
            </a:prstGeom>
            <a:solidFill>
              <a:srgbClr val="A6A6A6"/>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en-US" altLang="zh-CN"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a:t>
              </a:r>
              <a:endParaRPr lang="zh-CN" altLang="en-US"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953" name="组合"/>
            <p:cNvGrpSpPr/>
            <p:nvPr/>
          </p:nvGrpSpPr>
          <p:grpSpPr>
            <a:xfrm>
              <a:off x="4607560" y="1844887"/>
              <a:ext cx="6247552" cy="430106"/>
              <a:chOff x="4607560" y="1844887"/>
              <a:chExt cx="6247552" cy="430106"/>
            </a:xfrm>
          </p:grpSpPr>
          <p:cxnSp>
            <p:nvCxnSpPr>
              <p:cNvPr id="949" name="直线连接线"/>
              <p:cNvCxnSpPr>
                <a:stCxn id="915" idx="2"/>
                <a:endCxn id="916" idx="0"/>
              </p:cNvCxnSpPr>
              <p:nvPr/>
            </p:nvCxnSpPr>
            <p:spPr>
              <a:xfrm rot="21600000" flipH="1">
                <a:off x="4607560" y="1844887"/>
                <a:ext cx="2928620" cy="400473"/>
              </a:xfrm>
              <a:prstGeom prst="straightConnector1">
                <a:avLst/>
              </a:prstGeom>
              <a:noFill/>
              <a:ln w="6350" cap="flat" cmpd="sng">
                <a:solidFill>
                  <a:srgbClr val="A6A6A6"/>
                </a:solidFill>
                <a:prstDash val="solid"/>
                <a:round/>
                <a:tailEnd type="triangle" w="med" len="med"/>
              </a:ln>
            </p:spPr>
          </p:cxnSp>
          <p:cxnSp>
            <p:nvCxnSpPr>
              <p:cNvPr id="950" name="直线连接线"/>
              <p:cNvCxnSpPr>
                <a:stCxn id="915" idx="2"/>
                <a:endCxn id="917" idx="0"/>
              </p:cNvCxnSpPr>
              <p:nvPr/>
            </p:nvCxnSpPr>
            <p:spPr>
              <a:xfrm rot="21600000" flipH="1">
                <a:off x="6624320" y="1844887"/>
                <a:ext cx="911860" cy="420793"/>
              </a:xfrm>
              <a:prstGeom prst="straightConnector1">
                <a:avLst/>
              </a:prstGeom>
              <a:noFill/>
              <a:ln w="6350" cap="flat" cmpd="sng">
                <a:solidFill>
                  <a:srgbClr val="A6A6A6"/>
                </a:solidFill>
                <a:prstDash val="solid"/>
                <a:round/>
                <a:tailEnd type="triangle" w="med" len="med"/>
              </a:ln>
            </p:spPr>
          </p:cxnSp>
          <p:cxnSp>
            <p:nvCxnSpPr>
              <p:cNvPr id="951" name="直线连接线"/>
              <p:cNvCxnSpPr>
                <a:stCxn id="915" idx="2"/>
                <a:endCxn id="919" idx="0"/>
              </p:cNvCxnSpPr>
              <p:nvPr/>
            </p:nvCxnSpPr>
            <p:spPr>
              <a:xfrm>
                <a:off x="7536180" y="1844887"/>
                <a:ext cx="3318933" cy="400473"/>
              </a:xfrm>
              <a:prstGeom prst="straightConnector1">
                <a:avLst/>
              </a:prstGeom>
              <a:noFill/>
              <a:ln w="6350" cap="flat" cmpd="sng">
                <a:solidFill>
                  <a:srgbClr val="A6A6A6"/>
                </a:solidFill>
                <a:prstDash val="solid"/>
                <a:round/>
                <a:tailEnd type="triangle" w="med" len="med"/>
              </a:ln>
            </p:spPr>
          </p:cxnSp>
          <p:cxnSp>
            <p:nvCxnSpPr>
              <p:cNvPr id="952" name="直线连接线"/>
              <p:cNvCxnSpPr>
                <a:stCxn id="915" idx="2"/>
                <a:endCxn id="918" idx="0"/>
              </p:cNvCxnSpPr>
              <p:nvPr/>
            </p:nvCxnSpPr>
            <p:spPr>
              <a:xfrm>
                <a:off x="7536180" y="1844887"/>
                <a:ext cx="1279313" cy="430106"/>
              </a:xfrm>
              <a:prstGeom prst="straightConnector1">
                <a:avLst/>
              </a:prstGeom>
              <a:noFill/>
              <a:ln w="6350" cap="flat" cmpd="sng">
                <a:solidFill>
                  <a:srgbClr val="A6A6A6"/>
                </a:solidFill>
                <a:prstDash val="solid"/>
                <a:round/>
                <a:tailEnd type="triangle" w="med" len="med"/>
              </a:ln>
            </p:spPr>
          </p:cxnSp>
        </p:grpSp>
        <p:sp>
          <p:nvSpPr>
            <p:cNvPr id="954" name="右箭头"/>
            <p:cNvSpPr/>
            <p:nvPr/>
          </p:nvSpPr>
          <p:spPr>
            <a:xfrm>
              <a:off x="3249506" y="1541780"/>
              <a:ext cx="311573" cy="368300"/>
            </a:xfrm>
            <a:prstGeom prst="rightArrow">
              <a:avLst>
                <a:gd name="adj1" fmla="val 50000"/>
                <a:gd name="adj2" fmla="val 42298"/>
              </a:avLst>
            </a:prstGeom>
            <a:noFill/>
            <a:ln w="12700" cap="flat" cmpd="sng">
              <a:solidFill>
                <a:srgbClr val="A6A6A6"/>
              </a:solidFill>
              <a:prstDash val="solid"/>
              <a:round/>
            </a:ln>
          </p:spPr>
          <p:txBody>
            <a:bodyPr rtlCol="0" anchor="ctr"/>
            <a:lstStyle/>
            <a:p>
              <a:pPr algn="ctr"/>
            </a:p>
          </p:txBody>
        </p:sp>
        <p:sp>
          <p:nvSpPr>
            <p:cNvPr id="955" name="右箭头"/>
            <p:cNvSpPr/>
            <p:nvPr/>
          </p:nvSpPr>
          <p:spPr>
            <a:xfrm>
              <a:off x="3288453" y="2244514"/>
              <a:ext cx="311573" cy="368300"/>
            </a:xfrm>
            <a:prstGeom prst="rightArrow">
              <a:avLst>
                <a:gd name="adj1" fmla="val 50000"/>
                <a:gd name="adj2" fmla="val 42298"/>
              </a:avLst>
            </a:prstGeom>
            <a:noFill/>
            <a:ln w="12700" cap="flat" cmpd="sng">
              <a:solidFill>
                <a:srgbClr val="A6A6A6"/>
              </a:solidFill>
              <a:prstDash val="solid"/>
              <a:round/>
            </a:ln>
          </p:spPr>
          <p:txBody>
            <a:bodyPr rtlCol="0" anchor="ctr"/>
            <a:lstStyle/>
            <a:p>
              <a:pPr algn="ctr"/>
            </a:p>
          </p:txBody>
        </p:sp>
        <p:sp>
          <p:nvSpPr>
            <p:cNvPr id="956" name="右箭头"/>
            <p:cNvSpPr/>
            <p:nvPr/>
          </p:nvSpPr>
          <p:spPr>
            <a:xfrm>
              <a:off x="3268133" y="2921847"/>
              <a:ext cx="311573" cy="368300"/>
            </a:xfrm>
            <a:prstGeom prst="rightArrow">
              <a:avLst>
                <a:gd name="adj1" fmla="val 50000"/>
                <a:gd name="adj2" fmla="val 42298"/>
              </a:avLst>
            </a:prstGeom>
            <a:noFill/>
            <a:ln w="12700" cap="flat" cmpd="sng">
              <a:solidFill>
                <a:srgbClr val="A6A6A6"/>
              </a:solidFill>
              <a:prstDash val="solid"/>
              <a:round/>
            </a:ln>
          </p:spPr>
          <p:txBody>
            <a:bodyPr rtlCol="0" anchor="ctr"/>
            <a:lstStyle/>
            <a:p>
              <a:pPr algn="ctr"/>
            </a:p>
          </p:txBody>
        </p:sp>
        <p:sp>
          <p:nvSpPr>
            <p:cNvPr id="957" name="右箭头"/>
            <p:cNvSpPr/>
            <p:nvPr/>
          </p:nvSpPr>
          <p:spPr>
            <a:xfrm>
              <a:off x="3284219" y="3588174"/>
              <a:ext cx="311573" cy="368299"/>
            </a:xfrm>
            <a:prstGeom prst="rightArrow">
              <a:avLst>
                <a:gd name="adj1" fmla="val 50000"/>
                <a:gd name="adj2" fmla="val 42298"/>
              </a:avLst>
            </a:prstGeom>
            <a:noFill/>
            <a:ln w="12700" cap="flat" cmpd="sng">
              <a:solidFill>
                <a:srgbClr val="A6A6A6"/>
              </a:solidFill>
              <a:prstDash val="solid"/>
              <a:round/>
            </a:ln>
          </p:spPr>
          <p:txBody>
            <a:bodyPr rtlCol="0" anchor="ctr"/>
            <a:lstStyle/>
            <a:p>
              <a:pPr algn="ctr"/>
            </a:p>
          </p:txBody>
        </p:sp>
        <p:sp>
          <p:nvSpPr>
            <p:cNvPr id="958" name="右箭头"/>
            <p:cNvSpPr/>
            <p:nvPr/>
          </p:nvSpPr>
          <p:spPr>
            <a:xfrm>
              <a:off x="3249506" y="4268047"/>
              <a:ext cx="311573" cy="368300"/>
            </a:xfrm>
            <a:prstGeom prst="rightArrow">
              <a:avLst>
                <a:gd name="adj1" fmla="val 50000"/>
                <a:gd name="adj2" fmla="val 42298"/>
              </a:avLst>
            </a:prstGeom>
            <a:noFill/>
            <a:ln w="12700" cap="flat" cmpd="sng">
              <a:solidFill>
                <a:srgbClr val="A6A6A6"/>
              </a:solidFill>
              <a:prstDash val="solid"/>
              <a:round/>
            </a:ln>
          </p:spPr>
          <p:txBody>
            <a:bodyPr rtlCol="0" anchor="ctr"/>
            <a:lstStyle/>
            <a:p>
              <a:pPr algn="ctr"/>
            </a:p>
          </p:txBody>
        </p:sp>
        <p:sp>
          <p:nvSpPr>
            <p:cNvPr id="959" name="右箭头"/>
            <p:cNvSpPr/>
            <p:nvPr/>
          </p:nvSpPr>
          <p:spPr>
            <a:xfrm>
              <a:off x="3288453" y="4947920"/>
              <a:ext cx="311573" cy="368300"/>
            </a:xfrm>
            <a:prstGeom prst="rightArrow">
              <a:avLst>
                <a:gd name="adj1" fmla="val 50000"/>
                <a:gd name="adj2" fmla="val 42298"/>
              </a:avLst>
            </a:prstGeom>
            <a:noFill/>
            <a:ln w="12700" cap="flat" cmpd="sng">
              <a:solidFill>
                <a:srgbClr val="A6A6A6"/>
              </a:solidFill>
              <a:prstDash val="solid"/>
              <a:round/>
            </a:ln>
          </p:spPr>
          <p:txBody>
            <a:bodyPr rtlCol="0" anchor="ctr"/>
            <a:lstStyle/>
            <a:p>
              <a:pPr algn="ctr"/>
            </a:p>
          </p:txBody>
        </p:sp>
        <p:sp>
          <p:nvSpPr>
            <p:cNvPr id="960" name="右箭头"/>
            <p:cNvSpPr/>
            <p:nvPr/>
          </p:nvSpPr>
          <p:spPr>
            <a:xfrm>
              <a:off x="3284219" y="5593927"/>
              <a:ext cx="311573" cy="368300"/>
            </a:xfrm>
            <a:prstGeom prst="rightArrow">
              <a:avLst>
                <a:gd name="adj1" fmla="val 50000"/>
                <a:gd name="adj2" fmla="val 42298"/>
              </a:avLst>
            </a:prstGeom>
            <a:noFill/>
            <a:ln w="12700" cap="flat" cmpd="sng">
              <a:solidFill>
                <a:srgbClr val="A6A6A6"/>
              </a:solidFill>
              <a:prstDash val="solid"/>
              <a:round/>
            </a:ln>
          </p:spPr>
          <p:txBody>
            <a:bodyPr rtlCol="0" anchor="ctr"/>
            <a:lstStyle/>
            <a:p>
              <a:pPr algn="ctr"/>
            </a:p>
          </p:txBody>
        </p:sp>
        <p:sp>
          <p:nvSpPr>
            <p:cNvPr id="961" name="下箭头"/>
            <p:cNvSpPr/>
            <p:nvPr/>
          </p:nvSpPr>
          <p:spPr>
            <a:xfrm>
              <a:off x="1921933" y="2024380"/>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62" name="下箭头"/>
            <p:cNvSpPr/>
            <p:nvPr/>
          </p:nvSpPr>
          <p:spPr>
            <a:xfrm>
              <a:off x="1921933" y="2667000"/>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63" name="下箭头"/>
            <p:cNvSpPr/>
            <p:nvPr/>
          </p:nvSpPr>
          <p:spPr>
            <a:xfrm>
              <a:off x="1890606" y="3343487"/>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64" name="下箭头"/>
            <p:cNvSpPr/>
            <p:nvPr/>
          </p:nvSpPr>
          <p:spPr>
            <a:xfrm>
              <a:off x="1883833" y="4017433"/>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65" name="下箭头"/>
            <p:cNvSpPr/>
            <p:nvPr/>
          </p:nvSpPr>
          <p:spPr>
            <a:xfrm>
              <a:off x="1890606" y="4699847"/>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66" name="下箭头"/>
            <p:cNvSpPr/>
            <p:nvPr/>
          </p:nvSpPr>
          <p:spPr>
            <a:xfrm>
              <a:off x="1877906" y="5350088"/>
              <a:ext cx="672253" cy="183726"/>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矩形"/>
          <p:cNvSpPr/>
          <p:nvPr/>
        </p:nvSpPr>
        <p:spPr>
          <a:xfrm>
            <a:off x="563215" y="310309"/>
            <a:ext cx="306903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1、隐患排查与治理</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72" name="矩形"/>
          <p:cNvSpPr/>
          <p:nvPr/>
        </p:nvSpPr>
        <p:spPr>
          <a:xfrm>
            <a:off x="563034" y="1100668"/>
            <a:ext cx="2965873"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事故隐患排查治理程序</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000" name="组合"/>
          <p:cNvGrpSpPr/>
          <p:nvPr/>
        </p:nvGrpSpPr>
        <p:grpSpPr>
          <a:xfrm>
            <a:off x="966047" y="1641687"/>
            <a:ext cx="10464800" cy="4898813"/>
            <a:chOff x="966047" y="1641687"/>
            <a:chExt cx="10464800" cy="4898813"/>
          </a:xfrm>
        </p:grpSpPr>
        <p:sp>
          <p:nvSpPr>
            <p:cNvPr id="973" name="矩形"/>
            <p:cNvSpPr/>
            <p:nvPr/>
          </p:nvSpPr>
          <p:spPr>
            <a:xfrm>
              <a:off x="2201333" y="1784773"/>
              <a:ext cx="3263900"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编制完善隐患排查治理制度</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74" name="矩形"/>
            <p:cNvSpPr/>
            <p:nvPr/>
          </p:nvSpPr>
          <p:spPr>
            <a:xfrm>
              <a:off x="2185247" y="2382520"/>
              <a:ext cx="3263899"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明确隐患排查依据</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75" name="矩形"/>
            <p:cNvSpPr/>
            <p:nvPr/>
          </p:nvSpPr>
          <p:spPr>
            <a:xfrm>
              <a:off x="2212340" y="2948093"/>
              <a:ext cx="3263900"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选定隐患排查方法</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76" name="矩形"/>
            <p:cNvSpPr/>
            <p:nvPr/>
          </p:nvSpPr>
          <p:spPr>
            <a:xfrm>
              <a:off x="2185247" y="3499273"/>
              <a:ext cx="3279986"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实施隐患排查</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77" name="矩形"/>
            <p:cNvSpPr/>
            <p:nvPr/>
          </p:nvSpPr>
          <p:spPr>
            <a:xfrm>
              <a:off x="4038600" y="4057227"/>
              <a:ext cx="2221653" cy="6629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编制较大以上事故隐患整改方案</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78" name="矩形"/>
            <p:cNvSpPr/>
            <p:nvPr/>
          </p:nvSpPr>
          <p:spPr>
            <a:xfrm>
              <a:off x="1446107" y="4057227"/>
              <a:ext cx="2015913" cy="6629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下发隐患整改通知单</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79" name="矩形"/>
            <p:cNvSpPr/>
            <p:nvPr/>
          </p:nvSpPr>
          <p:spPr>
            <a:xfrm>
              <a:off x="2185247" y="4986867"/>
              <a:ext cx="3279986"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隐患整改效果验证</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80" name="矩形"/>
            <p:cNvSpPr/>
            <p:nvPr/>
          </p:nvSpPr>
          <p:spPr>
            <a:xfrm>
              <a:off x="2201333" y="5516033"/>
              <a:ext cx="3263900" cy="386714"/>
            </a:xfrm>
            <a:prstGeom prst="rect">
              <a:avLst/>
            </a:prstGeom>
            <a:solidFill>
              <a:srgbClr val="C00000"/>
            </a:solidFill>
            <a:ln w="9525" cap="flat" cmpd="sng">
              <a:solidFill>
                <a:srgbClr val="5B9BD5"/>
              </a:solid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隐患整改销号</a:t>
              </a:r>
              <a:endPar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81" name="矩形"/>
            <p:cNvSpPr/>
            <p:nvPr/>
          </p:nvSpPr>
          <p:spPr>
            <a:xfrm>
              <a:off x="2201333" y="6075680"/>
              <a:ext cx="3263900"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隐患排查治理档案</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82" name="圆角矩形"/>
            <p:cNvSpPr/>
            <p:nvPr/>
          </p:nvSpPr>
          <p:spPr>
            <a:xfrm>
              <a:off x="6808047" y="1784773"/>
              <a:ext cx="3778673" cy="428413"/>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明确职责及要求</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83" name="圆角矩形"/>
            <p:cNvSpPr/>
            <p:nvPr/>
          </p:nvSpPr>
          <p:spPr>
            <a:xfrm>
              <a:off x="6808047" y="2396913"/>
              <a:ext cx="3819313" cy="428413"/>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收集、整理法规及标准规范</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84" name="圆角矩形"/>
            <p:cNvSpPr/>
            <p:nvPr/>
          </p:nvSpPr>
          <p:spPr>
            <a:xfrm>
              <a:off x="6802967" y="2987887"/>
              <a:ext cx="3798993" cy="392006"/>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分专业、分区域、分层次</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85" name="圆角矩形"/>
            <p:cNvSpPr/>
            <p:nvPr/>
          </p:nvSpPr>
          <p:spPr>
            <a:xfrm>
              <a:off x="6833446" y="3527214"/>
              <a:ext cx="3768513" cy="428413"/>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编制隐患信息统计表</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86" name="下箭头"/>
            <p:cNvSpPr/>
            <p:nvPr/>
          </p:nvSpPr>
          <p:spPr>
            <a:xfrm>
              <a:off x="3556847" y="2230120"/>
              <a:ext cx="575733" cy="126999"/>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87" name="下箭头"/>
            <p:cNvSpPr/>
            <p:nvPr/>
          </p:nvSpPr>
          <p:spPr>
            <a:xfrm>
              <a:off x="3529753" y="2808393"/>
              <a:ext cx="575733" cy="126999"/>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88" name="下箭头"/>
            <p:cNvSpPr/>
            <p:nvPr/>
          </p:nvSpPr>
          <p:spPr>
            <a:xfrm>
              <a:off x="3544993" y="3374814"/>
              <a:ext cx="575733" cy="126999"/>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89" name="下箭头"/>
            <p:cNvSpPr/>
            <p:nvPr/>
          </p:nvSpPr>
          <p:spPr>
            <a:xfrm>
              <a:off x="2454486" y="3907367"/>
              <a:ext cx="575733" cy="111760"/>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90" name="下箭头"/>
            <p:cNvSpPr/>
            <p:nvPr/>
          </p:nvSpPr>
          <p:spPr>
            <a:xfrm>
              <a:off x="4572847" y="3929380"/>
              <a:ext cx="575733" cy="111760"/>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91" name="左大括号"/>
            <p:cNvSpPr/>
            <p:nvPr/>
          </p:nvSpPr>
          <p:spPr>
            <a:xfrm rot="16200000">
              <a:off x="3707553" y="3178387"/>
              <a:ext cx="222673" cy="3281679"/>
            </a:xfrm>
            <a:prstGeom prst="leftBrace">
              <a:avLst>
                <a:gd name="adj1" fmla="val 122813"/>
                <a:gd name="adj2" fmla="val 50000"/>
              </a:avLst>
            </a:prstGeom>
            <a:noFill/>
            <a:ln w="6350" cap="flat" cmpd="sng">
              <a:solidFill>
                <a:srgbClr val="A6A6A6"/>
              </a:solidFill>
              <a:prstDash val="solid"/>
              <a:round/>
            </a:ln>
          </p:spPr>
          <p:txBody>
            <a:bodyPr rtlCol="0" anchor="ctr"/>
            <a:lstStyle/>
            <a:p>
              <a:pPr algn="ctr"/>
            </a:p>
          </p:txBody>
        </p:sp>
        <p:sp>
          <p:nvSpPr>
            <p:cNvPr id="992" name="下箭头"/>
            <p:cNvSpPr/>
            <p:nvPr/>
          </p:nvSpPr>
          <p:spPr>
            <a:xfrm>
              <a:off x="3450167" y="5353473"/>
              <a:ext cx="575733" cy="162560"/>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93" name="下箭头"/>
            <p:cNvSpPr/>
            <p:nvPr/>
          </p:nvSpPr>
          <p:spPr>
            <a:xfrm>
              <a:off x="3450167" y="5916507"/>
              <a:ext cx="575733" cy="162559"/>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994" name="右箭头"/>
            <p:cNvSpPr/>
            <p:nvPr/>
          </p:nvSpPr>
          <p:spPr>
            <a:xfrm rot="10800000">
              <a:off x="5710767" y="1866900"/>
              <a:ext cx="863599" cy="264160"/>
            </a:xfrm>
            <a:prstGeom prst="rightArrow">
              <a:avLst>
                <a:gd name="adj1" fmla="val 50000"/>
                <a:gd name="adj2" fmla="val 48735"/>
              </a:avLst>
            </a:prstGeom>
            <a:noFill/>
            <a:ln w="12700" cap="flat" cmpd="sng">
              <a:solidFill>
                <a:srgbClr val="A6A6A6"/>
              </a:solidFill>
              <a:prstDash val="solid"/>
              <a:round/>
            </a:ln>
          </p:spPr>
          <p:txBody>
            <a:bodyPr rtlCol="0" anchor="ctr"/>
            <a:lstStyle/>
            <a:p>
              <a:pPr algn="ctr"/>
            </a:p>
          </p:txBody>
        </p:sp>
        <p:sp>
          <p:nvSpPr>
            <p:cNvPr id="995" name="右箭头"/>
            <p:cNvSpPr/>
            <p:nvPr/>
          </p:nvSpPr>
          <p:spPr>
            <a:xfrm rot="10800000">
              <a:off x="5692987" y="2479040"/>
              <a:ext cx="863599" cy="264160"/>
            </a:xfrm>
            <a:prstGeom prst="rightArrow">
              <a:avLst>
                <a:gd name="adj1" fmla="val 50000"/>
                <a:gd name="adj2" fmla="val 48735"/>
              </a:avLst>
            </a:prstGeom>
            <a:noFill/>
            <a:ln w="12700" cap="flat" cmpd="sng">
              <a:solidFill>
                <a:srgbClr val="A6A6A6"/>
              </a:solidFill>
              <a:prstDash val="solid"/>
              <a:round/>
            </a:ln>
          </p:spPr>
          <p:txBody>
            <a:bodyPr rtlCol="0" anchor="ctr"/>
            <a:lstStyle/>
            <a:p>
              <a:pPr algn="ctr"/>
            </a:p>
          </p:txBody>
        </p:sp>
        <p:sp>
          <p:nvSpPr>
            <p:cNvPr id="996" name="右箭头"/>
            <p:cNvSpPr/>
            <p:nvPr/>
          </p:nvSpPr>
          <p:spPr>
            <a:xfrm rot="10800000">
              <a:off x="5724313" y="3052233"/>
              <a:ext cx="863600" cy="264160"/>
            </a:xfrm>
            <a:prstGeom prst="rightArrow">
              <a:avLst>
                <a:gd name="adj1" fmla="val 50000"/>
                <a:gd name="adj2" fmla="val 48735"/>
              </a:avLst>
            </a:prstGeom>
            <a:noFill/>
            <a:ln w="12700" cap="flat" cmpd="sng">
              <a:solidFill>
                <a:srgbClr val="A6A6A6"/>
              </a:solidFill>
              <a:prstDash val="solid"/>
              <a:round/>
            </a:ln>
          </p:spPr>
          <p:txBody>
            <a:bodyPr rtlCol="0" anchor="ctr"/>
            <a:lstStyle/>
            <a:p>
              <a:pPr algn="ctr"/>
            </a:p>
          </p:txBody>
        </p:sp>
        <p:sp>
          <p:nvSpPr>
            <p:cNvPr id="997" name="右箭头"/>
            <p:cNvSpPr/>
            <p:nvPr/>
          </p:nvSpPr>
          <p:spPr>
            <a:xfrm rot="10800000">
              <a:off x="5692987" y="3610187"/>
              <a:ext cx="863599" cy="264160"/>
            </a:xfrm>
            <a:prstGeom prst="rightArrow">
              <a:avLst>
                <a:gd name="adj1" fmla="val 50000"/>
                <a:gd name="adj2" fmla="val 48735"/>
              </a:avLst>
            </a:prstGeom>
            <a:noFill/>
            <a:ln w="12700" cap="flat" cmpd="sng">
              <a:solidFill>
                <a:srgbClr val="A6A6A6"/>
              </a:solidFill>
              <a:prstDash val="solid"/>
              <a:round/>
            </a:ln>
          </p:spPr>
          <p:txBody>
            <a:bodyPr rtlCol="0" anchor="ctr"/>
            <a:lstStyle/>
            <a:p>
              <a:pPr algn="ctr"/>
            </a:p>
          </p:txBody>
        </p:sp>
        <p:sp>
          <p:nvSpPr>
            <p:cNvPr id="998" name="圆角矩形"/>
            <p:cNvSpPr/>
            <p:nvPr/>
          </p:nvSpPr>
          <p:spPr>
            <a:xfrm>
              <a:off x="966047" y="1641687"/>
              <a:ext cx="10464800" cy="4898813"/>
            </a:xfrm>
            <a:prstGeom prst="roundRect">
              <a:avLst>
                <a:gd name="adj" fmla="val 16666"/>
              </a:avLst>
            </a:prstGeom>
            <a:noFill/>
            <a:ln w="12700" cap="flat" cmpd="sng">
              <a:solidFill>
                <a:srgbClr val="A6A6A6"/>
              </a:solidFill>
              <a:prstDash val="lgDash"/>
              <a:round/>
            </a:ln>
          </p:spPr>
          <p:txBody>
            <a:bodyPr rtlCol="0" anchor="ctr"/>
            <a:lstStyle/>
            <a:p>
              <a:pPr algn="ctr"/>
            </a:p>
          </p:txBody>
        </p:sp>
        <p:sp>
          <p:nvSpPr>
            <p:cNvPr id="999" name="矩形"/>
            <p:cNvSpPr/>
            <p:nvPr/>
          </p:nvSpPr>
          <p:spPr>
            <a:xfrm>
              <a:off x="6833446" y="4819226"/>
              <a:ext cx="3445934"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400"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形成闭环</a:t>
              </a:r>
              <a:endParaRPr lang="zh-CN" altLang="en-US" sz="2400"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031" name="组合"/>
          <p:cNvGrpSpPr/>
          <p:nvPr/>
        </p:nvGrpSpPr>
        <p:grpSpPr>
          <a:xfrm>
            <a:off x="811953" y="1496061"/>
            <a:ext cx="10608732" cy="4566073"/>
            <a:chOff x="811953" y="1496061"/>
            <a:chExt cx="10608732" cy="4566073"/>
          </a:xfrm>
        </p:grpSpPr>
        <p:sp>
          <p:nvSpPr>
            <p:cNvPr id="1005" name="矩形"/>
            <p:cNvSpPr/>
            <p:nvPr/>
          </p:nvSpPr>
          <p:spPr>
            <a:xfrm>
              <a:off x="1015154" y="1558714"/>
              <a:ext cx="1602740" cy="662940"/>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风险辨识与评估</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06" name="矩形"/>
            <p:cNvSpPr/>
            <p:nvPr/>
          </p:nvSpPr>
          <p:spPr>
            <a:xfrm>
              <a:off x="3285914" y="1558714"/>
              <a:ext cx="1562946" cy="662940"/>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制定风险控制措施</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07" name="矩形"/>
            <p:cNvSpPr/>
            <p:nvPr/>
          </p:nvSpPr>
          <p:spPr>
            <a:xfrm>
              <a:off x="5498254" y="1558714"/>
              <a:ext cx="1296246" cy="662940"/>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实施风险控制</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08" name="右箭头"/>
            <p:cNvSpPr/>
            <p:nvPr/>
          </p:nvSpPr>
          <p:spPr>
            <a:xfrm>
              <a:off x="2732194" y="1573107"/>
              <a:ext cx="480059" cy="672253"/>
            </a:xfrm>
            <a:prstGeom prst="rightArrow">
              <a:avLst>
                <a:gd name="adj1" fmla="val 50000"/>
                <a:gd name="adj2" fmla="val 35705"/>
              </a:avLst>
            </a:prstGeom>
            <a:noFill/>
            <a:ln w="12700" cap="flat" cmpd="sng">
              <a:solidFill>
                <a:srgbClr val="A6A6A6"/>
              </a:solidFill>
              <a:prstDash val="solid"/>
              <a:round/>
            </a:ln>
          </p:spPr>
          <p:txBody>
            <a:bodyPr rtlCol="0" anchor="ctr"/>
            <a:lstStyle/>
            <a:p>
              <a:pPr algn="ctr"/>
            </a:p>
          </p:txBody>
        </p:sp>
        <p:sp>
          <p:nvSpPr>
            <p:cNvPr id="1009" name="右箭头"/>
            <p:cNvSpPr/>
            <p:nvPr/>
          </p:nvSpPr>
          <p:spPr>
            <a:xfrm>
              <a:off x="4926753" y="1590887"/>
              <a:ext cx="469900" cy="672253"/>
            </a:xfrm>
            <a:prstGeom prst="rightArrow">
              <a:avLst>
                <a:gd name="adj1" fmla="val 50000"/>
                <a:gd name="adj2" fmla="val 34949"/>
              </a:avLst>
            </a:prstGeom>
            <a:noFill/>
            <a:ln w="12700" cap="flat" cmpd="sng">
              <a:solidFill>
                <a:srgbClr val="A6A6A6"/>
              </a:solidFill>
              <a:prstDash val="solid"/>
              <a:round/>
            </a:ln>
          </p:spPr>
          <p:txBody>
            <a:bodyPr rtlCol="0" anchor="ctr"/>
            <a:lstStyle/>
            <a:p>
              <a:pPr algn="ctr"/>
            </a:p>
          </p:txBody>
        </p:sp>
        <p:sp>
          <p:nvSpPr>
            <p:cNvPr id="1010" name="矩形"/>
            <p:cNvSpPr/>
            <p:nvPr/>
          </p:nvSpPr>
          <p:spPr>
            <a:xfrm>
              <a:off x="7616614" y="1558714"/>
              <a:ext cx="1424093" cy="662940"/>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事故隐患排查</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11" name="右箭头"/>
            <p:cNvSpPr/>
            <p:nvPr/>
          </p:nvSpPr>
          <p:spPr>
            <a:xfrm rot="10800000">
              <a:off x="6939280" y="1590887"/>
              <a:ext cx="575733" cy="672253"/>
            </a:xfrm>
            <a:prstGeom prst="rightArrow">
              <a:avLst>
                <a:gd name="adj1" fmla="val 50000"/>
                <a:gd name="adj2" fmla="val 42821"/>
              </a:avLst>
            </a:prstGeom>
            <a:noFill/>
            <a:ln w="12700" cap="flat" cmpd="sng">
              <a:solidFill>
                <a:srgbClr val="C00000"/>
              </a:solidFill>
              <a:prstDash val="solid"/>
              <a:round/>
            </a:ln>
          </p:spPr>
          <p:txBody>
            <a:bodyPr rtlCol="0" anchor="ctr"/>
            <a:lstStyle/>
            <a:p>
              <a:pPr algn="ctr"/>
            </a:p>
          </p:txBody>
        </p:sp>
        <p:sp>
          <p:nvSpPr>
            <p:cNvPr id="1012" name="矩形"/>
            <p:cNvSpPr/>
            <p:nvPr/>
          </p:nvSpPr>
          <p:spPr>
            <a:xfrm>
              <a:off x="9597813" y="1496061"/>
              <a:ext cx="1632373" cy="72009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1" i="0" u="none" strike="noStrike" kern="1200" cap="none" spc="0" baseline="0">
                  <a:solidFill>
                    <a:srgbClr val="7F7F7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措施缺陷</a:t>
              </a:r>
              <a:endParaRPr lang="en-US" altLang="zh-CN" sz="2135" b="1" i="0" u="none" strike="noStrike" kern="1200" cap="none" spc="0" baseline="0">
                <a:solidFill>
                  <a:srgbClr val="7F7F7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00000"/>
                </a:lnSpc>
                <a:spcBef>
                  <a:spcPts val="0"/>
                </a:spcBef>
                <a:spcAft>
                  <a:spcPts val="0"/>
                </a:spcAft>
                <a:buNone/>
              </a:pPr>
              <a:r>
                <a:rPr lang="zh-CN" altLang="en-US" sz="2135" b="1" i="0" u="none" strike="noStrike" kern="1200" cap="none" spc="0" baseline="0">
                  <a:solidFill>
                    <a:srgbClr val="7F7F7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过程缺陷</a:t>
              </a:r>
              <a:endParaRPr lang="zh-CN" altLang="en-US" sz="2135" b="1" i="0" u="none" strike="noStrike" kern="1200" cap="none" spc="0" baseline="0">
                <a:solidFill>
                  <a:srgbClr val="7F7F7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13" name="下箭头"/>
            <p:cNvSpPr/>
            <p:nvPr/>
          </p:nvSpPr>
          <p:spPr>
            <a:xfrm>
              <a:off x="7964593" y="2404534"/>
              <a:ext cx="767926" cy="340360"/>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1014" name="矩形"/>
            <p:cNvSpPr/>
            <p:nvPr/>
          </p:nvSpPr>
          <p:spPr>
            <a:xfrm>
              <a:off x="986367" y="2821094"/>
              <a:ext cx="10243820" cy="767926"/>
            </a:xfrm>
            <a:prstGeom prst="rect">
              <a:avLst/>
            </a:prstGeom>
            <a:solidFill>
              <a:srgbClr val="40404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隐患管理与治理</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15" name="矩形"/>
            <p:cNvSpPr/>
            <p:nvPr/>
          </p:nvSpPr>
          <p:spPr>
            <a:xfrm>
              <a:off x="938953" y="4113108"/>
              <a:ext cx="1353820" cy="662940"/>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登记分级管理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16" name="矩形"/>
            <p:cNvSpPr/>
            <p:nvPr/>
          </p:nvSpPr>
          <p:spPr>
            <a:xfrm>
              <a:off x="975360" y="5682827"/>
              <a:ext cx="1706880" cy="379307"/>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定责任</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17" name="矩形"/>
            <p:cNvSpPr/>
            <p:nvPr/>
          </p:nvSpPr>
          <p:spPr>
            <a:xfrm>
              <a:off x="2880360" y="5682827"/>
              <a:ext cx="1706033" cy="379307"/>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定措施</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18" name="矩形"/>
            <p:cNvSpPr/>
            <p:nvPr/>
          </p:nvSpPr>
          <p:spPr>
            <a:xfrm>
              <a:off x="4787053" y="5682827"/>
              <a:ext cx="1651847" cy="379307"/>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定资金</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19" name="矩形"/>
            <p:cNvSpPr/>
            <p:nvPr/>
          </p:nvSpPr>
          <p:spPr>
            <a:xfrm>
              <a:off x="6679354" y="5682827"/>
              <a:ext cx="1636607" cy="379307"/>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定时限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0" name="矩形"/>
            <p:cNvSpPr/>
            <p:nvPr/>
          </p:nvSpPr>
          <p:spPr>
            <a:xfrm>
              <a:off x="8530168" y="5682827"/>
              <a:ext cx="1687406" cy="379307"/>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定应急</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1" name="矩形"/>
            <p:cNvSpPr/>
            <p:nvPr/>
          </p:nvSpPr>
          <p:spPr>
            <a:xfrm>
              <a:off x="3192780" y="4091940"/>
              <a:ext cx="1353820" cy="662940"/>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实施隐患治理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2" name="矩形"/>
            <p:cNvSpPr/>
            <p:nvPr/>
          </p:nvSpPr>
          <p:spPr>
            <a:xfrm>
              <a:off x="5460154" y="4081781"/>
              <a:ext cx="1353820" cy="662939"/>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验证治理效果</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3" name="矩形"/>
            <p:cNvSpPr/>
            <p:nvPr/>
          </p:nvSpPr>
          <p:spPr>
            <a:xfrm>
              <a:off x="7715674" y="4080934"/>
              <a:ext cx="1353820" cy="662939"/>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重大隐患销号</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4" name="矩形"/>
            <p:cNvSpPr/>
            <p:nvPr/>
          </p:nvSpPr>
          <p:spPr>
            <a:xfrm>
              <a:off x="9994054" y="4101254"/>
              <a:ext cx="1353820" cy="662939"/>
            </a:xfrm>
            <a:prstGeom prst="rect">
              <a:avLst/>
            </a:prstGeom>
            <a:solidFill>
              <a:srgbClr val="C0000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隐患建档管理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5" name="等腰三角形"/>
            <p:cNvSpPr/>
            <p:nvPr/>
          </p:nvSpPr>
          <p:spPr>
            <a:xfrm rot="10800000">
              <a:off x="811953" y="3716868"/>
              <a:ext cx="10608732" cy="287866"/>
            </a:xfrm>
            <a:prstGeom prst="triangle">
              <a:avLst>
                <a:gd name="adj" fmla="val 50000"/>
              </a:avLst>
            </a:prstGeom>
            <a:noFill/>
            <a:ln w="12700" cap="flat" cmpd="sng">
              <a:solidFill>
                <a:srgbClr val="A6A6A6"/>
              </a:solidFill>
              <a:prstDash val="sysDash"/>
              <a:round/>
            </a:ln>
          </p:spPr>
          <p:txBody>
            <a:bodyPr rtlCol="0" anchor="ctr"/>
            <a:lstStyle/>
            <a:p>
              <a:pPr algn="ctr"/>
            </a:p>
          </p:txBody>
        </p:sp>
        <p:sp>
          <p:nvSpPr>
            <p:cNvPr id="1026" name="右箭头"/>
            <p:cNvSpPr/>
            <p:nvPr/>
          </p:nvSpPr>
          <p:spPr>
            <a:xfrm>
              <a:off x="2457027" y="4113108"/>
              <a:ext cx="596053" cy="672253"/>
            </a:xfrm>
            <a:prstGeom prst="rightArrow">
              <a:avLst>
                <a:gd name="adj1" fmla="val 50000"/>
                <a:gd name="adj2" fmla="val 44332"/>
              </a:avLst>
            </a:prstGeom>
            <a:noFill/>
            <a:ln w="12700" cap="flat" cmpd="sng">
              <a:solidFill>
                <a:srgbClr val="A6A6A6"/>
              </a:solidFill>
              <a:prstDash val="solid"/>
              <a:round/>
            </a:ln>
          </p:spPr>
          <p:txBody>
            <a:bodyPr rtlCol="0" anchor="ctr"/>
            <a:lstStyle/>
            <a:p>
              <a:pPr algn="ctr"/>
            </a:p>
          </p:txBody>
        </p:sp>
        <p:sp>
          <p:nvSpPr>
            <p:cNvPr id="1027" name="右箭头"/>
            <p:cNvSpPr/>
            <p:nvPr/>
          </p:nvSpPr>
          <p:spPr>
            <a:xfrm>
              <a:off x="4724401" y="4135121"/>
              <a:ext cx="596053" cy="672253"/>
            </a:xfrm>
            <a:prstGeom prst="rightArrow">
              <a:avLst>
                <a:gd name="adj1" fmla="val 50000"/>
                <a:gd name="adj2" fmla="val 44332"/>
              </a:avLst>
            </a:prstGeom>
            <a:noFill/>
            <a:ln w="12700" cap="flat" cmpd="sng">
              <a:solidFill>
                <a:srgbClr val="A6A6A6"/>
              </a:solidFill>
              <a:prstDash val="solid"/>
              <a:round/>
            </a:ln>
          </p:spPr>
          <p:txBody>
            <a:bodyPr rtlCol="0" anchor="ctr"/>
            <a:lstStyle/>
            <a:p>
              <a:pPr algn="ctr"/>
            </a:p>
          </p:txBody>
        </p:sp>
        <p:sp>
          <p:nvSpPr>
            <p:cNvPr id="1028" name="右箭头"/>
            <p:cNvSpPr/>
            <p:nvPr/>
          </p:nvSpPr>
          <p:spPr>
            <a:xfrm>
              <a:off x="6979074" y="4122421"/>
              <a:ext cx="596053" cy="672253"/>
            </a:xfrm>
            <a:prstGeom prst="rightArrow">
              <a:avLst>
                <a:gd name="adj1" fmla="val 50000"/>
                <a:gd name="adj2" fmla="val 44332"/>
              </a:avLst>
            </a:prstGeom>
            <a:noFill/>
            <a:ln w="12700" cap="flat" cmpd="sng">
              <a:solidFill>
                <a:srgbClr val="A6A6A6"/>
              </a:solidFill>
              <a:prstDash val="solid"/>
              <a:round/>
            </a:ln>
          </p:spPr>
          <p:txBody>
            <a:bodyPr rtlCol="0" anchor="ctr"/>
            <a:lstStyle/>
            <a:p>
              <a:pPr algn="ctr"/>
            </a:p>
          </p:txBody>
        </p:sp>
        <p:sp>
          <p:nvSpPr>
            <p:cNvPr id="1029" name="右箭头"/>
            <p:cNvSpPr/>
            <p:nvPr/>
          </p:nvSpPr>
          <p:spPr>
            <a:xfrm>
              <a:off x="9221894" y="4113108"/>
              <a:ext cx="596052" cy="672253"/>
            </a:xfrm>
            <a:prstGeom prst="rightArrow">
              <a:avLst>
                <a:gd name="adj1" fmla="val 50000"/>
                <a:gd name="adj2" fmla="val 44332"/>
              </a:avLst>
            </a:prstGeom>
            <a:noFill/>
            <a:ln w="12700" cap="flat" cmpd="sng">
              <a:solidFill>
                <a:srgbClr val="A6A6A6"/>
              </a:solidFill>
              <a:prstDash val="solid"/>
              <a:round/>
            </a:ln>
          </p:spPr>
          <p:txBody>
            <a:bodyPr rtlCol="0" anchor="ctr"/>
            <a:lstStyle/>
            <a:p>
              <a:pPr algn="ctr"/>
            </a:p>
          </p:txBody>
        </p:sp>
        <p:sp>
          <p:nvSpPr>
            <p:cNvPr id="1030" name="左大括号"/>
            <p:cNvSpPr/>
            <p:nvPr/>
          </p:nvSpPr>
          <p:spPr>
            <a:xfrm rot="5400000">
              <a:off x="5262880" y="1522307"/>
              <a:ext cx="575733" cy="7645400"/>
            </a:xfrm>
            <a:prstGeom prst="leftBrace">
              <a:avLst>
                <a:gd name="adj1" fmla="val 8299"/>
                <a:gd name="adj2" fmla="val 72398"/>
              </a:avLst>
            </a:prstGeom>
            <a:noFill/>
            <a:ln w="6350" cap="flat" cmpd="sng">
              <a:solidFill>
                <a:srgbClr val="A6A6A6"/>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36" name="矩形"/>
          <p:cNvSpPr/>
          <p:nvPr/>
        </p:nvSpPr>
        <p:spPr>
          <a:xfrm>
            <a:off x="563034" y="1068493"/>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第一步：  编制隐患排查清单与治理依据</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37" name="矩形"/>
          <p:cNvSpPr/>
          <p:nvPr/>
        </p:nvSpPr>
        <p:spPr>
          <a:xfrm>
            <a:off x="563034" y="1498600"/>
            <a:ext cx="10828021" cy="97726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en-US" altLang="zh-CN" sz="20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1、将风险分级管控过程中的“典型控制措施”变成清单中“隐患排查标准”。</a:t>
            </a:r>
            <a:endParaRPr lang="en-US" altLang="zh-CN" sz="20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50000"/>
              </a:lnSpc>
              <a:spcBef>
                <a:spcPts val="0"/>
              </a:spcBef>
              <a:spcAft>
                <a:spcPts val="0"/>
              </a:spcAft>
              <a:buNone/>
            </a:pPr>
            <a:r>
              <a:rPr lang="en-US" altLang="zh-CN" sz="20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2、将法律法规标准转换为依据</a:t>
            </a:r>
            <a:endParaRPr lang="zh-CN" altLang="en-US" sz="20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38" name="矩形"/>
          <p:cNvSpPr/>
          <p:nvPr/>
        </p:nvSpPr>
        <p:spPr>
          <a:xfrm>
            <a:off x="4929718" y="2784687"/>
            <a:ext cx="2332566"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隐患排查清单样表</a:t>
            </a:r>
            <a:endParaRPr lang="zh-CN" altLang="en-US" sz="20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39" name="矩形"/>
          <p:cNvSpPr/>
          <p:nvPr/>
        </p:nvSpPr>
        <p:spPr>
          <a:xfrm>
            <a:off x="789941" y="3264747"/>
            <a:ext cx="1457113"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单位名称：</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1040" name="表格"/>
          <p:cNvGraphicFramePr>
            <a:graphicFrameLocks noGrp="1"/>
          </p:cNvGraphicFramePr>
          <p:nvPr/>
        </p:nvGraphicFramePr>
        <p:xfrm>
          <a:off x="787401" y="3691467"/>
          <a:ext cx="10801084" cy="2330018"/>
        </p:xfrm>
        <a:graphic>
          <a:graphicData uri="http://schemas.openxmlformats.org/drawingml/2006/table">
            <a:tbl>
              <a:tblPr bandRow="1">
                <a:noFill/>
              </a:tblPr>
              <a:tblGrid>
                <a:gridCol w="767905"/>
                <a:gridCol w="2400287"/>
                <a:gridCol w="1728025"/>
                <a:gridCol w="1247965"/>
                <a:gridCol w="1344485"/>
                <a:gridCol w="1247965"/>
                <a:gridCol w="1212405"/>
                <a:gridCol w="804316"/>
              </a:tblGrid>
              <a:tr h="673100">
                <a:tc>
                  <a:txBody>
                    <a:bodyPr/>
                    <a:lstStyle/>
                    <a:p>
                      <a:pPr marL="0" indent="0" algn="ctr" eaLnBrk="1" latinLnBrk="0" hangingPunct="1">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序号</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排查范围</a:t>
                      </a:r>
                      <a:endParaRPr lang="en-US" altLang="zh-CN"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eaLnBrk="1" latinLnBrk="0" hangingPunct="1">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（区域、部位、场所）</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隐患排查标准</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排查方法</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排查周期</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隐患等级</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责任划分</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c>
                  <a:txBody>
                    <a:bodyPr/>
                    <a:lstStyle/>
                    <a:p>
                      <a:pPr marL="0" indent="0" algn="ctr" eaLnBrk="1" latinLnBrk="0" hangingPunct="1">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备注</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C00000"/>
                    </a:solidFill>
                  </a:tcPr>
                </a:tc>
              </a:tr>
              <a:tr h="414020">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r h="414020">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r>
              <a:tr h="414858">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1E1E1"/>
                    </a:solidFill>
                  </a:tcPr>
                </a:tc>
              </a:tr>
              <a:tr h="414020">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c>
                  <a:txBody>
                    <a:bodyPr/>
                    <a:lstStyle/>
                    <a:p>
                      <a:pPr marL="0" indent="0" algn="l" eaLnBrk="1" latinLnBrk="0" hangingPunct="1">
                        <a:lnSpc>
                          <a:spcPct val="100000"/>
                        </a:lnSpc>
                        <a:spcBef>
                          <a:spcPts val="0"/>
                        </a:spcBef>
                        <a:spcAft>
                          <a:spcPts val="0"/>
                        </a:spcAft>
                        <a:buNone/>
                      </a:pPr>
                      <a:endParaRPr lang="zh-CN" altLang="en-US" sz="19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F0F0F0"/>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45"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第二步： 选定隐患排查方法</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46" name="矩形"/>
          <p:cNvSpPr/>
          <p:nvPr/>
        </p:nvSpPr>
        <p:spPr>
          <a:xfrm>
            <a:off x="7043421" y="2733887"/>
            <a:ext cx="3094567" cy="1805939"/>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20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作业危险分析法</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安全检查表法</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安全标准化法</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47" name="曲线"/>
          <p:cNvSpPr/>
          <p:nvPr/>
        </p:nvSpPr>
        <p:spPr>
          <a:xfrm flipH="1">
            <a:off x="2715261" y="2114974"/>
            <a:ext cx="2219113" cy="2501053"/>
          </a:xfrm>
          <a:custGeom>
            <a:avLst/>
            <a:gdLst>
              <a:gd name="T1" fmla="*/ 0 w 21600"/>
              <a:gd name="T2" fmla="*/ 0 h 21600"/>
              <a:gd name="T3" fmla="*/ 21600 w 21600"/>
              <a:gd name="T4" fmla="*/ 21600 h 21600"/>
            </a:gdLst>
            <a:ahLst/>
            <a:cxnLst/>
            <a:rect l="T1" t="T2" r="T3" b="T4"/>
            <a:pathLst>
              <a:path w="21600" h="21600">
                <a:moveTo>
                  <a:pt x="21600" y="0"/>
                </a:moveTo>
                <a:lnTo>
                  <a:pt x="64" y="28"/>
                </a:lnTo>
                <a:lnTo>
                  <a:pt x="0" y="21600"/>
                </a:lnTo>
                <a:lnTo>
                  <a:pt x="21567" y="21514"/>
                </a:lnTo>
                <a:lnTo>
                  <a:pt x="21600" y="0"/>
                </a:lnTo>
              </a:path>
            </a:pathLst>
          </a:custGeom>
          <a:noFill/>
          <a:ln w="9525" cap="flat" cmpd="sng">
            <a:noFill/>
            <a:prstDash val="solid"/>
            <a:round/>
          </a:ln>
        </p:spPr>
        <p:txBody>
          <a:bodyPr rtlCol="0" anchor="ctr"/>
          <a:lstStyle/>
          <a:p>
            <a:pPr algn="ctr"/>
          </a:p>
        </p:txBody>
      </p:sp>
      <p:grpSp>
        <p:nvGrpSpPr>
          <p:cNvPr id="1054" name="组合"/>
          <p:cNvGrpSpPr/>
          <p:nvPr/>
        </p:nvGrpSpPr>
        <p:grpSpPr>
          <a:xfrm>
            <a:off x="2598420" y="1917700"/>
            <a:ext cx="3658859" cy="4741334"/>
            <a:chOff x="2598420" y="1917700"/>
            <a:chExt cx="3658859" cy="4741334"/>
          </a:xfrm>
        </p:grpSpPr>
        <p:sp>
          <p:nvSpPr>
            <p:cNvPr id="1048" name="曲线"/>
            <p:cNvSpPr/>
            <p:nvPr/>
          </p:nvSpPr>
          <p:spPr>
            <a:xfrm flipH="1">
              <a:off x="5166549" y="4535595"/>
              <a:ext cx="891729" cy="2059093"/>
            </a:xfrm>
            <a:custGeom>
              <a:avLst/>
              <a:gdLst>
                <a:gd name="T1" fmla="*/ 0 w 21600"/>
                <a:gd name="T2" fmla="*/ 0 h 21600"/>
                <a:gd name="T3" fmla="*/ 21600 w 21600"/>
                <a:gd name="T4" fmla="*/ 21600 h 21600"/>
              </a:gdLst>
              <a:ahLst/>
              <a:cxnLst/>
              <a:rect l="T1" t="T2" r="T3" b="T4"/>
              <a:pathLst>
                <a:path w="21600" h="21600">
                  <a:moveTo>
                    <a:pt x="17403" y="502"/>
                  </a:moveTo>
                  <a:cubicBezTo>
                    <a:pt x="246" y="20846"/>
                    <a:pt x="246" y="20846"/>
                    <a:pt x="246" y="20846"/>
                  </a:cubicBezTo>
                  <a:cubicBezTo>
                    <a:pt x="0" y="21133"/>
                    <a:pt x="617" y="21456"/>
                    <a:pt x="1728" y="21528"/>
                  </a:cubicBezTo>
                  <a:cubicBezTo>
                    <a:pt x="2838" y="21600"/>
                    <a:pt x="3949" y="21420"/>
                    <a:pt x="4196" y="21097"/>
                  </a:cubicBezTo>
                  <a:cubicBezTo>
                    <a:pt x="21229" y="789"/>
                    <a:pt x="21229" y="789"/>
                    <a:pt x="21229" y="789"/>
                  </a:cubicBezTo>
                  <a:cubicBezTo>
                    <a:pt x="21600" y="466"/>
                    <a:pt x="20859" y="143"/>
                    <a:pt x="19748" y="71"/>
                  </a:cubicBezTo>
                  <a:cubicBezTo>
                    <a:pt x="18761" y="0"/>
                    <a:pt x="17650" y="179"/>
                    <a:pt x="17403" y="502"/>
                  </a:cubicBezTo>
                </a:path>
              </a:pathLst>
            </a:custGeom>
            <a:solidFill>
              <a:srgbClr val="404040"/>
            </a:solidFill>
            <a:ln w="9525" cap="flat" cmpd="sng">
              <a:noFill/>
              <a:prstDash val="solid"/>
              <a:round/>
            </a:ln>
          </p:spPr>
          <p:txBody>
            <a:bodyPr rtlCol="0" anchor="ctr"/>
            <a:lstStyle/>
            <a:p>
              <a:pPr algn="ctr"/>
            </a:p>
          </p:txBody>
        </p:sp>
        <p:sp>
          <p:nvSpPr>
            <p:cNvPr id="1049" name="曲线"/>
            <p:cNvSpPr/>
            <p:nvPr/>
          </p:nvSpPr>
          <p:spPr>
            <a:xfrm flipH="1">
              <a:off x="4402030" y="4542368"/>
              <a:ext cx="163735" cy="1894840"/>
            </a:xfrm>
            <a:custGeom>
              <a:avLst/>
              <a:gdLst>
                <a:gd name="T1" fmla="*/ 0 w 21600"/>
                <a:gd name="T2" fmla="*/ 0 h 21600"/>
                <a:gd name="T3" fmla="*/ 21600 w 21600"/>
                <a:gd name="T4" fmla="*/ 21600 h 21600"/>
              </a:gdLst>
              <a:ahLst/>
              <a:cxnLst/>
              <a:rect l="T1" t="T2" r="T3" b="T4"/>
              <a:pathLst>
                <a:path w="21600" h="21600">
                  <a:moveTo>
                    <a:pt x="0" y="623"/>
                  </a:moveTo>
                  <a:cubicBezTo>
                    <a:pt x="0" y="20976"/>
                    <a:pt x="0" y="20976"/>
                    <a:pt x="0" y="20976"/>
                  </a:cubicBezTo>
                  <a:cubicBezTo>
                    <a:pt x="0" y="21327"/>
                    <a:pt x="4725" y="21600"/>
                    <a:pt x="10800" y="21600"/>
                  </a:cubicBezTo>
                  <a:cubicBezTo>
                    <a:pt x="16875" y="21600"/>
                    <a:pt x="21600" y="21327"/>
                    <a:pt x="21600" y="20976"/>
                  </a:cubicBezTo>
                  <a:cubicBezTo>
                    <a:pt x="21600" y="623"/>
                    <a:pt x="21600" y="623"/>
                    <a:pt x="21600" y="623"/>
                  </a:cubicBezTo>
                  <a:cubicBezTo>
                    <a:pt x="21600" y="272"/>
                    <a:pt x="16875" y="0"/>
                    <a:pt x="10800" y="0"/>
                  </a:cubicBezTo>
                  <a:cubicBezTo>
                    <a:pt x="4725" y="0"/>
                    <a:pt x="0" y="272"/>
                    <a:pt x="0" y="623"/>
                  </a:cubicBezTo>
                </a:path>
              </a:pathLst>
            </a:custGeom>
            <a:solidFill>
              <a:srgbClr val="404040"/>
            </a:solidFill>
            <a:ln w="9525" cap="flat" cmpd="sng">
              <a:noFill/>
              <a:prstDash val="solid"/>
              <a:round/>
            </a:ln>
          </p:spPr>
          <p:txBody>
            <a:bodyPr rtlCol="0" anchor="ctr"/>
            <a:lstStyle/>
            <a:p>
              <a:pPr algn="ctr"/>
            </a:p>
          </p:txBody>
        </p:sp>
        <p:sp>
          <p:nvSpPr>
            <p:cNvPr id="1050" name="曲线"/>
            <p:cNvSpPr/>
            <p:nvPr/>
          </p:nvSpPr>
          <p:spPr>
            <a:xfrm flipH="1">
              <a:off x="2867954" y="4551682"/>
              <a:ext cx="801044" cy="2107353"/>
            </a:xfrm>
            <a:custGeom>
              <a:avLst/>
              <a:gdLst>
                <a:gd name="T1" fmla="*/ 0 w 21600"/>
                <a:gd name="T2" fmla="*/ 0 h 21600"/>
                <a:gd name="T3" fmla="*/ 21600 w 21600"/>
                <a:gd name="T4" fmla="*/ 21600 h 21600"/>
              </a:gdLst>
              <a:ahLst/>
              <a:cxnLst/>
              <a:rect l="T1" t="T2" r="T3" b="T4"/>
              <a:pathLst>
                <a:path w="21600" h="21600">
                  <a:moveTo>
                    <a:pt x="275" y="771"/>
                  </a:moveTo>
                  <a:cubicBezTo>
                    <a:pt x="17059" y="21074"/>
                    <a:pt x="17059" y="21074"/>
                    <a:pt x="17059" y="21074"/>
                  </a:cubicBezTo>
                  <a:cubicBezTo>
                    <a:pt x="17335" y="21389"/>
                    <a:pt x="18435" y="21600"/>
                    <a:pt x="19673" y="21529"/>
                  </a:cubicBezTo>
                  <a:cubicBezTo>
                    <a:pt x="20912" y="21459"/>
                    <a:pt x="21600" y="21144"/>
                    <a:pt x="21462" y="20863"/>
                  </a:cubicBezTo>
                  <a:cubicBezTo>
                    <a:pt x="4677" y="525"/>
                    <a:pt x="4677" y="525"/>
                    <a:pt x="4677" y="525"/>
                  </a:cubicBezTo>
                  <a:cubicBezTo>
                    <a:pt x="4402" y="210"/>
                    <a:pt x="3301" y="0"/>
                    <a:pt x="2063" y="70"/>
                  </a:cubicBezTo>
                  <a:cubicBezTo>
                    <a:pt x="825" y="140"/>
                    <a:pt x="0" y="455"/>
                    <a:pt x="275" y="771"/>
                  </a:cubicBezTo>
                </a:path>
              </a:pathLst>
            </a:custGeom>
            <a:solidFill>
              <a:srgbClr val="404040"/>
            </a:solidFill>
            <a:ln w="9525" cap="flat" cmpd="sng">
              <a:noFill/>
              <a:prstDash val="solid"/>
              <a:round/>
            </a:ln>
          </p:spPr>
          <p:txBody>
            <a:bodyPr rtlCol="0" anchor="ctr"/>
            <a:lstStyle/>
            <a:p>
              <a:pPr algn="ctr"/>
            </a:p>
          </p:txBody>
        </p:sp>
        <p:sp>
          <p:nvSpPr>
            <p:cNvPr id="1051" name="曲线"/>
            <p:cNvSpPr/>
            <p:nvPr/>
          </p:nvSpPr>
          <p:spPr>
            <a:xfrm flipH="1">
              <a:off x="2772231" y="2114974"/>
              <a:ext cx="3301160" cy="2501053"/>
            </a:xfrm>
            <a:custGeom>
              <a:avLst/>
              <a:gdLst>
                <a:gd name="T1" fmla="*/ 0 w 21600"/>
                <a:gd name="T2" fmla="*/ 0 h 21600"/>
                <a:gd name="T3" fmla="*/ 21600 w 21600"/>
                <a:gd name="T4" fmla="*/ 21600 h 21600"/>
              </a:gdLst>
              <a:ahLst/>
              <a:cxnLst/>
              <a:rect l="T1" t="T2" r="T3" b="T4"/>
              <a:pathLst>
                <a:path w="21600" h="21600">
                  <a:moveTo>
                    <a:pt x="21600" y="0"/>
                  </a:moveTo>
                  <a:lnTo>
                    <a:pt x="64" y="28"/>
                  </a:lnTo>
                  <a:lnTo>
                    <a:pt x="0" y="21600"/>
                  </a:lnTo>
                  <a:lnTo>
                    <a:pt x="21567" y="21514"/>
                  </a:lnTo>
                  <a:lnTo>
                    <a:pt x="21600" y="0"/>
                  </a:lnTo>
                  <a:close/>
                </a:path>
              </a:pathLst>
            </a:custGeom>
            <a:solidFill>
              <a:srgbClr val="FFFFFF"/>
            </a:solidFill>
            <a:ln w="9525" cap="flat" cmpd="sng">
              <a:solidFill>
                <a:srgbClr val="D9D9D9"/>
              </a:solidFill>
              <a:prstDash val="solid"/>
              <a:round/>
            </a:ln>
          </p:spPr>
          <p:txBody>
            <a:bodyPr rtlCol="0" anchor="ctr"/>
            <a:lstStyle/>
            <a:p>
              <a:pPr algn="ctr"/>
            </a:p>
          </p:txBody>
        </p:sp>
        <p:sp>
          <p:nvSpPr>
            <p:cNvPr id="1052" name="曲线"/>
            <p:cNvSpPr/>
            <p:nvPr/>
          </p:nvSpPr>
          <p:spPr>
            <a:xfrm flipH="1">
              <a:off x="2603458" y="1917700"/>
              <a:ext cx="3653821" cy="259926"/>
            </a:xfrm>
            <a:custGeom>
              <a:avLst/>
              <a:gdLst>
                <a:gd name="T1" fmla="*/ 0 w 21600"/>
                <a:gd name="T2" fmla="*/ 0 h 21600"/>
                <a:gd name="T3" fmla="*/ 21600 w 21600"/>
                <a:gd name="T4" fmla="*/ 21600 h 21600"/>
              </a:gdLst>
              <a:ahLst/>
              <a:cxnLst/>
              <a:rect l="T1" t="T2" r="T3" b="T4"/>
              <a:pathLst>
                <a:path w="21600" h="21600">
                  <a:moveTo>
                    <a:pt x="0" y="11652"/>
                  </a:moveTo>
                  <a:cubicBezTo>
                    <a:pt x="0" y="13926"/>
                    <a:pt x="90" y="16484"/>
                    <a:pt x="331" y="18189"/>
                  </a:cubicBezTo>
                  <a:cubicBezTo>
                    <a:pt x="512" y="20747"/>
                    <a:pt x="783" y="21600"/>
                    <a:pt x="1024" y="21600"/>
                  </a:cubicBezTo>
                  <a:cubicBezTo>
                    <a:pt x="20605" y="20463"/>
                    <a:pt x="20605" y="20463"/>
                    <a:pt x="20605" y="20463"/>
                  </a:cubicBezTo>
                  <a:cubicBezTo>
                    <a:pt x="20846" y="20747"/>
                    <a:pt x="21117" y="19894"/>
                    <a:pt x="21298" y="17336"/>
                  </a:cubicBezTo>
                  <a:cubicBezTo>
                    <a:pt x="21479" y="15915"/>
                    <a:pt x="21569" y="13357"/>
                    <a:pt x="21599" y="10231"/>
                  </a:cubicBezTo>
                  <a:cubicBezTo>
                    <a:pt x="21599" y="4263"/>
                    <a:pt x="21087" y="0"/>
                    <a:pt x="20575" y="0"/>
                  </a:cubicBezTo>
                  <a:cubicBezTo>
                    <a:pt x="1084" y="1136"/>
                    <a:pt x="1084" y="1136"/>
                    <a:pt x="1084" y="1136"/>
                  </a:cubicBezTo>
                  <a:cubicBezTo>
                    <a:pt x="482" y="1705"/>
                    <a:pt x="30" y="6536"/>
                    <a:pt x="0" y="11652"/>
                  </a:cubicBezTo>
                  <a:close/>
                </a:path>
              </a:pathLst>
            </a:custGeom>
            <a:solidFill>
              <a:srgbClr val="262626"/>
            </a:solidFill>
            <a:ln w="9525" cap="flat" cmpd="sng">
              <a:noFill/>
              <a:prstDash val="solid"/>
              <a:round/>
            </a:ln>
          </p:spPr>
          <p:txBody>
            <a:bodyPr rtlCol="0" anchor="ctr"/>
            <a:lstStyle/>
            <a:p>
              <a:pPr algn="ctr"/>
            </a:p>
          </p:txBody>
        </p:sp>
        <p:sp>
          <p:nvSpPr>
            <p:cNvPr id="1053" name="曲线"/>
            <p:cNvSpPr/>
            <p:nvPr/>
          </p:nvSpPr>
          <p:spPr>
            <a:xfrm flipH="1">
              <a:off x="2598420" y="4545755"/>
              <a:ext cx="3653822" cy="252306"/>
            </a:xfrm>
            <a:custGeom>
              <a:avLst/>
              <a:gdLst>
                <a:gd name="T1" fmla="*/ 0 w 21600"/>
                <a:gd name="T2" fmla="*/ 0 h 21600"/>
                <a:gd name="T3" fmla="*/ 21600 w 21600"/>
                <a:gd name="T4" fmla="*/ 21600 h 21600"/>
              </a:gdLst>
              <a:ahLst/>
              <a:cxnLst/>
              <a:rect l="T1" t="T2" r="T3" b="T4"/>
              <a:pathLst>
                <a:path w="21600" h="21600">
                  <a:moveTo>
                    <a:pt x="0" y="11967"/>
                  </a:moveTo>
                  <a:cubicBezTo>
                    <a:pt x="0" y="14302"/>
                    <a:pt x="90" y="16929"/>
                    <a:pt x="331" y="18681"/>
                  </a:cubicBezTo>
                  <a:cubicBezTo>
                    <a:pt x="512" y="20432"/>
                    <a:pt x="753" y="21308"/>
                    <a:pt x="1024" y="21600"/>
                  </a:cubicBezTo>
                  <a:cubicBezTo>
                    <a:pt x="20605" y="21308"/>
                    <a:pt x="20605" y="21308"/>
                    <a:pt x="20605" y="21308"/>
                  </a:cubicBezTo>
                  <a:cubicBezTo>
                    <a:pt x="20846" y="21308"/>
                    <a:pt x="21117" y="20432"/>
                    <a:pt x="21298" y="18097"/>
                  </a:cubicBezTo>
                  <a:cubicBezTo>
                    <a:pt x="21479" y="16345"/>
                    <a:pt x="21569" y="13718"/>
                    <a:pt x="21569" y="10508"/>
                  </a:cubicBezTo>
                  <a:cubicBezTo>
                    <a:pt x="21599" y="4378"/>
                    <a:pt x="21087" y="291"/>
                    <a:pt x="20575" y="0"/>
                  </a:cubicBezTo>
                  <a:cubicBezTo>
                    <a:pt x="1084" y="1167"/>
                    <a:pt x="1084" y="1167"/>
                    <a:pt x="1084" y="1167"/>
                  </a:cubicBezTo>
                  <a:cubicBezTo>
                    <a:pt x="482" y="1751"/>
                    <a:pt x="30" y="6713"/>
                    <a:pt x="0" y="11967"/>
                  </a:cubicBezTo>
                  <a:close/>
                </a:path>
              </a:pathLst>
            </a:custGeom>
            <a:solidFill>
              <a:srgbClr val="262626"/>
            </a:solidFill>
            <a:ln w="9525" cap="flat" cmpd="sng">
              <a:noFill/>
              <a:prstDash val="solid"/>
              <a:round/>
            </a:ln>
          </p:spPr>
          <p:txBody>
            <a:bodyPr rtlCol="0" anchor="ctr"/>
            <a:lstStyle/>
            <a:p>
              <a:pPr algn="ctr"/>
            </a:p>
          </p:txBody>
        </p:sp>
      </p:grpSp>
      <p:grpSp>
        <p:nvGrpSpPr>
          <p:cNvPr id="1081" name="组合"/>
          <p:cNvGrpSpPr/>
          <p:nvPr/>
        </p:nvGrpSpPr>
        <p:grpSpPr>
          <a:xfrm>
            <a:off x="574039" y="2222501"/>
            <a:ext cx="2766907" cy="4283288"/>
            <a:chOff x="574039" y="2222501"/>
            <a:chExt cx="2766907" cy="4283288"/>
          </a:xfrm>
        </p:grpSpPr>
        <p:sp>
          <p:nvSpPr>
            <p:cNvPr id="1055" name="曲线"/>
            <p:cNvSpPr/>
            <p:nvPr/>
          </p:nvSpPr>
          <p:spPr>
            <a:xfrm flipH="1">
              <a:off x="1718733" y="3948854"/>
              <a:ext cx="397086" cy="2497667"/>
            </a:xfrm>
            <a:custGeom>
              <a:avLst/>
              <a:gdLst>
                <a:gd name="T1" fmla="*/ 0 w 21600"/>
                <a:gd name="T2" fmla="*/ 0 h 21600"/>
                <a:gd name="T3" fmla="*/ 21600 w 21600"/>
                <a:gd name="T4" fmla="*/ 21600 h 21600"/>
              </a:gdLst>
              <a:ahLst/>
              <a:cxnLst/>
              <a:rect l="T1" t="T2" r="T3" b="T4"/>
              <a:pathLst>
                <a:path w="21600" h="21600">
                  <a:moveTo>
                    <a:pt x="0" y="1301"/>
                  </a:moveTo>
                  <a:cubicBezTo>
                    <a:pt x="5400" y="21540"/>
                    <a:pt x="5400" y="21540"/>
                    <a:pt x="5400" y="21540"/>
                  </a:cubicBezTo>
                  <a:cubicBezTo>
                    <a:pt x="9124" y="21600"/>
                    <a:pt x="9124" y="21600"/>
                    <a:pt x="9124" y="21600"/>
                  </a:cubicBezTo>
                  <a:cubicBezTo>
                    <a:pt x="21600" y="1597"/>
                    <a:pt x="21600" y="1597"/>
                    <a:pt x="21600" y="1597"/>
                  </a:cubicBezTo>
                  <a:cubicBezTo>
                    <a:pt x="21600" y="1597"/>
                    <a:pt x="10613" y="0"/>
                    <a:pt x="0" y="1301"/>
                  </a:cubicBezTo>
                </a:path>
              </a:pathLst>
            </a:custGeom>
            <a:solidFill>
              <a:srgbClr val="404040"/>
            </a:solidFill>
            <a:ln w="9525" cap="flat" cmpd="sng">
              <a:noFill/>
              <a:prstDash val="solid"/>
              <a:round/>
            </a:ln>
          </p:spPr>
          <p:txBody>
            <a:bodyPr rtlCol="0" anchor="ctr"/>
            <a:lstStyle/>
            <a:p>
              <a:pPr algn="ctr"/>
            </a:p>
          </p:txBody>
        </p:sp>
        <p:sp>
          <p:nvSpPr>
            <p:cNvPr id="1056" name="曲线"/>
            <p:cNvSpPr/>
            <p:nvPr/>
          </p:nvSpPr>
          <p:spPr>
            <a:xfrm flipH="1">
              <a:off x="995680" y="3970021"/>
              <a:ext cx="886460" cy="2418080"/>
            </a:xfrm>
            <a:custGeom>
              <a:avLst/>
              <a:gdLst>
                <a:gd name="T1" fmla="*/ 0 w 21600"/>
                <a:gd name="T2" fmla="*/ 0 h 21600"/>
                <a:gd name="T3" fmla="*/ 21600 w 21600"/>
                <a:gd name="T4" fmla="*/ 21600 h 21600"/>
              </a:gdLst>
              <a:ahLst/>
              <a:cxnLst/>
              <a:rect l="T1" t="T2" r="T3" b="T4"/>
              <a:pathLst>
                <a:path w="21600" h="21600">
                  <a:moveTo>
                    <a:pt x="0" y="1833"/>
                  </a:moveTo>
                  <a:cubicBezTo>
                    <a:pt x="20015" y="21600"/>
                    <a:pt x="20015" y="21600"/>
                    <a:pt x="20015" y="21600"/>
                  </a:cubicBezTo>
                  <a:cubicBezTo>
                    <a:pt x="21599" y="21447"/>
                    <a:pt x="21599" y="21447"/>
                    <a:pt x="21599" y="21447"/>
                  </a:cubicBezTo>
                  <a:cubicBezTo>
                    <a:pt x="9590" y="1038"/>
                    <a:pt x="9590" y="1038"/>
                    <a:pt x="9590" y="1038"/>
                  </a:cubicBezTo>
                  <a:cubicBezTo>
                    <a:pt x="9590" y="1038"/>
                    <a:pt x="3419" y="0"/>
                    <a:pt x="0" y="1833"/>
                  </a:cubicBezTo>
                </a:path>
              </a:pathLst>
            </a:custGeom>
            <a:solidFill>
              <a:srgbClr val="404040"/>
            </a:solidFill>
            <a:ln w="9525" cap="flat" cmpd="sng">
              <a:noFill/>
              <a:prstDash val="solid"/>
              <a:round/>
            </a:ln>
          </p:spPr>
          <p:txBody>
            <a:bodyPr rtlCol="0" anchor="ctr"/>
            <a:lstStyle/>
            <a:p>
              <a:pPr algn="ctr"/>
            </a:p>
          </p:txBody>
        </p:sp>
        <p:sp>
          <p:nvSpPr>
            <p:cNvPr id="1057" name="曲线"/>
            <p:cNvSpPr/>
            <p:nvPr/>
          </p:nvSpPr>
          <p:spPr>
            <a:xfrm flipH="1">
              <a:off x="833966" y="3077634"/>
              <a:ext cx="764540" cy="1423246"/>
            </a:xfrm>
            <a:custGeom>
              <a:avLst/>
              <a:gdLst>
                <a:gd name="T1" fmla="*/ 0 w 21600"/>
                <a:gd name="T2" fmla="*/ 0 h 21600"/>
                <a:gd name="T3" fmla="*/ 21600 w 21600"/>
                <a:gd name="T4" fmla="*/ 21600 h 21600"/>
              </a:gdLst>
              <a:ahLst/>
              <a:cxnLst/>
              <a:rect l="T1" t="T2" r="T3" b="T4"/>
              <a:pathLst>
                <a:path w="21600" h="21600">
                  <a:moveTo>
                    <a:pt x="1356" y="155"/>
                  </a:moveTo>
                  <a:cubicBezTo>
                    <a:pt x="1452" y="0"/>
                    <a:pt x="7361" y="1921"/>
                    <a:pt x="7748" y="2076"/>
                  </a:cubicBezTo>
                  <a:cubicBezTo>
                    <a:pt x="12979" y="3998"/>
                    <a:pt x="17144" y="7113"/>
                    <a:pt x="18209" y="10540"/>
                  </a:cubicBezTo>
                  <a:cubicBezTo>
                    <a:pt x="19275" y="14019"/>
                    <a:pt x="16756" y="18484"/>
                    <a:pt x="11720" y="20873"/>
                  </a:cubicBezTo>
                  <a:cubicBezTo>
                    <a:pt x="11235" y="21132"/>
                    <a:pt x="10073" y="21600"/>
                    <a:pt x="9589" y="21132"/>
                  </a:cubicBezTo>
                  <a:cubicBezTo>
                    <a:pt x="9201" y="20769"/>
                    <a:pt x="10460" y="19678"/>
                    <a:pt x="10751" y="19367"/>
                  </a:cubicBezTo>
                  <a:cubicBezTo>
                    <a:pt x="13657" y="16251"/>
                    <a:pt x="21600" y="8100"/>
                    <a:pt x="0" y="1817"/>
                  </a:cubicBezTo>
                  <a:cubicBezTo>
                    <a:pt x="1356" y="155"/>
                    <a:pt x="1356" y="155"/>
                    <a:pt x="1356" y="155"/>
                  </a:cubicBezTo>
                </a:path>
              </a:pathLst>
            </a:custGeom>
            <a:solidFill>
              <a:srgbClr val="FFA29A"/>
            </a:solidFill>
            <a:ln w="9525" cap="flat" cmpd="sng">
              <a:noFill/>
              <a:prstDash val="solid"/>
              <a:round/>
            </a:ln>
          </p:spPr>
          <p:txBody>
            <a:bodyPr rtlCol="0" anchor="ctr"/>
            <a:lstStyle/>
            <a:p>
              <a:pPr algn="ctr"/>
            </a:p>
          </p:txBody>
        </p:sp>
        <p:sp>
          <p:nvSpPr>
            <p:cNvPr id="1058" name="曲线"/>
            <p:cNvSpPr/>
            <p:nvPr/>
          </p:nvSpPr>
          <p:spPr>
            <a:xfrm flipH="1">
              <a:off x="2081106" y="2451101"/>
              <a:ext cx="1259840" cy="902546"/>
            </a:xfrm>
            <a:custGeom>
              <a:avLst/>
              <a:gdLst>
                <a:gd name="T1" fmla="*/ 0 w 21600"/>
                <a:gd name="T2" fmla="*/ 0 h 21600"/>
                <a:gd name="T3" fmla="*/ 21600 w 21600"/>
                <a:gd name="T4" fmla="*/ 21600 h 21600"/>
              </a:gdLst>
              <a:ahLst/>
              <a:cxnLst/>
              <a:rect l="T1" t="T2" r="T3" b="T4"/>
              <a:pathLst>
                <a:path w="21600" h="21600">
                  <a:moveTo>
                    <a:pt x="21541" y="17672"/>
                  </a:moveTo>
                  <a:cubicBezTo>
                    <a:pt x="21599" y="17918"/>
                    <a:pt x="17550" y="19472"/>
                    <a:pt x="17315" y="19554"/>
                  </a:cubicBezTo>
                  <a:cubicBezTo>
                    <a:pt x="13500" y="20781"/>
                    <a:pt x="9273" y="19963"/>
                    <a:pt x="5986" y="16936"/>
                  </a:cubicBezTo>
                  <a:cubicBezTo>
                    <a:pt x="2699" y="13827"/>
                    <a:pt x="0" y="7445"/>
                    <a:pt x="117" y="1881"/>
                  </a:cubicBezTo>
                  <a:cubicBezTo>
                    <a:pt x="117" y="1227"/>
                    <a:pt x="176" y="0"/>
                    <a:pt x="763" y="245"/>
                  </a:cubicBezTo>
                  <a:cubicBezTo>
                    <a:pt x="1232" y="409"/>
                    <a:pt x="1643" y="2372"/>
                    <a:pt x="1760" y="2863"/>
                  </a:cubicBezTo>
                  <a:cubicBezTo>
                    <a:pt x="3110" y="7936"/>
                    <a:pt x="6573" y="21600"/>
                    <a:pt x="20719" y="15054"/>
                  </a:cubicBezTo>
                  <a:cubicBezTo>
                    <a:pt x="21541" y="17672"/>
                    <a:pt x="21541" y="17672"/>
                    <a:pt x="21541" y="17672"/>
                  </a:cubicBezTo>
                </a:path>
              </a:pathLst>
            </a:custGeom>
            <a:solidFill>
              <a:srgbClr val="FFA29A"/>
            </a:solidFill>
            <a:ln w="9525" cap="flat" cmpd="sng">
              <a:noFill/>
              <a:prstDash val="solid"/>
              <a:round/>
            </a:ln>
          </p:spPr>
          <p:txBody>
            <a:bodyPr rtlCol="0" anchor="ctr"/>
            <a:lstStyle/>
            <a:p>
              <a:pPr algn="ctr"/>
            </a:p>
          </p:txBody>
        </p:sp>
        <p:sp>
          <p:nvSpPr>
            <p:cNvPr id="1059" name="曲线"/>
            <p:cNvSpPr/>
            <p:nvPr/>
          </p:nvSpPr>
          <p:spPr>
            <a:xfrm flipH="1">
              <a:off x="574039" y="2708488"/>
              <a:ext cx="2733040" cy="1747520"/>
            </a:xfrm>
            <a:custGeom>
              <a:avLst/>
              <a:gdLst>
                <a:gd name="T1" fmla="*/ 0 w 21600"/>
                <a:gd name="T2" fmla="*/ 0 h 21600"/>
                <a:gd name="T3" fmla="*/ 21600 w 21600"/>
                <a:gd name="T4" fmla="*/ 21600 h 21600"/>
              </a:gdLst>
              <a:ahLst/>
              <a:cxnLst/>
              <a:rect l="T1" t="T2" r="T3" b="T4"/>
              <a:pathLst>
                <a:path w="21600" h="21600">
                  <a:moveTo>
                    <a:pt x="12424" y="3254"/>
                  </a:moveTo>
                  <a:cubicBezTo>
                    <a:pt x="12424" y="3254"/>
                    <a:pt x="21600" y="6509"/>
                    <a:pt x="18135" y="19782"/>
                  </a:cubicBezTo>
                  <a:cubicBezTo>
                    <a:pt x="16619" y="18387"/>
                    <a:pt x="16619" y="18387"/>
                    <a:pt x="16619" y="18387"/>
                  </a:cubicBezTo>
                  <a:cubicBezTo>
                    <a:pt x="16619" y="18387"/>
                    <a:pt x="18676" y="11581"/>
                    <a:pt x="14751" y="8496"/>
                  </a:cubicBezTo>
                  <a:cubicBezTo>
                    <a:pt x="14751" y="8496"/>
                    <a:pt x="14345" y="14540"/>
                    <a:pt x="15374" y="20331"/>
                  </a:cubicBezTo>
                  <a:cubicBezTo>
                    <a:pt x="15374" y="20331"/>
                    <a:pt x="12126" y="21261"/>
                    <a:pt x="11395" y="19993"/>
                  </a:cubicBezTo>
                  <a:cubicBezTo>
                    <a:pt x="11395" y="19993"/>
                    <a:pt x="10312" y="21600"/>
                    <a:pt x="8796" y="20712"/>
                  </a:cubicBezTo>
                  <a:cubicBezTo>
                    <a:pt x="9148" y="7439"/>
                    <a:pt x="9148" y="7439"/>
                    <a:pt x="9148" y="7439"/>
                  </a:cubicBezTo>
                  <a:cubicBezTo>
                    <a:pt x="9148" y="7439"/>
                    <a:pt x="2192" y="10567"/>
                    <a:pt x="0" y="1352"/>
                  </a:cubicBezTo>
                  <a:cubicBezTo>
                    <a:pt x="1353" y="0"/>
                    <a:pt x="1353" y="0"/>
                    <a:pt x="1353" y="0"/>
                  </a:cubicBezTo>
                  <a:cubicBezTo>
                    <a:pt x="1353" y="0"/>
                    <a:pt x="3248" y="7862"/>
                    <a:pt x="9987" y="2958"/>
                  </a:cubicBezTo>
                  <a:cubicBezTo>
                    <a:pt x="9987" y="2958"/>
                    <a:pt x="11963" y="2113"/>
                    <a:pt x="12424" y="3254"/>
                  </a:cubicBezTo>
                </a:path>
              </a:pathLst>
            </a:custGeom>
            <a:solidFill>
              <a:srgbClr val="C00000"/>
            </a:solidFill>
            <a:ln w="9525" cap="flat" cmpd="sng">
              <a:noFill/>
              <a:prstDash val="solid"/>
              <a:round/>
            </a:ln>
          </p:spPr>
          <p:txBody>
            <a:bodyPr rtlCol="0" anchor="ctr"/>
            <a:lstStyle/>
            <a:p>
              <a:pPr algn="ctr"/>
            </a:p>
          </p:txBody>
        </p:sp>
        <p:sp>
          <p:nvSpPr>
            <p:cNvPr id="1060" name="曲线"/>
            <p:cNvSpPr/>
            <p:nvPr/>
          </p:nvSpPr>
          <p:spPr>
            <a:xfrm flipH="1">
              <a:off x="1910080" y="3412067"/>
              <a:ext cx="247226" cy="161713"/>
            </a:xfrm>
            <a:custGeom>
              <a:avLst/>
              <a:gdLst>
                <a:gd name="T1" fmla="*/ 0 w 21600"/>
                <a:gd name="T2" fmla="*/ 0 h 21600"/>
                <a:gd name="T3" fmla="*/ 21600 w 21600"/>
                <a:gd name="T4" fmla="*/ 21600 h 21600"/>
              </a:gdLst>
              <a:ahLst/>
              <a:cxnLst/>
              <a:rect l="T1" t="T2" r="T3" b="T4"/>
              <a:pathLst>
                <a:path w="21600" h="21600">
                  <a:moveTo>
                    <a:pt x="4499" y="0"/>
                  </a:moveTo>
                  <a:cubicBezTo>
                    <a:pt x="4499" y="0"/>
                    <a:pt x="0" y="20680"/>
                    <a:pt x="10800" y="21600"/>
                  </a:cubicBezTo>
                  <a:cubicBezTo>
                    <a:pt x="11100" y="21600"/>
                    <a:pt x="11100" y="21600"/>
                    <a:pt x="11399" y="21600"/>
                  </a:cubicBezTo>
                  <a:cubicBezTo>
                    <a:pt x="21600" y="21600"/>
                    <a:pt x="18299" y="919"/>
                    <a:pt x="18299" y="919"/>
                  </a:cubicBezTo>
                  <a:cubicBezTo>
                    <a:pt x="4499" y="0"/>
                    <a:pt x="4499" y="0"/>
                    <a:pt x="4499" y="0"/>
                  </a:cubicBezTo>
                </a:path>
              </a:pathLst>
            </a:custGeom>
            <a:solidFill>
              <a:srgbClr val="E5B446"/>
            </a:solidFill>
            <a:ln w="9525" cap="flat" cmpd="sng">
              <a:noFill/>
              <a:prstDash val="solid"/>
              <a:round/>
            </a:ln>
          </p:spPr>
          <p:txBody>
            <a:bodyPr rtlCol="0" anchor="ctr"/>
            <a:lstStyle/>
            <a:p>
              <a:pPr algn="ctr"/>
            </a:p>
          </p:txBody>
        </p:sp>
        <p:sp>
          <p:nvSpPr>
            <p:cNvPr id="1061" name="曲线"/>
            <p:cNvSpPr/>
            <p:nvPr/>
          </p:nvSpPr>
          <p:spPr>
            <a:xfrm flipH="1">
              <a:off x="1577340" y="2311401"/>
              <a:ext cx="405553" cy="499533"/>
            </a:xfrm>
            <a:custGeom>
              <a:avLst/>
              <a:gdLst>
                <a:gd name="T1" fmla="*/ 0 w 21600"/>
                <a:gd name="T2" fmla="*/ 0 h 21600"/>
                <a:gd name="T3" fmla="*/ 21600 w 21600"/>
                <a:gd name="T4" fmla="*/ 21600 h 21600"/>
              </a:gdLst>
              <a:ahLst/>
              <a:cxnLst/>
              <a:rect l="T1" t="T2" r="T3" b="T4"/>
              <a:pathLst>
                <a:path w="21600" h="21600">
                  <a:moveTo>
                    <a:pt x="732" y="9912"/>
                  </a:moveTo>
                  <a:cubicBezTo>
                    <a:pt x="0" y="15682"/>
                    <a:pt x="3844" y="20712"/>
                    <a:pt x="9335" y="21156"/>
                  </a:cubicBezTo>
                  <a:cubicBezTo>
                    <a:pt x="15010" y="21599"/>
                    <a:pt x="20135" y="17309"/>
                    <a:pt x="20867" y="11539"/>
                  </a:cubicBezTo>
                  <a:cubicBezTo>
                    <a:pt x="21600" y="5917"/>
                    <a:pt x="17572" y="887"/>
                    <a:pt x="12081" y="443"/>
                  </a:cubicBezTo>
                  <a:cubicBezTo>
                    <a:pt x="6589" y="0"/>
                    <a:pt x="1464" y="4142"/>
                    <a:pt x="732" y="9912"/>
                  </a:cubicBezTo>
                  <a:close/>
                </a:path>
              </a:pathLst>
            </a:custGeom>
            <a:solidFill>
              <a:srgbClr val="FFA29A"/>
            </a:solidFill>
            <a:ln w="9525" cap="flat" cmpd="sng">
              <a:noFill/>
              <a:prstDash val="solid"/>
              <a:round/>
            </a:ln>
          </p:spPr>
          <p:txBody>
            <a:bodyPr rtlCol="0" anchor="ctr"/>
            <a:lstStyle/>
            <a:p>
              <a:pPr algn="ctr"/>
            </a:p>
          </p:txBody>
        </p:sp>
        <p:sp>
          <p:nvSpPr>
            <p:cNvPr id="1062" name="曲线"/>
            <p:cNvSpPr/>
            <p:nvPr/>
          </p:nvSpPr>
          <p:spPr>
            <a:xfrm flipH="1">
              <a:off x="1948180" y="6432975"/>
              <a:ext cx="215900" cy="72813"/>
            </a:xfrm>
            <a:custGeom>
              <a:avLst/>
              <a:gdLst>
                <a:gd name="T1" fmla="*/ 0 w 21600"/>
                <a:gd name="T2" fmla="*/ 0 h 21600"/>
                <a:gd name="T3" fmla="*/ 21600 w 21600"/>
                <a:gd name="T4" fmla="*/ 21600 h 21600"/>
              </a:gdLst>
              <a:ahLst/>
              <a:cxnLst/>
              <a:rect l="T1" t="T2" r="T3" b="T4"/>
              <a:pathLst>
                <a:path w="21600" h="21600">
                  <a:moveTo>
                    <a:pt x="15428" y="4114"/>
                  </a:moveTo>
                  <a:cubicBezTo>
                    <a:pt x="15428" y="4114"/>
                    <a:pt x="5142" y="0"/>
                    <a:pt x="0" y="16457"/>
                  </a:cubicBezTo>
                  <a:cubicBezTo>
                    <a:pt x="21600" y="21600"/>
                    <a:pt x="21600" y="21600"/>
                    <a:pt x="21600" y="21600"/>
                  </a:cubicBezTo>
                  <a:cubicBezTo>
                    <a:pt x="21600" y="6171"/>
                    <a:pt x="21600" y="6171"/>
                    <a:pt x="21600" y="6171"/>
                  </a:cubicBezTo>
                  <a:lnTo>
                    <a:pt x="15428" y="4114"/>
                  </a:lnTo>
                  <a:close/>
                </a:path>
              </a:pathLst>
            </a:custGeom>
            <a:solidFill>
              <a:srgbClr val="FEC84E"/>
            </a:solidFill>
            <a:ln w="9525" cap="flat" cmpd="sng">
              <a:noFill/>
              <a:prstDash val="solid"/>
              <a:round/>
            </a:ln>
          </p:spPr>
          <p:txBody>
            <a:bodyPr rtlCol="0" anchor="ctr"/>
            <a:lstStyle/>
            <a:p>
              <a:pPr algn="ctr"/>
            </a:p>
          </p:txBody>
        </p:sp>
        <p:sp>
          <p:nvSpPr>
            <p:cNvPr id="1063" name="曲线"/>
            <p:cNvSpPr/>
            <p:nvPr/>
          </p:nvSpPr>
          <p:spPr>
            <a:xfrm flipH="1">
              <a:off x="979593" y="6378788"/>
              <a:ext cx="210819" cy="99059"/>
            </a:xfrm>
            <a:custGeom>
              <a:avLst/>
              <a:gdLst>
                <a:gd name="T1" fmla="*/ 0 w 21600"/>
                <a:gd name="T2" fmla="*/ 0 h 21600"/>
                <a:gd name="T3" fmla="*/ 21600 w 21600"/>
                <a:gd name="T4" fmla="*/ 21600 h 21600"/>
              </a:gdLst>
              <a:ahLst/>
              <a:cxnLst/>
              <a:rect l="T1" t="T2" r="T3" b="T4"/>
              <a:pathLst>
                <a:path w="21600" h="21600">
                  <a:moveTo>
                    <a:pt x="13587" y="2979"/>
                  </a:moveTo>
                  <a:cubicBezTo>
                    <a:pt x="13587" y="2979"/>
                    <a:pt x="3135" y="7448"/>
                    <a:pt x="0" y="21600"/>
                  </a:cubicBezTo>
                  <a:cubicBezTo>
                    <a:pt x="21600" y="11172"/>
                    <a:pt x="21600" y="11172"/>
                    <a:pt x="21600" y="11172"/>
                  </a:cubicBezTo>
                  <a:cubicBezTo>
                    <a:pt x="20206" y="0"/>
                    <a:pt x="20206" y="0"/>
                    <a:pt x="20206" y="0"/>
                  </a:cubicBezTo>
                  <a:lnTo>
                    <a:pt x="13587" y="2979"/>
                  </a:lnTo>
                  <a:close/>
                </a:path>
              </a:pathLst>
            </a:custGeom>
            <a:solidFill>
              <a:srgbClr val="FEC84E"/>
            </a:solidFill>
            <a:ln w="9525" cap="flat" cmpd="sng">
              <a:noFill/>
              <a:prstDash val="solid"/>
              <a:round/>
            </a:ln>
          </p:spPr>
          <p:txBody>
            <a:bodyPr rtlCol="0" anchor="ctr"/>
            <a:lstStyle/>
            <a:p>
              <a:pPr algn="ctr"/>
            </a:p>
          </p:txBody>
        </p:sp>
        <p:sp>
          <p:nvSpPr>
            <p:cNvPr id="1064" name="曲线"/>
            <p:cNvSpPr/>
            <p:nvPr/>
          </p:nvSpPr>
          <p:spPr>
            <a:xfrm flipH="1">
              <a:off x="1529080" y="2222501"/>
              <a:ext cx="520699" cy="318346"/>
            </a:xfrm>
            <a:custGeom>
              <a:avLst/>
              <a:gdLst>
                <a:gd name="T1" fmla="*/ 0 w 21600"/>
                <a:gd name="T2" fmla="*/ 0 h 21600"/>
                <a:gd name="T3" fmla="*/ 21600 w 21600"/>
                <a:gd name="T4" fmla="*/ 21600 h 21600"/>
              </a:gdLst>
              <a:ahLst/>
              <a:cxnLst/>
              <a:rect l="T1" t="T2" r="T3" b="T4"/>
              <a:pathLst>
                <a:path w="21600" h="21600">
                  <a:moveTo>
                    <a:pt x="21031" y="18348"/>
                  </a:moveTo>
                  <a:cubicBezTo>
                    <a:pt x="21600" y="14632"/>
                    <a:pt x="19894" y="8593"/>
                    <a:pt x="19042" y="6038"/>
                  </a:cubicBezTo>
                  <a:cubicBezTo>
                    <a:pt x="18189" y="3948"/>
                    <a:pt x="17194" y="1858"/>
                    <a:pt x="15773" y="929"/>
                  </a:cubicBezTo>
                  <a:cubicBezTo>
                    <a:pt x="14921" y="464"/>
                    <a:pt x="14068" y="232"/>
                    <a:pt x="13357" y="232"/>
                  </a:cubicBezTo>
                  <a:cubicBezTo>
                    <a:pt x="9236" y="0"/>
                    <a:pt x="5257" y="2322"/>
                    <a:pt x="1278" y="1161"/>
                  </a:cubicBezTo>
                  <a:cubicBezTo>
                    <a:pt x="994" y="1161"/>
                    <a:pt x="710" y="929"/>
                    <a:pt x="568" y="1393"/>
                  </a:cubicBezTo>
                  <a:cubicBezTo>
                    <a:pt x="426" y="1625"/>
                    <a:pt x="426" y="1858"/>
                    <a:pt x="426" y="2090"/>
                  </a:cubicBezTo>
                  <a:cubicBezTo>
                    <a:pt x="0" y="6503"/>
                    <a:pt x="1847" y="10916"/>
                    <a:pt x="4263" y="13006"/>
                  </a:cubicBezTo>
                  <a:cubicBezTo>
                    <a:pt x="6678" y="15329"/>
                    <a:pt x="9663" y="15096"/>
                    <a:pt x="12363" y="13703"/>
                  </a:cubicBezTo>
                  <a:cubicBezTo>
                    <a:pt x="12505" y="13703"/>
                    <a:pt x="12789" y="13470"/>
                    <a:pt x="12931" y="13935"/>
                  </a:cubicBezTo>
                  <a:cubicBezTo>
                    <a:pt x="12931" y="13935"/>
                    <a:pt x="12931" y="14167"/>
                    <a:pt x="12931" y="14167"/>
                  </a:cubicBezTo>
                  <a:cubicBezTo>
                    <a:pt x="13499" y="17883"/>
                    <a:pt x="16057" y="21600"/>
                    <a:pt x="18473" y="21367"/>
                  </a:cubicBezTo>
                  <a:cubicBezTo>
                    <a:pt x="20036" y="21135"/>
                    <a:pt x="20747" y="19974"/>
                    <a:pt x="21031" y="18348"/>
                  </a:cubicBezTo>
                  <a:close/>
                </a:path>
              </a:pathLst>
            </a:custGeom>
            <a:solidFill>
              <a:schemeClr val="tx1"/>
            </a:solidFill>
            <a:ln w="9525" cap="flat" cmpd="sng">
              <a:noFill/>
              <a:prstDash val="solid"/>
              <a:round/>
            </a:ln>
          </p:spPr>
          <p:txBody>
            <a:bodyPr rtlCol="0" anchor="ctr"/>
            <a:lstStyle/>
            <a:p>
              <a:pPr algn="ctr"/>
            </a:p>
          </p:txBody>
        </p:sp>
        <p:sp>
          <p:nvSpPr>
            <p:cNvPr id="1065" name="曲线"/>
            <p:cNvSpPr/>
            <p:nvPr/>
          </p:nvSpPr>
          <p:spPr>
            <a:xfrm flipH="1">
              <a:off x="3201246" y="2842261"/>
              <a:ext cx="57573" cy="54186"/>
            </a:xfrm>
            <a:custGeom>
              <a:avLst/>
              <a:gdLst>
                <a:gd name="T1" fmla="*/ 0 w 21600"/>
                <a:gd name="T2" fmla="*/ 0 h 21600"/>
                <a:gd name="T3" fmla="*/ 21600 w 21600"/>
                <a:gd name="T4" fmla="*/ 21600 h 21600"/>
              </a:gdLst>
              <a:ahLst/>
              <a:cxnLst/>
              <a:rect l="T1" t="T2" r="T3" b="T4"/>
              <a:pathLst>
                <a:path w="21600" h="21600">
                  <a:moveTo>
                    <a:pt x="11435" y="0"/>
                  </a:moveTo>
                  <a:cubicBezTo>
                    <a:pt x="5082" y="0"/>
                    <a:pt x="1270" y="4050"/>
                    <a:pt x="0" y="10800"/>
                  </a:cubicBezTo>
                  <a:cubicBezTo>
                    <a:pt x="0" y="16200"/>
                    <a:pt x="5082" y="21600"/>
                    <a:pt x="10164" y="21600"/>
                  </a:cubicBezTo>
                  <a:cubicBezTo>
                    <a:pt x="10164" y="21600"/>
                    <a:pt x="11435" y="21600"/>
                    <a:pt x="11435" y="21600"/>
                  </a:cubicBezTo>
                  <a:cubicBezTo>
                    <a:pt x="16517" y="21600"/>
                    <a:pt x="21600" y="17550"/>
                    <a:pt x="21600" y="10800"/>
                  </a:cubicBezTo>
                  <a:cubicBezTo>
                    <a:pt x="21600" y="5400"/>
                    <a:pt x="17788" y="0"/>
                    <a:pt x="11435" y="0"/>
                  </a:cubicBezTo>
                  <a:cubicBezTo>
                    <a:pt x="11435" y="0"/>
                    <a:pt x="11435" y="0"/>
                    <a:pt x="11435" y="0"/>
                  </a:cubicBezTo>
                </a:path>
              </a:pathLst>
            </a:custGeom>
            <a:solidFill>
              <a:srgbClr val="E5B446"/>
            </a:solidFill>
            <a:ln w="9525" cap="flat" cmpd="sng">
              <a:noFill/>
              <a:prstDash val="solid"/>
              <a:round/>
            </a:ln>
          </p:spPr>
          <p:txBody>
            <a:bodyPr rtlCol="0" anchor="ctr"/>
            <a:lstStyle/>
            <a:p>
              <a:pPr algn="ctr"/>
            </a:p>
          </p:txBody>
        </p:sp>
        <p:sp>
          <p:nvSpPr>
            <p:cNvPr id="1066" name="曲线"/>
            <p:cNvSpPr/>
            <p:nvPr/>
          </p:nvSpPr>
          <p:spPr>
            <a:xfrm flipH="1">
              <a:off x="1091353" y="4120728"/>
              <a:ext cx="69426" cy="69426"/>
            </a:xfrm>
            <a:custGeom>
              <a:avLst/>
              <a:gdLst>
                <a:gd name="T1" fmla="*/ 0 w 21600"/>
                <a:gd name="T2" fmla="*/ 0 h 21600"/>
                <a:gd name="T3" fmla="*/ 21600 w 21600"/>
                <a:gd name="T4" fmla="*/ 21600 h 21600"/>
              </a:gdLst>
              <a:ahLst/>
              <a:cxnLst/>
              <a:rect l="T1" t="T2" r="T3" b="T4"/>
              <a:pathLst>
                <a:path w="21600" h="21600">
                  <a:moveTo>
                    <a:pt x="10800" y="0"/>
                  </a:moveTo>
                  <a:cubicBezTo>
                    <a:pt x="5400" y="0"/>
                    <a:pt x="1079" y="4319"/>
                    <a:pt x="1079" y="10800"/>
                  </a:cubicBezTo>
                  <a:cubicBezTo>
                    <a:pt x="0" y="16199"/>
                    <a:pt x="5400" y="20519"/>
                    <a:pt x="10800" y="21600"/>
                  </a:cubicBezTo>
                  <a:cubicBezTo>
                    <a:pt x="10800" y="21600"/>
                    <a:pt x="10800" y="21600"/>
                    <a:pt x="10800" y="21600"/>
                  </a:cubicBezTo>
                  <a:cubicBezTo>
                    <a:pt x="16200" y="21600"/>
                    <a:pt x="21600" y="17280"/>
                    <a:pt x="21600" y="10800"/>
                  </a:cubicBezTo>
                  <a:cubicBezTo>
                    <a:pt x="21600" y="5399"/>
                    <a:pt x="17279" y="1080"/>
                    <a:pt x="11879" y="0"/>
                  </a:cubicBezTo>
                  <a:cubicBezTo>
                    <a:pt x="11879" y="0"/>
                    <a:pt x="10800" y="0"/>
                    <a:pt x="10800" y="0"/>
                  </a:cubicBezTo>
                </a:path>
              </a:pathLst>
            </a:custGeom>
            <a:solidFill>
              <a:srgbClr val="E5B446"/>
            </a:solidFill>
            <a:ln w="9525" cap="flat" cmpd="sng">
              <a:noFill/>
              <a:prstDash val="solid"/>
              <a:round/>
            </a:ln>
          </p:spPr>
          <p:txBody>
            <a:bodyPr rtlCol="0" anchor="ctr"/>
            <a:lstStyle/>
            <a:p>
              <a:pPr algn="ctr"/>
            </a:p>
          </p:txBody>
        </p:sp>
        <p:sp>
          <p:nvSpPr>
            <p:cNvPr id="1067" name="曲线"/>
            <p:cNvSpPr/>
            <p:nvPr/>
          </p:nvSpPr>
          <p:spPr>
            <a:xfrm flipH="1">
              <a:off x="1704340" y="2971801"/>
              <a:ext cx="8466" cy="6773"/>
            </a:xfrm>
            <a:custGeom>
              <a:avLst/>
              <a:gdLst>
                <a:gd name="T1" fmla="*/ 0 w 21600"/>
                <a:gd name="T2" fmla="*/ 0 h 21600"/>
                <a:gd name="T3" fmla="*/ 21600 w 21600"/>
                <a:gd name="T4" fmla="*/ 21600 h 21600"/>
              </a:gdLst>
              <a:ahLst/>
              <a:cxnLst/>
              <a:rect l="T1" t="T2" r="T3" b="T4"/>
              <a:pathLst>
                <a:path w="21600" h="21600">
                  <a:moveTo>
                    <a:pt x="10800" y="0"/>
                  </a:moveTo>
                  <a:cubicBezTo>
                    <a:pt x="10800" y="10800"/>
                    <a:pt x="10800" y="10800"/>
                    <a:pt x="0" y="21600"/>
                  </a:cubicBezTo>
                  <a:cubicBezTo>
                    <a:pt x="0" y="21600"/>
                    <a:pt x="10800" y="21600"/>
                    <a:pt x="10800" y="21600"/>
                  </a:cubicBezTo>
                  <a:cubicBezTo>
                    <a:pt x="21600" y="0"/>
                    <a:pt x="21600" y="0"/>
                    <a:pt x="21600" y="0"/>
                  </a:cubicBezTo>
                  <a:cubicBezTo>
                    <a:pt x="10800" y="0"/>
                    <a:pt x="10800" y="0"/>
                    <a:pt x="10800" y="0"/>
                  </a:cubicBezTo>
                </a:path>
              </a:pathLst>
            </a:custGeom>
            <a:solidFill>
              <a:srgbClr val="E6E6E6"/>
            </a:solidFill>
            <a:ln w="9525" cap="flat" cmpd="sng">
              <a:noFill/>
              <a:prstDash val="solid"/>
              <a:round/>
            </a:ln>
          </p:spPr>
          <p:txBody>
            <a:bodyPr rtlCol="0" anchor="ctr"/>
            <a:lstStyle/>
            <a:p>
              <a:pPr algn="ctr"/>
            </a:p>
          </p:txBody>
        </p:sp>
        <p:sp>
          <p:nvSpPr>
            <p:cNvPr id="1068" name="曲线"/>
            <p:cNvSpPr/>
            <p:nvPr/>
          </p:nvSpPr>
          <p:spPr>
            <a:xfrm flipH="1">
              <a:off x="1707726" y="2943861"/>
              <a:ext cx="322580" cy="289560"/>
            </a:xfrm>
            <a:custGeom>
              <a:avLst/>
              <a:gdLst>
                <a:gd name="T1" fmla="*/ 0 w 21600"/>
                <a:gd name="T2" fmla="*/ 0 h 21600"/>
                <a:gd name="T3" fmla="*/ 21600 w 21600"/>
                <a:gd name="T4" fmla="*/ 21600 h 21600"/>
              </a:gdLst>
              <a:ahLst/>
              <a:cxnLst/>
              <a:rect l="T1" t="T2" r="T3" b="T4"/>
              <a:pathLst>
                <a:path w="21600" h="21600">
                  <a:moveTo>
                    <a:pt x="0" y="0"/>
                  </a:moveTo>
                  <a:cubicBezTo>
                    <a:pt x="11029" y="21600"/>
                    <a:pt x="11029" y="21600"/>
                    <a:pt x="11029" y="21600"/>
                  </a:cubicBezTo>
                  <a:cubicBezTo>
                    <a:pt x="11259" y="21600"/>
                    <a:pt x="11259" y="21600"/>
                    <a:pt x="11259" y="21600"/>
                  </a:cubicBezTo>
                  <a:cubicBezTo>
                    <a:pt x="21600" y="2541"/>
                    <a:pt x="21600" y="2541"/>
                    <a:pt x="21600" y="2541"/>
                  </a:cubicBezTo>
                  <a:cubicBezTo>
                    <a:pt x="21600" y="2541"/>
                    <a:pt x="21370" y="2541"/>
                    <a:pt x="21370" y="2541"/>
                  </a:cubicBezTo>
                  <a:cubicBezTo>
                    <a:pt x="19761" y="4574"/>
                    <a:pt x="17463" y="6098"/>
                    <a:pt x="15165" y="7115"/>
                  </a:cubicBezTo>
                  <a:cubicBezTo>
                    <a:pt x="13557" y="7623"/>
                    <a:pt x="12178" y="7877"/>
                    <a:pt x="10800" y="7877"/>
                  </a:cubicBezTo>
                  <a:cubicBezTo>
                    <a:pt x="5974" y="7877"/>
                    <a:pt x="2527" y="4574"/>
                    <a:pt x="689" y="0"/>
                  </a:cubicBezTo>
                  <a:cubicBezTo>
                    <a:pt x="0" y="0"/>
                    <a:pt x="0" y="0"/>
                    <a:pt x="0" y="0"/>
                  </a:cubicBezTo>
                </a:path>
              </a:pathLst>
            </a:custGeom>
            <a:solidFill>
              <a:srgbClr val="E5B446"/>
            </a:solidFill>
            <a:ln w="9525" cap="flat" cmpd="sng">
              <a:noFill/>
              <a:prstDash val="solid"/>
              <a:round/>
            </a:ln>
          </p:spPr>
          <p:txBody>
            <a:bodyPr rtlCol="0" anchor="ctr"/>
            <a:lstStyle/>
            <a:p>
              <a:pPr algn="ctr"/>
            </a:p>
          </p:txBody>
        </p:sp>
        <p:sp>
          <p:nvSpPr>
            <p:cNvPr id="1069" name="曲线"/>
            <p:cNvSpPr/>
            <p:nvPr/>
          </p:nvSpPr>
          <p:spPr>
            <a:xfrm flipH="1">
              <a:off x="1626446" y="2506134"/>
              <a:ext cx="438573" cy="588433"/>
            </a:xfrm>
            <a:custGeom>
              <a:avLst/>
              <a:gdLst>
                <a:gd name="T1" fmla="*/ 0 w 21600"/>
                <a:gd name="T2" fmla="*/ 0 h 21600"/>
                <a:gd name="T3" fmla="*/ 21600 w 21600"/>
                <a:gd name="T4" fmla="*/ 21600 h 21600"/>
              </a:gdLst>
              <a:ahLst/>
              <a:cxnLst/>
              <a:rect l="T1" t="T2" r="T3" b="T4"/>
              <a:pathLst>
                <a:path w="21600" h="21600">
                  <a:moveTo>
                    <a:pt x="5906" y="2637"/>
                  </a:moveTo>
                  <a:cubicBezTo>
                    <a:pt x="8774" y="502"/>
                    <a:pt x="12656" y="0"/>
                    <a:pt x="17212" y="3265"/>
                  </a:cubicBezTo>
                  <a:cubicBezTo>
                    <a:pt x="20418" y="5525"/>
                    <a:pt x="21600" y="9167"/>
                    <a:pt x="20756" y="12432"/>
                  </a:cubicBezTo>
                  <a:cubicBezTo>
                    <a:pt x="19743" y="15572"/>
                    <a:pt x="16875" y="18586"/>
                    <a:pt x="12825" y="19590"/>
                  </a:cubicBezTo>
                  <a:cubicBezTo>
                    <a:pt x="4556" y="21600"/>
                    <a:pt x="0" y="15697"/>
                    <a:pt x="1181" y="10423"/>
                  </a:cubicBezTo>
                  <a:cubicBezTo>
                    <a:pt x="1856" y="7534"/>
                    <a:pt x="3374" y="4520"/>
                    <a:pt x="5906" y="2637"/>
                  </a:cubicBezTo>
                </a:path>
              </a:pathLst>
            </a:custGeom>
            <a:solidFill>
              <a:srgbClr val="A6A6A6"/>
            </a:solidFill>
            <a:ln w="9525" cap="flat" cmpd="sng">
              <a:noFill/>
              <a:prstDash val="solid"/>
              <a:round/>
            </a:ln>
          </p:spPr>
          <p:txBody>
            <a:bodyPr rtlCol="0" anchor="ctr"/>
            <a:lstStyle/>
            <a:p>
              <a:pPr algn="ctr"/>
            </a:p>
          </p:txBody>
        </p:sp>
        <p:sp>
          <p:nvSpPr>
            <p:cNvPr id="1070" name="曲线"/>
            <p:cNvSpPr/>
            <p:nvPr/>
          </p:nvSpPr>
          <p:spPr>
            <a:xfrm flipH="1">
              <a:off x="1739053" y="2622974"/>
              <a:ext cx="198966" cy="105833"/>
            </a:xfrm>
            <a:custGeom>
              <a:avLst/>
              <a:gdLst>
                <a:gd name="T1" fmla="*/ 0 w 21600"/>
                <a:gd name="T2" fmla="*/ 0 h 21600"/>
                <a:gd name="T3" fmla="*/ 21600 w 21600"/>
                <a:gd name="T4" fmla="*/ 21600 h 21600"/>
              </a:gdLst>
              <a:ahLst/>
              <a:cxnLst/>
              <a:rect l="T1" t="T2" r="T3" b="T4"/>
              <a:pathLst>
                <a:path w="21600" h="21600">
                  <a:moveTo>
                    <a:pt x="21600" y="1393"/>
                  </a:moveTo>
                  <a:cubicBezTo>
                    <a:pt x="21227" y="12541"/>
                    <a:pt x="16386" y="21600"/>
                    <a:pt x="10427" y="20903"/>
                  </a:cubicBezTo>
                  <a:cubicBezTo>
                    <a:pt x="4468" y="20206"/>
                    <a:pt x="0" y="11148"/>
                    <a:pt x="0" y="0"/>
                  </a:cubicBezTo>
                  <a:lnTo>
                    <a:pt x="21600" y="1393"/>
                  </a:lnTo>
                  <a:close/>
                </a:path>
              </a:pathLst>
            </a:custGeom>
            <a:solidFill>
              <a:srgbClr val="FFFFFF"/>
            </a:solidFill>
            <a:ln w="9525" cap="flat" cmpd="sng">
              <a:noFill/>
              <a:prstDash val="solid"/>
              <a:round/>
            </a:ln>
          </p:spPr>
          <p:txBody>
            <a:bodyPr rtlCol="0" anchor="ctr"/>
            <a:lstStyle/>
            <a:p>
              <a:pPr algn="ctr"/>
            </a:p>
          </p:txBody>
        </p:sp>
        <p:sp>
          <p:nvSpPr>
            <p:cNvPr id="1071" name="曲线"/>
            <p:cNvSpPr/>
            <p:nvPr/>
          </p:nvSpPr>
          <p:spPr>
            <a:xfrm flipH="1">
              <a:off x="1865206" y="2943861"/>
              <a:ext cx="198966" cy="352213"/>
            </a:xfrm>
            <a:custGeom>
              <a:avLst/>
              <a:gdLst>
                <a:gd name="T1" fmla="*/ 0 w 21600"/>
                <a:gd name="T2" fmla="*/ 0 h 21600"/>
                <a:gd name="T3" fmla="*/ 21600 w 21600"/>
                <a:gd name="T4" fmla="*/ 21600 h 21600"/>
              </a:gdLst>
              <a:ahLst/>
              <a:cxnLst/>
              <a:rect l="T1" t="T2" r="T3" b="T4"/>
              <a:pathLst>
                <a:path w="21600" h="21600">
                  <a:moveTo>
                    <a:pt x="3748" y="0"/>
                  </a:moveTo>
                  <a:lnTo>
                    <a:pt x="0" y="807"/>
                  </a:lnTo>
                  <a:lnTo>
                    <a:pt x="20171" y="21600"/>
                  </a:lnTo>
                  <a:lnTo>
                    <a:pt x="20171" y="17764"/>
                  </a:lnTo>
                  <a:lnTo>
                    <a:pt x="21600" y="17764"/>
                  </a:lnTo>
                  <a:lnTo>
                    <a:pt x="3748" y="0"/>
                  </a:lnTo>
                  <a:close/>
                </a:path>
              </a:pathLst>
            </a:custGeom>
            <a:solidFill>
              <a:srgbClr val="CBA03E"/>
            </a:solidFill>
            <a:ln w="9525" cap="flat" cmpd="sng">
              <a:noFill/>
              <a:prstDash val="solid"/>
              <a:round/>
            </a:ln>
          </p:spPr>
          <p:txBody>
            <a:bodyPr rtlCol="0" anchor="ctr"/>
            <a:lstStyle/>
            <a:p>
              <a:pPr algn="ctr"/>
            </a:p>
          </p:txBody>
        </p:sp>
        <p:sp>
          <p:nvSpPr>
            <p:cNvPr id="1072" name="曲线"/>
            <p:cNvSpPr/>
            <p:nvPr/>
          </p:nvSpPr>
          <p:spPr>
            <a:xfrm flipH="1">
              <a:off x="1865206" y="2943861"/>
              <a:ext cx="198966" cy="352213"/>
            </a:xfrm>
            <a:custGeom>
              <a:avLst/>
              <a:gdLst>
                <a:gd name="T1" fmla="*/ 0 w 21600"/>
                <a:gd name="T2" fmla="*/ 0 h 21600"/>
                <a:gd name="T3" fmla="*/ 21600 w 21600"/>
                <a:gd name="T4" fmla="*/ 21600 h 21600"/>
              </a:gdLst>
              <a:ahLst/>
              <a:cxnLst/>
              <a:rect l="T1" t="T2" r="T3" b="T4"/>
              <a:pathLst>
                <a:path w="21600" h="21600">
                  <a:moveTo>
                    <a:pt x="3748" y="0"/>
                  </a:moveTo>
                  <a:lnTo>
                    <a:pt x="0" y="807"/>
                  </a:lnTo>
                  <a:lnTo>
                    <a:pt x="20171" y="21600"/>
                  </a:lnTo>
                  <a:lnTo>
                    <a:pt x="20171" y="17764"/>
                  </a:lnTo>
                  <a:lnTo>
                    <a:pt x="21600" y="17764"/>
                  </a:lnTo>
                  <a:lnTo>
                    <a:pt x="3748" y="0"/>
                  </a:lnTo>
                </a:path>
              </a:pathLst>
            </a:custGeom>
            <a:noFill/>
            <a:ln w="9525" cap="flat" cmpd="sng">
              <a:noFill/>
              <a:prstDash val="solid"/>
              <a:round/>
            </a:ln>
          </p:spPr>
          <p:txBody>
            <a:bodyPr rtlCol="0" anchor="ctr"/>
            <a:lstStyle/>
            <a:p>
              <a:pPr algn="ctr"/>
            </a:p>
          </p:txBody>
        </p:sp>
        <p:sp>
          <p:nvSpPr>
            <p:cNvPr id="1073" name="曲线"/>
            <p:cNvSpPr/>
            <p:nvPr/>
          </p:nvSpPr>
          <p:spPr>
            <a:xfrm flipH="1">
              <a:off x="1690793" y="2978574"/>
              <a:ext cx="16086" cy="3386"/>
            </a:xfrm>
            <a:custGeom>
              <a:avLst/>
              <a:gdLst>
                <a:gd name="T1" fmla="*/ 0 w 21600"/>
                <a:gd name="T2" fmla="*/ 0 h 21600"/>
                <a:gd name="T3" fmla="*/ 21600 w 21600"/>
                <a:gd name="T4" fmla="*/ 21600 h 21600"/>
              </a:gdLst>
              <a:ahLst/>
              <a:cxnLst/>
              <a:rect l="T1" t="T2" r="T3" b="T4"/>
              <a:pathLst>
                <a:path w="21600" h="21600">
                  <a:moveTo>
                    <a:pt x="0" y="0"/>
                  </a:moveTo>
                  <a:cubicBezTo>
                    <a:pt x="0" y="0"/>
                    <a:pt x="0" y="0"/>
                    <a:pt x="0" y="0"/>
                  </a:cubicBezTo>
                  <a:cubicBezTo>
                    <a:pt x="8640" y="0"/>
                    <a:pt x="12959" y="21600"/>
                    <a:pt x="21599" y="21600"/>
                  </a:cubicBezTo>
                  <a:cubicBezTo>
                    <a:pt x="0" y="0"/>
                    <a:pt x="0" y="0"/>
                    <a:pt x="0" y="0"/>
                  </a:cubicBezTo>
                </a:path>
              </a:pathLst>
            </a:custGeom>
            <a:solidFill>
              <a:srgbClr val="CCCCCC"/>
            </a:solidFill>
            <a:ln w="9525" cap="flat" cmpd="sng">
              <a:noFill/>
              <a:prstDash val="solid"/>
              <a:round/>
            </a:ln>
          </p:spPr>
          <p:txBody>
            <a:bodyPr rtlCol="0" anchor="ctr"/>
            <a:lstStyle/>
            <a:p>
              <a:pPr algn="ctr"/>
            </a:p>
          </p:txBody>
        </p:sp>
        <p:sp>
          <p:nvSpPr>
            <p:cNvPr id="1074" name="曲线"/>
            <p:cNvSpPr/>
            <p:nvPr/>
          </p:nvSpPr>
          <p:spPr>
            <a:xfrm flipH="1">
              <a:off x="1671320" y="2978574"/>
              <a:ext cx="191346" cy="308186"/>
            </a:xfrm>
            <a:custGeom>
              <a:avLst/>
              <a:gdLst>
                <a:gd name="T1" fmla="*/ 0 w 21600"/>
                <a:gd name="T2" fmla="*/ 0 h 21600"/>
                <a:gd name="T3" fmla="*/ 21600 w 21600"/>
                <a:gd name="T4" fmla="*/ 21600 h 21600"/>
              </a:gdLst>
              <a:ahLst/>
              <a:cxnLst/>
              <a:rect l="T1" t="T2" r="T3" b="T4"/>
              <a:pathLst>
                <a:path w="21600" h="21600">
                  <a:moveTo>
                    <a:pt x="17357" y="0"/>
                  </a:moveTo>
                  <a:cubicBezTo>
                    <a:pt x="0" y="17999"/>
                    <a:pt x="0" y="17999"/>
                    <a:pt x="0" y="17999"/>
                  </a:cubicBezTo>
                  <a:cubicBezTo>
                    <a:pt x="1542" y="17999"/>
                    <a:pt x="1542" y="17999"/>
                    <a:pt x="1542" y="17999"/>
                  </a:cubicBezTo>
                  <a:cubicBezTo>
                    <a:pt x="1542" y="21600"/>
                    <a:pt x="1542" y="21600"/>
                    <a:pt x="1542" y="21600"/>
                  </a:cubicBezTo>
                  <a:cubicBezTo>
                    <a:pt x="21600" y="720"/>
                    <a:pt x="21600" y="720"/>
                    <a:pt x="21600" y="720"/>
                  </a:cubicBezTo>
                  <a:cubicBezTo>
                    <a:pt x="19285" y="240"/>
                    <a:pt x="19285" y="240"/>
                    <a:pt x="19285" y="240"/>
                  </a:cubicBezTo>
                  <a:cubicBezTo>
                    <a:pt x="18514" y="240"/>
                    <a:pt x="18128" y="0"/>
                    <a:pt x="17357" y="0"/>
                  </a:cubicBezTo>
                </a:path>
              </a:pathLst>
            </a:custGeom>
            <a:solidFill>
              <a:srgbClr val="CBA03E"/>
            </a:solidFill>
            <a:ln w="9525" cap="flat" cmpd="sng">
              <a:noFill/>
              <a:prstDash val="solid"/>
              <a:round/>
            </a:ln>
          </p:spPr>
          <p:txBody>
            <a:bodyPr rtlCol="0" anchor="ctr"/>
            <a:lstStyle/>
            <a:p>
              <a:pPr algn="ctr"/>
            </a:p>
          </p:txBody>
        </p:sp>
        <p:sp>
          <p:nvSpPr>
            <p:cNvPr id="1075" name="曲线"/>
            <p:cNvSpPr/>
            <p:nvPr/>
          </p:nvSpPr>
          <p:spPr>
            <a:xfrm flipH="1">
              <a:off x="1861820" y="3234268"/>
              <a:ext cx="3386" cy="3386"/>
            </a:xfrm>
            <a:custGeom>
              <a:avLst/>
              <a:gdLst>
                <a:gd name="T1" fmla="*/ 0 w 21600"/>
                <a:gd name="T2" fmla="*/ 0 h 21600"/>
                <a:gd name="T3" fmla="*/ 21600 w 21600"/>
                <a:gd name="T4" fmla="*/ 21600 h 21600"/>
              </a:gdLst>
              <a:ahLst/>
              <a:cxnLst/>
              <a:rect l="T1" t="T2" r="T3" b="T4"/>
              <a:pathLst>
                <a:path w="21600" h="21600">
                  <a:moveTo>
                    <a:pt x="2147483647" y="2147483647"/>
                  </a:moveTo>
                  <a:lnTo>
                    <a:pt x="2147483647" y="2147483647"/>
                  </a:lnTo>
                  <a:lnTo>
                    <a:pt x="2147483647" y="2147483647"/>
                  </a:lnTo>
                  <a:lnTo>
                    <a:pt x="2147483647" y="2147483647"/>
                  </a:lnTo>
                  <a:close/>
                </a:path>
              </a:pathLst>
            </a:custGeom>
            <a:solidFill>
              <a:srgbClr val="CFA23F"/>
            </a:solidFill>
            <a:ln w="9525" cap="flat" cmpd="sng">
              <a:noFill/>
              <a:prstDash val="solid"/>
              <a:round/>
            </a:ln>
          </p:spPr>
          <p:txBody>
            <a:bodyPr rtlCol="0" anchor="ctr"/>
            <a:lstStyle/>
            <a:p>
              <a:pPr algn="ctr"/>
            </a:p>
          </p:txBody>
        </p:sp>
        <p:sp>
          <p:nvSpPr>
            <p:cNvPr id="1076" name="曲线"/>
            <p:cNvSpPr/>
            <p:nvPr/>
          </p:nvSpPr>
          <p:spPr>
            <a:xfrm flipH="1">
              <a:off x="1861820" y="3234268"/>
              <a:ext cx="3386" cy="3386"/>
            </a:xfrm>
            <a:custGeom>
              <a:avLst/>
              <a:gdLst>
                <a:gd name="T1" fmla="*/ 0 w 21600"/>
                <a:gd name="T2" fmla="*/ 0 h 21600"/>
                <a:gd name="T3" fmla="*/ 21600 w 21600"/>
                <a:gd name="T4" fmla="*/ 21600 h 21600"/>
              </a:gdLst>
              <a:ahLst/>
              <a:cxnLst/>
              <a:rect l="T1" t="T2" r="T3" b="T4"/>
              <a:pathLst>
                <a:path w="21600" h="21600">
                  <a:moveTo>
                    <a:pt x="2147483647" y="2147483647"/>
                  </a:moveTo>
                  <a:lnTo>
                    <a:pt x="2147483647" y="2147483647"/>
                  </a:lnTo>
                  <a:lnTo>
                    <a:pt x="2147483647" y="2147483647"/>
                  </a:lnTo>
                  <a:lnTo>
                    <a:pt x="2147483647" y="2147483647"/>
                  </a:lnTo>
                </a:path>
              </a:pathLst>
            </a:custGeom>
            <a:noFill/>
            <a:ln w="9525" cap="flat" cmpd="sng">
              <a:noFill/>
              <a:prstDash val="solid"/>
              <a:round/>
            </a:ln>
          </p:spPr>
          <p:txBody>
            <a:bodyPr rtlCol="0" anchor="ctr"/>
            <a:lstStyle/>
            <a:p>
              <a:pPr algn="ctr"/>
            </a:p>
          </p:txBody>
        </p:sp>
        <p:sp>
          <p:nvSpPr>
            <p:cNvPr id="1077" name="曲线"/>
            <p:cNvSpPr/>
            <p:nvPr/>
          </p:nvSpPr>
          <p:spPr>
            <a:xfrm flipH="1">
              <a:off x="1849120" y="4326467"/>
              <a:ext cx="26246" cy="47413"/>
            </a:xfrm>
            <a:custGeom>
              <a:avLst/>
              <a:gdLst>
                <a:gd name="T1" fmla="*/ 0 w 21600"/>
                <a:gd name="T2" fmla="*/ 0 h 21600"/>
                <a:gd name="T3" fmla="*/ 21600 w 21600"/>
                <a:gd name="T4" fmla="*/ 21600 h 21600"/>
              </a:gdLst>
              <a:ahLst/>
              <a:cxnLst/>
              <a:rect l="T1" t="T2" r="T3" b="T4"/>
              <a:pathLst>
                <a:path w="21600" h="21600">
                  <a:moveTo>
                    <a:pt x="8100" y="0"/>
                  </a:moveTo>
                  <a:cubicBezTo>
                    <a:pt x="8100" y="0"/>
                    <a:pt x="5400" y="1542"/>
                    <a:pt x="0" y="4628"/>
                  </a:cubicBezTo>
                  <a:cubicBezTo>
                    <a:pt x="0" y="21600"/>
                    <a:pt x="0" y="21600"/>
                    <a:pt x="0" y="21600"/>
                  </a:cubicBezTo>
                  <a:cubicBezTo>
                    <a:pt x="21600" y="20057"/>
                    <a:pt x="21600" y="20057"/>
                    <a:pt x="21600" y="20057"/>
                  </a:cubicBezTo>
                  <a:cubicBezTo>
                    <a:pt x="21600" y="6171"/>
                    <a:pt x="21600" y="6171"/>
                    <a:pt x="21600" y="6171"/>
                  </a:cubicBezTo>
                  <a:cubicBezTo>
                    <a:pt x="16199" y="4628"/>
                    <a:pt x="13499" y="3085"/>
                    <a:pt x="8100" y="0"/>
                  </a:cubicBezTo>
                </a:path>
              </a:pathLst>
            </a:custGeom>
            <a:solidFill>
              <a:srgbClr val="252D62"/>
            </a:solidFill>
            <a:ln w="9525" cap="flat" cmpd="sng">
              <a:noFill/>
              <a:prstDash val="solid"/>
              <a:round/>
            </a:ln>
          </p:spPr>
          <p:txBody>
            <a:bodyPr rtlCol="0" anchor="ctr"/>
            <a:lstStyle/>
            <a:p>
              <a:pPr algn="ctr"/>
            </a:p>
          </p:txBody>
        </p:sp>
        <p:sp>
          <p:nvSpPr>
            <p:cNvPr id="1078" name="曲线"/>
            <p:cNvSpPr/>
            <p:nvPr/>
          </p:nvSpPr>
          <p:spPr>
            <a:xfrm flipH="1">
              <a:off x="1849120" y="3286760"/>
              <a:ext cx="29633" cy="1052406"/>
            </a:xfrm>
            <a:custGeom>
              <a:avLst/>
              <a:gdLst>
                <a:gd name="T1" fmla="*/ 0 w 21600"/>
                <a:gd name="T2" fmla="*/ 0 h 21600"/>
                <a:gd name="T3" fmla="*/ 21600 w 21600"/>
                <a:gd name="T4" fmla="*/ 21600 h 21600"/>
              </a:gdLst>
              <a:ahLst/>
              <a:cxnLst/>
              <a:rect l="T1" t="T2" r="T3" b="T4"/>
              <a:pathLst>
                <a:path w="21600" h="21600">
                  <a:moveTo>
                    <a:pt x="21600" y="0"/>
                  </a:moveTo>
                  <a:cubicBezTo>
                    <a:pt x="7200" y="631"/>
                    <a:pt x="7200" y="631"/>
                    <a:pt x="7200" y="631"/>
                  </a:cubicBezTo>
                  <a:cubicBezTo>
                    <a:pt x="0" y="210"/>
                    <a:pt x="0" y="210"/>
                    <a:pt x="0" y="210"/>
                  </a:cubicBezTo>
                  <a:cubicBezTo>
                    <a:pt x="2400" y="21529"/>
                    <a:pt x="2400" y="21529"/>
                    <a:pt x="2400" y="21529"/>
                  </a:cubicBezTo>
                  <a:cubicBezTo>
                    <a:pt x="7200" y="21389"/>
                    <a:pt x="9600" y="21319"/>
                    <a:pt x="9600" y="21319"/>
                  </a:cubicBezTo>
                  <a:cubicBezTo>
                    <a:pt x="14399" y="21459"/>
                    <a:pt x="16799" y="21529"/>
                    <a:pt x="21600" y="21600"/>
                  </a:cubicBezTo>
                  <a:cubicBezTo>
                    <a:pt x="21600" y="0"/>
                    <a:pt x="21600" y="0"/>
                    <a:pt x="21600" y="0"/>
                  </a:cubicBezTo>
                </a:path>
              </a:pathLst>
            </a:custGeom>
            <a:solidFill>
              <a:srgbClr val="E5B446"/>
            </a:solidFill>
            <a:ln w="9525" cap="flat" cmpd="sng">
              <a:noFill/>
              <a:prstDash val="solid"/>
              <a:round/>
            </a:ln>
          </p:spPr>
          <p:txBody>
            <a:bodyPr rtlCol="0" anchor="ctr"/>
            <a:lstStyle/>
            <a:p>
              <a:pPr algn="ctr"/>
            </a:p>
          </p:txBody>
        </p:sp>
        <p:sp>
          <p:nvSpPr>
            <p:cNvPr id="1079" name="曲线"/>
            <p:cNvSpPr/>
            <p:nvPr/>
          </p:nvSpPr>
          <p:spPr>
            <a:xfrm flipH="1">
              <a:off x="1849120" y="3234268"/>
              <a:ext cx="29633" cy="82126"/>
            </a:xfrm>
            <a:custGeom>
              <a:avLst/>
              <a:gdLst>
                <a:gd name="T1" fmla="*/ 0 w 21600"/>
                <a:gd name="T2" fmla="*/ 0 h 21600"/>
                <a:gd name="T3" fmla="*/ 21600 w 21600"/>
                <a:gd name="T4" fmla="*/ 21600 h 21600"/>
              </a:gdLst>
              <a:ahLst/>
              <a:cxnLst/>
              <a:rect l="T1" t="T2" r="T3" b="T4"/>
              <a:pathLst>
                <a:path w="21600" h="21600">
                  <a:moveTo>
                    <a:pt x="21600" y="0"/>
                  </a:moveTo>
                  <a:lnTo>
                    <a:pt x="11999" y="0"/>
                  </a:lnTo>
                  <a:lnTo>
                    <a:pt x="9600" y="863"/>
                  </a:lnTo>
                  <a:lnTo>
                    <a:pt x="9600" y="0"/>
                  </a:lnTo>
                  <a:lnTo>
                    <a:pt x="0" y="0"/>
                  </a:lnTo>
                  <a:lnTo>
                    <a:pt x="0" y="16415"/>
                  </a:lnTo>
                  <a:lnTo>
                    <a:pt x="7200" y="21600"/>
                  </a:lnTo>
                  <a:lnTo>
                    <a:pt x="21600" y="13824"/>
                  </a:lnTo>
                  <a:lnTo>
                    <a:pt x="21600" y="0"/>
                  </a:lnTo>
                  <a:close/>
                </a:path>
              </a:pathLst>
            </a:custGeom>
            <a:solidFill>
              <a:srgbClr val="B79038"/>
            </a:solidFill>
            <a:ln w="9525" cap="flat" cmpd="sng">
              <a:noFill/>
              <a:prstDash val="solid"/>
              <a:round/>
            </a:ln>
          </p:spPr>
          <p:txBody>
            <a:bodyPr rtlCol="0" anchor="ctr"/>
            <a:lstStyle/>
            <a:p>
              <a:pPr algn="ctr"/>
            </a:p>
          </p:txBody>
        </p:sp>
        <p:sp>
          <p:nvSpPr>
            <p:cNvPr id="1080" name="曲线"/>
            <p:cNvSpPr/>
            <p:nvPr/>
          </p:nvSpPr>
          <p:spPr>
            <a:xfrm flipH="1">
              <a:off x="1849120" y="3234268"/>
              <a:ext cx="29633" cy="82126"/>
            </a:xfrm>
            <a:custGeom>
              <a:avLst/>
              <a:gdLst>
                <a:gd name="T1" fmla="*/ 0 w 21600"/>
                <a:gd name="T2" fmla="*/ 0 h 21600"/>
                <a:gd name="T3" fmla="*/ 21600 w 21600"/>
                <a:gd name="T4" fmla="*/ 21600 h 21600"/>
              </a:gdLst>
              <a:ahLst/>
              <a:cxnLst/>
              <a:rect l="T1" t="T2" r="T3" b="T4"/>
              <a:pathLst>
                <a:path w="21600" h="21600">
                  <a:moveTo>
                    <a:pt x="21600" y="0"/>
                  </a:moveTo>
                  <a:lnTo>
                    <a:pt x="11999" y="0"/>
                  </a:lnTo>
                  <a:lnTo>
                    <a:pt x="9600" y="863"/>
                  </a:lnTo>
                  <a:lnTo>
                    <a:pt x="9600" y="0"/>
                  </a:lnTo>
                  <a:lnTo>
                    <a:pt x="0" y="0"/>
                  </a:lnTo>
                  <a:lnTo>
                    <a:pt x="0" y="16415"/>
                  </a:lnTo>
                  <a:lnTo>
                    <a:pt x="7200" y="21600"/>
                  </a:lnTo>
                  <a:lnTo>
                    <a:pt x="21600" y="13824"/>
                  </a:lnTo>
                  <a:lnTo>
                    <a:pt x="21600" y="0"/>
                  </a:lnTo>
                </a:path>
              </a:pathLst>
            </a:custGeom>
            <a:noFill/>
            <a:ln w="9525" cap="flat" cmpd="sng">
              <a:noFill/>
              <a:prstDash val="solid"/>
              <a:round/>
            </a:ln>
          </p:spPr>
          <p:txBody>
            <a:bodyPr rtlCol="0" anchor="ctr"/>
            <a:lstStyle/>
            <a:p>
              <a:pPr algn="ctr"/>
            </a:p>
          </p:txBody>
        </p:sp>
      </p:grpSp>
      <p:sp>
        <p:nvSpPr>
          <p:cNvPr id="1082" name="矩形"/>
          <p:cNvSpPr/>
          <p:nvPr/>
        </p:nvSpPr>
        <p:spPr>
          <a:xfrm flipH="1">
            <a:off x="3452707" y="2405380"/>
            <a:ext cx="2065019" cy="1539240"/>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2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隐患排查的常用方法有</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87" name="矩形"/>
          <p:cNvSpPr/>
          <p:nvPr/>
        </p:nvSpPr>
        <p:spPr>
          <a:xfrm>
            <a:off x="563034" y="1068493"/>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隐患排查与治理方法——作业危害分析法</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1088" name="表格"/>
          <p:cNvGraphicFramePr>
            <a:graphicFrameLocks noGrp="1"/>
          </p:cNvGraphicFramePr>
          <p:nvPr/>
        </p:nvGraphicFramePr>
        <p:xfrm>
          <a:off x="1353554" y="1774688"/>
          <a:ext cx="9767709" cy="4827738"/>
        </p:xfrm>
        <a:graphic>
          <a:graphicData uri="http://schemas.openxmlformats.org/drawingml/2006/table">
            <a:tbl>
              <a:tblPr bandRow="1">
                <a:noFill/>
              </a:tblPr>
              <a:tblGrid>
                <a:gridCol w="2753487"/>
                <a:gridCol w="3084296"/>
                <a:gridCol w="1908314"/>
                <a:gridCol w="1958060"/>
              </a:tblGrid>
              <a:tr h="448729">
                <a:tc gridSpan="4">
                  <a:txBody>
                    <a:bodyPr/>
                    <a:lstStyle/>
                    <a:p>
                      <a:pPr marL="0" indent="0" algn="ctr" eaLnBrk="1" fontAlgn="base" latinLnBrk="0" hangingPunct="1">
                        <a:lnSpc>
                          <a:spcPct val="120000"/>
                        </a:lnSpc>
                        <a:spcBef>
                          <a:spcPts val="0"/>
                        </a:spcBef>
                        <a:spcAft>
                          <a:spcPts val="0"/>
                        </a:spcAft>
                        <a:buNone/>
                      </a:pPr>
                      <a:r>
                        <a:rPr lang="zh-CN" altLang="en-US" sz="20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工作安全分析</a:t>
                      </a:r>
                      <a:endParaRPr lang="zh-CN" altLang="en-US" sz="20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28575">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28575">
                      <a:solidFill>
                        <a:srgbClr val="000000"/>
                      </a:solidFill>
                      <a:prstDash val="solid"/>
                      <a:headEnd type="none" w="med" len="med"/>
                      <a:tailEnd type="none" w="med" len="med"/>
                    </a:lnL>
                    <a:lnR w="28575">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28575">
                      <a:solidFill>
                        <a:srgbClr val="000000"/>
                      </a:solidFill>
                      <a:prstDash val="solid"/>
                      <a:headEnd type="none" w="med" len="med"/>
                      <a:tailEnd type="none" w="med" len="med"/>
                    </a:lnL>
                    <a:lnR w="28575">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28575">
                      <a:solidFill>
                        <a:srgbClr val="000000"/>
                      </a:solidFill>
                      <a:prstDash val="solid"/>
                      <a:headEnd type="none" w="med" len="med"/>
                      <a:tailEnd type="none" w="med" len="med"/>
                    </a:lnL>
                    <a:lnR w="28575">
                      <a:solidFill>
                        <a:srgbClr val="000000"/>
                      </a:solidFill>
                      <a:prstDash val="solid"/>
                      <a:headEnd type="none" w="med" len="med"/>
                      <a:tailEnd type="none" w="med" len="med"/>
                    </a:lnR>
                    <a:lnT w="28575">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r h="619048">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作业名称：</a:t>
                      </a:r>
                      <a:endParaRPr lang="en-US" altLang="zh-CN"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eaLnBrk="1" fontAlgn="base" latinLnBrk="0" hangingPunct="1">
                        <a:lnSpc>
                          <a:spcPct val="100000"/>
                        </a:lnSpc>
                        <a:spcBef>
                          <a:spcPct val="20000"/>
                        </a:spcBef>
                        <a:spcAft>
                          <a:spcPts val="0"/>
                        </a:spcAft>
                        <a:buNone/>
                      </a:pPr>
                      <a:endPar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作业地点：</a:t>
                      </a:r>
                      <a:endPar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分析人员：</a:t>
                      </a:r>
                      <a:endPar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日</a:t>
                      </a:r>
                      <a:r>
                        <a:rPr lang="en-US" altLang="zh-CN"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期：</a:t>
                      </a:r>
                      <a:endPar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r h="326440">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任务或步骤描述</a:t>
                      </a:r>
                      <a:endPar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潜在危害</a:t>
                      </a:r>
                      <a:endPar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gridSpan="2">
                  <a:txBody>
                    <a:bodyPr/>
                    <a:lstStyle/>
                    <a:p>
                      <a:pPr marL="0" indent="0" algn="ctr" eaLnBrk="1" fontAlgn="base" latinLnBrk="0" hangingPunct="1">
                        <a:lnSpc>
                          <a:spcPct val="100000"/>
                        </a:lnSpc>
                        <a:spcBef>
                          <a:spcPct val="20000"/>
                        </a:spcBef>
                        <a:spcAft>
                          <a:spcPts val="0"/>
                        </a:spcAft>
                        <a:buNone/>
                      </a:pPr>
                      <a:r>
                        <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危害控制措施</a:t>
                      </a:r>
                      <a:endParaRPr lang="zh-CN" altLang="en-US" sz="16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r h="451408">
                <a:tc>
                  <a:txBody>
                    <a:bodyPr/>
                    <a:lstStyle/>
                    <a:p>
                      <a:pPr marL="0" indent="0" algn="ctr" eaLnBrk="1" fontAlgn="base" latinLnBrk="0" hangingPunct="1">
                        <a:lnSpc>
                          <a:spcPct val="100000"/>
                        </a:lnSpc>
                        <a:spcBef>
                          <a:spcPct val="20000"/>
                        </a:spcBef>
                        <a:spcAft>
                          <a:spcPts val="0"/>
                        </a:spcAft>
                        <a:buNone/>
                      </a:pPr>
                      <a:r>
                        <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r>
                        <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51408">
                <a:tc>
                  <a:txBody>
                    <a:bodyPr/>
                    <a:lstStyle/>
                    <a:p>
                      <a:pPr marL="0" indent="0" algn="ctr" eaLnBrk="1" fontAlgn="base" latinLnBrk="0" hangingPunct="1">
                        <a:lnSpc>
                          <a:spcPct val="100000"/>
                        </a:lnSpc>
                        <a:spcBef>
                          <a:spcPct val="20000"/>
                        </a:spcBef>
                        <a:spcAft>
                          <a:spcPts val="0"/>
                        </a:spcAft>
                        <a:buNone/>
                      </a:pPr>
                      <a:r>
                        <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endPar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51408">
                <a:tc>
                  <a:txBody>
                    <a:bodyPr/>
                    <a:lstStyle/>
                    <a:p>
                      <a:pPr marL="0" indent="0" algn="ctr" eaLnBrk="1" fontAlgn="base" latinLnBrk="0" hangingPunct="1">
                        <a:lnSpc>
                          <a:spcPct val="100000"/>
                        </a:lnSpc>
                        <a:spcBef>
                          <a:spcPct val="20000"/>
                        </a:spcBef>
                        <a:spcAft>
                          <a:spcPts val="0"/>
                        </a:spcAft>
                        <a:buNone/>
                      </a:pPr>
                      <a:r>
                        <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a:t>
                      </a:r>
                      <a:endPar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51408">
                <a:tc>
                  <a:txBody>
                    <a:bodyPr/>
                    <a:lstStyle/>
                    <a:p>
                      <a:pPr marL="0" indent="0" algn="ctr" eaLnBrk="1" fontAlgn="base" latinLnBrk="0" hangingPunct="1">
                        <a:lnSpc>
                          <a:spcPct val="100000"/>
                        </a:lnSpc>
                        <a:spcBef>
                          <a:spcPct val="20000"/>
                        </a:spcBef>
                        <a:spcAft>
                          <a:spcPts val="0"/>
                        </a:spcAft>
                        <a:buNone/>
                      </a:pPr>
                      <a:r>
                        <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a:t>
                      </a:r>
                      <a:endPar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51408">
                <a:tc>
                  <a:txBody>
                    <a:bodyPr/>
                    <a:lstStyle/>
                    <a:p>
                      <a:pPr marL="0" indent="0" algn="ctr" eaLnBrk="1" fontAlgn="base" latinLnBrk="0" hangingPunct="1">
                        <a:lnSpc>
                          <a:spcPct val="100000"/>
                        </a:lnSpc>
                        <a:spcBef>
                          <a:spcPct val="20000"/>
                        </a:spcBef>
                        <a:spcAft>
                          <a:spcPts val="0"/>
                        </a:spcAft>
                        <a:buNone/>
                      </a:pPr>
                      <a:r>
                        <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5.</a:t>
                      </a:r>
                      <a:endPar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398678">
                <a:tc>
                  <a:txBody>
                    <a:bodyPr/>
                    <a:lstStyle/>
                    <a:p>
                      <a:pPr marL="0" indent="0" algn="ctr" eaLnBrk="1" fontAlgn="base" latinLnBrk="0" hangingPunct="1">
                        <a:lnSpc>
                          <a:spcPct val="100000"/>
                        </a:lnSpc>
                        <a:spcBef>
                          <a:spcPct val="20000"/>
                        </a:spcBef>
                        <a:spcAft>
                          <a:spcPts val="0"/>
                        </a:spcAft>
                        <a:buNone/>
                      </a:pPr>
                      <a:r>
                        <a:rPr lang="en-US" altLang="zh-CN"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6.</a:t>
                      </a: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eaLnBrk="1" fontAlgn="base" latinLnBrk="0" hangingPunct="1">
                        <a:lnSpc>
                          <a:spcPct val="100000"/>
                        </a:lnSpc>
                        <a:spcBef>
                          <a:spcPct val="20000"/>
                        </a:spcBef>
                        <a:spcAft>
                          <a:spcPts val="0"/>
                        </a:spcAft>
                        <a:buNone/>
                      </a:pPr>
                      <a:endParaRPr lang="zh-CN" altLang="en-US" sz="11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619048">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审批人员签字：</a:t>
                      </a:r>
                      <a:endParaRPr lang="en-US" altLang="zh-CN"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eaLnBrk="1" fontAlgn="base" latinLnBrk="0" hangingPunct="1">
                        <a:lnSpc>
                          <a:spcPct val="100000"/>
                        </a:lnSpc>
                        <a:spcBef>
                          <a:spcPct val="20000"/>
                        </a:spcBef>
                        <a:spcAft>
                          <a:spcPts val="0"/>
                        </a:spcAft>
                        <a:buNone/>
                      </a:pPr>
                      <a:endPar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28575">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审批人员职务：</a:t>
                      </a:r>
                      <a:endPar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gridSpan="2">
                  <a:txBody>
                    <a:bodyPr/>
                    <a:lstStyle/>
                    <a:p>
                      <a:pPr marL="0" indent="0" algn="ctr" eaLnBrk="1" fontAlgn="base" latinLnBrk="0" hangingPunct="1">
                        <a:lnSpc>
                          <a:spcPct val="100000"/>
                        </a:lnSpc>
                        <a:spcBef>
                          <a:spcPct val="20000"/>
                        </a:spcBef>
                        <a:spcAft>
                          <a:spcPts val="0"/>
                        </a:spcAft>
                        <a:buNone/>
                      </a:pPr>
                      <a:r>
                        <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日</a:t>
                      </a:r>
                      <a:r>
                        <a:rPr lang="en-US" altLang="zh-CN"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期：</a:t>
                      </a:r>
                      <a:endPar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10134" marR="110134" marT="41300" marB="4130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28575">
                      <a:solidFill>
                        <a:srgbClr val="000000"/>
                      </a:solidFill>
                      <a:prstDash val="solid"/>
                      <a:headEnd type="none" w="med" len="med"/>
                      <a:tailEnd type="none" w="med" len="med"/>
                    </a:lnR>
                    <a:lnT w="12700">
                      <a:solidFill>
                        <a:srgbClr val="000000"/>
                      </a:solidFill>
                      <a:prstDash val="solid"/>
                      <a:headEnd type="none" w="med" len="med"/>
                      <a:tailEnd type="none" w="med" len="med"/>
                    </a:lnT>
                    <a:lnB w="28575">
                      <a:solidFill>
                        <a:srgbClr val="00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93"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隐患排查与治理方法——安全检查表法</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94" name="矩形"/>
          <p:cNvSpPr/>
          <p:nvPr/>
        </p:nvSpPr>
        <p:spPr>
          <a:xfrm>
            <a:off x="1680633" y="1948180"/>
            <a:ext cx="5659119" cy="2377440"/>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20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将一系列项目列出检查表进行分析</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确定系统、场所的状态是否符合安全要求</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通过检查发现系统中存在的安全隐患</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20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提出改进措施的一种方法</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95" name="矩形"/>
          <p:cNvSpPr/>
          <p:nvPr/>
        </p:nvSpPr>
        <p:spPr>
          <a:xfrm>
            <a:off x="1300480" y="4600787"/>
            <a:ext cx="6287347" cy="948689"/>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检查项目可以包括场地、周边环境、设施、设备、操作、管理等各方面。</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75"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6869640" y="569171"/>
            <a:ext cx="4650318" cy="6098117"/>
            <a:chOff x="6869640" y="569171"/>
            <a:chExt cx="4650318" cy="6098117"/>
          </a:xfrm>
        </p:grpSpPr>
        <p:sp>
          <p:nvSpPr>
            <p:cNvPr id="1096" name="椭圆"/>
            <p:cNvSpPr/>
            <p:nvPr/>
          </p:nvSpPr>
          <p:spPr>
            <a:xfrm>
              <a:off x="7360707" y="6495838"/>
              <a:ext cx="3164417" cy="171450"/>
            </a:xfrm>
            <a:prstGeom prst="ellipse">
              <a:avLst/>
            </a:prstGeom>
            <a:solidFill>
              <a:srgbClr val="BCAEB0"/>
            </a:solidFill>
            <a:ln w="9525" cap="flat" cmpd="sng">
              <a:noFill/>
              <a:prstDash val="solid"/>
              <a:round/>
            </a:ln>
          </p:spPr>
          <p:txBody>
            <a:bodyPr rtlCol="0" anchor="ctr"/>
            <a:lstStyle/>
            <a:p>
              <a:pPr algn="ctr"/>
            </a:p>
          </p:txBody>
        </p:sp>
        <p:sp>
          <p:nvSpPr>
            <p:cNvPr id="1097" name="曲线"/>
            <p:cNvSpPr/>
            <p:nvPr/>
          </p:nvSpPr>
          <p:spPr>
            <a:xfrm>
              <a:off x="7790391" y="6097904"/>
              <a:ext cx="2271184" cy="431799"/>
            </a:xfrm>
            <a:custGeom>
              <a:avLst/>
              <a:gdLst>
                <a:gd name="T1" fmla="*/ 0 w 21600"/>
                <a:gd name="T2" fmla="*/ 0 h 21600"/>
                <a:gd name="T3" fmla="*/ 21600 w 21600"/>
                <a:gd name="T4" fmla="*/ 21600 h 21600"/>
              </a:gdLst>
              <a:ahLst/>
              <a:cxnLst/>
              <a:rect l="T1" t="T2" r="T3" b="T4"/>
              <a:pathLst>
                <a:path w="21600" h="21600">
                  <a:moveTo>
                    <a:pt x="21600" y="21600"/>
                  </a:moveTo>
                  <a:cubicBezTo>
                    <a:pt x="2317" y="21600"/>
                    <a:pt x="2317" y="21600"/>
                    <a:pt x="2317" y="21600"/>
                  </a:cubicBezTo>
                  <a:cubicBezTo>
                    <a:pt x="1114" y="21600"/>
                    <a:pt x="0" y="16889"/>
                    <a:pt x="0" y="11374"/>
                  </a:cubicBezTo>
                  <a:cubicBezTo>
                    <a:pt x="0" y="9880"/>
                    <a:pt x="0" y="9880"/>
                    <a:pt x="0" y="9880"/>
                  </a:cubicBezTo>
                  <a:cubicBezTo>
                    <a:pt x="0" y="4480"/>
                    <a:pt x="1114" y="0"/>
                    <a:pt x="2317" y="0"/>
                  </a:cubicBezTo>
                  <a:cubicBezTo>
                    <a:pt x="21600" y="0"/>
                    <a:pt x="21600" y="0"/>
                    <a:pt x="21600" y="0"/>
                  </a:cubicBezTo>
                  <a:cubicBezTo>
                    <a:pt x="21600" y="0"/>
                    <a:pt x="21053" y="3561"/>
                    <a:pt x="21053" y="10340"/>
                  </a:cubicBezTo>
                  <a:cubicBezTo>
                    <a:pt x="21053" y="18038"/>
                    <a:pt x="21600" y="21600"/>
                    <a:pt x="21600" y="21600"/>
                  </a:cubicBezTo>
                  <a:close/>
                </a:path>
              </a:pathLst>
            </a:custGeom>
            <a:solidFill>
              <a:srgbClr val="FCFCF7"/>
            </a:solidFill>
            <a:ln w="9525" cap="flat" cmpd="sng">
              <a:noFill/>
              <a:prstDash val="solid"/>
              <a:round/>
            </a:ln>
          </p:spPr>
          <p:txBody>
            <a:bodyPr rtlCol="0" anchor="ctr"/>
            <a:lstStyle/>
            <a:p>
              <a:pPr algn="ctr"/>
            </a:p>
          </p:txBody>
        </p:sp>
        <p:sp>
          <p:nvSpPr>
            <p:cNvPr id="1098" name="曲线"/>
            <p:cNvSpPr/>
            <p:nvPr/>
          </p:nvSpPr>
          <p:spPr>
            <a:xfrm>
              <a:off x="8810624" y="6116955"/>
              <a:ext cx="1274233" cy="421217"/>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0"/>
                    <a:pt x="0" y="0"/>
                    <a:pt x="0" y="0"/>
                  </a:cubicBezTo>
                  <a:cubicBezTo>
                    <a:pt x="21600" y="0"/>
                    <a:pt x="21600" y="0"/>
                    <a:pt x="21600" y="0"/>
                  </a:cubicBezTo>
                  <a:cubicBezTo>
                    <a:pt x="21600" y="0"/>
                    <a:pt x="20625" y="3404"/>
                    <a:pt x="20625" y="10330"/>
                  </a:cubicBezTo>
                  <a:cubicBezTo>
                    <a:pt x="20625" y="18195"/>
                    <a:pt x="21600" y="21600"/>
                    <a:pt x="21600" y="21600"/>
                  </a:cubicBezTo>
                  <a:close/>
                </a:path>
              </a:pathLst>
            </a:custGeom>
            <a:solidFill>
              <a:srgbClr val="F0F0E2"/>
            </a:solidFill>
            <a:ln w="9525" cap="flat" cmpd="sng">
              <a:noFill/>
              <a:prstDash val="solid"/>
              <a:round/>
            </a:ln>
          </p:spPr>
          <p:txBody>
            <a:bodyPr rtlCol="0" anchor="ctr"/>
            <a:lstStyle/>
            <a:p>
              <a:pPr algn="ctr"/>
            </a:p>
          </p:txBody>
        </p:sp>
        <p:sp>
          <p:nvSpPr>
            <p:cNvPr id="1099" name="曲线"/>
            <p:cNvSpPr/>
            <p:nvPr/>
          </p:nvSpPr>
          <p:spPr>
            <a:xfrm>
              <a:off x="7828492" y="6095788"/>
              <a:ext cx="262466" cy="440266"/>
            </a:xfrm>
            <a:custGeom>
              <a:avLst/>
              <a:gdLst>
                <a:gd name="T1" fmla="*/ 0 w 21600"/>
                <a:gd name="T2" fmla="*/ 0 h 21600"/>
                <a:gd name="T3" fmla="*/ 21600 w 21600"/>
                <a:gd name="T4" fmla="*/ 21600 h 21600"/>
              </a:gdLst>
              <a:ahLst/>
              <a:cxnLst/>
              <a:rect l="T1" t="T2" r="T3" b="T4"/>
              <a:pathLst>
                <a:path w="21600" h="21600">
                  <a:moveTo>
                    <a:pt x="20097" y="21600"/>
                  </a:moveTo>
                  <a:cubicBezTo>
                    <a:pt x="8640" y="21600"/>
                    <a:pt x="0" y="17100"/>
                    <a:pt x="0" y="11474"/>
                  </a:cubicBezTo>
                  <a:cubicBezTo>
                    <a:pt x="0" y="10124"/>
                    <a:pt x="0" y="10124"/>
                    <a:pt x="0" y="10124"/>
                  </a:cubicBezTo>
                  <a:cubicBezTo>
                    <a:pt x="0" y="7312"/>
                    <a:pt x="1878" y="4725"/>
                    <a:pt x="5822" y="2812"/>
                  </a:cubicBezTo>
                  <a:cubicBezTo>
                    <a:pt x="9767" y="1012"/>
                    <a:pt x="14650" y="0"/>
                    <a:pt x="20097" y="0"/>
                  </a:cubicBezTo>
                  <a:cubicBezTo>
                    <a:pt x="20848" y="0"/>
                    <a:pt x="21412" y="337"/>
                    <a:pt x="21412" y="787"/>
                  </a:cubicBezTo>
                  <a:cubicBezTo>
                    <a:pt x="21412" y="1125"/>
                    <a:pt x="21036" y="1462"/>
                    <a:pt x="20285" y="1462"/>
                  </a:cubicBezTo>
                  <a:cubicBezTo>
                    <a:pt x="10330" y="1462"/>
                    <a:pt x="3005" y="5287"/>
                    <a:pt x="3005" y="10124"/>
                  </a:cubicBezTo>
                  <a:cubicBezTo>
                    <a:pt x="3005" y="11474"/>
                    <a:pt x="3005" y="11474"/>
                    <a:pt x="3005" y="11474"/>
                  </a:cubicBezTo>
                  <a:cubicBezTo>
                    <a:pt x="3005" y="16312"/>
                    <a:pt x="10330" y="20137"/>
                    <a:pt x="20097" y="20137"/>
                  </a:cubicBezTo>
                  <a:cubicBezTo>
                    <a:pt x="20848" y="20137"/>
                    <a:pt x="21600" y="20474"/>
                    <a:pt x="21600" y="20812"/>
                  </a:cubicBezTo>
                  <a:cubicBezTo>
                    <a:pt x="21600" y="21262"/>
                    <a:pt x="20848" y="21600"/>
                    <a:pt x="20097" y="21600"/>
                  </a:cubicBezTo>
                  <a:close/>
                </a:path>
              </a:pathLst>
            </a:custGeom>
            <a:solidFill>
              <a:srgbClr val="4A6080"/>
            </a:solidFill>
            <a:ln w="9525" cap="flat" cmpd="sng">
              <a:noFill/>
              <a:prstDash val="solid"/>
              <a:round/>
            </a:ln>
          </p:spPr>
          <p:txBody>
            <a:bodyPr rtlCol="0" anchor="ctr"/>
            <a:lstStyle/>
            <a:p>
              <a:pPr algn="ctr"/>
            </a:p>
          </p:txBody>
        </p:sp>
        <p:sp>
          <p:nvSpPr>
            <p:cNvPr id="1100" name="曲线"/>
            <p:cNvSpPr/>
            <p:nvPr/>
          </p:nvSpPr>
          <p:spPr>
            <a:xfrm>
              <a:off x="7762873" y="6080970"/>
              <a:ext cx="2334684" cy="467784"/>
            </a:xfrm>
            <a:custGeom>
              <a:avLst/>
              <a:gdLst>
                <a:gd name="T1" fmla="*/ 0 w 21600"/>
                <a:gd name="T2" fmla="*/ 0 h 21600"/>
                <a:gd name="T3" fmla="*/ 21600 w 21600"/>
                <a:gd name="T4" fmla="*/ 21600 h 21600"/>
              </a:gdLst>
              <a:ahLst/>
              <a:cxnLst/>
              <a:rect l="T1" t="T2" r="T3" b="T4"/>
              <a:pathLst>
                <a:path w="21600" h="21600">
                  <a:moveTo>
                    <a:pt x="21600" y="21600"/>
                  </a:moveTo>
                  <a:cubicBezTo>
                    <a:pt x="2466" y="21600"/>
                    <a:pt x="2466" y="21600"/>
                    <a:pt x="2466" y="21600"/>
                  </a:cubicBezTo>
                  <a:cubicBezTo>
                    <a:pt x="1148" y="21600"/>
                    <a:pt x="0" y="17152"/>
                    <a:pt x="0" y="11329"/>
                  </a:cubicBezTo>
                  <a:cubicBezTo>
                    <a:pt x="0" y="9952"/>
                    <a:pt x="0" y="9952"/>
                    <a:pt x="0" y="9952"/>
                  </a:cubicBezTo>
                  <a:cubicBezTo>
                    <a:pt x="0" y="4447"/>
                    <a:pt x="1126" y="0"/>
                    <a:pt x="2466" y="0"/>
                  </a:cubicBezTo>
                  <a:cubicBezTo>
                    <a:pt x="21600" y="0"/>
                    <a:pt x="21600" y="0"/>
                    <a:pt x="21600" y="0"/>
                  </a:cubicBezTo>
                  <a:cubicBezTo>
                    <a:pt x="21600" y="2117"/>
                    <a:pt x="21600" y="2117"/>
                    <a:pt x="21600" y="2117"/>
                  </a:cubicBezTo>
                  <a:cubicBezTo>
                    <a:pt x="2466" y="2117"/>
                    <a:pt x="2466" y="2117"/>
                    <a:pt x="2466" y="2117"/>
                  </a:cubicBezTo>
                  <a:cubicBezTo>
                    <a:pt x="1424" y="2117"/>
                    <a:pt x="595" y="5717"/>
                    <a:pt x="595" y="9952"/>
                  </a:cubicBezTo>
                  <a:cubicBezTo>
                    <a:pt x="595" y="11329"/>
                    <a:pt x="595" y="11329"/>
                    <a:pt x="595" y="11329"/>
                  </a:cubicBezTo>
                  <a:cubicBezTo>
                    <a:pt x="595" y="15776"/>
                    <a:pt x="1445" y="19482"/>
                    <a:pt x="2466" y="19482"/>
                  </a:cubicBezTo>
                  <a:cubicBezTo>
                    <a:pt x="21600" y="19482"/>
                    <a:pt x="21600" y="19482"/>
                    <a:pt x="21600" y="19482"/>
                  </a:cubicBezTo>
                  <a:lnTo>
                    <a:pt x="21600" y="21600"/>
                  </a:lnTo>
                  <a:close/>
                </a:path>
              </a:pathLst>
            </a:custGeom>
            <a:solidFill>
              <a:srgbClr val="593F3E"/>
            </a:solidFill>
            <a:ln w="9525" cap="flat" cmpd="sng">
              <a:noFill/>
              <a:prstDash val="solid"/>
              <a:round/>
            </a:ln>
          </p:spPr>
          <p:txBody>
            <a:bodyPr rtlCol="0" anchor="ctr"/>
            <a:lstStyle/>
            <a:p>
              <a:pPr algn="ctr"/>
            </a:p>
          </p:txBody>
        </p:sp>
        <p:sp>
          <p:nvSpPr>
            <p:cNvPr id="1101" name="曲线"/>
            <p:cNvSpPr/>
            <p:nvPr/>
          </p:nvSpPr>
          <p:spPr>
            <a:xfrm>
              <a:off x="8103658" y="4485004"/>
              <a:ext cx="1500717" cy="319617"/>
            </a:xfrm>
            <a:custGeom>
              <a:avLst/>
              <a:gdLst>
                <a:gd name="T1" fmla="*/ 0 w 21600"/>
                <a:gd name="T2" fmla="*/ 0 h 21600"/>
                <a:gd name="T3" fmla="*/ 21600 w 21600"/>
                <a:gd name="T4" fmla="*/ 21600 h 21600"/>
              </a:gdLst>
              <a:ahLst/>
              <a:cxnLst/>
              <a:rect l="T1" t="T2" r="T3" b="T4"/>
              <a:pathLst>
                <a:path w="21600" h="21600">
                  <a:moveTo>
                    <a:pt x="21600" y="21600"/>
                  </a:moveTo>
                  <a:cubicBezTo>
                    <a:pt x="2513" y="21600"/>
                    <a:pt x="2513" y="21600"/>
                    <a:pt x="2513" y="21600"/>
                  </a:cubicBezTo>
                  <a:cubicBezTo>
                    <a:pt x="1157" y="21600"/>
                    <a:pt x="0" y="16354"/>
                    <a:pt x="0" y="10954"/>
                  </a:cubicBezTo>
                  <a:cubicBezTo>
                    <a:pt x="0" y="9411"/>
                    <a:pt x="0" y="9411"/>
                    <a:pt x="0" y="9411"/>
                  </a:cubicBezTo>
                  <a:cubicBezTo>
                    <a:pt x="0" y="3857"/>
                    <a:pt x="1157" y="0"/>
                    <a:pt x="2513" y="0"/>
                  </a:cubicBezTo>
                  <a:cubicBezTo>
                    <a:pt x="21600" y="0"/>
                    <a:pt x="21600" y="0"/>
                    <a:pt x="21600" y="0"/>
                  </a:cubicBezTo>
                  <a:cubicBezTo>
                    <a:pt x="21600" y="0"/>
                    <a:pt x="20971" y="3548"/>
                    <a:pt x="20971" y="10337"/>
                  </a:cubicBezTo>
                  <a:cubicBezTo>
                    <a:pt x="20971" y="18051"/>
                    <a:pt x="21600" y="21600"/>
                    <a:pt x="21600" y="21600"/>
                  </a:cubicBezTo>
                  <a:close/>
                </a:path>
              </a:pathLst>
            </a:custGeom>
            <a:solidFill>
              <a:srgbClr val="FCFCF7"/>
            </a:solidFill>
            <a:ln w="9525" cap="flat" cmpd="sng">
              <a:noFill/>
              <a:prstDash val="solid"/>
              <a:round/>
            </a:ln>
          </p:spPr>
          <p:txBody>
            <a:bodyPr rtlCol="0" anchor="ctr"/>
            <a:lstStyle/>
            <a:p>
              <a:pPr algn="ctr"/>
            </a:p>
          </p:txBody>
        </p:sp>
        <p:sp>
          <p:nvSpPr>
            <p:cNvPr id="1102" name="曲线"/>
            <p:cNvSpPr/>
            <p:nvPr/>
          </p:nvSpPr>
          <p:spPr>
            <a:xfrm>
              <a:off x="8562973" y="4485004"/>
              <a:ext cx="1056217" cy="319617"/>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0"/>
                    <a:pt x="0" y="0"/>
                    <a:pt x="0" y="0"/>
                  </a:cubicBezTo>
                  <a:cubicBezTo>
                    <a:pt x="21600" y="0"/>
                    <a:pt x="21600" y="0"/>
                    <a:pt x="21600" y="0"/>
                  </a:cubicBezTo>
                  <a:cubicBezTo>
                    <a:pt x="21600" y="0"/>
                    <a:pt x="20754" y="3548"/>
                    <a:pt x="20754" y="10337"/>
                  </a:cubicBezTo>
                  <a:cubicBezTo>
                    <a:pt x="20754" y="18051"/>
                    <a:pt x="21600" y="21600"/>
                    <a:pt x="21600" y="21600"/>
                  </a:cubicBezTo>
                  <a:close/>
                </a:path>
              </a:pathLst>
            </a:custGeom>
            <a:solidFill>
              <a:srgbClr val="F0F0E2"/>
            </a:solidFill>
            <a:ln w="9525" cap="flat" cmpd="sng">
              <a:noFill/>
              <a:prstDash val="solid"/>
              <a:round/>
            </a:ln>
          </p:spPr>
          <p:txBody>
            <a:bodyPr rtlCol="0" anchor="ctr"/>
            <a:lstStyle/>
            <a:p>
              <a:pPr algn="ctr"/>
            </a:p>
          </p:txBody>
        </p:sp>
        <p:sp>
          <p:nvSpPr>
            <p:cNvPr id="1103" name="曲线"/>
            <p:cNvSpPr/>
            <p:nvPr/>
          </p:nvSpPr>
          <p:spPr>
            <a:xfrm>
              <a:off x="8122707" y="4472304"/>
              <a:ext cx="196850" cy="330200"/>
            </a:xfrm>
            <a:custGeom>
              <a:avLst/>
              <a:gdLst>
                <a:gd name="T1" fmla="*/ 0 w 21600"/>
                <a:gd name="T2" fmla="*/ 0 h 21600"/>
                <a:gd name="T3" fmla="*/ 21600 w 21600"/>
                <a:gd name="T4" fmla="*/ 21600 h 21600"/>
              </a:gdLst>
              <a:ahLst/>
              <a:cxnLst/>
              <a:rect l="T1" t="T2" r="T3" b="T4"/>
              <a:pathLst>
                <a:path w="21600" h="21600">
                  <a:moveTo>
                    <a:pt x="20344" y="21600"/>
                  </a:moveTo>
                  <a:cubicBezTo>
                    <a:pt x="8790" y="21600"/>
                    <a:pt x="0" y="17249"/>
                    <a:pt x="0" y="11549"/>
                  </a:cubicBezTo>
                  <a:cubicBezTo>
                    <a:pt x="0" y="10050"/>
                    <a:pt x="0" y="10050"/>
                    <a:pt x="0" y="10050"/>
                  </a:cubicBezTo>
                  <a:cubicBezTo>
                    <a:pt x="0" y="7350"/>
                    <a:pt x="2009" y="4800"/>
                    <a:pt x="6027" y="2849"/>
                  </a:cubicBezTo>
                  <a:cubicBezTo>
                    <a:pt x="9795" y="1049"/>
                    <a:pt x="14818" y="0"/>
                    <a:pt x="20344" y="0"/>
                  </a:cubicBezTo>
                  <a:cubicBezTo>
                    <a:pt x="21097" y="0"/>
                    <a:pt x="21599" y="450"/>
                    <a:pt x="21599" y="750"/>
                  </a:cubicBezTo>
                  <a:cubicBezTo>
                    <a:pt x="21599" y="1200"/>
                    <a:pt x="20595" y="1500"/>
                    <a:pt x="19841" y="1500"/>
                  </a:cubicBezTo>
                  <a:cubicBezTo>
                    <a:pt x="10046" y="1500"/>
                    <a:pt x="2009" y="5249"/>
                    <a:pt x="2009" y="10050"/>
                  </a:cubicBezTo>
                  <a:cubicBezTo>
                    <a:pt x="2009" y="11549"/>
                    <a:pt x="2009" y="11549"/>
                    <a:pt x="2009" y="11549"/>
                  </a:cubicBezTo>
                  <a:cubicBezTo>
                    <a:pt x="2009" y="16350"/>
                    <a:pt x="10046" y="20099"/>
                    <a:pt x="19841" y="20099"/>
                  </a:cubicBezTo>
                  <a:cubicBezTo>
                    <a:pt x="20595" y="20099"/>
                    <a:pt x="21348" y="20399"/>
                    <a:pt x="21348" y="20849"/>
                  </a:cubicBezTo>
                  <a:cubicBezTo>
                    <a:pt x="21348" y="21300"/>
                    <a:pt x="21097" y="21600"/>
                    <a:pt x="20344" y="21600"/>
                  </a:cubicBezTo>
                  <a:close/>
                </a:path>
              </a:pathLst>
            </a:custGeom>
            <a:solidFill>
              <a:srgbClr val="4A6080"/>
            </a:solidFill>
            <a:ln w="9525" cap="flat" cmpd="sng">
              <a:noFill/>
              <a:prstDash val="solid"/>
              <a:round/>
            </a:ln>
          </p:spPr>
          <p:txBody>
            <a:bodyPr rtlCol="0" anchor="ctr"/>
            <a:lstStyle/>
            <a:p>
              <a:pPr algn="ctr"/>
            </a:p>
          </p:txBody>
        </p:sp>
        <p:sp>
          <p:nvSpPr>
            <p:cNvPr id="1104" name="曲线"/>
            <p:cNvSpPr/>
            <p:nvPr/>
          </p:nvSpPr>
          <p:spPr>
            <a:xfrm>
              <a:off x="8084607" y="4457488"/>
              <a:ext cx="1545167" cy="357717"/>
            </a:xfrm>
            <a:custGeom>
              <a:avLst/>
              <a:gdLst>
                <a:gd name="T1" fmla="*/ 0 w 21600"/>
                <a:gd name="T2" fmla="*/ 0 h 21600"/>
                <a:gd name="T3" fmla="*/ 21600 w 21600"/>
                <a:gd name="T4" fmla="*/ 21600 h 21600"/>
              </a:gdLst>
              <a:ahLst/>
              <a:cxnLst/>
              <a:rect l="T1" t="T2" r="T3" b="T4"/>
              <a:pathLst>
                <a:path w="21600" h="21600">
                  <a:moveTo>
                    <a:pt x="21600" y="21600"/>
                  </a:moveTo>
                  <a:cubicBezTo>
                    <a:pt x="2635" y="21600"/>
                    <a:pt x="2635" y="21600"/>
                    <a:pt x="2635" y="21600"/>
                  </a:cubicBezTo>
                  <a:cubicBezTo>
                    <a:pt x="1157" y="21600"/>
                    <a:pt x="0" y="17030"/>
                    <a:pt x="0" y="11492"/>
                  </a:cubicBezTo>
                  <a:cubicBezTo>
                    <a:pt x="0" y="10107"/>
                    <a:pt x="0" y="10107"/>
                    <a:pt x="0" y="10107"/>
                  </a:cubicBezTo>
                  <a:cubicBezTo>
                    <a:pt x="0" y="4569"/>
                    <a:pt x="1125" y="0"/>
                    <a:pt x="2635" y="0"/>
                  </a:cubicBezTo>
                  <a:cubicBezTo>
                    <a:pt x="21600" y="0"/>
                    <a:pt x="21600" y="0"/>
                    <a:pt x="21600" y="0"/>
                  </a:cubicBezTo>
                  <a:cubicBezTo>
                    <a:pt x="21600" y="2215"/>
                    <a:pt x="21600" y="2215"/>
                    <a:pt x="21600" y="2215"/>
                  </a:cubicBezTo>
                  <a:cubicBezTo>
                    <a:pt x="2635" y="2215"/>
                    <a:pt x="2635" y="2215"/>
                    <a:pt x="2635" y="2215"/>
                  </a:cubicBezTo>
                  <a:cubicBezTo>
                    <a:pt x="1478" y="2215"/>
                    <a:pt x="514" y="5953"/>
                    <a:pt x="514" y="10107"/>
                  </a:cubicBezTo>
                  <a:cubicBezTo>
                    <a:pt x="514" y="11492"/>
                    <a:pt x="514" y="11492"/>
                    <a:pt x="514" y="11492"/>
                  </a:cubicBezTo>
                  <a:cubicBezTo>
                    <a:pt x="514" y="15784"/>
                    <a:pt x="1510" y="19938"/>
                    <a:pt x="2635" y="19938"/>
                  </a:cubicBezTo>
                  <a:cubicBezTo>
                    <a:pt x="21600" y="19938"/>
                    <a:pt x="21600" y="19938"/>
                    <a:pt x="21600" y="19938"/>
                  </a:cubicBezTo>
                  <a:lnTo>
                    <a:pt x="21600" y="21600"/>
                  </a:lnTo>
                  <a:close/>
                </a:path>
              </a:pathLst>
            </a:custGeom>
            <a:solidFill>
              <a:srgbClr val="92A0B3"/>
            </a:solidFill>
            <a:ln w="9525" cap="flat" cmpd="sng">
              <a:noFill/>
              <a:prstDash val="solid"/>
              <a:round/>
            </a:ln>
          </p:spPr>
          <p:txBody>
            <a:bodyPr rtlCol="0" anchor="ctr"/>
            <a:lstStyle/>
            <a:p>
              <a:pPr algn="ctr"/>
            </a:p>
          </p:txBody>
        </p:sp>
        <p:sp>
          <p:nvSpPr>
            <p:cNvPr id="1105" name="曲线"/>
            <p:cNvSpPr/>
            <p:nvPr/>
          </p:nvSpPr>
          <p:spPr>
            <a:xfrm>
              <a:off x="7911040" y="5062855"/>
              <a:ext cx="2216150" cy="338666"/>
            </a:xfrm>
            <a:custGeom>
              <a:avLst/>
              <a:gdLst>
                <a:gd name="T1" fmla="*/ 0 w 21600"/>
                <a:gd name="T2" fmla="*/ 0 h 21600"/>
                <a:gd name="T3" fmla="*/ 21600 w 21600"/>
                <a:gd name="T4" fmla="*/ 21600 h 21600"/>
              </a:gdLst>
              <a:ahLst/>
              <a:cxnLst/>
              <a:rect l="T1" t="T2" r="T3" b="T4"/>
              <a:pathLst>
                <a:path w="21600" h="21600">
                  <a:moveTo>
                    <a:pt x="21600" y="21600"/>
                  </a:moveTo>
                  <a:cubicBezTo>
                    <a:pt x="1634" y="21600"/>
                    <a:pt x="1634" y="21600"/>
                    <a:pt x="1634" y="21600"/>
                  </a:cubicBezTo>
                  <a:cubicBezTo>
                    <a:pt x="693" y="21600"/>
                    <a:pt x="0" y="16637"/>
                    <a:pt x="0" y="11237"/>
                  </a:cubicBezTo>
                  <a:cubicBezTo>
                    <a:pt x="0" y="9778"/>
                    <a:pt x="0" y="9778"/>
                    <a:pt x="0" y="9778"/>
                  </a:cubicBezTo>
                  <a:cubicBezTo>
                    <a:pt x="0" y="4378"/>
                    <a:pt x="693" y="0"/>
                    <a:pt x="1634" y="0"/>
                  </a:cubicBezTo>
                  <a:cubicBezTo>
                    <a:pt x="21600" y="0"/>
                    <a:pt x="21600" y="0"/>
                    <a:pt x="21600" y="0"/>
                  </a:cubicBezTo>
                  <a:cubicBezTo>
                    <a:pt x="21600" y="0"/>
                    <a:pt x="21174" y="3648"/>
                    <a:pt x="21174" y="10362"/>
                  </a:cubicBezTo>
                  <a:cubicBezTo>
                    <a:pt x="21174" y="17951"/>
                    <a:pt x="21600" y="21600"/>
                    <a:pt x="21600" y="21600"/>
                  </a:cubicBezTo>
                  <a:close/>
                </a:path>
              </a:pathLst>
            </a:custGeom>
            <a:solidFill>
              <a:srgbClr val="FCFCF7"/>
            </a:solidFill>
            <a:ln w="9525" cap="flat" cmpd="sng">
              <a:noFill/>
              <a:prstDash val="solid"/>
              <a:round/>
            </a:ln>
          </p:spPr>
          <p:txBody>
            <a:bodyPr rtlCol="0" anchor="ctr"/>
            <a:lstStyle/>
            <a:p>
              <a:pPr algn="ctr"/>
            </a:p>
          </p:txBody>
        </p:sp>
        <p:sp>
          <p:nvSpPr>
            <p:cNvPr id="1106" name="曲线"/>
            <p:cNvSpPr/>
            <p:nvPr/>
          </p:nvSpPr>
          <p:spPr>
            <a:xfrm>
              <a:off x="8632824" y="5069204"/>
              <a:ext cx="1494366" cy="328083"/>
            </a:xfrm>
            <a:custGeom>
              <a:avLst/>
              <a:gdLst>
                <a:gd name="T1" fmla="*/ 0 w 21600"/>
                <a:gd name="T2" fmla="*/ 0 h 21600"/>
                <a:gd name="T3" fmla="*/ 21600 w 21600"/>
                <a:gd name="T4" fmla="*/ 21600 h 21600"/>
              </a:gdLst>
              <a:ahLst/>
              <a:cxnLst/>
              <a:rect l="T1" t="T2" r="T3" b="T4"/>
              <a:pathLst>
                <a:path w="21600" h="21600">
                  <a:moveTo>
                    <a:pt x="21600" y="0"/>
                  </a:moveTo>
                  <a:cubicBezTo>
                    <a:pt x="0" y="0"/>
                    <a:pt x="0" y="0"/>
                    <a:pt x="0" y="0"/>
                  </a:cubicBezTo>
                  <a:cubicBezTo>
                    <a:pt x="0" y="21600"/>
                    <a:pt x="0" y="21600"/>
                    <a:pt x="0" y="21600"/>
                  </a:cubicBezTo>
                  <a:cubicBezTo>
                    <a:pt x="21600" y="21600"/>
                    <a:pt x="21600" y="21600"/>
                    <a:pt x="21600" y="21600"/>
                  </a:cubicBezTo>
                  <a:cubicBezTo>
                    <a:pt x="21600" y="21600"/>
                    <a:pt x="20969" y="18125"/>
                    <a:pt x="20969" y="10271"/>
                  </a:cubicBezTo>
                  <a:cubicBezTo>
                    <a:pt x="20969" y="3474"/>
                    <a:pt x="21600" y="0"/>
                    <a:pt x="21600" y="0"/>
                  </a:cubicBezTo>
                  <a:close/>
                </a:path>
              </a:pathLst>
            </a:custGeom>
            <a:solidFill>
              <a:srgbClr val="F0F0E2"/>
            </a:solidFill>
            <a:ln w="9525" cap="flat" cmpd="sng">
              <a:noFill/>
              <a:prstDash val="solid"/>
              <a:round/>
            </a:ln>
          </p:spPr>
          <p:txBody>
            <a:bodyPr rtlCol="0" anchor="ctr"/>
            <a:lstStyle/>
            <a:p>
              <a:pPr algn="ctr"/>
            </a:p>
          </p:txBody>
        </p:sp>
        <p:sp>
          <p:nvSpPr>
            <p:cNvPr id="1107" name="曲线"/>
            <p:cNvSpPr/>
            <p:nvPr/>
          </p:nvSpPr>
          <p:spPr>
            <a:xfrm>
              <a:off x="7919509" y="5054388"/>
              <a:ext cx="205317" cy="357718"/>
            </a:xfrm>
            <a:custGeom>
              <a:avLst/>
              <a:gdLst>
                <a:gd name="T1" fmla="*/ 0 w 21600"/>
                <a:gd name="T2" fmla="*/ 0 h 21600"/>
                <a:gd name="T3" fmla="*/ 21600 w 21600"/>
                <a:gd name="T4" fmla="*/ 21600 h 21600"/>
              </a:gdLst>
              <a:ahLst/>
              <a:cxnLst/>
              <a:rect l="T1" t="T2" r="T3" b="T4"/>
              <a:pathLst>
                <a:path w="21600" h="21600">
                  <a:moveTo>
                    <a:pt x="19415" y="21600"/>
                  </a:moveTo>
                  <a:cubicBezTo>
                    <a:pt x="8494" y="21600"/>
                    <a:pt x="0" y="17030"/>
                    <a:pt x="0" y="11353"/>
                  </a:cubicBezTo>
                  <a:cubicBezTo>
                    <a:pt x="0" y="9969"/>
                    <a:pt x="0" y="9969"/>
                    <a:pt x="0" y="9969"/>
                  </a:cubicBezTo>
                  <a:cubicBezTo>
                    <a:pt x="0" y="4430"/>
                    <a:pt x="8737" y="0"/>
                    <a:pt x="19901" y="0"/>
                  </a:cubicBezTo>
                  <a:cubicBezTo>
                    <a:pt x="20872" y="0"/>
                    <a:pt x="21600" y="276"/>
                    <a:pt x="21600" y="830"/>
                  </a:cubicBezTo>
                  <a:cubicBezTo>
                    <a:pt x="21600" y="1384"/>
                    <a:pt x="20386" y="1800"/>
                    <a:pt x="19173" y="1800"/>
                  </a:cubicBezTo>
                  <a:cubicBezTo>
                    <a:pt x="9950" y="1800"/>
                    <a:pt x="1941" y="5399"/>
                    <a:pt x="1941" y="9969"/>
                  </a:cubicBezTo>
                  <a:cubicBezTo>
                    <a:pt x="1941" y="11353"/>
                    <a:pt x="1941" y="11353"/>
                    <a:pt x="1941" y="11353"/>
                  </a:cubicBezTo>
                  <a:cubicBezTo>
                    <a:pt x="1941" y="16061"/>
                    <a:pt x="9465" y="19799"/>
                    <a:pt x="18445" y="19799"/>
                  </a:cubicBezTo>
                  <a:cubicBezTo>
                    <a:pt x="19658" y="19799"/>
                    <a:pt x="20872" y="20215"/>
                    <a:pt x="20872" y="20769"/>
                  </a:cubicBezTo>
                  <a:cubicBezTo>
                    <a:pt x="20872" y="21184"/>
                    <a:pt x="20386" y="21600"/>
                    <a:pt x="19415" y="21600"/>
                  </a:cubicBezTo>
                  <a:close/>
                </a:path>
              </a:pathLst>
            </a:custGeom>
            <a:solidFill>
              <a:srgbClr val="A5A47F"/>
            </a:solidFill>
            <a:ln w="9525" cap="flat" cmpd="sng">
              <a:noFill/>
              <a:prstDash val="solid"/>
              <a:round/>
            </a:ln>
          </p:spPr>
          <p:txBody>
            <a:bodyPr rtlCol="0" anchor="ctr"/>
            <a:lstStyle/>
            <a:p>
              <a:pPr algn="ctr"/>
            </a:p>
          </p:txBody>
        </p:sp>
        <p:sp>
          <p:nvSpPr>
            <p:cNvPr id="1108" name="曲线"/>
            <p:cNvSpPr/>
            <p:nvPr/>
          </p:nvSpPr>
          <p:spPr>
            <a:xfrm>
              <a:off x="7872940" y="5052271"/>
              <a:ext cx="2298700" cy="368299"/>
            </a:xfrm>
            <a:custGeom>
              <a:avLst/>
              <a:gdLst>
                <a:gd name="T1" fmla="*/ 0 w 21600"/>
                <a:gd name="T2" fmla="*/ 0 h 21600"/>
                <a:gd name="T3" fmla="*/ 21600 w 21600"/>
                <a:gd name="T4" fmla="*/ 21600 h 21600"/>
              </a:gdLst>
              <a:ahLst/>
              <a:cxnLst/>
              <a:rect l="T1" t="T2" r="T3" b="T4"/>
              <a:pathLst>
                <a:path w="21600" h="21600">
                  <a:moveTo>
                    <a:pt x="21600" y="21600"/>
                  </a:moveTo>
                  <a:cubicBezTo>
                    <a:pt x="1879" y="21600"/>
                    <a:pt x="1879" y="21600"/>
                    <a:pt x="1879" y="21600"/>
                  </a:cubicBezTo>
                  <a:cubicBezTo>
                    <a:pt x="885" y="21600"/>
                    <a:pt x="0" y="16604"/>
                    <a:pt x="0" y="10935"/>
                  </a:cubicBezTo>
                  <a:cubicBezTo>
                    <a:pt x="0" y="9585"/>
                    <a:pt x="0" y="9585"/>
                    <a:pt x="0" y="9585"/>
                  </a:cubicBezTo>
                  <a:cubicBezTo>
                    <a:pt x="0" y="4184"/>
                    <a:pt x="820" y="0"/>
                    <a:pt x="1879" y="0"/>
                  </a:cubicBezTo>
                  <a:cubicBezTo>
                    <a:pt x="21600" y="0"/>
                    <a:pt x="21600" y="0"/>
                    <a:pt x="21600" y="0"/>
                  </a:cubicBezTo>
                  <a:cubicBezTo>
                    <a:pt x="21600" y="2160"/>
                    <a:pt x="21600" y="2160"/>
                    <a:pt x="21600" y="2160"/>
                  </a:cubicBezTo>
                  <a:cubicBezTo>
                    <a:pt x="1879" y="2160"/>
                    <a:pt x="1879" y="2160"/>
                    <a:pt x="1879" y="2160"/>
                  </a:cubicBezTo>
                  <a:cubicBezTo>
                    <a:pt x="1274" y="2160"/>
                    <a:pt x="431" y="6750"/>
                    <a:pt x="431" y="9585"/>
                  </a:cubicBezTo>
                  <a:cubicBezTo>
                    <a:pt x="431" y="10935"/>
                    <a:pt x="431" y="10935"/>
                    <a:pt x="431" y="10935"/>
                  </a:cubicBezTo>
                  <a:cubicBezTo>
                    <a:pt x="431" y="15524"/>
                    <a:pt x="1080" y="19979"/>
                    <a:pt x="1879" y="19979"/>
                  </a:cubicBezTo>
                  <a:cubicBezTo>
                    <a:pt x="21600" y="19979"/>
                    <a:pt x="21600" y="19979"/>
                    <a:pt x="21600" y="19979"/>
                  </a:cubicBezTo>
                  <a:lnTo>
                    <a:pt x="21600" y="21600"/>
                  </a:lnTo>
                  <a:close/>
                </a:path>
              </a:pathLst>
            </a:custGeom>
            <a:solidFill>
              <a:srgbClr val="C05263"/>
            </a:solidFill>
            <a:ln w="9525" cap="flat" cmpd="sng">
              <a:noFill/>
              <a:prstDash val="solid"/>
              <a:round/>
            </a:ln>
          </p:spPr>
          <p:txBody>
            <a:bodyPr rtlCol="0" anchor="ctr"/>
            <a:lstStyle/>
            <a:p>
              <a:pPr algn="ctr"/>
            </a:p>
          </p:txBody>
        </p:sp>
        <p:sp>
          <p:nvSpPr>
            <p:cNvPr id="1109" name="曲线"/>
            <p:cNvSpPr/>
            <p:nvPr/>
          </p:nvSpPr>
          <p:spPr>
            <a:xfrm>
              <a:off x="8162923" y="5767705"/>
              <a:ext cx="694266" cy="294217"/>
            </a:xfrm>
            <a:custGeom>
              <a:avLst/>
              <a:gdLst>
                <a:gd name="T1" fmla="*/ 0 w 21600"/>
                <a:gd name="T2" fmla="*/ 0 h 21600"/>
                <a:gd name="T3" fmla="*/ 21600 w 21600"/>
                <a:gd name="T4" fmla="*/ 21600 h 21600"/>
              </a:gdLst>
              <a:ahLst/>
              <a:cxnLst/>
              <a:rect l="T1" t="T2" r="T3" b="T4"/>
              <a:pathLst>
                <a:path w="21600" h="21600">
                  <a:moveTo>
                    <a:pt x="0" y="21600"/>
                  </a:moveTo>
                  <a:cubicBezTo>
                    <a:pt x="16950" y="21600"/>
                    <a:pt x="16950" y="21600"/>
                    <a:pt x="16950" y="21600"/>
                  </a:cubicBezTo>
                  <a:cubicBezTo>
                    <a:pt x="19597" y="21600"/>
                    <a:pt x="21600" y="16706"/>
                    <a:pt x="21600" y="11137"/>
                  </a:cubicBezTo>
                  <a:cubicBezTo>
                    <a:pt x="21600" y="9618"/>
                    <a:pt x="21600" y="9618"/>
                    <a:pt x="21600" y="9618"/>
                  </a:cubicBezTo>
                  <a:cubicBezTo>
                    <a:pt x="21600" y="4050"/>
                    <a:pt x="19597" y="0"/>
                    <a:pt x="16950" y="0"/>
                  </a:cubicBezTo>
                  <a:cubicBezTo>
                    <a:pt x="0" y="0"/>
                    <a:pt x="0" y="0"/>
                    <a:pt x="0" y="0"/>
                  </a:cubicBezTo>
                  <a:cubicBezTo>
                    <a:pt x="0" y="0"/>
                    <a:pt x="1215" y="3543"/>
                    <a:pt x="1215" y="10293"/>
                  </a:cubicBezTo>
                  <a:cubicBezTo>
                    <a:pt x="1215" y="18056"/>
                    <a:pt x="0" y="21600"/>
                    <a:pt x="0" y="21600"/>
                  </a:cubicBezTo>
                  <a:close/>
                </a:path>
              </a:pathLst>
            </a:custGeom>
            <a:solidFill>
              <a:srgbClr val="FCFCF7"/>
            </a:solidFill>
            <a:ln w="9525" cap="flat" cmpd="sng">
              <a:noFill/>
              <a:prstDash val="solid"/>
              <a:round/>
            </a:ln>
          </p:spPr>
          <p:txBody>
            <a:bodyPr rtlCol="0" anchor="ctr"/>
            <a:lstStyle/>
            <a:p>
              <a:pPr algn="ctr"/>
            </a:p>
          </p:txBody>
        </p:sp>
        <p:sp>
          <p:nvSpPr>
            <p:cNvPr id="1110" name="曲线"/>
            <p:cNvSpPr/>
            <p:nvPr/>
          </p:nvSpPr>
          <p:spPr>
            <a:xfrm>
              <a:off x="8696325" y="5752888"/>
              <a:ext cx="114300" cy="315383"/>
            </a:xfrm>
            <a:custGeom>
              <a:avLst/>
              <a:gdLst>
                <a:gd name="T1" fmla="*/ 0 w 21600"/>
                <a:gd name="T2" fmla="*/ 0 h 21600"/>
                <a:gd name="T3" fmla="*/ 21600 w 21600"/>
                <a:gd name="T4" fmla="*/ 21600 h 21600"/>
              </a:gdLst>
              <a:ahLst/>
              <a:cxnLst/>
              <a:rect l="T1" t="T2" r="T3" b="T4"/>
              <a:pathLst>
                <a:path w="21600" h="21600">
                  <a:moveTo>
                    <a:pt x="2591" y="21600"/>
                  </a:moveTo>
                  <a:cubicBezTo>
                    <a:pt x="1728" y="21600"/>
                    <a:pt x="1295" y="21443"/>
                    <a:pt x="863" y="21130"/>
                  </a:cubicBezTo>
                  <a:cubicBezTo>
                    <a:pt x="0" y="20817"/>
                    <a:pt x="431" y="20347"/>
                    <a:pt x="1295" y="20191"/>
                  </a:cubicBezTo>
                  <a:cubicBezTo>
                    <a:pt x="6479" y="19095"/>
                    <a:pt x="16847" y="19565"/>
                    <a:pt x="16847" y="10330"/>
                  </a:cubicBezTo>
                  <a:cubicBezTo>
                    <a:pt x="16847" y="4539"/>
                    <a:pt x="1728" y="1408"/>
                    <a:pt x="1295" y="1408"/>
                  </a:cubicBezTo>
                  <a:cubicBezTo>
                    <a:pt x="431" y="1095"/>
                    <a:pt x="0" y="782"/>
                    <a:pt x="863" y="313"/>
                  </a:cubicBezTo>
                  <a:cubicBezTo>
                    <a:pt x="1295" y="0"/>
                    <a:pt x="2591" y="0"/>
                    <a:pt x="3887" y="156"/>
                  </a:cubicBezTo>
                  <a:cubicBezTo>
                    <a:pt x="4752" y="313"/>
                    <a:pt x="21600" y="3600"/>
                    <a:pt x="21600" y="10330"/>
                  </a:cubicBezTo>
                  <a:cubicBezTo>
                    <a:pt x="21600" y="17843"/>
                    <a:pt x="4752" y="21286"/>
                    <a:pt x="3887" y="21443"/>
                  </a:cubicBezTo>
                  <a:cubicBezTo>
                    <a:pt x="3455" y="21443"/>
                    <a:pt x="3023" y="21600"/>
                    <a:pt x="2591" y="21600"/>
                  </a:cubicBezTo>
                  <a:close/>
                </a:path>
              </a:pathLst>
            </a:custGeom>
            <a:solidFill>
              <a:srgbClr val="A5A47F"/>
            </a:solidFill>
            <a:ln w="9525" cap="flat" cmpd="sng">
              <a:noFill/>
              <a:prstDash val="solid"/>
              <a:round/>
            </a:ln>
          </p:spPr>
          <p:txBody>
            <a:bodyPr rtlCol="0" anchor="ctr"/>
            <a:lstStyle/>
            <a:p>
              <a:pPr algn="ctr"/>
            </a:p>
          </p:txBody>
        </p:sp>
        <p:sp>
          <p:nvSpPr>
            <p:cNvPr id="1111" name="曲线"/>
            <p:cNvSpPr/>
            <p:nvPr/>
          </p:nvSpPr>
          <p:spPr>
            <a:xfrm>
              <a:off x="8131173" y="5759238"/>
              <a:ext cx="1608666" cy="321733"/>
            </a:xfrm>
            <a:custGeom>
              <a:avLst/>
              <a:gdLst>
                <a:gd name="T1" fmla="*/ 0 w 21600"/>
                <a:gd name="T2" fmla="*/ 0 h 21600"/>
                <a:gd name="T3" fmla="*/ 21600 w 21600"/>
                <a:gd name="T4" fmla="*/ 21600 h 21600"/>
              </a:gdLst>
              <a:ahLst/>
              <a:cxnLst/>
              <a:rect l="T1" t="T2" r="T3" b="T4"/>
              <a:pathLst>
                <a:path w="21600" h="21600">
                  <a:moveTo>
                    <a:pt x="19254" y="0"/>
                  </a:moveTo>
                  <a:cubicBezTo>
                    <a:pt x="0" y="0"/>
                    <a:pt x="0" y="0"/>
                    <a:pt x="0" y="0"/>
                  </a:cubicBezTo>
                  <a:cubicBezTo>
                    <a:pt x="0" y="1234"/>
                    <a:pt x="0" y="1234"/>
                    <a:pt x="0" y="1234"/>
                  </a:cubicBezTo>
                  <a:cubicBezTo>
                    <a:pt x="8300" y="1234"/>
                    <a:pt x="8300" y="1234"/>
                    <a:pt x="8300" y="1234"/>
                  </a:cubicBezTo>
                  <a:cubicBezTo>
                    <a:pt x="8640" y="3085"/>
                    <a:pt x="9102" y="5554"/>
                    <a:pt x="9102" y="9411"/>
                  </a:cubicBezTo>
                  <a:cubicBezTo>
                    <a:pt x="9102" y="14502"/>
                    <a:pt x="8516" y="17897"/>
                    <a:pt x="8146" y="19131"/>
                  </a:cubicBezTo>
                  <a:cubicBezTo>
                    <a:pt x="0" y="19131"/>
                    <a:pt x="0" y="19131"/>
                    <a:pt x="0" y="19131"/>
                  </a:cubicBezTo>
                  <a:cubicBezTo>
                    <a:pt x="0" y="21600"/>
                    <a:pt x="0" y="21600"/>
                    <a:pt x="0" y="21600"/>
                  </a:cubicBezTo>
                  <a:cubicBezTo>
                    <a:pt x="19254" y="21600"/>
                    <a:pt x="19254" y="21600"/>
                    <a:pt x="19254" y="21600"/>
                  </a:cubicBezTo>
                  <a:cubicBezTo>
                    <a:pt x="20519" y="21600"/>
                    <a:pt x="21599" y="17588"/>
                    <a:pt x="21599" y="10491"/>
                  </a:cubicBezTo>
                  <a:cubicBezTo>
                    <a:pt x="21599" y="9102"/>
                    <a:pt x="21599" y="9102"/>
                    <a:pt x="21599" y="9102"/>
                  </a:cubicBezTo>
                  <a:cubicBezTo>
                    <a:pt x="21599" y="3548"/>
                    <a:pt x="20612" y="0"/>
                    <a:pt x="19254" y="0"/>
                  </a:cubicBezTo>
                  <a:close/>
                </a:path>
              </a:pathLst>
            </a:custGeom>
            <a:solidFill>
              <a:srgbClr val="C00000"/>
            </a:solidFill>
            <a:ln w="9525" cap="flat" cmpd="sng">
              <a:noFill/>
              <a:prstDash val="solid"/>
              <a:round/>
            </a:ln>
          </p:spPr>
          <p:txBody>
            <a:bodyPr rtlCol="0" anchor="ctr"/>
            <a:lstStyle/>
            <a:p>
              <a:pPr algn="ctr"/>
            </a:p>
          </p:txBody>
        </p:sp>
        <p:sp>
          <p:nvSpPr>
            <p:cNvPr id="1112" name="曲线"/>
            <p:cNvSpPr/>
            <p:nvPr/>
          </p:nvSpPr>
          <p:spPr>
            <a:xfrm>
              <a:off x="8969374" y="5759238"/>
              <a:ext cx="139700" cy="321733"/>
            </a:xfrm>
            <a:custGeom>
              <a:avLst/>
              <a:gdLst>
                <a:gd name="T1" fmla="*/ 0 w 21600"/>
                <a:gd name="T2" fmla="*/ 0 h 21600"/>
                <a:gd name="T3" fmla="*/ 21600 w 21600"/>
                <a:gd name="T4" fmla="*/ 21600 h 21600"/>
              </a:gdLst>
              <a:ahLst/>
              <a:cxnLst/>
              <a:rect l="T1" t="T2" r="T3" b="T4"/>
              <a:pathLst>
                <a:path w="21600" h="21600">
                  <a:moveTo>
                    <a:pt x="21600" y="10954"/>
                  </a:moveTo>
                  <a:cubicBezTo>
                    <a:pt x="21600" y="4628"/>
                    <a:pt x="14163" y="0"/>
                    <a:pt x="14163" y="0"/>
                  </a:cubicBezTo>
                  <a:cubicBezTo>
                    <a:pt x="0" y="0"/>
                    <a:pt x="0" y="0"/>
                    <a:pt x="0" y="0"/>
                  </a:cubicBezTo>
                  <a:cubicBezTo>
                    <a:pt x="0" y="0"/>
                    <a:pt x="7436" y="4628"/>
                    <a:pt x="7436" y="10954"/>
                  </a:cubicBezTo>
                  <a:cubicBezTo>
                    <a:pt x="7436" y="18051"/>
                    <a:pt x="0" y="21600"/>
                    <a:pt x="0" y="21600"/>
                  </a:cubicBezTo>
                  <a:cubicBezTo>
                    <a:pt x="14163" y="21600"/>
                    <a:pt x="14163" y="21600"/>
                    <a:pt x="14163" y="21600"/>
                  </a:cubicBezTo>
                  <a:cubicBezTo>
                    <a:pt x="14163" y="21600"/>
                    <a:pt x="21600" y="18051"/>
                    <a:pt x="21600" y="10954"/>
                  </a:cubicBezTo>
                  <a:close/>
                </a:path>
              </a:pathLst>
            </a:custGeom>
            <a:solidFill>
              <a:srgbClr val="C0B92C"/>
            </a:solidFill>
            <a:ln w="9525" cap="flat" cmpd="sng">
              <a:noFill/>
              <a:prstDash val="solid"/>
              <a:round/>
            </a:ln>
          </p:spPr>
          <p:txBody>
            <a:bodyPr rtlCol="0" anchor="ctr"/>
            <a:lstStyle/>
            <a:p>
              <a:pPr algn="ctr"/>
            </a:p>
          </p:txBody>
        </p:sp>
        <p:sp>
          <p:nvSpPr>
            <p:cNvPr id="1113" name="曲线"/>
            <p:cNvSpPr/>
            <p:nvPr/>
          </p:nvSpPr>
          <p:spPr>
            <a:xfrm>
              <a:off x="9407525" y="5759238"/>
              <a:ext cx="143933" cy="321733"/>
            </a:xfrm>
            <a:custGeom>
              <a:avLst/>
              <a:gdLst>
                <a:gd name="T1" fmla="*/ 0 w 21600"/>
                <a:gd name="T2" fmla="*/ 0 h 21600"/>
                <a:gd name="T3" fmla="*/ 21600 w 21600"/>
                <a:gd name="T4" fmla="*/ 21600 h 21600"/>
              </a:gdLst>
              <a:ahLst/>
              <a:cxnLst/>
              <a:rect l="T1" t="T2" r="T3" b="T4"/>
              <a:pathLst>
                <a:path w="21600" h="21600">
                  <a:moveTo>
                    <a:pt x="21600" y="10954"/>
                  </a:moveTo>
                  <a:cubicBezTo>
                    <a:pt x="21600" y="4628"/>
                    <a:pt x="13935" y="0"/>
                    <a:pt x="13935" y="0"/>
                  </a:cubicBezTo>
                  <a:cubicBezTo>
                    <a:pt x="0" y="0"/>
                    <a:pt x="0" y="0"/>
                    <a:pt x="0" y="0"/>
                  </a:cubicBezTo>
                  <a:cubicBezTo>
                    <a:pt x="0" y="0"/>
                    <a:pt x="7316" y="4628"/>
                    <a:pt x="7316" y="10954"/>
                  </a:cubicBezTo>
                  <a:cubicBezTo>
                    <a:pt x="7316" y="18051"/>
                    <a:pt x="0" y="21600"/>
                    <a:pt x="0" y="21600"/>
                  </a:cubicBezTo>
                  <a:cubicBezTo>
                    <a:pt x="13935" y="21600"/>
                    <a:pt x="13935" y="21600"/>
                    <a:pt x="13935" y="21600"/>
                  </a:cubicBezTo>
                  <a:cubicBezTo>
                    <a:pt x="13935" y="21600"/>
                    <a:pt x="21600" y="18051"/>
                    <a:pt x="21600" y="10954"/>
                  </a:cubicBezTo>
                  <a:close/>
                </a:path>
              </a:pathLst>
            </a:custGeom>
            <a:solidFill>
              <a:srgbClr val="C0B92C"/>
            </a:solidFill>
            <a:ln w="9525" cap="flat" cmpd="sng">
              <a:noFill/>
              <a:prstDash val="solid"/>
              <a:round/>
            </a:ln>
          </p:spPr>
          <p:txBody>
            <a:bodyPr rtlCol="0" anchor="ctr"/>
            <a:lstStyle/>
            <a:p>
              <a:pPr algn="ctr"/>
            </a:p>
          </p:txBody>
        </p:sp>
        <p:sp>
          <p:nvSpPr>
            <p:cNvPr id="1114" name="曲线"/>
            <p:cNvSpPr/>
            <p:nvPr/>
          </p:nvSpPr>
          <p:spPr>
            <a:xfrm>
              <a:off x="8865658" y="4034155"/>
              <a:ext cx="666750" cy="203199"/>
            </a:xfrm>
            <a:custGeom>
              <a:avLst/>
              <a:gdLst>
                <a:gd name="T1" fmla="*/ 0 w 21600"/>
                <a:gd name="T2" fmla="*/ 0 h 21600"/>
                <a:gd name="T3" fmla="*/ 21600 w 21600"/>
                <a:gd name="T4" fmla="*/ 21600 h 21600"/>
              </a:gdLst>
              <a:ahLst/>
              <a:cxnLst/>
              <a:rect l="T1" t="T2" r="T3" b="T4"/>
              <a:pathLst>
                <a:path w="21600" h="21600">
                  <a:moveTo>
                    <a:pt x="21600" y="21600"/>
                  </a:moveTo>
                  <a:cubicBezTo>
                    <a:pt x="3798" y="21600"/>
                    <a:pt x="3798" y="21600"/>
                    <a:pt x="3798" y="21600"/>
                  </a:cubicBezTo>
                  <a:cubicBezTo>
                    <a:pt x="1862" y="21600"/>
                    <a:pt x="0" y="16445"/>
                    <a:pt x="0" y="11045"/>
                  </a:cubicBezTo>
                  <a:cubicBezTo>
                    <a:pt x="0" y="9572"/>
                    <a:pt x="0" y="9572"/>
                    <a:pt x="0" y="9572"/>
                  </a:cubicBezTo>
                  <a:cubicBezTo>
                    <a:pt x="0" y="4172"/>
                    <a:pt x="1862" y="0"/>
                    <a:pt x="3798" y="0"/>
                  </a:cubicBezTo>
                  <a:cubicBezTo>
                    <a:pt x="21600" y="0"/>
                    <a:pt x="21600" y="0"/>
                    <a:pt x="21600" y="0"/>
                  </a:cubicBezTo>
                  <a:cubicBezTo>
                    <a:pt x="21600" y="0"/>
                    <a:pt x="20780" y="3681"/>
                    <a:pt x="20780" y="10309"/>
                  </a:cubicBezTo>
                  <a:cubicBezTo>
                    <a:pt x="20780" y="17918"/>
                    <a:pt x="21600" y="21600"/>
                    <a:pt x="21600" y="21600"/>
                  </a:cubicBezTo>
                  <a:close/>
                </a:path>
              </a:pathLst>
            </a:custGeom>
            <a:solidFill>
              <a:srgbClr val="FCFCF7"/>
            </a:solidFill>
            <a:ln w="9525" cap="flat" cmpd="sng">
              <a:noFill/>
              <a:prstDash val="solid"/>
              <a:round/>
            </a:ln>
          </p:spPr>
          <p:txBody>
            <a:bodyPr rtlCol="0" anchor="ctr"/>
            <a:lstStyle/>
            <a:p>
              <a:pPr algn="ctr"/>
            </a:p>
          </p:txBody>
        </p:sp>
        <p:sp>
          <p:nvSpPr>
            <p:cNvPr id="1115" name="曲线"/>
            <p:cNvSpPr/>
            <p:nvPr/>
          </p:nvSpPr>
          <p:spPr>
            <a:xfrm>
              <a:off x="8296274" y="4034155"/>
              <a:ext cx="677333" cy="192617"/>
            </a:xfrm>
            <a:custGeom>
              <a:avLst/>
              <a:gdLst>
                <a:gd name="T1" fmla="*/ 0 w 21600"/>
                <a:gd name="T2" fmla="*/ 0 h 21600"/>
                <a:gd name="T3" fmla="*/ 21600 w 21600"/>
                <a:gd name="T4" fmla="*/ 21600 h 21600"/>
              </a:gdLst>
              <a:ahLst/>
              <a:cxnLst/>
              <a:rect l="T1" t="T2" r="T3" b="T4"/>
              <a:pathLst>
                <a:path w="21600" h="21600">
                  <a:moveTo>
                    <a:pt x="21600" y="21600"/>
                  </a:moveTo>
                  <a:cubicBezTo>
                    <a:pt x="3441" y="21600"/>
                    <a:pt x="3441" y="21600"/>
                    <a:pt x="3441" y="21600"/>
                  </a:cubicBezTo>
                  <a:cubicBezTo>
                    <a:pt x="1610" y="21600"/>
                    <a:pt x="0" y="16971"/>
                    <a:pt x="0" y="11314"/>
                  </a:cubicBezTo>
                  <a:cubicBezTo>
                    <a:pt x="0" y="9771"/>
                    <a:pt x="0" y="9771"/>
                    <a:pt x="0" y="9771"/>
                  </a:cubicBezTo>
                  <a:cubicBezTo>
                    <a:pt x="0" y="4114"/>
                    <a:pt x="1610" y="0"/>
                    <a:pt x="3441" y="0"/>
                  </a:cubicBezTo>
                  <a:cubicBezTo>
                    <a:pt x="21600" y="0"/>
                    <a:pt x="21600" y="0"/>
                    <a:pt x="21600" y="0"/>
                  </a:cubicBezTo>
                  <a:cubicBezTo>
                    <a:pt x="21600" y="0"/>
                    <a:pt x="19696" y="3342"/>
                    <a:pt x="19696" y="10285"/>
                  </a:cubicBezTo>
                  <a:cubicBezTo>
                    <a:pt x="19696" y="18257"/>
                    <a:pt x="21600" y="21600"/>
                    <a:pt x="21600" y="21600"/>
                  </a:cubicBezTo>
                  <a:close/>
                </a:path>
              </a:pathLst>
            </a:custGeom>
            <a:solidFill>
              <a:srgbClr val="593F3E"/>
            </a:solidFill>
            <a:ln w="9525" cap="flat" cmpd="sng">
              <a:noFill/>
              <a:prstDash val="solid"/>
              <a:round/>
            </a:ln>
          </p:spPr>
          <p:txBody>
            <a:bodyPr rtlCol="0" anchor="ctr"/>
            <a:lstStyle/>
            <a:p>
              <a:pPr algn="ctr"/>
            </a:p>
          </p:txBody>
        </p:sp>
        <p:sp>
          <p:nvSpPr>
            <p:cNvPr id="1116" name="曲线"/>
            <p:cNvSpPr/>
            <p:nvPr/>
          </p:nvSpPr>
          <p:spPr>
            <a:xfrm>
              <a:off x="8912225" y="4025688"/>
              <a:ext cx="78317" cy="211667"/>
            </a:xfrm>
            <a:custGeom>
              <a:avLst/>
              <a:gdLst>
                <a:gd name="T1" fmla="*/ 0 w 21600"/>
                <a:gd name="T2" fmla="*/ 0 h 21600"/>
                <a:gd name="T3" fmla="*/ 21600 w 21600"/>
                <a:gd name="T4" fmla="*/ 21600 h 21600"/>
              </a:gdLst>
              <a:ahLst/>
              <a:cxnLst/>
              <a:rect l="T1" t="T2" r="T3" b="T4"/>
              <a:pathLst>
                <a:path w="21600" h="21600">
                  <a:moveTo>
                    <a:pt x="19058" y="21600"/>
                  </a:moveTo>
                  <a:cubicBezTo>
                    <a:pt x="19694" y="21600"/>
                    <a:pt x="20329" y="21600"/>
                    <a:pt x="20964" y="21365"/>
                  </a:cubicBezTo>
                  <a:cubicBezTo>
                    <a:pt x="21600" y="20895"/>
                    <a:pt x="20964" y="20660"/>
                    <a:pt x="20329" y="20426"/>
                  </a:cubicBezTo>
                  <a:cubicBezTo>
                    <a:pt x="19694" y="20191"/>
                    <a:pt x="4447" y="17139"/>
                    <a:pt x="4447" y="10330"/>
                  </a:cubicBezTo>
                  <a:cubicBezTo>
                    <a:pt x="4447" y="4460"/>
                    <a:pt x="19694" y="1408"/>
                    <a:pt x="20329" y="1408"/>
                  </a:cubicBezTo>
                  <a:cubicBezTo>
                    <a:pt x="20964" y="1173"/>
                    <a:pt x="21600" y="704"/>
                    <a:pt x="20964" y="234"/>
                  </a:cubicBezTo>
                  <a:cubicBezTo>
                    <a:pt x="20329" y="0"/>
                    <a:pt x="18423" y="0"/>
                    <a:pt x="17152" y="234"/>
                  </a:cubicBezTo>
                  <a:cubicBezTo>
                    <a:pt x="16517" y="234"/>
                    <a:pt x="0" y="3756"/>
                    <a:pt x="0" y="10330"/>
                  </a:cubicBezTo>
                  <a:cubicBezTo>
                    <a:pt x="0" y="18078"/>
                    <a:pt x="17152" y="21365"/>
                    <a:pt x="17788" y="21600"/>
                  </a:cubicBezTo>
                  <a:cubicBezTo>
                    <a:pt x="17788" y="21600"/>
                    <a:pt x="18423" y="21600"/>
                    <a:pt x="19058" y="21600"/>
                  </a:cubicBezTo>
                  <a:close/>
                </a:path>
              </a:pathLst>
            </a:custGeom>
            <a:solidFill>
              <a:srgbClr val="4A6080"/>
            </a:solidFill>
            <a:ln w="9525" cap="flat" cmpd="sng">
              <a:noFill/>
              <a:prstDash val="solid"/>
              <a:round/>
            </a:ln>
          </p:spPr>
          <p:txBody>
            <a:bodyPr rtlCol="0" anchor="ctr"/>
            <a:lstStyle/>
            <a:p>
              <a:pPr algn="ctr"/>
            </a:p>
          </p:txBody>
        </p:sp>
        <p:sp>
          <p:nvSpPr>
            <p:cNvPr id="1117" name="曲线"/>
            <p:cNvSpPr/>
            <p:nvPr/>
          </p:nvSpPr>
          <p:spPr>
            <a:xfrm>
              <a:off x="8287806" y="4025688"/>
              <a:ext cx="1267884" cy="220133"/>
            </a:xfrm>
            <a:custGeom>
              <a:avLst/>
              <a:gdLst>
                <a:gd name="T1" fmla="*/ 0 w 21600"/>
                <a:gd name="T2" fmla="*/ 0 h 21600"/>
                <a:gd name="T3" fmla="*/ 21600 w 21600"/>
                <a:gd name="T4" fmla="*/ 21600 h 21600"/>
              </a:gdLst>
              <a:ahLst/>
              <a:cxnLst/>
              <a:rect l="T1" t="T2" r="T3" b="T4"/>
              <a:pathLst>
                <a:path w="21600" h="21600">
                  <a:moveTo>
                    <a:pt x="1995" y="21600"/>
                  </a:moveTo>
                  <a:cubicBezTo>
                    <a:pt x="21600" y="21600"/>
                    <a:pt x="21600" y="21600"/>
                    <a:pt x="21600" y="21600"/>
                  </a:cubicBezTo>
                  <a:cubicBezTo>
                    <a:pt x="21600" y="19800"/>
                    <a:pt x="21600" y="19800"/>
                    <a:pt x="21600" y="19800"/>
                  </a:cubicBezTo>
                  <a:cubicBezTo>
                    <a:pt x="1995" y="19800"/>
                    <a:pt x="1995" y="19800"/>
                    <a:pt x="1995" y="19800"/>
                  </a:cubicBezTo>
                  <a:cubicBezTo>
                    <a:pt x="1173" y="19800"/>
                    <a:pt x="313" y="15299"/>
                    <a:pt x="313" y="10799"/>
                  </a:cubicBezTo>
                  <a:cubicBezTo>
                    <a:pt x="313" y="9449"/>
                    <a:pt x="313" y="9449"/>
                    <a:pt x="313" y="9449"/>
                  </a:cubicBezTo>
                  <a:cubicBezTo>
                    <a:pt x="313" y="5174"/>
                    <a:pt x="1134" y="1799"/>
                    <a:pt x="1995" y="1799"/>
                  </a:cubicBezTo>
                  <a:cubicBezTo>
                    <a:pt x="21600" y="1799"/>
                    <a:pt x="21600" y="1799"/>
                    <a:pt x="21600" y="1799"/>
                  </a:cubicBezTo>
                  <a:cubicBezTo>
                    <a:pt x="21600" y="0"/>
                    <a:pt x="21600" y="0"/>
                    <a:pt x="21600" y="0"/>
                  </a:cubicBezTo>
                  <a:cubicBezTo>
                    <a:pt x="1995" y="0"/>
                    <a:pt x="1995" y="0"/>
                    <a:pt x="1995" y="0"/>
                  </a:cubicBezTo>
                  <a:cubicBezTo>
                    <a:pt x="860" y="0"/>
                    <a:pt x="0" y="3824"/>
                    <a:pt x="0" y="9449"/>
                  </a:cubicBezTo>
                  <a:cubicBezTo>
                    <a:pt x="0" y="10799"/>
                    <a:pt x="0" y="10799"/>
                    <a:pt x="0" y="10799"/>
                  </a:cubicBezTo>
                  <a:cubicBezTo>
                    <a:pt x="0" y="16649"/>
                    <a:pt x="939" y="21600"/>
                    <a:pt x="1995" y="21600"/>
                  </a:cubicBezTo>
                  <a:close/>
                </a:path>
              </a:pathLst>
            </a:custGeom>
            <a:solidFill>
              <a:srgbClr val="593F3E"/>
            </a:solidFill>
            <a:ln w="9525" cap="flat" cmpd="sng">
              <a:noFill/>
              <a:prstDash val="solid"/>
              <a:round/>
            </a:ln>
          </p:spPr>
          <p:txBody>
            <a:bodyPr rtlCol="0" anchor="ctr"/>
            <a:lstStyle/>
            <a:p>
              <a:pPr algn="ctr"/>
            </a:p>
          </p:txBody>
        </p:sp>
        <p:sp>
          <p:nvSpPr>
            <p:cNvPr id="1118" name="曲线"/>
            <p:cNvSpPr/>
            <p:nvPr/>
          </p:nvSpPr>
          <p:spPr>
            <a:xfrm>
              <a:off x="8503707" y="3860588"/>
              <a:ext cx="702733" cy="165099"/>
            </a:xfrm>
            <a:custGeom>
              <a:avLst/>
              <a:gdLst>
                <a:gd name="T1" fmla="*/ 0 w 21600"/>
                <a:gd name="T2" fmla="*/ 0 h 21600"/>
                <a:gd name="T3" fmla="*/ 21600 w 21600"/>
                <a:gd name="T4" fmla="*/ 21600 h 21600"/>
              </a:gdLst>
              <a:ahLst/>
              <a:cxnLst/>
              <a:rect l="T1" t="T2" r="T3" b="T4"/>
              <a:pathLst>
                <a:path w="21600" h="21600">
                  <a:moveTo>
                    <a:pt x="0" y="21600"/>
                  </a:moveTo>
                  <a:cubicBezTo>
                    <a:pt x="19552" y="21600"/>
                    <a:pt x="19552" y="21600"/>
                    <a:pt x="19552" y="21600"/>
                  </a:cubicBezTo>
                  <a:cubicBezTo>
                    <a:pt x="20752" y="21600"/>
                    <a:pt x="21600" y="15900"/>
                    <a:pt x="21600" y="10799"/>
                  </a:cubicBezTo>
                  <a:cubicBezTo>
                    <a:pt x="21600" y="9299"/>
                    <a:pt x="21600" y="9299"/>
                    <a:pt x="21600" y="9299"/>
                  </a:cubicBezTo>
                  <a:cubicBezTo>
                    <a:pt x="21600" y="4199"/>
                    <a:pt x="20752" y="0"/>
                    <a:pt x="19552" y="0"/>
                  </a:cubicBezTo>
                  <a:cubicBezTo>
                    <a:pt x="0" y="0"/>
                    <a:pt x="0" y="0"/>
                    <a:pt x="0" y="0"/>
                  </a:cubicBezTo>
                  <a:cubicBezTo>
                    <a:pt x="0" y="0"/>
                    <a:pt x="564" y="3899"/>
                    <a:pt x="564" y="10199"/>
                  </a:cubicBezTo>
                  <a:cubicBezTo>
                    <a:pt x="564" y="17700"/>
                    <a:pt x="0" y="21600"/>
                    <a:pt x="0" y="21600"/>
                  </a:cubicBezTo>
                  <a:close/>
                </a:path>
              </a:pathLst>
            </a:custGeom>
            <a:solidFill>
              <a:srgbClr val="FCFCF7"/>
            </a:solidFill>
            <a:ln w="9525" cap="flat" cmpd="sng">
              <a:noFill/>
              <a:prstDash val="solid"/>
              <a:round/>
            </a:ln>
          </p:spPr>
          <p:txBody>
            <a:bodyPr rtlCol="0" anchor="ctr"/>
            <a:lstStyle/>
            <a:p>
              <a:pPr algn="ctr"/>
            </a:p>
          </p:txBody>
        </p:sp>
        <p:sp>
          <p:nvSpPr>
            <p:cNvPr id="1119" name="曲线"/>
            <p:cNvSpPr/>
            <p:nvPr/>
          </p:nvSpPr>
          <p:spPr>
            <a:xfrm>
              <a:off x="9138707" y="3862704"/>
              <a:ext cx="46566" cy="158750"/>
            </a:xfrm>
            <a:custGeom>
              <a:avLst/>
              <a:gdLst>
                <a:gd name="T1" fmla="*/ 0 w 21600"/>
                <a:gd name="T2" fmla="*/ 0 h 21600"/>
                <a:gd name="T3" fmla="*/ 21600 w 21600"/>
                <a:gd name="T4" fmla="*/ 21600 h 21600"/>
              </a:gdLst>
              <a:ahLst/>
              <a:cxnLst/>
              <a:rect l="T1" t="T2" r="T3" b="T4"/>
              <a:pathLst>
                <a:path w="21600" h="21600">
                  <a:moveTo>
                    <a:pt x="4319" y="21600"/>
                  </a:moveTo>
                  <a:cubicBezTo>
                    <a:pt x="3240" y="21600"/>
                    <a:pt x="3240" y="21600"/>
                    <a:pt x="2160" y="21286"/>
                  </a:cubicBezTo>
                  <a:cubicBezTo>
                    <a:pt x="2160" y="20973"/>
                    <a:pt x="0" y="20973"/>
                    <a:pt x="1079" y="20973"/>
                  </a:cubicBezTo>
                  <a:cubicBezTo>
                    <a:pt x="2160" y="20660"/>
                    <a:pt x="17280" y="17217"/>
                    <a:pt x="17280" y="10330"/>
                  </a:cubicBezTo>
                  <a:cubicBezTo>
                    <a:pt x="17280" y="4695"/>
                    <a:pt x="3240" y="1565"/>
                    <a:pt x="3240" y="1565"/>
                  </a:cubicBezTo>
                  <a:cubicBezTo>
                    <a:pt x="2160" y="1252"/>
                    <a:pt x="2160" y="626"/>
                    <a:pt x="2160" y="313"/>
                  </a:cubicBezTo>
                  <a:cubicBezTo>
                    <a:pt x="3240" y="0"/>
                    <a:pt x="6480" y="626"/>
                    <a:pt x="7560" y="939"/>
                  </a:cubicBezTo>
                  <a:cubicBezTo>
                    <a:pt x="7560" y="939"/>
                    <a:pt x="21600" y="3756"/>
                    <a:pt x="21600" y="10330"/>
                  </a:cubicBezTo>
                  <a:cubicBezTo>
                    <a:pt x="21600" y="18156"/>
                    <a:pt x="6480" y="21600"/>
                    <a:pt x="5399" y="21600"/>
                  </a:cubicBezTo>
                  <a:lnTo>
                    <a:pt x="4319" y="21600"/>
                  </a:lnTo>
                  <a:close/>
                </a:path>
              </a:pathLst>
            </a:custGeom>
            <a:solidFill>
              <a:srgbClr val="4A6080"/>
            </a:solidFill>
            <a:ln w="9525" cap="flat" cmpd="sng">
              <a:noFill/>
              <a:prstDash val="solid"/>
              <a:round/>
            </a:ln>
          </p:spPr>
          <p:txBody>
            <a:bodyPr rtlCol="0" anchor="ctr"/>
            <a:lstStyle/>
            <a:p>
              <a:pPr algn="ctr"/>
            </a:p>
          </p:txBody>
        </p:sp>
        <p:sp>
          <p:nvSpPr>
            <p:cNvPr id="1120" name="曲线"/>
            <p:cNvSpPr/>
            <p:nvPr/>
          </p:nvSpPr>
          <p:spPr>
            <a:xfrm>
              <a:off x="8491007" y="3847888"/>
              <a:ext cx="1100666" cy="179917"/>
            </a:xfrm>
            <a:custGeom>
              <a:avLst/>
              <a:gdLst>
                <a:gd name="T1" fmla="*/ 0 w 21600"/>
                <a:gd name="T2" fmla="*/ 0 h 21600"/>
                <a:gd name="T3" fmla="*/ 21600 w 21600"/>
                <a:gd name="T4" fmla="*/ 21600 h 21600"/>
              </a:gdLst>
              <a:ahLst/>
              <a:cxnLst/>
              <a:rect l="T1" t="T2" r="T3" b="T4"/>
              <a:pathLst>
                <a:path w="21600" h="21600">
                  <a:moveTo>
                    <a:pt x="20156" y="0"/>
                  </a:moveTo>
                  <a:cubicBezTo>
                    <a:pt x="0" y="0"/>
                    <a:pt x="0" y="0"/>
                    <a:pt x="0" y="0"/>
                  </a:cubicBezTo>
                  <a:cubicBezTo>
                    <a:pt x="0" y="3323"/>
                    <a:pt x="0" y="3323"/>
                    <a:pt x="0" y="3323"/>
                  </a:cubicBezTo>
                  <a:cubicBezTo>
                    <a:pt x="13122" y="3323"/>
                    <a:pt x="13122" y="3323"/>
                    <a:pt x="13122" y="3323"/>
                  </a:cubicBezTo>
                  <a:cubicBezTo>
                    <a:pt x="13302" y="4984"/>
                    <a:pt x="13573" y="7476"/>
                    <a:pt x="13573" y="11076"/>
                  </a:cubicBezTo>
                  <a:cubicBezTo>
                    <a:pt x="13573" y="15230"/>
                    <a:pt x="13302" y="18276"/>
                    <a:pt x="13077" y="19938"/>
                  </a:cubicBezTo>
                  <a:cubicBezTo>
                    <a:pt x="0" y="19938"/>
                    <a:pt x="0" y="19938"/>
                    <a:pt x="0" y="19938"/>
                  </a:cubicBezTo>
                  <a:cubicBezTo>
                    <a:pt x="0" y="21600"/>
                    <a:pt x="0" y="21600"/>
                    <a:pt x="0" y="21600"/>
                  </a:cubicBezTo>
                  <a:cubicBezTo>
                    <a:pt x="12806" y="21600"/>
                    <a:pt x="12806" y="21600"/>
                    <a:pt x="12806" y="21600"/>
                  </a:cubicBezTo>
                  <a:cubicBezTo>
                    <a:pt x="20156" y="21600"/>
                    <a:pt x="20156" y="21600"/>
                    <a:pt x="20156" y="21600"/>
                  </a:cubicBezTo>
                  <a:cubicBezTo>
                    <a:pt x="20156" y="21600"/>
                    <a:pt x="20156" y="21600"/>
                    <a:pt x="20156" y="21600"/>
                  </a:cubicBezTo>
                  <a:cubicBezTo>
                    <a:pt x="20202" y="21600"/>
                    <a:pt x="20202" y="21600"/>
                    <a:pt x="20202" y="21600"/>
                  </a:cubicBezTo>
                  <a:cubicBezTo>
                    <a:pt x="21013" y="21323"/>
                    <a:pt x="21600" y="16892"/>
                    <a:pt x="21600" y="11353"/>
                  </a:cubicBezTo>
                  <a:cubicBezTo>
                    <a:pt x="21600" y="9969"/>
                    <a:pt x="21600" y="9969"/>
                    <a:pt x="21600" y="9969"/>
                  </a:cubicBezTo>
                  <a:cubicBezTo>
                    <a:pt x="21600" y="4430"/>
                    <a:pt x="21058" y="0"/>
                    <a:pt x="20156" y="0"/>
                  </a:cubicBezTo>
                  <a:close/>
                </a:path>
              </a:pathLst>
            </a:custGeom>
            <a:solidFill>
              <a:srgbClr val="DAC865"/>
            </a:solidFill>
            <a:ln w="9525" cap="flat" cmpd="sng">
              <a:noFill/>
              <a:prstDash val="solid"/>
              <a:round/>
            </a:ln>
          </p:spPr>
          <p:txBody>
            <a:bodyPr rtlCol="0" anchor="ctr"/>
            <a:lstStyle/>
            <a:p>
              <a:pPr algn="ctr"/>
            </a:p>
          </p:txBody>
        </p:sp>
        <p:sp>
          <p:nvSpPr>
            <p:cNvPr id="1121" name="矩形"/>
            <p:cNvSpPr/>
            <p:nvPr/>
          </p:nvSpPr>
          <p:spPr>
            <a:xfrm>
              <a:off x="8021107" y="5420571"/>
              <a:ext cx="1947332" cy="338666"/>
            </a:xfrm>
            <a:prstGeom prst="rect">
              <a:avLst/>
            </a:prstGeom>
            <a:solidFill>
              <a:srgbClr val="3D6C97"/>
            </a:solidFill>
            <a:ln w="9525" cap="flat" cmpd="sng">
              <a:noFill/>
              <a:prstDash val="solid"/>
              <a:round/>
            </a:ln>
          </p:spPr>
          <p:txBody>
            <a:bodyPr rtlCol="0" anchor="ctr"/>
            <a:lstStyle/>
            <a:p>
              <a:pPr algn="ctr"/>
            </a:p>
          </p:txBody>
        </p:sp>
        <p:sp>
          <p:nvSpPr>
            <p:cNvPr id="1122" name="矩形"/>
            <p:cNvSpPr/>
            <p:nvPr/>
          </p:nvSpPr>
          <p:spPr>
            <a:xfrm>
              <a:off x="8131173" y="5420571"/>
              <a:ext cx="63499" cy="338666"/>
            </a:xfrm>
            <a:prstGeom prst="rect">
              <a:avLst/>
            </a:prstGeom>
            <a:solidFill>
              <a:srgbClr val="EEEDC8"/>
            </a:solidFill>
            <a:ln w="9525" cap="flat" cmpd="sng">
              <a:noFill/>
              <a:prstDash val="solid"/>
              <a:round/>
            </a:ln>
          </p:spPr>
          <p:txBody>
            <a:bodyPr rtlCol="0" anchor="ctr"/>
            <a:lstStyle/>
            <a:p>
              <a:pPr algn="ctr"/>
            </a:p>
          </p:txBody>
        </p:sp>
        <p:sp>
          <p:nvSpPr>
            <p:cNvPr id="1123" name="矩形"/>
            <p:cNvSpPr/>
            <p:nvPr/>
          </p:nvSpPr>
          <p:spPr>
            <a:xfrm>
              <a:off x="8241242" y="5420571"/>
              <a:ext cx="82550" cy="338666"/>
            </a:xfrm>
            <a:prstGeom prst="rect">
              <a:avLst/>
            </a:prstGeom>
            <a:solidFill>
              <a:srgbClr val="EEEDC8"/>
            </a:solidFill>
            <a:ln w="9525" cap="flat" cmpd="sng">
              <a:noFill/>
              <a:prstDash val="solid"/>
              <a:round/>
            </a:ln>
          </p:spPr>
          <p:txBody>
            <a:bodyPr rtlCol="0" anchor="ctr"/>
            <a:lstStyle/>
            <a:p>
              <a:pPr algn="ctr"/>
            </a:p>
          </p:txBody>
        </p:sp>
        <p:sp>
          <p:nvSpPr>
            <p:cNvPr id="1124" name="矩形"/>
            <p:cNvSpPr/>
            <p:nvPr/>
          </p:nvSpPr>
          <p:spPr>
            <a:xfrm>
              <a:off x="8067674" y="4245822"/>
              <a:ext cx="1809751" cy="211667"/>
            </a:xfrm>
            <a:prstGeom prst="rect">
              <a:avLst/>
            </a:prstGeom>
            <a:solidFill>
              <a:srgbClr val="C00000"/>
            </a:solidFill>
            <a:ln w="9525" cap="flat" cmpd="sng">
              <a:noFill/>
              <a:prstDash val="solid"/>
              <a:round/>
            </a:ln>
          </p:spPr>
          <p:txBody>
            <a:bodyPr rtlCol="0" anchor="ctr"/>
            <a:lstStyle/>
            <a:p>
              <a:pPr algn="ctr"/>
            </a:p>
          </p:txBody>
        </p:sp>
        <p:sp>
          <p:nvSpPr>
            <p:cNvPr id="1125" name="矩形"/>
            <p:cNvSpPr/>
            <p:nvPr/>
          </p:nvSpPr>
          <p:spPr>
            <a:xfrm>
              <a:off x="9748307" y="4245822"/>
              <a:ext cx="74084" cy="211667"/>
            </a:xfrm>
            <a:prstGeom prst="rect">
              <a:avLst/>
            </a:prstGeom>
            <a:solidFill>
              <a:srgbClr val="EEEDC8"/>
            </a:solidFill>
            <a:ln w="9525" cap="flat" cmpd="sng">
              <a:noFill/>
              <a:prstDash val="solid"/>
              <a:round/>
            </a:ln>
          </p:spPr>
          <p:txBody>
            <a:bodyPr rtlCol="0" anchor="ctr"/>
            <a:lstStyle/>
            <a:p>
              <a:pPr algn="ctr"/>
            </a:p>
          </p:txBody>
        </p:sp>
        <p:sp>
          <p:nvSpPr>
            <p:cNvPr id="1126" name="矩形"/>
            <p:cNvSpPr/>
            <p:nvPr/>
          </p:nvSpPr>
          <p:spPr>
            <a:xfrm>
              <a:off x="9657292" y="4245822"/>
              <a:ext cx="71966" cy="211667"/>
            </a:xfrm>
            <a:prstGeom prst="rect">
              <a:avLst/>
            </a:prstGeom>
            <a:solidFill>
              <a:srgbClr val="EEEDC8"/>
            </a:solidFill>
            <a:ln w="9525" cap="flat" cmpd="sng">
              <a:noFill/>
              <a:prstDash val="solid"/>
              <a:round/>
            </a:ln>
          </p:spPr>
          <p:txBody>
            <a:bodyPr rtlCol="0" anchor="ctr"/>
            <a:lstStyle/>
            <a:p>
              <a:pPr algn="ctr"/>
            </a:p>
          </p:txBody>
        </p:sp>
        <p:sp>
          <p:nvSpPr>
            <p:cNvPr id="1127" name="曲线"/>
            <p:cNvSpPr/>
            <p:nvPr/>
          </p:nvSpPr>
          <p:spPr>
            <a:xfrm>
              <a:off x="8535458" y="4832137"/>
              <a:ext cx="1443567" cy="211666"/>
            </a:xfrm>
            <a:custGeom>
              <a:avLst/>
              <a:gdLst>
                <a:gd name="T1" fmla="*/ 0 w 21600"/>
                <a:gd name="T2" fmla="*/ 0 h 21600"/>
                <a:gd name="T3" fmla="*/ 21600 w 21600"/>
                <a:gd name="T4" fmla="*/ 21600 h 21600"/>
              </a:gdLst>
              <a:ahLst/>
              <a:cxnLst/>
              <a:rect l="T1" t="T2" r="T3" b="T4"/>
              <a:pathLst>
                <a:path w="21600" h="21600">
                  <a:moveTo>
                    <a:pt x="21600" y="21600"/>
                  </a:moveTo>
                  <a:cubicBezTo>
                    <a:pt x="2270" y="21600"/>
                    <a:pt x="2270" y="21600"/>
                    <a:pt x="2270" y="21600"/>
                  </a:cubicBezTo>
                  <a:cubicBezTo>
                    <a:pt x="997" y="21600"/>
                    <a:pt x="0" y="18078"/>
                    <a:pt x="0" y="10800"/>
                  </a:cubicBezTo>
                  <a:cubicBezTo>
                    <a:pt x="0" y="8686"/>
                    <a:pt x="0" y="8686"/>
                    <a:pt x="0" y="8686"/>
                  </a:cubicBezTo>
                  <a:cubicBezTo>
                    <a:pt x="0" y="1173"/>
                    <a:pt x="997" y="0"/>
                    <a:pt x="2270" y="0"/>
                  </a:cubicBezTo>
                  <a:cubicBezTo>
                    <a:pt x="21600" y="0"/>
                    <a:pt x="21600" y="0"/>
                    <a:pt x="21600" y="0"/>
                  </a:cubicBezTo>
                  <a:lnTo>
                    <a:pt x="21600" y="21600"/>
                  </a:lnTo>
                  <a:close/>
                </a:path>
              </a:pathLst>
            </a:custGeom>
            <a:solidFill>
              <a:srgbClr val="FCFCF7"/>
            </a:solidFill>
            <a:ln w="9525" cap="flat" cmpd="sng">
              <a:noFill/>
              <a:prstDash val="solid"/>
              <a:round/>
            </a:ln>
          </p:spPr>
          <p:txBody>
            <a:bodyPr rtlCol="0" anchor="ctr"/>
            <a:lstStyle/>
            <a:p>
              <a:pPr algn="ctr"/>
            </a:p>
          </p:txBody>
        </p:sp>
        <p:sp>
          <p:nvSpPr>
            <p:cNvPr id="1128" name="曲线"/>
            <p:cNvSpPr/>
            <p:nvPr/>
          </p:nvSpPr>
          <p:spPr>
            <a:xfrm>
              <a:off x="9206441" y="4832137"/>
              <a:ext cx="844550" cy="211666"/>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0"/>
                    <a:pt x="0" y="0"/>
                    <a:pt x="0" y="0"/>
                  </a:cubicBezTo>
                  <a:cubicBezTo>
                    <a:pt x="21600" y="0"/>
                    <a:pt x="21600" y="0"/>
                    <a:pt x="21600" y="0"/>
                  </a:cubicBezTo>
                  <a:cubicBezTo>
                    <a:pt x="21600" y="0"/>
                    <a:pt x="21071" y="4460"/>
                    <a:pt x="21071" y="10800"/>
                  </a:cubicBezTo>
                  <a:cubicBezTo>
                    <a:pt x="21071" y="17373"/>
                    <a:pt x="21600" y="21600"/>
                    <a:pt x="21600" y="21600"/>
                  </a:cubicBezTo>
                  <a:close/>
                </a:path>
              </a:pathLst>
            </a:custGeom>
            <a:solidFill>
              <a:srgbClr val="F0F0E2"/>
            </a:solidFill>
            <a:ln w="9525" cap="flat" cmpd="sng">
              <a:noFill/>
              <a:prstDash val="solid"/>
              <a:round/>
            </a:ln>
          </p:spPr>
          <p:txBody>
            <a:bodyPr rtlCol="0" anchor="ctr"/>
            <a:lstStyle/>
            <a:p>
              <a:pPr algn="ctr"/>
            </a:p>
          </p:txBody>
        </p:sp>
        <p:sp>
          <p:nvSpPr>
            <p:cNvPr id="1129" name="曲线"/>
            <p:cNvSpPr/>
            <p:nvPr/>
          </p:nvSpPr>
          <p:spPr>
            <a:xfrm>
              <a:off x="8535458" y="4815204"/>
              <a:ext cx="1543050" cy="237066"/>
            </a:xfrm>
            <a:custGeom>
              <a:avLst/>
              <a:gdLst>
                <a:gd name="T1" fmla="*/ 0 w 21600"/>
                <a:gd name="T2" fmla="*/ 0 h 21600"/>
                <a:gd name="T3" fmla="*/ 21600 w 21600"/>
                <a:gd name="T4" fmla="*/ 21600 h 21600"/>
              </a:gdLst>
              <a:ahLst/>
              <a:cxnLst/>
              <a:rect l="T1" t="T2" r="T3" b="T4"/>
              <a:pathLst>
                <a:path w="21600" h="21600">
                  <a:moveTo>
                    <a:pt x="2185" y="21599"/>
                  </a:moveTo>
                  <a:cubicBezTo>
                    <a:pt x="21600" y="21599"/>
                    <a:pt x="21600" y="21599"/>
                    <a:pt x="21600" y="21599"/>
                  </a:cubicBezTo>
                  <a:cubicBezTo>
                    <a:pt x="21600" y="19938"/>
                    <a:pt x="21600" y="19938"/>
                    <a:pt x="21600" y="19938"/>
                  </a:cubicBezTo>
                  <a:cubicBezTo>
                    <a:pt x="2185" y="19938"/>
                    <a:pt x="2185" y="19938"/>
                    <a:pt x="2185" y="19938"/>
                  </a:cubicBezTo>
                  <a:cubicBezTo>
                    <a:pt x="835" y="19938"/>
                    <a:pt x="257" y="16823"/>
                    <a:pt x="257" y="11215"/>
                  </a:cubicBezTo>
                  <a:cubicBezTo>
                    <a:pt x="257" y="9346"/>
                    <a:pt x="257" y="9346"/>
                    <a:pt x="257" y="9346"/>
                  </a:cubicBezTo>
                  <a:cubicBezTo>
                    <a:pt x="257" y="4361"/>
                    <a:pt x="771" y="2492"/>
                    <a:pt x="2185" y="2492"/>
                  </a:cubicBezTo>
                  <a:cubicBezTo>
                    <a:pt x="21600" y="2492"/>
                    <a:pt x="21600" y="2492"/>
                    <a:pt x="21600" y="2492"/>
                  </a:cubicBezTo>
                  <a:cubicBezTo>
                    <a:pt x="21600" y="0"/>
                    <a:pt x="21600" y="0"/>
                    <a:pt x="21600" y="0"/>
                  </a:cubicBezTo>
                  <a:cubicBezTo>
                    <a:pt x="2185" y="0"/>
                    <a:pt x="2185" y="0"/>
                    <a:pt x="2185" y="0"/>
                  </a:cubicBezTo>
                  <a:cubicBezTo>
                    <a:pt x="1157" y="0"/>
                    <a:pt x="0" y="1246"/>
                    <a:pt x="0" y="9346"/>
                  </a:cubicBezTo>
                  <a:cubicBezTo>
                    <a:pt x="0" y="11215"/>
                    <a:pt x="0" y="11215"/>
                    <a:pt x="0" y="11215"/>
                  </a:cubicBezTo>
                  <a:cubicBezTo>
                    <a:pt x="0" y="15784"/>
                    <a:pt x="224" y="21599"/>
                    <a:pt x="2185" y="21599"/>
                  </a:cubicBezTo>
                  <a:close/>
                </a:path>
              </a:pathLst>
            </a:custGeom>
            <a:solidFill>
              <a:srgbClr val="DAC865"/>
            </a:solidFill>
            <a:ln w="9525" cap="flat" cmpd="sng">
              <a:noFill/>
              <a:prstDash val="solid"/>
              <a:round/>
            </a:ln>
          </p:spPr>
          <p:txBody>
            <a:bodyPr rtlCol="0" anchor="ctr"/>
            <a:lstStyle/>
            <a:p>
              <a:pPr algn="ctr"/>
            </a:p>
          </p:txBody>
        </p:sp>
        <p:sp>
          <p:nvSpPr>
            <p:cNvPr id="1130" name="椭圆"/>
            <p:cNvSpPr/>
            <p:nvPr/>
          </p:nvSpPr>
          <p:spPr>
            <a:xfrm>
              <a:off x="10743140" y="871855"/>
              <a:ext cx="105832" cy="154517"/>
            </a:xfrm>
            <a:prstGeom prst="ellipse">
              <a:avLst/>
            </a:prstGeom>
            <a:solidFill>
              <a:srgbClr val="FCFCF7"/>
            </a:solidFill>
            <a:ln w="9525" cap="flat" cmpd="sng">
              <a:noFill/>
              <a:prstDash val="solid"/>
              <a:round/>
            </a:ln>
          </p:spPr>
          <p:txBody>
            <a:bodyPr rtlCol="0" anchor="ctr"/>
            <a:lstStyle/>
            <a:p>
              <a:pPr algn="ctr"/>
            </a:p>
          </p:txBody>
        </p:sp>
        <p:sp>
          <p:nvSpPr>
            <p:cNvPr id="1131" name="曲线"/>
            <p:cNvSpPr/>
            <p:nvPr/>
          </p:nvSpPr>
          <p:spPr>
            <a:xfrm>
              <a:off x="9109074" y="929004"/>
              <a:ext cx="539750" cy="129117"/>
            </a:xfrm>
            <a:custGeom>
              <a:avLst/>
              <a:gdLst>
                <a:gd name="T1" fmla="*/ 0 w 21600"/>
                <a:gd name="T2" fmla="*/ 0 h 21600"/>
                <a:gd name="T3" fmla="*/ 21600 w 21600"/>
                <a:gd name="T4" fmla="*/ 21600 h 21600"/>
              </a:gdLst>
              <a:ahLst/>
              <a:cxnLst/>
              <a:rect l="T1" t="T2" r="T3" b="T4"/>
              <a:pathLst>
                <a:path w="21600" h="21600">
                  <a:moveTo>
                    <a:pt x="21600" y="17704"/>
                  </a:moveTo>
                  <a:lnTo>
                    <a:pt x="254" y="21600"/>
                  </a:lnTo>
                  <a:lnTo>
                    <a:pt x="254" y="21245"/>
                  </a:lnTo>
                  <a:lnTo>
                    <a:pt x="0" y="3540"/>
                  </a:lnTo>
                  <a:lnTo>
                    <a:pt x="0" y="3540"/>
                  </a:lnTo>
                  <a:lnTo>
                    <a:pt x="21430" y="0"/>
                  </a:lnTo>
                  <a:lnTo>
                    <a:pt x="21515" y="0"/>
                  </a:lnTo>
                  <a:lnTo>
                    <a:pt x="21600" y="17704"/>
                  </a:lnTo>
                  <a:lnTo>
                    <a:pt x="21600" y="17704"/>
                  </a:lnTo>
                  <a:close/>
                </a:path>
              </a:pathLst>
            </a:custGeom>
            <a:solidFill>
              <a:srgbClr val="DAC865"/>
            </a:solidFill>
            <a:ln w="9525" cap="flat" cmpd="sng">
              <a:noFill/>
              <a:prstDash val="solid"/>
              <a:round/>
            </a:ln>
          </p:spPr>
          <p:txBody>
            <a:bodyPr rtlCol="0" anchor="ctr"/>
            <a:lstStyle/>
            <a:p>
              <a:pPr algn="ctr"/>
            </a:p>
          </p:txBody>
        </p:sp>
        <p:sp>
          <p:nvSpPr>
            <p:cNvPr id="1132" name="曲线"/>
            <p:cNvSpPr/>
            <p:nvPr/>
          </p:nvSpPr>
          <p:spPr>
            <a:xfrm>
              <a:off x="9642473" y="907837"/>
              <a:ext cx="387350" cy="133350"/>
            </a:xfrm>
            <a:custGeom>
              <a:avLst/>
              <a:gdLst>
                <a:gd name="T1" fmla="*/ 0 w 21600"/>
                <a:gd name="T2" fmla="*/ 0 h 21600"/>
                <a:gd name="T3" fmla="*/ 21600 w 21600"/>
                <a:gd name="T4" fmla="*/ 21600 h 21600"/>
              </a:gdLst>
              <a:ahLst/>
              <a:cxnLst/>
              <a:rect l="T1" t="T2" r="T3" b="T4"/>
              <a:pathLst>
                <a:path w="21600" h="21600">
                  <a:moveTo>
                    <a:pt x="21599" y="19542"/>
                  </a:moveTo>
                  <a:lnTo>
                    <a:pt x="236" y="21600"/>
                  </a:lnTo>
                  <a:lnTo>
                    <a:pt x="236" y="21600"/>
                  </a:lnTo>
                  <a:lnTo>
                    <a:pt x="0" y="2742"/>
                  </a:lnTo>
                  <a:lnTo>
                    <a:pt x="0" y="2742"/>
                  </a:lnTo>
                  <a:lnTo>
                    <a:pt x="21245" y="0"/>
                  </a:lnTo>
                  <a:lnTo>
                    <a:pt x="21245" y="685"/>
                  </a:lnTo>
                  <a:lnTo>
                    <a:pt x="21599" y="19200"/>
                  </a:lnTo>
                  <a:lnTo>
                    <a:pt x="21599" y="19542"/>
                  </a:lnTo>
                  <a:close/>
                </a:path>
              </a:pathLst>
            </a:custGeom>
            <a:solidFill>
              <a:srgbClr val="DAC865"/>
            </a:solidFill>
            <a:ln w="9525" cap="flat" cmpd="sng">
              <a:noFill/>
              <a:prstDash val="solid"/>
              <a:round/>
            </a:ln>
          </p:spPr>
          <p:txBody>
            <a:bodyPr rtlCol="0" anchor="ctr"/>
            <a:lstStyle/>
            <a:p>
              <a:pPr algn="ctr"/>
            </a:p>
          </p:txBody>
        </p:sp>
        <p:sp>
          <p:nvSpPr>
            <p:cNvPr id="1133" name="曲线"/>
            <p:cNvSpPr/>
            <p:nvPr/>
          </p:nvSpPr>
          <p:spPr>
            <a:xfrm>
              <a:off x="10034058" y="884555"/>
              <a:ext cx="391584" cy="158750"/>
            </a:xfrm>
            <a:custGeom>
              <a:avLst/>
              <a:gdLst>
                <a:gd name="T1" fmla="*/ 0 w 21600"/>
                <a:gd name="T2" fmla="*/ 0 h 21600"/>
                <a:gd name="T3" fmla="*/ 21600 w 21600"/>
                <a:gd name="T4" fmla="*/ 21600 h 21600"/>
              </a:gdLst>
              <a:ahLst/>
              <a:cxnLst/>
              <a:rect l="T1" t="T2" r="T3" b="T4"/>
              <a:pathLst>
                <a:path w="21600" h="21600">
                  <a:moveTo>
                    <a:pt x="21249" y="19584"/>
                  </a:moveTo>
                  <a:lnTo>
                    <a:pt x="350" y="21600"/>
                  </a:lnTo>
                  <a:lnTo>
                    <a:pt x="233" y="21311"/>
                  </a:lnTo>
                  <a:lnTo>
                    <a:pt x="0" y="2591"/>
                  </a:lnTo>
                  <a:lnTo>
                    <a:pt x="0" y="2303"/>
                  </a:lnTo>
                  <a:lnTo>
                    <a:pt x="21016" y="576"/>
                  </a:lnTo>
                  <a:lnTo>
                    <a:pt x="21600" y="0"/>
                  </a:lnTo>
                  <a:lnTo>
                    <a:pt x="21249" y="19584"/>
                  </a:lnTo>
                  <a:lnTo>
                    <a:pt x="21249" y="19584"/>
                  </a:lnTo>
                  <a:close/>
                </a:path>
              </a:pathLst>
            </a:custGeom>
            <a:solidFill>
              <a:srgbClr val="DAC865"/>
            </a:solidFill>
            <a:ln w="9525" cap="flat" cmpd="sng">
              <a:noFill/>
              <a:prstDash val="solid"/>
              <a:round/>
            </a:ln>
          </p:spPr>
          <p:txBody>
            <a:bodyPr rtlCol="0" anchor="ctr"/>
            <a:lstStyle/>
            <a:p>
              <a:pPr algn="ctr"/>
            </a:p>
          </p:txBody>
        </p:sp>
        <p:sp>
          <p:nvSpPr>
            <p:cNvPr id="1134" name="曲线"/>
            <p:cNvSpPr/>
            <p:nvPr/>
          </p:nvSpPr>
          <p:spPr>
            <a:xfrm>
              <a:off x="10421408" y="861271"/>
              <a:ext cx="389465" cy="179917"/>
            </a:xfrm>
            <a:custGeom>
              <a:avLst/>
              <a:gdLst>
                <a:gd name="T1" fmla="*/ 0 w 21600"/>
                <a:gd name="T2" fmla="*/ 0 h 21600"/>
                <a:gd name="T3" fmla="*/ 21600 w 21600"/>
                <a:gd name="T4" fmla="*/ 21600 h 21600"/>
              </a:gdLst>
              <a:ahLst/>
              <a:cxnLst/>
              <a:rect l="T1" t="T2" r="T3" b="T4"/>
              <a:pathLst>
                <a:path w="21600" h="21600">
                  <a:moveTo>
                    <a:pt x="21600" y="20075"/>
                  </a:moveTo>
                  <a:lnTo>
                    <a:pt x="352" y="21600"/>
                  </a:lnTo>
                  <a:lnTo>
                    <a:pt x="352" y="21600"/>
                  </a:lnTo>
                  <a:lnTo>
                    <a:pt x="0" y="1778"/>
                  </a:lnTo>
                  <a:lnTo>
                    <a:pt x="0" y="1778"/>
                  </a:lnTo>
                  <a:lnTo>
                    <a:pt x="21130" y="0"/>
                  </a:lnTo>
                  <a:lnTo>
                    <a:pt x="21130" y="0"/>
                  </a:lnTo>
                  <a:lnTo>
                    <a:pt x="21600" y="19821"/>
                  </a:lnTo>
                  <a:lnTo>
                    <a:pt x="21600" y="20075"/>
                  </a:lnTo>
                  <a:close/>
                </a:path>
              </a:pathLst>
            </a:custGeom>
            <a:solidFill>
              <a:srgbClr val="DAC865"/>
            </a:solidFill>
            <a:ln w="9525" cap="flat" cmpd="sng">
              <a:noFill/>
              <a:prstDash val="solid"/>
              <a:round/>
            </a:ln>
          </p:spPr>
          <p:txBody>
            <a:bodyPr rtlCol="0" anchor="ctr"/>
            <a:lstStyle/>
            <a:p>
              <a:pPr algn="ctr"/>
            </a:p>
          </p:txBody>
        </p:sp>
        <p:sp>
          <p:nvSpPr>
            <p:cNvPr id="1135" name="曲线"/>
            <p:cNvSpPr/>
            <p:nvPr/>
          </p:nvSpPr>
          <p:spPr>
            <a:xfrm>
              <a:off x="9100607" y="939588"/>
              <a:ext cx="19050" cy="120650"/>
            </a:xfrm>
            <a:custGeom>
              <a:avLst/>
              <a:gdLst>
                <a:gd name="T1" fmla="*/ 0 w 21600"/>
                <a:gd name="T2" fmla="*/ 0 h 21600"/>
                <a:gd name="T3" fmla="*/ 21600 w 21600"/>
                <a:gd name="T4" fmla="*/ 21600 h 21600"/>
              </a:gdLst>
              <a:ahLst/>
              <a:cxnLst/>
              <a:rect l="T1" t="T2" r="T3" b="T4"/>
              <a:pathLst>
                <a:path w="21600" h="21600">
                  <a:moveTo>
                    <a:pt x="13500" y="21600"/>
                  </a:moveTo>
                  <a:cubicBezTo>
                    <a:pt x="8099" y="21600"/>
                    <a:pt x="8099" y="21600"/>
                    <a:pt x="8099" y="21600"/>
                  </a:cubicBezTo>
                  <a:cubicBezTo>
                    <a:pt x="5399" y="21600"/>
                    <a:pt x="0" y="21192"/>
                    <a:pt x="0" y="20377"/>
                  </a:cubicBezTo>
                  <a:cubicBezTo>
                    <a:pt x="0" y="1222"/>
                    <a:pt x="0" y="1222"/>
                    <a:pt x="0" y="1222"/>
                  </a:cubicBezTo>
                  <a:cubicBezTo>
                    <a:pt x="0" y="407"/>
                    <a:pt x="5399" y="0"/>
                    <a:pt x="8099" y="0"/>
                  </a:cubicBezTo>
                  <a:cubicBezTo>
                    <a:pt x="13500" y="0"/>
                    <a:pt x="13500" y="0"/>
                    <a:pt x="13500" y="0"/>
                  </a:cubicBezTo>
                  <a:cubicBezTo>
                    <a:pt x="18900" y="0"/>
                    <a:pt x="21600" y="407"/>
                    <a:pt x="21600" y="1222"/>
                  </a:cubicBezTo>
                  <a:cubicBezTo>
                    <a:pt x="21600" y="20377"/>
                    <a:pt x="21600" y="20377"/>
                    <a:pt x="21600" y="20377"/>
                  </a:cubicBezTo>
                  <a:cubicBezTo>
                    <a:pt x="21600" y="21192"/>
                    <a:pt x="18900" y="21600"/>
                    <a:pt x="13500" y="21600"/>
                  </a:cubicBezTo>
                  <a:close/>
                </a:path>
              </a:pathLst>
            </a:custGeom>
            <a:solidFill>
              <a:srgbClr val="DDD98D"/>
            </a:solidFill>
            <a:ln w="9525" cap="flat" cmpd="sng">
              <a:noFill/>
              <a:prstDash val="solid"/>
              <a:round/>
            </a:ln>
          </p:spPr>
          <p:txBody>
            <a:bodyPr rtlCol="0" anchor="ctr"/>
            <a:lstStyle/>
            <a:p>
              <a:pPr algn="ctr"/>
            </a:p>
          </p:txBody>
        </p:sp>
        <p:sp>
          <p:nvSpPr>
            <p:cNvPr id="1136" name="曲线"/>
            <p:cNvSpPr/>
            <p:nvPr/>
          </p:nvSpPr>
          <p:spPr>
            <a:xfrm>
              <a:off x="9631890" y="914188"/>
              <a:ext cx="16933" cy="139700"/>
            </a:xfrm>
            <a:custGeom>
              <a:avLst/>
              <a:gdLst>
                <a:gd name="T1" fmla="*/ 0 w 21600"/>
                <a:gd name="T2" fmla="*/ 0 h 21600"/>
                <a:gd name="T3" fmla="*/ 21600 w 21600"/>
                <a:gd name="T4" fmla="*/ 21600 h 21600"/>
              </a:gdLst>
              <a:ahLst/>
              <a:cxnLst/>
              <a:rect l="T1" t="T2" r="T3" b="T4"/>
              <a:pathLst>
                <a:path w="21600" h="21600">
                  <a:moveTo>
                    <a:pt x="13500" y="21600"/>
                  </a:moveTo>
                  <a:cubicBezTo>
                    <a:pt x="10800" y="21600"/>
                    <a:pt x="10800" y="21600"/>
                    <a:pt x="10800" y="21600"/>
                  </a:cubicBezTo>
                  <a:cubicBezTo>
                    <a:pt x="5400" y="21600"/>
                    <a:pt x="0" y="20891"/>
                    <a:pt x="0" y="20183"/>
                  </a:cubicBezTo>
                  <a:cubicBezTo>
                    <a:pt x="0" y="1062"/>
                    <a:pt x="0" y="1062"/>
                    <a:pt x="0" y="1062"/>
                  </a:cubicBezTo>
                  <a:cubicBezTo>
                    <a:pt x="0" y="708"/>
                    <a:pt x="5400" y="0"/>
                    <a:pt x="10800" y="0"/>
                  </a:cubicBezTo>
                  <a:cubicBezTo>
                    <a:pt x="13500" y="0"/>
                    <a:pt x="13500" y="0"/>
                    <a:pt x="13500" y="0"/>
                  </a:cubicBezTo>
                  <a:cubicBezTo>
                    <a:pt x="18899" y="0"/>
                    <a:pt x="21600" y="708"/>
                    <a:pt x="21600" y="1062"/>
                  </a:cubicBezTo>
                  <a:cubicBezTo>
                    <a:pt x="21600" y="20183"/>
                    <a:pt x="21600" y="20183"/>
                    <a:pt x="21600" y="20183"/>
                  </a:cubicBezTo>
                  <a:cubicBezTo>
                    <a:pt x="21600" y="20891"/>
                    <a:pt x="18899" y="21600"/>
                    <a:pt x="13500" y="21600"/>
                  </a:cubicBezTo>
                  <a:close/>
                </a:path>
              </a:pathLst>
            </a:custGeom>
            <a:solidFill>
              <a:srgbClr val="DDD98D"/>
            </a:solidFill>
            <a:ln w="9525" cap="flat" cmpd="sng">
              <a:noFill/>
              <a:prstDash val="solid"/>
              <a:round/>
            </a:ln>
          </p:spPr>
          <p:txBody>
            <a:bodyPr rtlCol="0" anchor="ctr"/>
            <a:lstStyle/>
            <a:p>
              <a:pPr algn="ctr"/>
            </a:p>
          </p:txBody>
        </p:sp>
        <p:sp>
          <p:nvSpPr>
            <p:cNvPr id="1137" name="曲线"/>
            <p:cNvSpPr/>
            <p:nvPr/>
          </p:nvSpPr>
          <p:spPr>
            <a:xfrm>
              <a:off x="10021356" y="893021"/>
              <a:ext cx="21166" cy="160866"/>
            </a:xfrm>
            <a:custGeom>
              <a:avLst/>
              <a:gdLst>
                <a:gd name="T1" fmla="*/ 0 w 21600"/>
                <a:gd name="T2" fmla="*/ 0 h 21600"/>
                <a:gd name="T3" fmla="*/ 21600 w 21600"/>
                <a:gd name="T4" fmla="*/ 21600 h 21600"/>
              </a:gdLst>
              <a:ahLst/>
              <a:cxnLst/>
              <a:rect l="T1" t="T2" r="T3" b="T4"/>
              <a:pathLst>
                <a:path w="21600" h="21600">
                  <a:moveTo>
                    <a:pt x="12000" y="21600"/>
                  </a:moveTo>
                  <a:cubicBezTo>
                    <a:pt x="9599" y="21600"/>
                    <a:pt x="9599" y="21600"/>
                    <a:pt x="9599" y="21600"/>
                  </a:cubicBezTo>
                  <a:cubicBezTo>
                    <a:pt x="4800" y="21600"/>
                    <a:pt x="0" y="20982"/>
                    <a:pt x="0" y="20365"/>
                  </a:cubicBezTo>
                  <a:cubicBezTo>
                    <a:pt x="0" y="925"/>
                    <a:pt x="0" y="925"/>
                    <a:pt x="0" y="925"/>
                  </a:cubicBezTo>
                  <a:cubicBezTo>
                    <a:pt x="0" y="308"/>
                    <a:pt x="4800" y="0"/>
                    <a:pt x="9599" y="0"/>
                  </a:cubicBezTo>
                  <a:cubicBezTo>
                    <a:pt x="12000" y="0"/>
                    <a:pt x="12000" y="0"/>
                    <a:pt x="12000" y="0"/>
                  </a:cubicBezTo>
                  <a:cubicBezTo>
                    <a:pt x="16799" y="0"/>
                    <a:pt x="21600" y="308"/>
                    <a:pt x="21600" y="925"/>
                  </a:cubicBezTo>
                  <a:cubicBezTo>
                    <a:pt x="21600" y="20365"/>
                    <a:pt x="21600" y="20365"/>
                    <a:pt x="21600" y="20365"/>
                  </a:cubicBezTo>
                  <a:cubicBezTo>
                    <a:pt x="21600" y="20982"/>
                    <a:pt x="16799" y="21600"/>
                    <a:pt x="12000" y="21600"/>
                  </a:cubicBezTo>
                  <a:close/>
                </a:path>
              </a:pathLst>
            </a:custGeom>
            <a:solidFill>
              <a:srgbClr val="DDD98D"/>
            </a:solidFill>
            <a:ln w="9525" cap="flat" cmpd="sng">
              <a:noFill/>
              <a:prstDash val="solid"/>
              <a:round/>
            </a:ln>
          </p:spPr>
          <p:txBody>
            <a:bodyPr rtlCol="0" anchor="ctr"/>
            <a:lstStyle/>
            <a:p>
              <a:pPr algn="ctr"/>
            </a:p>
          </p:txBody>
        </p:sp>
        <p:sp>
          <p:nvSpPr>
            <p:cNvPr id="1138" name="曲线"/>
            <p:cNvSpPr/>
            <p:nvPr/>
          </p:nvSpPr>
          <p:spPr>
            <a:xfrm>
              <a:off x="10415057" y="865504"/>
              <a:ext cx="19050" cy="186266"/>
            </a:xfrm>
            <a:custGeom>
              <a:avLst/>
              <a:gdLst>
                <a:gd name="T1" fmla="*/ 0 w 21600"/>
                <a:gd name="T2" fmla="*/ 0 h 21600"/>
                <a:gd name="T3" fmla="*/ 21600 w 21600"/>
                <a:gd name="T4" fmla="*/ 21600 h 21600"/>
              </a:gdLst>
              <a:ahLst/>
              <a:cxnLst/>
              <a:rect l="T1" t="T2" r="T3" b="T4"/>
              <a:pathLst>
                <a:path w="21600" h="21600">
                  <a:moveTo>
                    <a:pt x="8099" y="21600"/>
                  </a:moveTo>
                  <a:cubicBezTo>
                    <a:pt x="13500" y="21600"/>
                    <a:pt x="13500" y="21600"/>
                    <a:pt x="13500" y="21600"/>
                  </a:cubicBezTo>
                  <a:cubicBezTo>
                    <a:pt x="16200" y="21600"/>
                    <a:pt x="21600" y="21066"/>
                    <a:pt x="21600" y="20533"/>
                  </a:cubicBezTo>
                  <a:cubicBezTo>
                    <a:pt x="21600" y="1066"/>
                    <a:pt x="21600" y="1066"/>
                    <a:pt x="21600" y="1066"/>
                  </a:cubicBezTo>
                  <a:cubicBezTo>
                    <a:pt x="21600" y="533"/>
                    <a:pt x="16200" y="0"/>
                    <a:pt x="13500" y="0"/>
                  </a:cubicBezTo>
                  <a:cubicBezTo>
                    <a:pt x="8099" y="0"/>
                    <a:pt x="8099" y="0"/>
                    <a:pt x="8099" y="0"/>
                  </a:cubicBezTo>
                  <a:cubicBezTo>
                    <a:pt x="2699" y="0"/>
                    <a:pt x="0" y="533"/>
                    <a:pt x="0" y="1066"/>
                  </a:cubicBezTo>
                  <a:cubicBezTo>
                    <a:pt x="0" y="20533"/>
                    <a:pt x="0" y="20533"/>
                    <a:pt x="0" y="20533"/>
                  </a:cubicBezTo>
                  <a:cubicBezTo>
                    <a:pt x="0" y="21066"/>
                    <a:pt x="2699" y="21600"/>
                    <a:pt x="8099" y="21600"/>
                  </a:cubicBezTo>
                  <a:close/>
                </a:path>
              </a:pathLst>
            </a:custGeom>
            <a:solidFill>
              <a:srgbClr val="DDD98D"/>
            </a:solidFill>
            <a:ln w="9525" cap="flat" cmpd="sng">
              <a:noFill/>
              <a:prstDash val="solid"/>
              <a:round/>
            </a:ln>
          </p:spPr>
          <p:txBody>
            <a:bodyPr rtlCol="0" anchor="ctr"/>
            <a:lstStyle/>
            <a:p>
              <a:pPr algn="ctr"/>
            </a:p>
          </p:txBody>
        </p:sp>
        <p:sp>
          <p:nvSpPr>
            <p:cNvPr id="1139" name="曲线"/>
            <p:cNvSpPr/>
            <p:nvPr/>
          </p:nvSpPr>
          <p:spPr>
            <a:xfrm>
              <a:off x="10802407" y="852804"/>
              <a:ext cx="19050" cy="188384"/>
            </a:xfrm>
            <a:custGeom>
              <a:avLst/>
              <a:gdLst>
                <a:gd name="T1" fmla="*/ 0 w 21600"/>
                <a:gd name="T2" fmla="*/ 0 h 21600"/>
                <a:gd name="T3" fmla="*/ 21600 w 21600"/>
                <a:gd name="T4" fmla="*/ 21600 h 21600"/>
              </a:gdLst>
              <a:ahLst/>
              <a:cxnLst/>
              <a:rect l="T1" t="T2" r="T3" b="T4"/>
              <a:pathLst>
                <a:path w="21600" h="21600">
                  <a:moveTo>
                    <a:pt x="10800" y="21600"/>
                  </a:moveTo>
                  <a:cubicBezTo>
                    <a:pt x="8099" y="21600"/>
                    <a:pt x="8099" y="21600"/>
                    <a:pt x="8099" y="21600"/>
                  </a:cubicBezTo>
                  <a:cubicBezTo>
                    <a:pt x="2699" y="21600"/>
                    <a:pt x="0" y="21336"/>
                    <a:pt x="0" y="20809"/>
                  </a:cubicBezTo>
                  <a:cubicBezTo>
                    <a:pt x="0" y="790"/>
                    <a:pt x="0" y="790"/>
                    <a:pt x="0" y="790"/>
                  </a:cubicBezTo>
                  <a:cubicBezTo>
                    <a:pt x="0" y="263"/>
                    <a:pt x="2699" y="0"/>
                    <a:pt x="8099" y="0"/>
                  </a:cubicBezTo>
                  <a:cubicBezTo>
                    <a:pt x="10800" y="0"/>
                    <a:pt x="10800" y="0"/>
                    <a:pt x="10800" y="0"/>
                  </a:cubicBezTo>
                  <a:cubicBezTo>
                    <a:pt x="16200" y="0"/>
                    <a:pt x="21600" y="263"/>
                    <a:pt x="21600" y="790"/>
                  </a:cubicBezTo>
                  <a:cubicBezTo>
                    <a:pt x="21600" y="20809"/>
                    <a:pt x="21600" y="20809"/>
                    <a:pt x="21600" y="20809"/>
                  </a:cubicBezTo>
                  <a:cubicBezTo>
                    <a:pt x="21600" y="21336"/>
                    <a:pt x="16200" y="21600"/>
                    <a:pt x="10800" y="21600"/>
                  </a:cubicBezTo>
                  <a:close/>
                </a:path>
              </a:pathLst>
            </a:custGeom>
            <a:solidFill>
              <a:srgbClr val="DDD98D"/>
            </a:solidFill>
            <a:ln w="9525" cap="flat" cmpd="sng">
              <a:noFill/>
              <a:prstDash val="solid"/>
              <a:round/>
            </a:ln>
          </p:spPr>
          <p:txBody>
            <a:bodyPr rtlCol="0" anchor="ctr"/>
            <a:lstStyle/>
            <a:p>
              <a:pPr algn="ctr"/>
            </a:p>
          </p:txBody>
        </p:sp>
        <p:sp>
          <p:nvSpPr>
            <p:cNvPr id="1140" name="曲线"/>
            <p:cNvSpPr/>
            <p:nvPr/>
          </p:nvSpPr>
          <p:spPr>
            <a:xfrm>
              <a:off x="8662458" y="1288837"/>
              <a:ext cx="215899" cy="364066"/>
            </a:xfrm>
            <a:custGeom>
              <a:avLst/>
              <a:gdLst>
                <a:gd name="T1" fmla="*/ 0 w 21600"/>
                <a:gd name="T2" fmla="*/ 0 h 21600"/>
                <a:gd name="T3" fmla="*/ 21600 w 21600"/>
                <a:gd name="T4" fmla="*/ 21600 h 21600"/>
              </a:gdLst>
              <a:ahLst/>
              <a:cxnLst/>
              <a:rect l="T1" t="T2" r="T3" b="T4"/>
              <a:pathLst>
                <a:path w="21600" h="21600">
                  <a:moveTo>
                    <a:pt x="13327" y="0"/>
                  </a:moveTo>
                  <a:cubicBezTo>
                    <a:pt x="13327" y="0"/>
                    <a:pt x="0" y="21600"/>
                    <a:pt x="13327" y="9296"/>
                  </a:cubicBezTo>
                  <a:cubicBezTo>
                    <a:pt x="13327" y="9296"/>
                    <a:pt x="13327" y="9296"/>
                    <a:pt x="13327" y="9296"/>
                  </a:cubicBezTo>
                  <a:cubicBezTo>
                    <a:pt x="14017" y="9296"/>
                    <a:pt x="14476" y="9432"/>
                    <a:pt x="14936" y="9569"/>
                  </a:cubicBezTo>
                  <a:cubicBezTo>
                    <a:pt x="15625" y="9432"/>
                    <a:pt x="16314" y="9296"/>
                    <a:pt x="17004" y="9432"/>
                  </a:cubicBezTo>
                  <a:cubicBezTo>
                    <a:pt x="17004" y="9296"/>
                    <a:pt x="21370" y="16131"/>
                    <a:pt x="21600" y="16131"/>
                  </a:cubicBezTo>
                  <a:cubicBezTo>
                    <a:pt x="17463" y="9022"/>
                    <a:pt x="17463" y="9022"/>
                    <a:pt x="17463" y="9022"/>
                  </a:cubicBezTo>
                  <a:cubicBezTo>
                    <a:pt x="17463" y="9022"/>
                    <a:pt x="17693" y="8886"/>
                    <a:pt x="17693" y="8886"/>
                  </a:cubicBezTo>
                  <a:cubicBezTo>
                    <a:pt x="17463" y="8612"/>
                    <a:pt x="19531" y="15994"/>
                    <a:pt x="19302" y="15584"/>
                  </a:cubicBezTo>
                  <a:cubicBezTo>
                    <a:pt x="19531" y="14081"/>
                    <a:pt x="20680" y="1093"/>
                    <a:pt x="20680" y="1093"/>
                  </a:cubicBezTo>
                  <a:cubicBezTo>
                    <a:pt x="14017" y="410"/>
                    <a:pt x="13327" y="0"/>
                    <a:pt x="13327" y="0"/>
                  </a:cubicBezTo>
                  <a:close/>
                </a:path>
              </a:pathLst>
            </a:custGeom>
            <a:solidFill>
              <a:srgbClr val="F8F7E8"/>
            </a:solidFill>
            <a:ln w="9525" cap="flat" cmpd="sng">
              <a:noFill/>
              <a:prstDash val="solid"/>
              <a:round/>
            </a:ln>
          </p:spPr>
          <p:txBody>
            <a:bodyPr rtlCol="0" anchor="ctr"/>
            <a:lstStyle/>
            <a:p>
              <a:pPr algn="ctr"/>
            </a:p>
          </p:txBody>
        </p:sp>
        <p:sp>
          <p:nvSpPr>
            <p:cNvPr id="1141" name="曲线"/>
            <p:cNvSpPr/>
            <p:nvPr/>
          </p:nvSpPr>
          <p:spPr>
            <a:xfrm>
              <a:off x="9475258" y="954404"/>
              <a:ext cx="285750" cy="512233"/>
            </a:xfrm>
            <a:custGeom>
              <a:avLst/>
              <a:gdLst>
                <a:gd name="T1" fmla="*/ 0 w 21600"/>
                <a:gd name="T2" fmla="*/ 0 h 21600"/>
                <a:gd name="T3" fmla="*/ 21600 w 21600"/>
                <a:gd name="T4" fmla="*/ 21600 h 21600"/>
              </a:gdLst>
              <a:ahLst/>
              <a:cxnLst/>
              <a:rect l="T1" t="T2" r="T3" b="T4"/>
              <a:pathLst>
                <a:path w="21600" h="21600">
                  <a:moveTo>
                    <a:pt x="11496" y="1646"/>
                  </a:moveTo>
                  <a:cubicBezTo>
                    <a:pt x="11322" y="1937"/>
                    <a:pt x="10974" y="2227"/>
                    <a:pt x="10451" y="2518"/>
                  </a:cubicBezTo>
                  <a:cubicBezTo>
                    <a:pt x="9754" y="3099"/>
                    <a:pt x="8361" y="3583"/>
                    <a:pt x="7838" y="3583"/>
                  </a:cubicBezTo>
                  <a:cubicBezTo>
                    <a:pt x="7664" y="3680"/>
                    <a:pt x="7490" y="3583"/>
                    <a:pt x="7316" y="3583"/>
                  </a:cubicBezTo>
                  <a:cubicBezTo>
                    <a:pt x="6967" y="3680"/>
                    <a:pt x="6445" y="3680"/>
                    <a:pt x="5748" y="3680"/>
                  </a:cubicBezTo>
                  <a:cubicBezTo>
                    <a:pt x="5574" y="3680"/>
                    <a:pt x="5225" y="3680"/>
                    <a:pt x="5051" y="3680"/>
                  </a:cubicBezTo>
                  <a:cubicBezTo>
                    <a:pt x="4877" y="3680"/>
                    <a:pt x="4703" y="3680"/>
                    <a:pt x="4529" y="3680"/>
                  </a:cubicBezTo>
                  <a:cubicBezTo>
                    <a:pt x="4354" y="3680"/>
                    <a:pt x="4354" y="3680"/>
                    <a:pt x="4180" y="3680"/>
                  </a:cubicBezTo>
                  <a:cubicBezTo>
                    <a:pt x="4180" y="4261"/>
                    <a:pt x="4703" y="5230"/>
                    <a:pt x="6270" y="6295"/>
                  </a:cubicBezTo>
                  <a:cubicBezTo>
                    <a:pt x="8883" y="8136"/>
                    <a:pt x="10799" y="9395"/>
                    <a:pt x="10799" y="9395"/>
                  </a:cubicBezTo>
                  <a:cubicBezTo>
                    <a:pt x="10799" y="9395"/>
                    <a:pt x="8012" y="16272"/>
                    <a:pt x="4006" y="18887"/>
                  </a:cubicBezTo>
                  <a:cubicBezTo>
                    <a:pt x="0" y="21600"/>
                    <a:pt x="10277" y="20534"/>
                    <a:pt x="11496" y="20921"/>
                  </a:cubicBezTo>
                  <a:cubicBezTo>
                    <a:pt x="11496" y="20921"/>
                    <a:pt x="16548" y="14335"/>
                    <a:pt x="17245" y="10557"/>
                  </a:cubicBezTo>
                  <a:cubicBezTo>
                    <a:pt x="17245" y="10557"/>
                    <a:pt x="21251" y="5714"/>
                    <a:pt x="21425" y="3777"/>
                  </a:cubicBezTo>
                  <a:cubicBezTo>
                    <a:pt x="21599" y="2518"/>
                    <a:pt x="14980" y="0"/>
                    <a:pt x="11496" y="1646"/>
                  </a:cubicBezTo>
                  <a:close/>
                </a:path>
              </a:pathLst>
            </a:custGeom>
            <a:solidFill>
              <a:srgbClr val="F8F7E8"/>
            </a:solidFill>
            <a:ln w="9525" cap="flat" cmpd="sng">
              <a:noFill/>
              <a:prstDash val="solid"/>
              <a:round/>
            </a:ln>
          </p:spPr>
          <p:txBody>
            <a:bodyPr rtlCol="0" anchor="ctr"/>
            <a:lstStyle/>
            <a:p>
              <a:pPr algn="ctr"/>
            </a:p>
          </p:txBody>
        </p:sp>
        <p:sp>
          <p:nvSpPr>
            <p:cNvPr id="1142" name="曲线"/>
            <p:cNvSpPr/>
            <p:nvPr/>
          </p:nvSpPr>
          <p:spPr>
            <a:xfrm>
              <a:off x="8687858" y="3625637"/>
              <a:ext cx="226484" cy="234950"/>
            </a:xfrm>
            <a:custGeom>
              <a:avLst/>
              <a:gdLst>
                <a:gd name="T1" fmla="*/ 0 w 21600"/>
                <a:gd name="T2" fmla="*/ 0 h 21600"/>
                <a:gd name="T3" fmla="*/ 21600 w 21600"/>
                <a:gd name="T4" fmla="*/ 21600 h 21600"/>
              </a:gdLst>
              <a:ahLst/>
              <a:cxnLst/>
              <a:rect l="T1" t="T2" r="T3" b="T4"/>
              <a:pathLst>
                <a:path w="21600" h="21600">
                  <a:moveTo>
                    <a:pt x="4800" y="1694"/>
                  </a:moveTo>
                  <a:cubicBezTo>
                    <a:pt x="4800" y="1694"/>
                    <a:pt x="436" y="14823"/>
                    <a:pt x="218" y="18211"/>
                  </a:cubicBezTo>
                  <a:cubicBezTo>
                    <a:pt x="0" y="21388"/>
                    <a:pt x="15272" y="21600"/>
                    <a:pt x="16799" y="20541"/>
                  </a:cubicBezTo>
                  <a:cubicBezTo>
                    <a:pt x="18109" y="19694"/>
                    <a:pt x="21600" y="3811"/>
                    <a:pt x="20072" y="3388"/>
                  </a:cubicBezTo>
                  <a:cubicBezTo>
                    <a:pt x="18763" y="2964"/>
                    <a:pt x="5236" y="0"/>
                    <a:pt x="4800" y="1694"/>
                  </a:cubicBezTo>
                  <a:close/>
                </a:path>
              </a:pathLst>
            </a:custGeom>
            <a:solidFill>
              <a:srgbClr val="553C3B"/>
            </a:solidFill>
            <a:ln w="9525" cap="flat" cmpd="sng">
              <a:noFill/>
              <a:prstDash val="solid"/>
              <a:round/>
            </a:ln>
          </p:spPr>
          <p:txBody>
            <a:bodyPr rtlCol="0" anchor="ctr"/>
            <a:lstStyle/>
            <a:p>
              <a:pPr algn="ctr"/>
            </a:p>
          </p:txBody>
        </p:sp>
        <p:sp>
          <p:nvSpPr>
            <p:cNvPr id="1143" name="曲线"/>
            <p:cNvSpPr/>
            <p:nvPr/>
          </p:nvSpPr>
          <p:spPr>
            <a:xfrm>
              <a:off x="8723840" y="2389504"/>
              <a:ext cx="323850" cy="1327150"/>
            </a:xfrm>
            <a:custGeom>
              <a:avLst/>
              <a:gdLst>
                <a:gd name="T1" fmla="*/ 0 w 21600"/>
                <a:gd name="T2" fmla="*/ 0 h 21600"/>
                <a:gd name="T3" fmla="*/ 21600 w 21600"/>
                <a:gd name="T4" fmla="*/ 21600 h 21600"/>
              </a:gdLst>
              <a:ahLst/>
              <a:cxnLst/>
              <a:rect l="T1" t="T2" r="T3" b="T4"/>
              <a:pathLst>
                <a:path w="21600" h="21600">
                  <a:moveTo>
                    <a:pt x="0" y="20628"/>
                  </a:moveTo>
                  <a:cubicBezTo>
                    <a:pt x="0" y="20628"/>
                    <a:pt x="1838" y="21002"/>
                    <a:pt x="4748" y="21301"/>
                  </a:cubicBezTo>
                  <a:cubicBezTo>
                    <a:pt x="7812" y="21600"/>
                    <a:pt x="11795" y="20815"/>
                    <a:pt x="11795" y="20815"/>
                  </a:cubicBezTo>
                  <a:cubicBezTo>
                    <a:pt x="15931" y="18460"/>
                    <a:pt x="21600" y="3699"/>
                    <a:pt x="21600" y="3699"/>
                  </a:cubicBezTo>
                  <a:cubicBezTo>
                    <a:pt x="21600" y="3699"/>
                    <a:pt x="7659" y="0"/>
                    <a:pt x="6587" y="1158"/>
                  </a:cubicBezTo>
                  <a:cubicBezTo>
                    <a:pt x="5361" y="2279"/>
                    <a:pt x="10263" y="7436"/>
                    <a:pt x="8425" y="10501"/>
                  </a:cubicBezTo>
                  <a:lnTo>
                    <a:pt x="0" y="20628"/>
                  </a:lnTo>
                  <a:close/>
                </a:path>
              </a:pathLst>
            </a:custGeom>
            <a:solidFill>
              <a:srgbClr val="3A648C"/>
            </a:solidFill>
            <a:ln w="9525" cap="flat" cmpd="sng">
              <a:noFill/>
              <a:prstDash val="solid"/>
              <a:round/>
            </a:ln>
          </p:spPr>
          <p:txBody>
            <a:bodyPr rtlCol="0" anchor="ctr"/>
            <a:lstStyle/>
            <a:p>
              <a:pPr algn="ctr"/>
            </a:p>
          </p:txBody>
        </p:sp>
        <p:sp>
          <p:nvSpPr>
            <p:cNvPr id="1144" name="曲线"/>
            <p:cNvSpPr/>
            <p:nvPr/>
          </p:nvSpPr>
          <p:spPr>
            <a:xfrm>
              <a:off x="8833907" y="3631988"/>
              <a:ext cx="391584" cy="237066"/>
            </a:xfrm>
            <a:custGeom>
              <a:avLst/>
              <a:gdLst>
                <a:gd name="T1" fmla="*/ 0 w 21600"/>
                <a:gd name="T2" fmla="*/ 0 h 21600"/>
                <a:gd name="T3" fmla="*/ 21600 w 21600"/>
                <a:gd name="T4" fmla="*/ 21600 h 21600"/>
              </a:gdLst>
              <a:ahLst/>
              <a:cxnLst/>
              <a:rect l="T1" t="T2" r="T3" b="T4"/>
              <a:pathLst>
                <a:path w="21600" h="21600">
                  <a:moveTo>
                    <a:pt x="9910" y="2907"/>
                  </a:moveTo>
                  <a:cubicBezTo>
                    <a:pt x="9910" y="2907"/>
                    <a:pt x="13087" y="12461"/>
                    <a:pt x="13849" y="13292"/>
                  </a:cubicBezTo>
                  <a:cubicBezTo>
                    <a:pt x="14738" y="14123"/>
                    <a:pt x="20583" y="13292"/>
                    <a:pt x="21091" y="13915"/>
                  </a:cubicBezTo>
                  <a:cubicBezTo>
                    <a:pt x="21600" y="14746"/>
                    <a:pt x="21600" y="19730"/>
                    <a:pt x="21600" y="19730"/>
                  </a:cubicBezTo>
                  <a:cubicBezTo>
                    <a:pt x="20202" y="20353"/>
                    <a:pt x="13214" y="21184"/>
                    <a:pt x="10672" y="21184"/>
                  </a:cubicBezTo>
                  <a:cubicBezTo>
                    <a:pt x="8258" y="21184"/>
                    <a:pt x="1778" y="21600"/>
                    <a:pt x="254" y="19730"/>
                  </a:cubicBezTo>
                  <a:cubicBezTo>
                    <a:pt x="0" y="18484"/>
                    <a:pt x="2287" y="3738"/>
                    <a:pt x="2922" y="2284"/>
                  </a:cubicBezTo>
                  <a:cubicBezTo>
                    <a:pt x="3557" y="623"/>
                    <a:pt x="9656" y="0"/>
                    <a:pt x="9910" y="2907"/>
                  </a:cubicBezTo>
                  <a:close/>
                </a:path>
              </a:pathLst>
            </a:custGeom>
            <a:solidFill>
              <a:srgbClr val="593F3E"/>
            </a:solidFill>
            <a:ln w="9525" cap="flat" cmpd="sng">
              <a:noFill/>
              <a:prstDash val="solid"/>
              <a:round/>
            </a:ln>
          </p:spPr>
          <p:txBody>
            <a:bodyPr rtlCol="0" anchor="ctr"/>
            <a:lstStyle/>
            <a:p>
              <a:pPr algn="ctr"/>
            </a:p>
          </p:txBody>
        </p:sp>
        <p:sp>
          <p:nvSpPr>
            <p:cNvPr id="1145" name="曲线"/>
            <p:cNvSpPr/>
            <p:nvPr/>
          </p:nvSpPr>
          <p:spPr>
            <a:xfrm>
              <a:off x="8802158" y="2383155"/>
              <a:ext cx="455083" cy="1363133"/>
            </a:xfrm>
            <a:custGeom>
              <a:avLst/>
              <a:gdLst>
                <a:gd name="T1" fmla="*/ 0 w 21600"/>
                <a:gd name="T2" fmla="*/ 0 h 21600"/>
                <a:gd name="T3" fmla="*/ 21600 w 21600"/>
                <a:gd name="T4" fmla="*/ 21600 h 21600"/>
              </a:gdLst>
              <a:ahLst/>
              <a:cxnLst/>
              <a:rect l="T1" t="T2" r="T3" b="T4"/>
              <a:pathLst>
                <a:path w="21600" h="21600">
                  <a:moveTo>
                    <a:pt x="21490" y="545"/>
                  </a:moveTo>
                  <a:cubicBezTo>
                    <a:pt x="21490" y="545"/>
                    <a:pt x="21600" y="9636"/>
                    <a:pt x="19854" y="11672"/>
                  </a:cubicBezTo>
                  <a:cubicBezTo>
                    <a:pt x="18000" y="13672"/>
                    <a:pt x="13090" y="18799"/>
                    <a:pt x="12654" y="19236"/>
                  </a:cubicBezTo>
                  <a:cubicBezTo>
                    <a:pt x="12654" y="19236"/>
                    <a:pt x="12654" y="19709"/>
                    <a:pt x="12545" y="19927"/>
                  </a:cubicBezTo>
                  <a:cubicBezTo>
                    <a:pt x="12436" y="20181"/>
                    <a:pt x="11127" y="21090"/>
                    <a:pt x="10363" y="21272"/>
                  </a:cubicBezTo>
                  <a:cubicBezTo>
                    <a:pt x="9599" y="21454"/>
                    <a:pt x="4145" y="21600"/>
                    <a:pt x="3054" y="20799"/>
                  </a:cubicBezTo>
                  <a:cubicBezTo>
                    <a:pt x="3054" y="20799"/>
                    <a:pt x="5454" y="17563"/>
                    <a:pt x="6327" y="16254"/>
                  </a:cubicBezTo>
                  <a:cubicBezTo>
                    <a:pt x="7309" y="14945"/>
                    <a:pt x="9818" y="6872"/>
                    <a:pt x="9381" y="3927"/>
                  </a:cubicBezTo>
                  <a:cubicBezTo>
                    <a:pt x="9381" y="3927"/>
                    <a:pt x="2181" y="2618"/>
                    <a:pt x="1309" y="1818"/>
                  </a:cubicBezTo>
                  <a:cubicBezTo>
                    <a:pt x="545" y="1090"/>
                    <a:pt x="0" y="218"/>
                    <a:pt x="109" y="109"/>
                  </a:cubicBezTo>
                  <a:cubicBezTo>
                    <a:pt x="109" y="0"/>
                    <a:pt x="21490" y="545"/>
                    <a:pt x="21490" y="545"/>
                  </a:cubicBezTo>
                  <a:close/>
                </a:path>
              </a:pathLst>
            </a:custGeom>
            <a:solidFill>
              <a:srgbClr val="3D6C97"/>
            </a:solidFill>
            <a:ln w="9525" cap="flat" cmpd="sng">
              <a:noFill/>
              <a:prstDash val="solid"/>
              <a:round/>
            </a:ln>
          </p:spPr>
          <p:txBody>
            <a:bodyPr rtlCol="0" anchor="ctr"/>
            <a:lstStyle/>
            <a:p>
              <a:pPr algn="ctr"/>
            </a:p>
          </p:txBody>
        </p:sp>
        <p:sp>
          <p:nvSpPr>
            <p:cNvPr id="1146" name="曲线"/>
            <p:cNvSpPr/>
            <p:nvPr/>
          </p:nvSpPr>
          <p:spPr>
            <a:xfrm>
              <a:off x="8586258" y="1246504"/>
              <a:ext cx="1113366" cy="1282700"/>
            </a:xfrm>
            <a:custGeom>
              <a:avLst/>
              <a:gdLst>
                <a:gd name="T1" fmla="*/ 0 w 21600"/>
                <a:gd name="T2" fmla="*/ 0 h 21600"/>
                <a:gd name="T3" fmla="*/ 21600 w 21600"/>
                <a:gd name="T4" fmla="*/ 21600 h 21600"/>
              </a:gdLst>
              <a:ahLst/>
              <a:cxnLst/>
              <a:rect l="T1" t="T2" r="T3" b="T4"/>
              <a:pathLst>
                <a:path w="21600" h="21600">
                  <a:moveTo>
                    <a:pt x="3473" y="19941"/>
                  </a:moveTo>
                  <a:cubicBezTo>
                    <a:pt x="3473" y="19941"/>
                    <a:pt x="4542" y="15081"/>
                    <a:pt x="3384" y="11802"/>
                  </a:cubicBezTo>
                  <a:cubicBezTo>
                    <a:pt x="2271" y="8485"/>
                    <a:pt x="0" y="4667"/>
                    <a:pt x="1068" y="3124"/>
                  </a:cubicBezTo>
                  <a:cubicBezTo>
                    <a:pt x="1068" y="3124"/>
                    <a:pt x="1915" y="2931"/>
                    <a:pt x="2983" y="3124"/>
                  </a:cubicBezTo>
                  <a:cubicBezTo>
                    <a:pt x="4052" y="3355"/>
                    <a:pt x="6012" y="3278"/>
                    <a:pt x="6012" y="3278"/>
                  </a:cubicBezTo>
                  <a:cubicBezTo>
                    <a:pt x="6012" y="3278"/>
                    <a:pt x="7927" y="3355"/>
                    <a:pt x="8417" y="3471"/>
                  </a:cubicBezTo>
                  <a:cubicBezTo>
                    <a:pt x="8907" y="3548"/>
                    <a:pt x="12024" y="5747"/>
                    <a:pt x="13984" y="6017"/>
                  </a:cubicBezTo>
                  <a:cubicBezTo>
                    <a:pt x="15899" y="6325"/>
                    <a:pt x="18527" y="1272"/>
                    <a:pt x="18927" y="617"/>
                  </a:cubicBezTo>
                  <a:cubicBezTo>
                    <a:pt x="19328" y="0"/>
                    <a:pt x="21466" y="347"/>
                    <a:pt x="21555" y="925"/>
                  </a:cubicBezTo>
                  <a:cubicBezTo>
                    <a:pt x="21599" y="1542"/>
                    <a:pt x="19551" y="6904"/>
                    <a:pt x="17235" y="7907"/>
                  </a:cubicBezTo>
                  <a:cubicBezTo>
                    <a:pt x="14964" y="8948"/>
                    <a:pt x="11223" y="8215"/>
                    <a:pt x="11223" y="8215"/>
                  </a:cubicBezTo>
                  <a:cubicBezTo>
                    <a:pt x="11223" y="8215"/>
                    <a:pt x="14117" y="14811"/>
                    <a:pt x="13405" y="20481"/>
                  </a:cubicBezTo>
                  <a:cubicBezTo>
                    <a:pt x="13405" y="20481"/>
                    <a:pt x="8150" y="21600"/>
                    <a:pt x="3473" y="19941"/>
                  </a:cubicBezTo>
                </a:path>
              </a:pathLst>
            </a:custGeom>
            <a:solidFill>
              <a:srgbClr val="C00000"/>
            </a:solidFill>
            <a:ln w="9525" cap="flat" cmpd="sng">
              <a:noFill/>
              <a:prstDash val="solid"/>
              <a:round/>
            </a:ln>
          </p:spPr>
          <p:txBody>
            <a:bodyPr rtlCol="0" anchor="ctr"/>
            <a:lstStyle/>
            <a:p>
              <a:pPr algn="ctr"/>
            </a:p>
          </p:txBody>
        </p:sp>
        <p:sp>
          <p:nvSpPr>
            <p:cNvPr id="1147" name="曲线"/>
            <p:cNvSpPr/>
            <p:nvPr/>
          </p:nvSpPr>
          <p:spPr>
            <a:xfrm>
              <a:off x="8679391" y="1381971"/>
              <a:ext cx="253999" cy="105833"/>
            </a:xfrm>
            <a:custGeom>
              <a:avLst/>
              <a:gdLst>
                <a:gd name="T1" fmla="*/ 0 w 21600"/>
                <a:gd name="T2" fmla="*/ 0 h 21600"/>
                <a:gd name="T3" fmla="*/ 21600 w 21600"/>
                <a:gd name="T4" fmla="*/ 21600 h 21600"/>
              </a:gdLst>
              <a:ahLst/>
              <a:cxnLst/>
              <a:rect l="T1" t="T2" r="T3" b="T4"/>
              <a:pathLst>
                <a:path w="21600" h="21600">
                  <a:moveTo>
                    <a:pt x="21600" y="12208"/>
                  </a:moveTo>
                  <a:cubicBezTo>
                    <a:pt x="21600" y="12208"/>
                    <a:pt x="20421" y="1408"/>
                    <a:pt x="19832" y="469"/>
                  </a:cubicBezTo>
                  <a:cubicBezTo>
                    <a:pt x="19047" y="0"/>
                    <a:pt x="4712" y="4695"/>
                    <a:pt x="589" y="469"/>
                  </a:cubicBezTo>
                  <a:cubicBezTo>
                    <a:pt x="589" y="469"/>
                    <a:pt x="0" y="6573"/>
                    <a:pt x="589" y="11269"/>
                  </a:cubicBezTo>
                  <a:cubicBezTo>
                    <a:pt x="589" y="11269"/>
                    <a:pt x="5498" y="21600"/>
                    <a:pt x="21600" y="12208"/>
                  </a:cubicBezTo>
                  <a:close/>
                </a:path>
              </a:pathLst>
            </a:custGeom>
            <a:solidFill>
              <a:srgbClr val="553137"/>
            </a:solidFill>
            <a:ln w="9525" cap="flat" cmpd="sng">
              <a:noFill/>
              <a:prstDash val="solid"/>
              <a:round/>
            </a:ln>
          </p:spPr>
          <p:txBody>
            <a:bodyPr rtlCol="0" anchor="ctr"/>
            <a:lstStyle/>
            <a:p>
              <a:pPr algn="ctr"/>
            </a:p>
          </p:txBody>
        </p:sp>
        <p:sp>
          <p:nvSpPr>
            <p:cNvPr id="1148" name="曲线"/>
            <p:cNvSpPr/>
            <p:nvPr/>
          </p:nvSpPr>
          <p:spPr>
            <a:xfrm>
              <a:off x="9094257" y="1026371"/>
              <a:ext cx="309033" cy="450850"/>
            </a:xfrm>
            <a:custGeom>
              <a:avLst/>
              <a:gdLst>
                <a:gd name="T1" fmla="*/ 0 w 21600"/>
                <a:gd name="T2" fmla="*/ 0 h 21600"/>
                <a:gd name="T3" fmla="*/ 21600 w 21600"/>
                <a:gd name="T4" fmla="*/ 21600 h 21600"/>
              </a:gdLst>
              <a:ahLst/>
              <a:cxnLst/>
              <a:rect l="T1" t="T2" r="T3" b="T4"/>
              <a:pathLst>
                <a:path w="21600" h="21600">
                  <a:moveTo>
                    <a:pt x="9119" y="1206"/>
                  </a:moveTo>
                  <a:cubicBezTo>
                    <a:pt x="6240" y="1315"/>
                    <a:pt x="4799" y="0"/>
                    <a:pt x="4159" y="328"/>
                  </a:cubicBezTo>
                  <a:cubicBezTo>
                    <a:pt x="3519" y="767"/>
                    <a:pt x="3519" y="2192"/>
                    <a:pt x="5759" y="4276"/>
                  </a:cubicBezTo>
                  <a:cubicBezTo>
                    <a:pt x="8160" y="6359"/>
                    <a:pt x="9919" y="7784"/>
                    <a:pt x="9919" y="7784"/>
                  </a:cubicBezTo>
                  <a:cubicBezTo>
                    <a:pt x="9919" y="7784"/>
                    <a:pt x="7359" y="15569"/>
                    <a:pt x="3679" y="18529"/>
                  </a:cubicBezTo>
                  <a:cubicBezTo>
                    <a:pt x="0" y="21600"/>
                    <a:pt x="9440" y="20393"/>
                    <a:pt x="10559" y="20832"/>
                  </a:cubicBezTo>
                  <a:cubicBezTo>
                    <a:pt x="10559" y="20832"/>
                    <a:pt x="15200" y="13376"/>
                    <a:pt x="15840" y="9100"/>
                  </a:cubicBezTo>
                  <a:cubicBezTo>
                    <a:pt x="15840" y="9100"/>
                    <a:pt x="20959" y="2302"/>
                    <a:pt x="21600" y="986"/>
                  </a:cubicBezTo>
                  <a:cubicBezTo>
                    <a:pt x="17440" y="1206"/>
                    <a:pt x="13279" y="1096"/>
                    <a:pt x="9119" y="1206"/>
                  </a:cubicBezTo>
                  <a:close/>
                </a:path>
              </a:pathLst>
            </a:custGeom>
            <a:solidFill>
              <a:srgbClr val="F8F7E8"/>
            </a:solidFill>
            <a:ln w="9525" cap="flat" cmpd="sng">
              <a:noFill/>
              <a:prstDash val="solid"/>
              <a:round/>
            </a:ln>
          </p:spPr>
          <p:txBody>
            <a:bodyPr rtlCol="0" anchor="ctr"/>
            <a:lstStyle/>
            <a:p>
              <a:pPr algn="ctr"/>
            </a:p>
          </p:txBody>
        </p:sp>
        <p:sp>
          <p:nvSpPr>
            <p:cNvPr id="1149" name="曲线"/>
            <p:cNvSpPr/>
            <p:nvPr/>
          </p:nvSpPr>
          <p:spPr>
            <a:xfrm>
              <a:off x="8687858" y="1280371"/>
              <a:ext cx="624417" cy="514350"/>
            </a:xfrm>
            <a:custGeom>
              <a:avLst/>
              <a:gdLst>
                <a:gd name="T1" fmla="*/ 0 w 21600"/>
                <a:gd name="T2" fmla="*/ 0 h 21600"/>
                <a:gd name="T3" fmla="*/ 21600 w 21600"/>
                <a:gd name="T4" fmla="*/ 21600 h 21600"/>
              </a:gdLst>
              <a:ahLst/>
              <a:cxnLst/>
              <a:rect l="T1" t="T2" r="T3" b="T4"/>
              <a:pathLst>
                <a:path w="21600" h="21600">
                  <a:moveTo>
                    <a:pt x="21520" y="2314"/>
                  </a:moveTo>
                  <a:cubicBezTo>
                    <a:pt x="21361" y="867"/>
                    <a:pt x="17550" y="0"/>
                    <a:pt x="16835" y="1542"/>
                  </a:cubicBezTo>
                  <a:cubicBezTo>
                    <a:pt x="16120" y="3085"/>
                    <a:pt x="11435" y="15717"/>
                    <a:pt x="7941" y="15042"/>
                  </a:cubicBezTo>
                  <a:cubicBezTo>
                    <a:pt x="5558" y="14560"/>
                    <a:pt x="2144" y="11764"/>
                    <a:pt x="0" y="10028"/>
                  </a:cubicBezTo>
                  <a:cubicBezTo>
                    <a:pt x="555" y="11378"/>
                    <a:pt x="1032" y="12728"/>
                    <a:pt x="1667" y="13982"/>
                  </a:cubicBezTo>
                  <a:cubicBezTo>
                    <a:pt x="2779" y="16199"/>
                    <a:pt x="3652" y="18417"/>
                    <a:pt x="4367" y="20732"/>
                  </a:cubicBezTo>
                  <a:cubicBezTo>
                    <a:pt x="6511" y="21117"/>
                    <a:pt x="10879" y="21600"/>
                    <a:pt x="13817" y="19767"/>
                  </a:cubicBezTo>
                  <a:cubicBezTo>
                    <a:pt x="17947" y="17164"/>
                    <a:pt x="21600" y="3760"/>
                    <a:pt x="21520" y="2314"/>
                  </a:cubicBezTo>
                </a:path>
              </a:pathLst>
            </a:custGeom>
            <a:solidFill>
              <a:srgbClr val="C00000"/>
            </a:solidFill>
            <a:ln w="9525" cap="flat" cmpd="sng">
              <a:noFill/>
              <a:prstDash val="solid"/>
              <a:round/>
            </a:ln>
          </p:spPr>
          <p:txBody>
            <a:bodyPr rtlCol="0" anchor="ctr"/>
            <a:lstStyle/>
            <a:p>
              <a:pPr algn="ctr"/>
            </a:p>
          </p:txBody>
        </p:sp>
        <p:sp>
          <p:nvSpPr>
            <p:cNvPr id="1150" name="曲线"/>
            <p:cNvSpPr/>
            <p:nvPr/>
          </p:nvSpPr>
          <p:spPr>
            <a:xfrm>
              <a:off x="8620124" y="651721"/>
              <a:ext cx="482600" cy="715433"/>
            </a:xfrm>
            <a:custGeom>
              <a:avLst/>
              <a:gdLst>
                <a:gd name="T1" fmla="*/ 0 w 21600"/>
                <a:gd name="T2" fmla="*/ 0 h 21600"/>
                <a:gd name="T3" fmla="*/ 21600 w 21600"/>
                <a:gd name="T4" fmla="*/ 21600 h 21600"/>
              </a:gdLst>
              <a:ahLst/>
              <a:cxnLst/>
              <a:rect l="T1" t="T2" r="T3" b="T4"/>
              <a:pathLst>
                <a:path w="21600" h="21600">
                  <a:moveTo>
                    <a:pt x="15737" y="5746"/>
                  </a:moveTo>
                  <a:cubicBezTo>
                    <a:pt x="15737" y="5746"/>
                    <a:pt x="15840" y="8446"/>
                    <a:pt x="17588" y="12184"/>
                  </a:cubicBezTo>
                  <a:cubicBezTo>
                    <a:pt x="19440" y="16061"/>
                    <a:pt x="20159" y="16823"/>
                    <a:pt x="20365" y="17653"/>
                  </a:cubicBezTo>
                  <a:cubicBezTo>
                    <a:pt x="21600" y="21600"/>
                    <a:pt x="10594" y="21461"/>
                    <a:pt x="7611" y="19938"/>
                  </a:cubicBezTo>
                  <a:cubicBezTo>
                    <a:pt x="4628" y="18415"/>
                    <a:pt x="822" y="9623"/>
                    <a:pt x="411" y="7892"/>
                  </a:cubicBezTo>
                  <a:cubicBezTo>
                    <a:pt x="0" y="6092"/>
                    <a:pt x="11519" y="0"/>
                    <a:pt x="15737" y="5746"/>
                  </a:cubicBezTo>
                </a:path>
              </a:pathLst>
            </a:custGeom>
            <a:solidFill>
              <a:srgbClr val="F8F7E8"/>
            </a:solidFill>
            <a:ln w="9525" cap="flat" cmpd="sng">
              <a:noFill/>
              <a:prstDash val="solid"/>
              <a:round/>
            </a:ln>
          </p:spPr>
          <p:txBody>
            <a:bodyPr rtlCol="0" anchor="ctr"/>
            <a:lstStyle/>
            <a:p>
              <a:pPr algn="ctr"/>
            </a:p>
          </p:txBody>
        </p:sp>
        <p:sp>
          <p:nvSpPr>
            <p:cNvPr id="1151" name="曲线"/>
            <p:cNvSpPr/>
            <p:nvPr/>
          </p:nvSpPr>
          <p:spPr>
            <a:xfrm>
              <a:off x="8435974" y="569171"/>
              <a:ext cx="687917" cy="742950"/>
            </a:xfrm>
            <a:custGeom>
              <a:avLst/>
              <a:gdLst>
                <a:gd name="T1" fmla="*/ 0 w 21600"/>
                <a:gd name="T2" fmla="*/ 0 h 21600"/>
                <a:gd name="T3" fmla="*/ 21600 w 21600"/>
                <a:gd name="T4" fmla="*/ 21600 h 21600"/>
              </a:gdLst>
              <a:ahLst/>
              <a:cxnLst/>
              <a:rect l="T1" t="T2" r="T3" b="T4"/>
              <a:pathLst>
                <a:path w="21600" h="21600">
                  <a:moveTo>
                    <a:pt x="9824" y="17133"/>
                  </a:moveTo>
                  <a:cubicBezTo>
                    <a:pt x="9824" y="17133"/>
                    <a:pt x="11919" y="15866"/>
                    <a:pt x="10836" y="12333"/>
                  </a:cubicBezTo>
                  <a:cubicBezTo>
                    <a:pt x="10474" y="11133"/>
                    <a:pt x="10691" y="10066"/>
                    <a:pt x="10691" y="10066"/>
                  </a:cubicBezTo>
                  <a:cubicBezTo>
                    <a:pt x="10691" y="10066"/>
                    <a:pt x="10185" y="10866"/>
                    <a:pt x="12786" y="8666"/>
                  </a:cubicBezTo>
                  <a:cubicBezTo>
                    <a:pt x="13147" y="8266"/>
                    <a:pt x="14159" y="8333"/>
                    <a:pt x="15170" y="8400"/>
                  </a:cubicBezTo>
                  <a:cubicBezTo>
                    <a:pt x="16254" y="8466"/>
                    <a:pt x="17482" y="8533"/>
                    <a:pt x="18132" y="8066"/>
                  </a:cubicBezTo>
                  <a:cubicBezTo>
                    <a:pt x="19360" y="7199"/>
                    <a:pt x="21600" y="3533"/>
                    <a:pt x="17554" y="2333"/>
                  </a:cubicBezTo>
                  <a:cubicBezTo>
                    <a:pt x="13436" y="1066"/>
                    <a:pt x="8885" y="0"/>
                    <a:pt x="10691" y="1133"/>
                  </a:cubicBezTo>
                  <a:cubicBezTo>
                    <a:pt x="17698" y="5533"/>
                    <a:pt x="6429" y="4399"/>
                    <a:pt x="3973" y="7333"/>
                  </a:cubicBezTo>
                  <a:cubicBezTo>
                    <a:pt x="3973" y="7333"/>
                    <a:pt x="4406" y="6133"/>
                    <a:pt x="3756" y="6133"/>
                  </a:cubicBezTo>
                  <a:cubicBezTo>
                    <a:pt x="2456" y="6133"/>
                    <a:pt x="3684" y="7333"/>
                    <a:pt x="3684" y="7333"/>
                  </a:cubicBezTo>
                  <a:cubicBezTo>
                    <a:pt x="3684" y="7333"/>
                    <a:pt x="2817" y="6333"/>
                    <a:pt x="2311" y="7266"/>
                  </a:cubicBezTo>
                  <a:cubicBezTo>
                    <a:pt x="1878" y="8133"/>
                    <a:pt x="3395" y="8133"/>
                    <a:pt x="3395" y="8133"/>
                  </a:cubicBezTo>
                  <a:cubicBezTo>
                    <a:pt x="3395" y="8133"/>
                    <a:pt x="0" y="12199"/>
                    <a:pt x="4406" y="16333"/>
                  </a:cubicBezTo>
                  <a:cubicBezTo>
                    <a:pt x="4406" y="16333"/>
                    <a:pt x="8090" y="19466"/>
                    <a:pt x="8235" y="20200"/>
                  </a:cubicBezTo>
                  <a:cubicBezTo>
                    <a:pt x="8379" y="20933"/>
                    <a:pt x="9391" y="19799"/>
                    <a:pt x="9391" y="19799"/>
                  </a:cubicBezTo>
                  <a:cubicBezTo>
                    <a:pt x="9391" y="19799"/>
                    <a:pt x="8668" y="21600"/>
                    <a:pt x="10330" y="20733"/>
                  </a:cubicBezTo>
                  <a:cubicBezTo>
                    <a:pt x="13220" y="19333"/>
                    <a:pt x="9824" y="17133"/>
                    <a:pt x="9824" y="17133"/>
                  </a:cubicBezTo>
                </a:path>
              </a:pathLst>
            </a:custGeom>
            <a:solidFill>
              <a:srgbClr val="593F3E"/>
            </a:solidFill>
            <a:ln w="9525" cap="flat" cmpd="sng">
              <a:noFill/>
              <a:prstDash val="solid"/>
              <a:round/>
            </a:ln>
          </p:spPr>
          <p:txBody>
            <a:bodyPr rtlCol="0" anchor="ctr"/>
            <a:lstStyle/>
            <a:p>
              <a:pPr algn="ctr"/>
            </a:p>
          </p:txBody>
        </p:sp>
        <p:sp>
          <p:nvSpPr>
            <p:cNvPr id="1152" name="曲线"/>
            <p:cNvSpPr/>
            <p:nvPr/>
          </p:nvSpPr>
          <p:spPr>
            <a:xfrm>
              <a:off x="8664574" y="1056004"/>
              <a:ext cx="156632" cy="158750"/>
            </a:xfrm>
            <a:custGeom>
              <a:avLst/>
              <a:gdLst>
                <a:gd name="T1" fmla="*/ 0 w 21600"/>
                <a:gd name="T2" fmla="*/ 0 h 21600"/>
                <a:gd name="T3" fmla="*/ 21600 w 21600"/>
                <a:gd name="T4" fmla="*/ 21600 h 21600"/>
              </a:gdLst>
              <a:ahLst/>
              <a:cxnLst/>
              <a:rect l="T1" t="T2" r="T3" b="T4"/>
              <a:pathLst>
                <a:path w="21600" h="21600">
                  <a:moveTo>
                    <a:pt x="16835" y="4382"/>
                  </a:moveTo>
                  <a:cubicBezTo>
                    <a:pt x="16835" y="4382"/>
                    <a:pt x="11435" y="0"/>
                    <a:pt x="5717" y="3443"/>
                  </a:cubicBezTo>
                  <a:cubicBezTo>
                    <a:pt x="0" y="7200"/>
                    <a:pt x="7623" y="21600"/>
                    <a:pt x="19376" y="12521"/>
                  </a:cubicBezTo>
                  <a:cubicBezTo>
                    <a:pt x="19376" y="12521"/>
                    <a:pt x="21600" y="10330"/>
                    <a:pt x="16835" y="4382"/>
                  </a:cubicBezTo>
                </a:path>
              </a:pathLst>
            </a:custGeom>
            <a:solidFill>
              <a:srgbClr val="F8F7E8"/>
            </a:solidFill>
            <a:ln w="9525" cap="flat" cmpd="sng">
              <a:noFill/>
              <a:prstDash val="solid"/>
              <a:round/>
            </a:ln>
          </p:spPr>
          <p:txBody>
            <a:bodyPr rtlCol="0" anchor="ctr"/>
            <a:lstStyle/>
            <a:p>
              <a:pPr algn="ctr"/>
            </a:p>
          </p:txBody>
        </p:sp>
        <p:sp>
          <p:nvSpPr>
            <p:cNvPr id="1153" name="曲线"/>
            <p:cNvSpPr/>
            <p:nvPr/>
          </p:nvSpPr>
          <p:spPr>
            <a:xfrm>
              <a:off x="8692091" y="1081404"/>
              <a:ext cx="14817" cy="27517"/>
            </a:xfrm>
            <a:custGeom>
              <a:avLst/>
              <a:gdLst>
                <a:gd name="T1" fmla="*/ 0 w 21600"/>
                <a:gd name="T2" fmla="*/ 0 h 21600"/>
                <a:gd name="T3" fmla="*/ 21600 w 21600"/>
                <a:gd name="T4" fmla="*/ 21600 h 21600"/>
              </a:gdLst>
              <a:ahLst/>
              <a:cxnLst/>
              <a:rect l="T1" t="T2" r="T3" b="T4"/>
              <a:pathLst>
                <a:path w="21600" h="21600">
                  <a:moveTo>
                    <a:pt x="21600" y="0"/>
                  </a:moveTo>
                  <a:cubicBezTo>
                    <a:pt x="18514" y="0"/>
                    <a:pt x="18514" y="0"/>
                    <a:pt x="18514" y="0"/>
                  </a:cubicBezTo>
                  <a:cubicBezTo>
                    <a:pt x="6170" y="5400"/>
                    <a:pt x="0" y="12600"/>
                    <a:pt x="0" y="21600"/>
                  </a:cubicBezTo>
                  <a:cubicBezTo>
                    <a:pt x="0" y="12600"/>
                    <a:pt x="6170" y="5400"/>
                    <a:pt x="18514" y="0"/>
                  </a:cubicBezTo>
                  <a:cubicBezTo>
                    <a:pt x="18514" y="0"/>
                    <a:pt x="18514" y="0"/>
                    <a:pt x="21600" y="0"/>
                  </a:cubicBezTo>
                </a:path>
              </a:pathLst>
            </a:custGeom>
            <a:solidFill>
              <a:srgbClr val="583E3C"/>
            </a:solidFill>
            <a:ln w="9525" cap="flat" cmpd="sng">
              <a:noFill/>
              <a:prstDash val="solid"/>
              <a:round/>
            </a:ln>
          </p:spPr>
          <p:txBody>
            <a:bodyPr rtlCol="0" anchor="ctr"/>
            <a:lstStyle/>
            <a:p>
              <a:pPr algn="ctr"/>
            </a:p>
          </p:txBody>
        </p:sp>
        <p:sp>
          <p:nvSpPr>
            <p:cNvPr id="1154" name="曲线"/>
            <p:cNvSpPr/>
            <p:nvPr/>
          </p:nvSpPr>
          <p:spPr>
            <a:xfrm>
              <a:off x="8692091" y="1070821"/>
              <a:ext cx="122766" cy="97366"/>
            </a:xfrm>
            <a:custGeom>
              <a:avLst/>
              <a:gdLst>
                <a:gd name="T1" fmla="*/ 0 w 21600"/>
                <a:gd name="T2" fmla="*/ 0 h 21600"/>
                <a:gd name="T3" fmla="*/ 21600 w 21600"/>
                <a:gd name="T4" fmla="*/ 21600 h 21600"/>
              </a:gdLst>
              <a:ahLst/>
              <a:cxnLst/>
              <a:rect l="T1" t="T2" r="T3" b="T4"/>
              <a:pathLst>
                <a:path w="21600" h="21600">
                  <a:moveTo>
                    <a:pt x="10799" y="17485"/>
                  </a:moveTo>
                  <a:cubicBezTo>
                    <a:pt x="4399" y="17485"/>
                    <a:pt x="3600" y="8742"/>
                    <a:pt x="3600" y="8742"/>
                  </a:cubicBezTo>
                  <a:cubicBezTo>
                    <a:pt x="6000" y="13885"/>
                    <a:pt x="11199" y="14914"/>
                    <a:pt x="14800" y="14914"/>
                  </a:cubicBezTo>
                  <a:cubicBezTo>
                    <a:pt x="16400" y="14914"/>
                    <a:pt x="17999" y="14914"/>
                    <a:pt x="17999" y="14914"/>
                  </a:cubicBezTo>
                  <a:cubicBezTo>
                    <a:pt x="14800" y="16457"/>
                    <a:pt x="12400" y="17485"/>
                    <a:pt x="10799" y="17485"/>
                  </a:cubicBezTo>
                  <a:close/>
                  <a:moveTo>
                    <a:pt x="8000" y="0"/>
                  </a:moveTo>
                  <a:cubicBezTo>
                    <a:pt x="6400" y="0"/>
                    <a:pt x="4399" y="514"/>
                    <a:pt x="2800" y="2057"/>
                  </a:cubicBezTo>
                  <a:cubicBezTo>
                    <a:pt x="2400" y="2057"/>
                    <a:pt x="2400" y="2057"/>
                    <a:pt x="2400" y="2057"/>
                  </a:cubicBezTo>
                  <a:cubicBezTo>
                    <a:pt x="799" y="3600"/>
                    <a:pt x="0" y="5657"/>
                    <a:pt x="0" y="8228"/>
                  </a:cubicBezTo>
                  <a:cubicBezTo>
                    <a:pt x="0" y="14400"/>
                    <a:pt x="4000" y="21600"/>
                    <a:pt x="10400" y="21600"/>
                  </a:cubicBezTo>
                  <a:cubicBezTo>
                    <a:pt x="13199" y="21600"/>
                    <a:pt x="16000" y="20571"/>
                    <a:pt x="19600" y="16971"/>
                  </a:cubicBezTo>
                  <a:cubicBezTo>
                    <a:pt x="19600" y="16971"/>
                    <a:pt x="21600" y="14914"/>
                    <a:pt x="18799" y="8742"/>
                  </a:cubicBezTo>
                  <a:cubicBezTo>
                    <a:pt x="18799" y="8742"/>
                    <a:pt x="18799" y="8742"/>
                    <a:pt x="18799" y="8742"/>
                  </a:cubicBezTo>
                  <a:cubicBezTo>
                    <a:pt x="17599" y="10285"/>
                    <a:pt x="16000" y="10799"/>
                    <a:pt x="14400" y="10799"/>
                  </a:cubicBezTo>
                  <a:cubicBezTo>
                    <a:pt x="13199" y="10799"/>
                    <a:pt x="12000" y="10799"/>
                    <a:pt x="11199" y="9771"/>
                  </a:cubicBezTo>
                  <a:cubicBezTo>
                    <a:pt x="9199" y="7714"/>
                    <a:pt x="8400" y="4628"/>
                    <a:pt x="8800" y="1542"/>
                  </a:cubicBezTo>
                  <a:cubicBezTo>
                    <a:pt x="8800" y="1028"/>
                    <a:pt x="8800" y="514"/>
                    <a:pt x="9199" y="0"/>
                  </a:cubicBezTo>
                  <a:cubicBezTo>
                    <a:pt x="8800" y="0"/>
                    <a:pt x="8400" y="0"/>
                    <a:pt x="8000" y="0"/>
                  </a:cubicBezTo>
                </a:path>
              </a:pathLst>
            </a:custGeom>
            <a:solidFill>
              <a:srgbClr val="F6F4E1"/>
            </a:solidFill>
            <a:ln w="9525" cap="flat" cmpd="sng">
              <a:noFill/>
              <a:prstDash val="solid"/>
              <a:round/>
            </a:ln>
          </p:spPr>
          <p:txBody>
            <a:bodyPr rtlCol="0" anchor="ctr"/>
            <a:lstStyle/>
            <a:p>
              <a:pPr algn="ctr"/>
            </a:p>
          </p:txBody>
        </p:sp>
        <p:sp>
          <p:nvSpPr>
            <p:cNvPr id="1155" name="曲线"/>
            <p:cNvSpPr/>
            <p:nvPr/>
          </p:nvSpPr>
          <p:spPr>
            <a:xfrm>
              <a:off x="8713258" y="1111037"/>
              <a:ext cx="82550" cy="38100"/>
            </a:xfrm>
            <a:custGeom>
              <a:avLst/>
              <a:gdLst>
                <a:gd name="T1" fmla="*/ 0 w 21600"/>
                <a:gd name="T2" fmla="*/ 0 h 21600"/>
                <a:gd name="T3" fmla="*/ 21600 w 21600"/>
                <a:gd name="T4" fmla="*/ 21600 h 21600"/>
              </a:gdLst>
              <a:ahLst/>
              <a:cxnLst/>
              <a:rect l="T1" t="T2" r="T3" b="T4"/>
              <a:pathLst>
                <a:path w="21600" h="21600">
                  <a:moveTo>
                    <a:pt x="0" y="0"/>
                  </a:moveTo>
                  <a:cubicBezTo>
                    <a:pt x="0" y="0"/>
                    <a:pt x="1199" y="21600"/>
                    <a:pt x="10799" y="21600"/>
                  </a:cubicBezTo>
                  <a:cubicBezTo>
                    <a:pt x="13200" y="21600"/>
                    <a:pt x="16799" y="19058"/>
                    <a:pt x="21600" y="15247"/>
                  </a:cubicBezTo>
                  <a:cubicBezTo>
                    <a:pt x="21600" y="15247"/>
                    <a:pt x="19200" y="15247"/>
                    <a:pt x="16799" y="15247"/>
                  </a:cubicBezTo>
                  <a:cubicBezTo>
                    <a:pt x="11400" y="15247"/>
                    <a:pt x="3600" y="12705"/>
                    <a:pt x="0" y="0"/>
                  </a:cubicBezTo>
                </a:path>
              </a:pathLst>
            </a:custGeom>
            <a:solidFill>
              <a:srgbClr val="F2EFD5"/>
            </a:solidFill>
            <a:ln w="9525" cap="flat" cmpd="sng">
              <a:noFill/>
              <a:prstDash val="solid"/>
              <a:round/>
            </a:ln>
          </p:spPr>
          <p:txBody>
            <a:bodyPr rtlCol="0" anchor="ctr"/>
            <a:lstStyle/>
            <a:p>
              <a:pPr algn="ctr"/>
            </a:p>
          </p:txBody>
        </p:sp>
        <p:sp>
          <p:nvSpPr>
            <p:cNvPr id="1156" name="曲线"/>
            <p:cNvSpPr/>
            <p:nvPr/>
          </p:nvSpPr>
          <p:spPr>
            <a:xfrm>
              <a:off x="8827558" y="876088"/>
              <a:ext cx="114299" cy="126999"/>
            </a:xfrm>
            <a:custGeom>
              <a:avLst/>
              <a:gdLst>
                <a:gd name="T1" fmla="*/ 0 w 21600"/>
                <a:gd name="T2" fmla="*/ 0 h 21600"/>
                <a:gd name="T3" fmla="*/ 21600 w 21600"/>
                <a:gd name="T4" fmla="*/ 21600 h 21600"/>
              </a:gdLst>
              <a:ahLst/>
              <a:cxnLst/>
              <a:rect l="T1" t="T2" r="T3" b="T4"/>
              <a:pathLst>
                <a:path w="21600" h="21600">
                  <a:moveTo>
                    <a:pt x="19440" y="1963"/>
                  </a:moveTo>
                  <a:cubicBezTo>
                    <a:pt x="19440" y="1963"/>
                    <a:pt x="21600" y="5105"/>
                    <a:pt x="19008" y="8639"/>
                  </a:cubicBezTo>
                  <a:cubicBezTo>
                    <a:pt x="15984" y="12174"/>
                    <a:pt x="9071" y="8247"/>
                    <a:pt x="5615" y="14923"/>
                  </a:cubicBezTo>
                  <a:cubicBezTo>
                    <a:pt x="1728" y="21600"/>
                    <a:pt x="0" y="9032"/>
                    <a:pt x="13823" y="5890"/>
                  </a:cubicBezTo>
                  <a:cubicBezTo>
                    <a:pt x="13823" y="5890"/>
                    <a:pt x="15120" y="0"/>
                    <a:pt x="19440" y="1963"/>
                  </a:cubicBezTo>
                  <a:close/>
                </a:path>
              </a:pathLst>
            </a:custGeom>
            <a:solidFill>
              <a:srgbClr val="593F3E"/>
            </a:solidFill>
            <a:ln w="9525" cap="flat" cmpd="sng">
              <a:noFill/>
              <a:prstDash val="solid"/>
              <a:round/>
            </a:ln>
          </p:spPr>
          <p:txBody>
            <a:bodyPr rtlCol="0" anchor="ctr"/>
            <a:lstStyle/>
            <a:p>
              <a:pPr algn="ctr"/>
            </a:p>
          </p:txBody>
        </p:sp>
        <p:sp>
          <p:nvSpPr>
            <p:cNvPr id="1157" name="曲线"/>
            <p:cNvSpPr/>
            <p:nvPr/>
          </p:nvSpPr>
          <p:spPr>
            <a:xfrm>
              <a:off x="8914340" y="996737"/>
              <a:ext cx="50800" cy="27517"/>
            </a:xfrm>
            <a:custGeom>
              <a:avLst/>
              <a:gdLst>
                <a:gd name="T1" fmla="*/ 0 w 21600"/>
                <a:gd name="T2" fmla="*/ 0 h 21600"/>
                <a:gd name="T3" fmla="*/ 21600 w 21600"/>
                <a:gd name="T4" fmla="*/ 21600 h 21600"/>
              </a:gdLst>
              <a:ahLst/>
              <a:cxnLst/>
              <a:rect l="T1" t="T2" r="T3" b="T4"/>
              <a:pathLst>
                <a:path w="21600" h="21600">
                  <a:moveTo>
                    <a:pt x="21600" y="0"/>
                  </a:moveTo>
                  <a:cubicBezTo>
                    <a:pt x="21600" y="0"/>
                    <a:pt x="21600" y="0"/>
                    <a:pt x="21600" y="0"/>
                  </a:cubicBezTo>
                  <a:cubicBezTo>
                    <a:pt x="21600" y="0"/>
                    <a:pt x="21600" y="0"/>
                    <a:pt x="21600" y="0"/>
                  </a:cubicBezTo>
                  <a:cubicBezTo>
                    <a:pt x="21600" y="0"/>
                    <a:pt x="21600" y="0"/>
                    <a:pt x="21600" y="0"/>
                  </a:cubicBezTo>
                  <a:cubicBezTo>
                    <a:pt x="19636" y="3599"/>
                    <a:pt x="16690" y="7200"/>
                    <a:pt x="11781" y="8999"/>
                  </a:cubicBezTo>
                  <a:cubicBezTo>
                    <a:pt x="5890" y="14399"/>
                    <a:pt x="0" y="10800"/>
                    <a:pt x="0" y="10800"/>
                  </a:cubicBezTo>
                  <a:cubicBezTo>
                    <a:pt x="0" y="10800"/>
                    <a:pt x="5890" y="16199"/>
                    <a:pt x="12763" y="12600"/>
                  </a:cubicBezTo>
                  <a:cubicBezTo>
                    <a:pt x="12763" y="12600"/>
                    <a:pt x="13745" y="12600"/>
                    <a:pt x="13745" y="12600"/>
                  </a:cubicBezTo>
                  <a:cubicBezTo>
                    <a:pt x="13745" y="12600"/>
                    <a:pt x="12763" y="12600"/>
                    <a:pt x="12763" y="14399"/>
                  </a:cubicBezTo>
                  <a:cubicBezTo>
                    <a:pt x="6872" y="19799"/>
                    <a:pt x="981" y="18000"/>
                    <a:pt x="981" y="18000"/>
                  </a:cubicBezTo>
                  <a:cubicBezTo>
                    <a:pt x="981" y="18000"/>
                    <a:pt x="6872" y="21600"/>
                    <a:pt x="12763" y="18000"/>
                  </a:cubicBezTo>
                  <a:cubicBezTo>
                    <a:pt x="16690" y="14399"/>
                    <a:pt x="19636" y="7200"/>
                    <a:pt x="20618" y="3599"/>
                  </a:cubicBezTo>
                  <a:cubicBezTo>
                    <a:pt x="21600" y="0"/>
                    <a:pt x="21600" y="0"/>
                    <a:pt x="21600" y="0"/>
                  </a:cubicBezTo>
                  <a:close/>
                </a:path>
              </a:pathLst>
            </a:custGeom>
            <a:solidFill>
              <a:srgbClr val="5C708C"/>
            </a:solidFill>
            <a:ln w="9525" cap="flat" cmpd="sng">
              <a:noFill/>
              <a:prstDash val="solid"/>
              <a:round/>
            </a:ln>
          </p:spPr>
          <p:txBody>
            <a:bodyPr rtlCol="0" anchor="ctr"/>
            <a:lstStyle/>
            <a:p>
              <a:pPr algn="ctr"/>
            </a:p>
          </p:txBody>
        </p:sp>
        <p:sp>
          <p:nvSpPr>
            <p:cNvPr id="1158" name="曲线"/>
            <p:cNvSpPr/>
            <p:nvPr/>
          </p:nvSpPr>
          <p:spPr>
            <a:xfrm>
              <a:off x="8960907" y="1149137"/>
              <a:ext cx="52917" cy="27517"/>
            </a:xfrm>
            <a:custGeom>
              <a:avLst/>
              <a:gdLst>
                <a:gd name="T1" fmla="*/ 0 w 21600"/>
                <a:gd name="T2" fmla="*/ 0 h 21600"/>
                <a:gd name="T3" fmla="*/ 21600 w 21600"/>
                <a:gd name="T4" fmla="*/ 21600 h 21600"/>
              </a:gdLst>
              <a:ahLst/>
              <a:cxnLst/>
              <a:rect l="T1" t="T2" r="T3" b="T4"/>
              <a:pathLst>
                <a:path w="21600" h="21600">
                  <a:moveTo>
                    <a:pt x="0" y="0"/>
                  </a:moveTo>
                  <a:cubicBezTo>
                    <a:pt x="0" y="0"/>
                    <a:pt x="1878" y="3599"/>
                    <a:pt x="3756" y="5400"/>
                  </a:cubicBezTo>
                  <a:cubicBezTo>
                    <a:pt x="4695" y="7200"/>
                    <a:pt x="5634" y="8999"/>
                    <a:pt x="6574" y="10800"/>
                  </a:cubicBezTo>
                  <a:cubicBezTo>
                    <a:pt x="7513" y="10800"/>
                    <a:pt x="8452" y="10800"/>
                    <a:pt x="8452" y="12600"/>
                  </a:cubicBezTo>
                  <a:cubicBezTo>
                    <a:pt x="9391" y="12600"/>
                    <a:pt x="10330" y="12600"/>
                    <a:pt x="11269" y="12600"/>
                  </a:cubicBezTo>
                  <a:cubicBezTo>
                    <a:pt x="11269" y="12600"/>
                    <a:pt x="12208" y="14399"/>
                    <a:pt x="13147" y="14399"/>
                  </a:cubicBezTo>
                  <a:cubicBezTo>
                    <a:pt x="14086" y="14399"/>
                    <a:pt x="14086" y="14399"/>
                    <a:pt x="14086" y="14399"/>
                  </a:cubicBezTo>
                  <a:cubicBezTo>
                    <a:pt x="15025" y="14399"/>
                    <a:pt x="15025" y="14399"/>
                    <a:pt x="15025" y="14399"/>
                  </a:cubicBezTo>
                  <a:cubicBezTo>
                    <a:pt x="15025" y="14399"/>
                    <a:pt x="15965" y="12600"/>
                    <a:pt x="16904" y="12600"/>
                  </a:cubicBezTo>
                  <a:cubicBezTo>
                    <a:pt x="16904" y="12600"/>
                    <a:pt x="17843" y="12600"/>
                    <a:pt x="18782" y="10800"/>
                  </a:cubicBezTo>
                  <a:cubicBezTo>
                    <a:pt x="18782" y="10800"/>
                    <a:pt x="19721" y="10800"/>
                    <a:pt x="19721" y="10800"/>
                  </a:cubicBezTo>
                  <a:cubicBezTo>
                    <a:pt x="20661" y="8999"/>
                    <a:pt x="20661" y="8999"/>
                    <a:pt x="20661" y="8999"/>
                  </a:cubicBezTo>
                  <a:cubicBezTo>
                    <a:pt x="21600" y="7200"/>
                    <a:pt x="21600" y="7200"/>
                    <a:pt x="21600" y="7200"/>
                  </a:cubicBezTo>
                  <a:cubicBezTo>
                    <a:pt x="21600" y="7200"/>
                    <a:pt x="21600" y="8999"/>
                    <a:pt x="21600" y="8999"/>
                  </a:cubicBezTo>
                  <a:cubicBezTo>
                    <a:pt x="21600" y="10800"/>
                    <a:pt x="20661" y="12600"/>
                    <a:pt x="19721" y="14399"/>
                  </a:cubicBezTo>
                  <a:cubicBezTo>
                    <a:pt x="18782" y="16199"/>
                    <a:pt x="18782" y="16199"/>
                    <a:pt x="17843" y="18000"/>
                  </a:cubicBezTo>
                  <a:cubicBezTo>
                    <a:pt x="16904" y="18000"/>
                    <a:pt x="16904" y="19799"/>
                    <a:pt x="15965" y="19799"/>
                  </a:cubicBezTo>
                  <a:cubicBezTo>
                    <a:pt x="15025" y="19799"/>
                    <a:pt x="15025" y="19799"/>
                    <a:pt x="14086" y="21600"/>
                  </a:cubicBezTo>
                  <a:cubicBezTo>
                    <a:pt x="14086" y="21600"/>
                    <a:pt x="13147" y="21600"/>
                    <a:pt x="13147" y="21600"/>
                  </a:cubicBezTo>
                  <a:cubicBezTo>
                    <a:pt x="12208" y="21600"/>
                    <a:pt x="11269" y="19799"/>
                    <a:pt x="9391" y="19799"/>
                  </a:cubicBezTo>
                  <a:cubicBezTo>
                    <a:pt x="9391" y="19799"/>
                    <a:pt x="7513" y="19799"/>
                    <a:pt x="7513" y="18000"/>
                  </a:cubicBezTo>
                  <a:cubicBezTo>
                    <a:pt x="6574" y="18000"/>
                    <a:pt x="5634" y="16199"/>
                    <a:pt x="4695" y="14399"/>
                  </a:cubicBezTo>
                  <a:cubicBezTo>
                    <a:pt x="4695" y="14399"/>
                    <a:pt x="3756" y="12600"/>
                    <a:pt x="2817" y="12600"/>
                  </a:cubicBezTo>
                  <a:cubicBezTo>
                    <a:pt x="2817" y="10800"/>
                    <a:pt x="1878" y="8999"/>
                    <a:pt x="1878" y="8999"/>
                  </a:cubicBezTo>
                  <a:cubicBezTo>
                    <a:pt x="0" y="3599"/>
                    <a:pt x="0" y="0"/>
                    <a:pt x="0" y="0"/>
                  </a:cubicBezTo>
                  <a:close/>
                </a:path>
              </a:pathLst>
            </a:custGeom>
            <a:solidFill>
              <a:srgbClr val="B8AAAC"/>
            </a:solidFill>
            <a:ln w="9525" cap="flat" cmpd="sng">
              <a:noFill/>
              <a:prstDash val="solid"/>
              <a:round/>
            </a:ln>
          </p:spPr>
          <p:txBody>
            <a:bodyPr rtlCol="0" anchor="ctr"/>
            <a:lstStyle/>
            <a:p>
              <a:pPr algn="ctr"/>
            </a:p>
          </p:txBody>
        </p:sp>
        <p:sp>
          <p:nvSpPr>
            <p:cNvPr id="1159" name="曲线"/>
            <p:cNvSpPr/>
            <p:nvPr/>
          </p:nvSpPr>
          <p:spPr>
            <a:xfrm>
              <a:off x="8757707" y="981921"/>
              <a:ext cx="88900" cy="137584"/>
            </a:xfrm>
            <a:custGeom>
              <a:avLst/>
              <a:gdLst>
                <a:gd name="T1" fmla="*/ 0 w 21600"/>
                <a:gd name="T2" fmla="*/ 0 h 21600"/>
                <a:gd name="T3" fmla="*/ 21600 w 21600"/>
                <a:gd name="T4" fmla="*/ 21600 h 21600"/>
              </a:gdLst>
              <a:ahLst/>
              <a:cxnLst/>
              <a:rect l="T1" t="T2" r="T3" b="T4"/>
              <a:pathLst>
                <a:path w="21600" h="21600">
                  <a:moveTo>
                    <a:pt x="2273" y="0"/>
                  </a:moveTo>
                  <a:cubicBezTo>
                    <a:pt x="2273" y="0"/>
                    <a:pt x="14778" y="9359"/>
                    <a:pt x="20463" y="18359"/>
                  </a:cubicBezTo>
                  <a:cubicBezTo>
                    <a:pt x="21600" y="20159"/>
                    <a:pt x="18757" y="21599"/>
                    <a:pt x="16484" y="20880"/>
                  </a:cubicBezTo>
                  <a:cubicBezTo>
                    <a:pt x="10231" y="18720"/>
                    <a:pt x="0" y="14759"/>
                    <a:pt x="1136" y="11879"/>
                  </a:cubicBezTo>
                  <a:cubicBezTo>
                    <a:pt x="1705" y="10440"/>
                    <a:pt x="2273" y="0"/>
                    <a:pt x="2273" y="0"/>
                  </a:cubicBezTo>
                  <a:close/>
                </a:path>
              </a:pathLst>
            </a:custGeom>
            <a:solidFill>
              <a:srgbClr val="593F3E"/>
            </a:solidFill>
            <a:ln w="9525" cap="flat" cmpd="sng">
              <a:noFill/>
              <a:prstDash val="solid"/>
              <a:round/>
            </a:ln>
          </p:spPr>
          <p:txBody>
            <a:bodyPr rtlCol="0" anchor="ctr"/>
            <a:lstStyle/>
            <a:p>
              <a:pPr algn="ctr"/>
            </a:p>
          </p:txBody>
        </p:sp>
        <p:sp>
          <p:nvSpPr>
            <p:cNvPr id="1160" name="曲线"/>
            <p:cNvSpPr/>
            <p:nvPr/>
          </p:nvSpPr>
          <p:spPr>
            <a:xfrm>
              <a:off x="9003240" y="1009437"/>
              <a:ext cx="93133" cy="84666"/>
            </a:xfrm>
            <a:custGeom>
              <a:avLst/>
              <a:gdLst>
                <a:gd name="T1" fmla="*/ 0 w 21600"/>
                <a:gd name="T2" fmla="*/ 0 h 21600"/>
                <a:gd name="T3" fmla="*/ 21600 w 21600"/>
                <a:gd name="T4" fmla="*/ 21600 h 21600"/>
              </a:gdLst>
              <a:ahLst/>
              <a:cxnLst/>
              <a:rect l="T1" t="T2" r="T3" b="T4"/>
              <a:pathLst>
                <a:path w="21600" h="21600">
                  <a:moveTo>
                    <a:pt x="0" y="6421"/>
                  </a:moveTo>
                  <a:cubicBezTo>
                    <a:pt x="3780" y="0"/>
                    <a:pt x="21600" y="12259"/>
                    <a:pt x="3780" y="21600"/>
                  </a:cubicBezTo>
                </a:path>
              </a:pathLst>
            </a:custGeom>
            <a:solidFill>
              <a:srgbClr val="F8F7E8"/>
            </a:solidFill>
            <a:ln w="9525" cap="flat" cmpd="sng">
              <a:noFill/>
              <a:prstDash val="solid"/>
              <a:round/>
            </a:ln>
          </p:spPr>
          <p:txBody>
            <a:bodyPr rtlCol="0" anchor="ctr"/>
            <a:lstStyle/>
            <a:p>
              <a:pPr algn="ctr"/>
            </a:p>
          </p:txBody>
        </p:sp>
        <p:sp>
          <p:nvSpPr>
            <p:cNvPr id="1161" name="曲线"/>
            <p:cNvSpPr/>
            <p:nvPr/>
          </p:nvSpPr>
          <p:spPr>
            <a:xfrm>
              <a:off x="8903758" y="1479337"/>
              <a:ext cx="95250" cy="158750"/>
            </a:xfrm>
            <a:custGeom>
              <a:avLst/>
              <a:gdLst>
                <a:gd name="T1" fmla="*/ 0 w 21600"/>
                <a:gd name="T2" fmla="*/ 0 h 21600"/>
                <a:gd name="T3" fmla="*/ 21600 w 21600"/>
                <a:gd name="T4" fmla="*/ 21600 h 21600"/>
              </a:gdLst>
              <a:ahLst/>
              <a:cxnLst/>
              <a:rect l="T1" t="T2" r="T3" b="T4"/>
              <a:pathLst>
                <a:path w="21600" h="21600">
                  <a:moveTo>
                    <a:pt x="21600" y="0"/>
                  </a:moveTo>
                  <a:cubicBezTo>
                    <a:pt x="21600" y="0"/>
                    <a:pt x="18514" y="313"/>
                    <a:pt x="14399" y="1878"/>
                  </a:cubicBezTo>
                  <a:cubicBezTo>
                    <a:pt x="12342" y="2504"/>
                    <a:pt x="9771" y="3443"/>
                    <a:pt x="7714" y="5008"/>
                  </a:cubicBezTo>
                  <a:cubicBezTo>
                    <a:pt x="6685" y="5634"/>
                    <a:pt x="5657" y="6260"/>
                    <a:pt x="4628" y="6886"/>
                  </a:cubicBezTo>
                  <a:cubicBezTo>
                    <a:pt x="3600" y="7826"/>
                    <a:pt x="2571" y="8765"/>
                    <a:pt x="2057" y="9704"/>
                  </a:cubicBezTo>
                  <a:cubicBezTo>
                    <a:pt x="1542" y="10643"/>
                    <a:pt x="1028" y="11582"/>
                    <a:pt x="514" y="12521"/>
                  </a:cubicBezTo>
                  <a:cubicBezTo>
                    <a:pt x="0" y="13460"/>
                    <a:pt x="0" y="14400"/>
                    <a:pt x="0" y="15339"/>
                  </a:cubicBezTo>
                  <a:cubicBezTo>
                    <a:pt x="0" y="16278"/>
                    <a:pt x="514" y="17217"/>
                    <a:pt x="514" y="18156"/>
                  </a:cubicBezTo>
                  <a:cubicBezTo>
                    <a:pt x="1028" y="18782"/>
                    <a:pt x="1028" y="19721"/>
                    <a:pt x="1542" y="20347"/>
                  </a:cubicBezTo>
                  <a:cubicBezTo>
                    <a:pt x="2057" y="20660"/>
                    <a:pt x="2057" y="20973"/>
                    <a:pt x="2057" y="21286"/>
                  </a:cubicBezTo>
                  <a:cubicBezTo>
                    <a:pt x="2571" y="21600"/>
                    <a:pt x="3085" y="21600"/>
                    <a:pt x="3085" y="21600"/>
                  </a:cubicBezTo>
                  <a:cubicBezTo>
                    <a:pt x="3085" y="21600"/>
                    <a:pt x="3085" y="21600"/>
                    <a:pt x="3600" y="21600"/>
                  </a:cubicBezTo>
                  <a:cubicBezTo>
                    <a:pt x="3085" y="20973"/>
                    <a:pt x="3085" y="20660"/>
                    <a:pt x="2571" y="20034"/>
                  </a:cubicBezTo>
                  <a:cubicBezTo>
                    <a:pt x="2571" y="19408"/>
                    <a:pt x="2057" y="18782"/>
                    <a:pt x="2057" y="17843"/>
                  </a:cubicBezTo>
                  <a:cubicBezTo>
                    <a:pt x="2057" y="17217"/>
                    <a:pt x="2057" y="16278"/>
                    <a:pt x="2057" y="15339"/>
                  </a:cubicBezTo>
                  <a:cubicBezTo>
                    <a:pt x="2057" y="14400"/>
                    <a:pt x="2057" y="13773"/>
                    <a:pt x="2571" y="12834"/>
                  </a:cubicBezTo>
                  <a:cubicBezTo>
                    <a:pt x="2571" y="11895"/>
                    <a:pt x="3600" y="10956"/>
                    <a:pt x="4114" y="10017"/>
                  </a:cubicBezTo>
                  <a:cubicBezTo>
                    <a:pt x="6171" y="6886"/>
                    <a:pt x="11314" y="4069"/>
                    <a:pt x="14914" y="2504"/>
                  </a:cubicBezTo>
                  <a:cubicBezTo>
                    <a:pt x="16971" y="1565"/>
                    <a:pt x="18514" y="939"/>
                    <a:pt x="19542" y="626"/>
                  </a:cubicBezTo>
                  <a:cubicBezTo>
                    <a:pt x="21085" y="313"/>
                    <a:pt x="21600" y="0"/>
                    <a:pt x="21600" y="0"/>
                  </a:cubicBezTo>
                </a:path>
              </a:pathLst>
            </a:custGeom>
            <a:solidFill>
              <a:srgbClr val="A14856"/>
            </a:solidFill>
            <a:ln w="9525" cap="flat" cmpd="sng">
              <a:noFill/>
              <a:prstDash val="solid"/>
              <a:round/>
            </a:ln>
          </p:spPr>
          <p:txBody>
            <a:bodyPr rtlCol="0" anchor="ctr"/>
            <a:lstStyle/>
            <a:p>
              <a:pPr algn="ctr"/>
            </a:p>
          </p:txBody>
        </p:sp>
        <p:sp>
          <p:nvSpPr>
            <p:cNvPr id="1162" name="曲线"/>
            <p:cNvSpPr/>
            <p:nvPr/>
          </p:nvSpPr>
          <p:spPr>
            <a:xfrm>
              <a:off x="8912225" y="1635971"/>
              <a:ext cx="14817" cy="25399"/>
            </a:xfrm>
            <a:custGeom>
              <a:avLst/>
              <a:gdLst>
                <a:gd name="T1" fmla="*/ 0 w 21600"/>
                <a:gd name="T2" fmla="*/ 0 h 21600"/>
                <a:gd name="T3" fmla="*/ 21600 w 21600"/>
                <a:gd name="T4" fmla="*/ 21600 h 21600"/>
              </a:gdLst>
              <a:ahLst/>
              <a:cxnLst/>
              <a:rect l="T1" t="T2" r="T3" b="T4"/>
              <a:pathLst>
                <a:path w="21600" h="21600">
                  <a:moveTo>
                    <a:pt x="0" y="0"/>
                  </a:moveTo>
                  <a:cubicBezTo>
                    <a:pt x="3600" y="1963"/>
                    <a:pt x="3600" y="3927"/>
                    <a:pt x="7200" y="5891"/>
                  </a:cubicBezTo>
                  <a:cubicBezTo>
                    <a:pt x="7200" y="9817"/>
                    <a:pt x="10800" y="11782"/>
                    <a:pt x="14400" y="13745"/>
                  </a:cubicBezTo>
                  <a:cubicBezTo>
                    <a:pt x="18000" y="19636"/>
                    <a:pt x="21600" y="21600"/>
                    <a:pt x="21600" y="21600"/>
                  </a:cubicBezTo>
                  <a:cubicBezTo>
                    <a:pt x="21600" y="21600"/>
                    <a:pt x="18000" y="19636"/>
                    <a:pt x="14400" y="13745"/>
                  </a:cubicBezTo>
                  <a:cubicBezTo>
                    <a:pt x="14400" y="9817"/>
                    <a:pt x="10800" y="5891"/>
                    <a:pt x="10800" y="1963"/>
                  </a:cubicBezTo>
                  <a:cubicBezTo>
                    <a:pt x="7200" y="1963"/>
                    <a:pt x="7200" y="1963"/>
                    <a:pt x="7200" y="1963"/>
                  </a:cubicBezTo>
                  <a:cubicBezTo>
                    <a:pt x="7200" y="1963"/>
                    <a:pt x="3600" y="1963"/>
                    <a:pt x="0" y="0"/>
                  </a:cubicBezTo>
                </a:path>
              </a:pathLst>
            </a:custGeom>
            <a:solidFill>
              <a:srgbClr val="A14856"/>
            </a:solidFill>
            <a:ln w="9525" cap="flat" cmpd="sng">
              <a:noFill/>
              <a:prstDash val="solid"/>
              <a:round/>
            </a:ln>
          </p:spPr>
          <p:txBody>
            <a:bodyPr rtlCol="0" anchor="ctr"/>
            <a:lstStyle/>
            <a:p>
              <a:pPr algn="ctr"/>
            </a:p>
          </p:txBody>
        </p:sp>
        <p:sp>
          <p:nvSpPr>
            <p:cNvPr id="1163" name="曲线"/>
            <p:cNvSpPr/>
            <p:nvPr/>
          </p:nvSpPr>
          <p:spPr>
            <a:xfrm>
              <a:off x="9559925" y="897255"/>
              <a:ext cx="201084" cy="198966"/>
            </a:xfrm>
            <a:custGeom>
              <a:avLst/>
              <a:gdLst>
                <a:gd name="T1" fmla="*/ 0 w 21600"/>
                <a:gd name="T2" fmla="*/ 0 h 21600"/>
                <a:gd name="T3" fmla="*/ 21600 w 21600"/>
                <a:gd name="T4" fmla="*/ 21600 h 21600"/>
              </a:gdLst>
              <a:ahLst/>
              <a:cxnLst/>
              <a:rect l="T1" t="T2" r="T3" b="T4"/>
              <a:pathLst>
                <a:path w="21600" h="21600">
                  <a:moveTo>
                    <a:pt x="21600" y="15641"/>
                  </a:moveTo>
                  <a:cubicBezTo>
                    <a:pt x="21351" y="12662"/>
                    <a:pt x="21103" y="8937"/>
                    <a:pt x="20110" y="3972"/>
                  </a:cubicBezTo>
                  <a:cubicBezTo>
                    <a:pt x="19117" y="0"/>
                    <a:pt x="2731" y="2234"/>
                    <a:pt x="496" y="5462"/>
                  </a:cubicBezTo>
                  <a:cubicBezTo>
                    <a:pt x="496" y="5462"/>
                    <a:pt x="2234" y="15144"/>
                    <a:pt x="744" y="18124"/>
                  </a:cubicBezTo>
                  <a:cubicBezTo>
                    <a:pt x="0" y="20110"/>
                    <a:pt x="9434" y="21103"/>
                    <a:pt x="15889" y="21600"/>
                  </a:cubicBezTo>
                  <a:cubicBezTo>
                    <a:pt x="16386" y="18620"/>
                    <a:pt x="18372" y="16137"/>
                    <a:pt x="21600" y="15641"/>
                  </a:cubicBezTo>
                  <a:close/>
                </a:path>
              </a:pathLst>
            </a:custGeom>
            <a:solidFill>
              <a:srgbClr val="F8F7E8"/>
            </a:solidFill>
            <a:ln w="9525" cap="flat" cmpd="sng">
              <a:noFill/>
              <a:prstDash val="solid"/>
              <a:round/>
            </a:ln>
          </p:spPr>
          <p:txBody>
            <a:bodyPr rtlCol="0" anchor="ctr"/>
            <a:lstStyle/>
            <a:p>
              <a:pPr algn="ctr"/>
            </a:p>
          </p:txBody>
        </p:sp>
        <p:sp>
          <p:nvSpPr>
            <p:cNvPr id="1164" name="椭圆"/>
            <p:cNvSpPr/>
            <p:nvPr/>
          </p:nvSpPr>
          <p:spPr>
            <a:xfrm>
              <a:off x="9227607" y="929004"/>
              <a:ext cx="46567" cy="88900"/>
            </a:xfrm>
            <a:prstGeom prst="ellipse">
              <a:avLst/>
            </a:prstGeom>
            <a:solidFill>
              <a:srgbClr val="F8F7E8"/>
            </a:solidFill>
            <a:ln w="9525" cap="flat" cmpd="sng">
              <a:noFill/>
              <a:prstDash val="solid"/>
              <a:round/>
            </a:ln>
          </p:spPr>
          <p:txBody>
            <a:bodyPr rtlCol="0" anchor="ctr"/>
            <a:lstStyle/>
            <a:p>
              <a:pPr algn="ctr"/>
            </a:p>
          </p:txBody>
        </p:sp>
        <p:sp>
          <p:nvSpPr>
            <p:cNvPr id="1165" name="椭圆"/>
            <p:cNvSpPr/>
            <p:nvPr/>
          </p:nvSpPr>
          <p:spPr>
            <a:xfrm>
              <a:off x="9267825" y="924771"/>
              <a:ext cx="48684" cy="86784"/>
            </a:xfrm>
            <a:prstGeom prst="ellipse">
              <a:avLst/>
            </a:prstGeom>
            <a:solidFill>
              <a:srgbClr val="F8F7E8"/>
            </a:solidFill>
            <a:ln w="9525" cap="flat" cmpd="sng">
              <a:noFill/>
              <a:prstDash val="solid"/>
              <a:round/>
            </a:ln>
          </p:spPr>
          <p:txBody>
            <a:bodyPr rtlCol="0" anchor="ctr"/>
            <a:lstStyle/>
            <a:p>
              <a:pPr algn="ctr"/>
            </a:p>
          </p:txBody>
        </p:sp>
        <p:sp>
          <p:nvSpPr>
            <p:cNvPr id="1166" name="椭圆"/>
            <p:cNvSpPr/>
            <p:nvPr/>
          </p:nvSpPr>
          <p:spPr>
            <a:xfrm>
              <a:off x="9312274" y="918421"/>
              <a:ext cx="48683" cy="88899"/>
            </a:xfrm>
            <a:prstGeom prst="ellipse">
              <a:avLst/>
            </a:prstGeom>
            <a:solidFill>
              <a:srgbClr val="F8F7E8"/>
            </a:solidFill>
            <a:ln w="9525" cap="flat" cmpd="sng">
              <a:noFill/>
              <a:prstDash val="solid"/>
              <a:round/>
            </a:ln>
          </p:spPr>
          <p:txBody>
            <a:bodyPr rtlCol="0" anchor="ctr"/>
            <a:lstStyle/>
            <a:p>
              <a:pPr algn="ctr"/>
            </a:p>
          </p:txBody>
        </p:sp>
        <p:sp>
          <p:nvSpPr>
            <p:cNvPr id="1167" name="椭圆"/>
            <p:cNvSpPr/>
            <p:nvPr/>
          </p:nvSpPr>
          <p:spPr>
            <a:xfrm>
              <a:off x="9358840" y="918421"/>
              <a:ext cx="46566" cy="88899"/>
            </a:xfrm>
            <a:prstGeom prst="ellipse">
              <a:avLst/>
            </a:prstGeom>
            <a:solidFill>
              <a:srgbClr val="F8F7E8"/>
            </a:solidFill>
            <a:ln w="9525" cap="flat" cmpd="sng">
              <a:noFill/>
              <a:prstDash val="solid"/>
              <a:round/>
            </a:ln>
          </p:spPr>
          <p:txBody>
            <a:bodyPr rtlCol="0" anchor="ctr"/>
            <a:lstStyle/>
            <a:p>
              <a:pPr algn="ctr"/>
            </a:p>
          </p:txBody>
        </p:sp>
        <p:sp>
          <p:nvSpPr>
            <p:cNvPr id="1168" name="椭圆"/>
            <p:cNvSpPr/>
            <p:nvPr/>
          </p:nvSpPr>
          <p:spPr>
            <a:xfrm>
              <a:off x="9566274" y="901488"/>
              <a:ext cx="48684" cy="88900"/>
            </a:xfrm>
            <a:prstGeom prst="ellipse">
              <a:avLst/>
            </a:prstGeom>
            <a:solidFill>
              <a:srgbClr val="F8F7E8"/>
            </a:solidFill>
            <a:ln w="9525" cap="flat" cmpd="sng">
              <a:noFill/>
              <a:prstDash val="solid"/>
              <a:round/>
            </a:ln>
          </p:spPr>
          <p:txBody>
            <a:bodyPr rtlCol="0" anchor="ctr"/>
            <a:lstStyle/>
            <a:p>
              <a:pPr algn="ctr"/>
            </a:p>
          </p:txBody>
        </p:sp>
        <p:sp>
          <p:nvSpPr>
            <p:cNvPr id="1169" name="椭圆"/>
            <p:cNvSpPr/>
            <p:nvPr/>
          </p:nvSpPr>
          <p:spPr>
            <a:xfrm>
              <a:off x="9606491" y="897255"/>
              <a:ext cx="48683" cy="86784"/>
            </a:xfrm>
            <a:prstGeom prst="ellipse">
              <a:avLst/>
            </a:prstGeom>
            <a:solidFill>
              <a:srgbClr val="F8F7E8"/>
            </a:solidFill>
            <a:ln w="9525" cap="flat" cmpd="sng">
              <a:noFill/>
              <a:prstDash val="solid"/>
              <a:round/>
            </a:ln>
          </p:spPr>
          <p:txBody>
            <a:bodyPr rtlCol="0" anchor="ctr"/>
            <a:lstStyle/>
            <a:p>
              <a:pPr algn="ctr"/>
            </a:p>
          </p:txBody>
        </p:sp>
        <p:sp>
          <p:nvSpPr>
            <p:cNvPr id="1170" name="椭圆"/>
            <p:cNvSpPr/>
            <p:nvPr/>
          </p:nvSpPr>
          <p:spPr>
            <a:xfrm>
              <a:off x="9653057" y="890904"/>
              <a:ext cx="46566" cy="88900"/>
            </a:xfrm>
            <a:prstGeom prst="ellipse">
              <a:avLst/>
            </a:prstGeom>
            <a:solidFill>
              <a:srgbClr val="F8F7E8"/>
            </a:solidFill>
            <a:ln w="9525" cap="flat" cmpd="sng">
              <a:noFill/>
              <a:prstDash val="solid"/>
              <a:round/>
            </a:ln>
          </p:spPr>
          <p:txBody>
            <a:bodyPr rtlCol="0" anchor="ctr"/>
            <a:lstStyle/>
            <a:p>
              <a:pPr algn="ctr"/>
            </a:p>
          </p:txBody>
        </p:sp>
        <p:sp>
          <p:nvSpPr>
            <p:cNvPr id="1171" name="椭圆"/>
            <p:cNvSpPr/>
            <p:nvPr/>
          </p:nvSpPr>
          <p:spPr>
            <a:xfrm>
              <a:off x="9697506" y="890904"/>
              <a:ext cx="48684" cy="88900"/>
            </a:xfrm>
            <a:prstGeom prst="ellipse">
              <a:avLst/>
            </a:prstGeom>
            <a:solidFill>
              <a:srgbClr val="F8F7E8"/>
            </a:solidFill>
            <a:ln w="9525" cap="flat" cmpd="sng">
              <a:noFill/>
              <a:prstDash val="solid"/>
              <a:round/>
            </a:ln>
          </p:spPr>
          <p:txBody>
            <a:bodyPr rtlCol="0" anchor="ctr"/>
            <a:lstStyle/>
            <a:p>
              <a:pPr algn="ctr"/>
            </a:p>
          </p:txBody>
        </p:sp>
        <p:sp>
          <p:nvSpPr>
            <p:cNvPr id="1172" name="曲线"/>
            <p:cNvSpPr/>
            <p:nvPr/>
          </p:nvSpPr>
          <p:spPr>
            <a:xfrm>
              <a:off x="8797924" y="1858221"/>
              <a:ext cx="88900" cy="495300"/>
            </a:xfrm>
            <a:custGeom>
              <a:avLst/>
              <a:gdLst>
                <a:gd name="T1" fmla="*/ 0 w 21600"/>
                <a:gd name="T2" fmla="*/ 0 h 21600"/>
                <a:gd name="T3" fmla="*/ 21600 w 21600"/>
                <a:gd name="T4" fmla="*/ 21600 h 21600"/>
              </a:gdLst>
              <a:ahLst/>
              <a:cxnLst/>
              <a:rect l="T1" t="T2" r="T3" b="T4"/>
              <a:pathLst>
                <a:path w="21600" h="21600">
                  <a:moveTo>
                    <a:pt x="0" y="0"/>
                  </a:moveTo>
                  <a:cubicBezTo>
                    <a:pt x="0" y="0"/>
                    <a:pt x="553" y="99"/>
                    <a:pt x="553" y="200"/>
                  </a:cubicBezTo>
                  <a:cubicBezTo>
                    <a:pt x="553" y="400"/>
                    <a:pt x="1107" y="599"/>
                    <a:pt x="1661" y="899"/>
                  </a:cubicBezTo>
                  <a:cubicBezTo>
                    <a:pt x="2769" y="1499"/>
                    <a:pt x="3877" y="2300"/>
                    <a:pt x="5538" y="3299"/>
                  </a:cubicBezTo>
                  <a:cubicBezTo>
                    <a:pt x="7199" y="4299"/>
                    <a:pt x="8861" y="5500"/>
                    <a:pt x="10523" y="6799"/>
                  </a:cubicBezTo>
                  <a:cubicBezTo>
                    <a:pt x="12184" y="7999"/>
                    <a:pt x="14400" y="9400"/>
                    <a:pt x="15507" y="10700"/>
                  </a:cubicBezTo>
                  <a:cubicBezTo>
                    <a:pt x="17169" y="12099"/>
                    <a:pt x="18277" y="13499"/>
                    <a:pt x="19384" y="14800"/>
                  </a:cubicBezTo>
                  <a:cubicBezTo>
                    <a:pt x="19938" y="16100"/>
                    <a:pt x="20492" y="17300"/>
                    <a:pt x="19938" y="18299"/>
                  </a:cubicBezTo>
                  <a:cubicBezTo>
                    <a:pt x="19384" y="19300"/>
                    <a:pt x="18277" y="20200"/>
                    <a:pt x="17169" y="20700"/>
                  </a:cubicBezTo>
                  <a:cubicBezTo>
                    <a:pt x="16061" y="21000"/>
                    <a:pt x="15507" y="21200"/>
                    <a:pt x="14953" y="21399"/>
                  </a:cubicBezTo>
                  <a:cubicBezTo>
                    <a:pt x="14400" y="21500"/>
                    <a:pt x="14400" y="21600"/>
                    <a:pt x="14400" y="21600"/>
                  </a:cubicBezTo>
                  <a:cubicBezTo>
                    <a:pt x="14400" y="21600"/>
                    <a:pt x="14400" y="21500"/>
                    <a:pt x="14953" y="21399"/>
                  </a:cubicBezTo>
                  <a:cubicBezTo>
                    <a:pt x="16061" y="21299"/>
                    <a:pt x="16615" y="21099"/>
                    <a:pt x="17169" y="20800"/>
                  </a:cubicBezTo>
                  <a:cubicBezTo>
                    <a:pt x="18830" y="20200"/>
                    <a:pt x="20492" y="19399"/>
                    <a:pt x="21046" y="18299"/>
                  </a:cubicBezTo>
                  <a:cubicBezTo>
                    <a:pt x="21600" y="17300"/>
                    <a:pt x="21600" y="15999"/>
                    <a:pt x="21046" y="14699"/>
                  </a:cubicBezTo>
                  <a:cubicBezTo>
                    <a:pt x="20492" y="13400"/>
                    <a:pt x="19384" y="12000"/>
                    <a:pt x="17722" y="10700"/>
                  </a:cubicBezTo>
                  <a:cubicBezTo>
                    <a:pt x="16061" y="9299"/>
                    <a:pt x="14400" y="7899"/>
                    <a:pt x="12738" y="6699"/>
                  </a:cubicBezTo>
                  <a:cubicBezTo>
                    <a:pt x="10523" y="5400"/>
                    <a:pt x="8307" y="4200"/>
                    <a:pt x="6646" y="3199"/>
                  </a:cubicBezTo>
                  <a:cubicBezTo>
                    <a:pt x="4984" y="2300"/>
                    <a:pt x="3322" y="1399"/>
                    <a:pt x="2215" y="899"/>
                  </a:cubicBezTo>
                  <a:cubicBezTo>
                    <a:pt x="1661" y="599"/>
                    <a:pt x="1107" y="400"/>
                    <a:pt x="553" y="200"/>
                  </a:cubicBezTo>
                  <a:cubicBezTo>
                    <a:pt x="553" y="99"/>
                    <a:pt x="0" y="0"/>
                    <a:pt x="0" y="0"/>
                  </a:cubicBezTo>
                  <a:close/>
                  <a:moveTo>
                    <a:pt x="0" y="0"/>
                  </a:move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path>
              </a:pathLst>
            </a:custGeom>
            <a:solidFill>
              <a:srgbClr val="A14856"/>
            </a:solidFill>
            <a:ln w="9525" cap="flat" cmpd="sng">
              <a:noFill/>
              <a:prstDash val="solid"/>
              <a:round/>
            </a:ln>
          </p:spPr>
          <p:txBody>
            <a:bodyPr rtlCol="0" anchor="ctr"/>
            <a:lstStyle/>
            <a:p>
              <a:pPr algn="ctr"/>
            </a:p>
          </p:txBody>
        </p:sp>
        <p:sp>
          <p:nvSpPr>
            <p:cNvPr id="1173" name="曲线"/>
            <p:cNvSpPr/>
            <p:nvPr/>
          </p:nvSpPr>
          <p:spPr>
            <a:xfrm>
              <a:off x="10529359" y="1887854"/>
              <a:ext cx="990600" cy="474133"/>
            </a:xfrm>
            <a:custGeom>
              <a:avLst/>
              <a:gdLst>
                <a:gd name="T1" fmla="*/ 0 w 21600"/>
                <a:gd name="T2" fmla="*/ 0 h 21600"/>
                <a:gd name="T3" fmla="*/ 21600 w 21600"/>
                <a:gd name="T4" fmla="*/ 21600 h 21600"/>
              </a:gdLst>
              <a:ahLst/>
              <a:cxnLst/>
              <a:rect l="T1" t="T2" r="T3" b="T4"/>
              <a:pathLst>
                <a:path w="21600" h="21600">
                  <a:moveTo>
                    <a:pt x="19244" y="11686"/>
                  </a:moveTo>
                  <a:cubicBezTo>
                    <a:pt x="18793" y="11686"/>
                    <a:pt x="18342" y="12000"/>
                    <a:pt x="17991" y="12417"/>
                  </a:cubicBezTo>
                  <a:cubicBezTo>
                    <a:pt x="17941" y="9704"/>
                    <a:pt x="16889" y="7617"/>
                    <a:pt x="15586" y="7617"/>
                  </a:cubicBezTo>
                  <a:cubicBezTo>
                    <a:pt x="15084" y="7617"/>
                    <a:pt x="14583" y="7930"/>
                    <a:pt x="14182" y="8556"/>
                  </a:cubicBezTo>
                  <a:cubicBezTo>
                    <a:pt x="14132" y="3756"/>
                    <a:pt x="12278" y="0"/>
                    <a:pt x="9973" y="0"/>
                  </a:cubicBezTo>
                  <a:cubicBezTo>
                    <a:pt x="8018" y="0"/>
                    <a:pt x="6414" y="2817"/>
                    <a:pt x="5913" y="6573"/>
                  </a:cubicBezTo>
                  <a:cubicBezTo>
                    <a:pt x="5312" y="5739"/>
                    <a:pt x="4660" y="5321"/>
                    <a:pt x="3909" y="5321"/>
                  </a:cubicBezTo>
                  <a:cubicBezTo>
                    <a:pt x="1754" y="5321"/>
                    <a:pt x="0" y="8973"/>
                    <a:pt x="0" y="13356"/>
                  </a:cubicBezTo>
                  <a:cubicBezTo>
                    <a:pt x="0" y="16904"/>
                    <a:pt x="1102" y="19930"/>
                    <a:pt x="2656" y="21078"/>
                  </a:cubicBezTo>
                  <a:cubicBezTo>
                    <a:pt x="2906" y="21286"/>
                    <a:pt x="3157" y="21495"/>
                    <a:pt x="3458" y="21495"/>
                  </a:cubicBezTo>
                  <a:cubicBezTo>
                    <a:pt x="18593" y="21495"/>
                    <a:pt x="18593" y="21495"/>
                    <a:pt x="18593" y="21495"/>
                  </a:cubicBezTo>
                  <a:cubicBezTo>
                    <a:pt x="18793" y="21600"/>
                    <a:pt x="18993" y="21600"/>
                    <a:pt x="19244" y="21600"/>
                  </a:cubicBezTo>
                  <a:cubicBezTo>
                    <a:pt x="20547" y="21600"/>
                    <a:pt x="21600" y="19408"/>
                    <a:pt x="21600" y="16695"/>
                  </a:cubicBezTo>
                  <a:cubicBezTo>
                    <a:pt x="21600" y="13878"/>
                    <a:pt x="20547" y="11686"/>
                    <a:pt x="19244" y="11686"/>
                  </a:cubicBezTo>
                  <a:close/>
                </a:path>
              </a:pathLst>
            </a:custGeom>
            <a:solidFill>
              <a:srgbClr val="FCFCF7"/>
            </a:solidFill>
            <a:ln w="9525" cap="flat" cmpd="sng">
              <a:noFill/>
              <a:prstDash val="solid"/>
              <a:round/>
            </a:ln>
          </p:spPr>
          <p:txBody>
            <a:bodyPr rtlCol="0" anchor="ctr"/>
            <a:lstStyle/>
            <a:p>
              <a:pPr algn="ctr"/>
            </a:p>
          </p:txBody>
        </p:sp>
        <p:sp>
          <p:nvSpPr>
            <p:cNvPr id="1174" name="曲线"/>
            <p:cNvSpPr/>
            <p:nvPr/>
          </p:nvSpPr>
          <p:spPr>
            <a:xfrm>
              <a:off x="6869640" y="2552488"/>
              <a:ext cx="1001184" cy="482600"/>
            </a:xfrm>
            <a:custGeom>
              <a:avLst/>
              <a:gdLst>
                <a:gd name="T1" fmla="*/ 0 w 21600"/>
                <a:gd name="T2" fmla="*/ 0 h 21600"/>
                <a:gd name="T3" fmla="*/ 21600 w 21600"/>
                <a:gd name="T4" fmla="*/ 21600 h 21600"/>
              </a:gdLst>
              <a:ahLst/>
              <a:cxnLst/>
              <a:rect l="T1" t="T2" r="T3" b="T4"/>
              <a:pathLst>
                <a:path w="21600" h="21600">
                  <a:moveTo>
                    <a:pt x="19172" y="11622"/>
                  </a:moveTo>
                  <a:cubicBezTo>
                    <a:pt x="18726" y="11622"/>
                    <a:pt x="18330" y="11931"/>
                    <a:pt x="17933" y="12342"/>
                  </a:cubicBezTo>
                  <a:cubicBezTo>
                    <a:pt x="17933" y="9668"/>
                    <a:pt x="16844" y="7508"/>
                    <a:pt x="15555" y="7508"/>
                  </a:cubicBezTo>
                  <a:cubicBezTo>
                    <a:pt x="15060" y="7508"/>
                    <a:pt x="14565" y="7919"/>
                    <a:pt x="14168" y="8537"/>
                  </a:cubicBezTo>
                  <a:cubicBezTo>
                    <a:pt x="14069" y="3805"/>
                    <a:pt x="12236" y="0"/>
                    <a:pt x="9957" y="0"/>
                  </a:cubicBezTo>
                  <a:cubicBezTo>
                    <a:pt x="8025" y="0"/>
                    <a:pt x="6390" y="2777"/>
                    <a:pt x="5895" y="6479"/>
                  </a:cubicBezTo>
                  <a:cubicBezTo>
                    <a:pt x="5300" y="5760"/>
                    <a:pt x="4607" y="5348"/>
                    <a:pt x="3864" y="5348"/>
                  </a:cubicBezTo>
                  <a:cubicBezTo>
                    <a:pt x="1733" y="5348"/>
                    <a:pt x="0" y="8948"/>
                    <a:pt x="0" y="13371"/>
                  </a:cubicBezTo>
                  <a:cubicBezTo>
                    <a:pt x="0" y="16868"/>
                    <a:pt x="1089" y="19851"/>
                    <a:pt x="2625" y="20982"/>
                  </a:cubicBezTo>
                  <a:cubicBezTo>
                    <a:pt x="2873" y="21291"/>
                    <a:pt x="3170" y="21394"/>
                    <a:pt x="3467" y="21394"/>
                  </a:cubicBezTo>
                  <a:cubicBezTo>
                    <a:pt x="18578" y="21394"/>
                    <a:pt x="18578" y="21394"/>
                    <a:pt x="18578" y="21394"/>
                  </a:cubicBezTo>
                  <a:cubicBezTo>
                    <a:pt x="18776" y="21497"/>
                    <a:pt x="18974" y="21600"/>
                    <a:pt x="19172" y="21600"/>
                  </a:cubicBezTo>
                  <a:cubicBezTo>
                    <a:pt x="20510" y="21600"/>
                    <a:pt x="21600" y="19337"/>
                    <a:pt x="21600" y="16662"/>
                  </a:cubicBezTo>
                  <a:cubicBezTo>
                    <a:pt x="21600" y="13885"/>
                    <a:pt x="20510" y="11622"/>
                    <a:pt x="19172" y="11622"/>
                  </a:cubicBezTo>
                  <a:close/>
                </a:path>
              </a:pathLst>
            </a:custGeom>
            <a:solidFill>
              <a:srgbClr val="FCFCF7"/>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矩形"/>
          <p:cNvSpPr/>
          <p:nvPr/>
        </p:nvSpPr>
        <p:spPr>
          <a:xfrm>
            <a:off x="563216" y="310309"/>
            <a:ext cx="3407492"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1、安全管理基础工作</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99" name="矩形"/>
          <p:cNvSpPr/>
          <p:nvPr/>
        </p:nvSpPr>
        <p:spPr>
          <a:xfrm>
            <a:off x="1351280" y="1579880"/>
            <a:ext cx="1231053" cy="536787"/>
          </a:xfrm>
          <a:prstGeom prst="rect">
            <a:avLst/>
          </a:prstGeom>
          <a:solidFill>
            <a:srgbClr val="B52116"/>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0" name="矩形"/>
          <p:cNvSpPr/>
          <p:nvPr/>
        </p:nvSpPr>
        <p:spPr>
          <a:xfrm>
            <a:off x="1318261" y="2232660"/>
            <a:ext cx="2603500" cy="6629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生产作业与生具有，可能导致事故的因素</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1" name="矩形"/>
          <p:cNvSpPr/>
          <p:nvPr/>
        </p:nvSpPr>
        <p:spPr>
          <a:xfrm>
            <a:off x="5055447" y="2232660"/>
            <a:ext cx="1450340" cy="662940"/>
          </a:xfrm>
          <a:prstGeom prst="rect">
            <a:avLst/>
          </a:prstGeom>
          <a:solidFill>
            <a:srgbClr val="B52116"/>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与生具有不可消除</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2" name="矩形"/>
          <p:cNvSpPr/>
          <p:nvPr/>
        </p:nvSpPr>
        <p:spPr>
          <a:xfrm>
            <a:off x="1318259" y="4020820"/>
            <a:ext cx="1231053" cy="536787"/>
          </a:xfrm>
          <a:prstGeom prst="rect">
            <a:avLst/>
          </a:prstGeom>
          <a:solidFill>
            <a:srgbClr val="B52116"/>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3" name="矩形"/>
          <p:cNvSpPr/>
          <p:nvPr/>
        </p:nvSpPr>
        <p:spPr>
          <a:xfrm>
            <a:off x="1296246" y="4693074"/>
            <a:ext cx="2624666" cy="6629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控制风险措施或过程出现的缺陷</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4" name="矩形"/>
          <p:cNvSpPr/>
          <p:nvPr/>
        </p:nvSpPr>
        <p:spPr>
          <a:xfrm>
            <a:off x="5066454" y="4693073"/>
            <a:ext cx="1440179" cy="662939"/>
          </a:xfrm>
          <a:prstGeom prst="rect">
            <a:avLst/>
          </a:prstGeom>
          <a:solidFill>
            <a:srgbClr val="B52116"/>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人为产生</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可以消除</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5" name="矩形"/>
          <p:cNvSpPr/>
          <p:nvPr/>
        </p:nvSpPr>
        <p:spPr>
          <a:xfrm>
            <a:off x="6790267" y="2250440"/>
            <a:ext cx="3104727" cy="662940"/>
          </a:xfrm>
          <a:prstGeom prst="rect">
            <a:avLst/>
          </a:prstGeom>
          <a:solidFill>
            <a:srgbClr val="404040"/>
          </a:solidFill>
          <a:ln w="9525" cap="flat" cmpd="sng">
            <a:noFill/>
            <a:prstDash val="solid"/>
            <a:round/>
          </a:ln>
        </p:spPr>
        <p:txBody>
          <a:bodyPr vert="horz" wrap="square" lIns="91440" tIns="45720" rIns="91440" bIns="45720" anchor="ctr" anchorCtr="0">
            <a:spAutoFit/>
          </a:bodyPr>
          <a:lstStyle/>
          <a:p>
            <a:pPr marL="457200" indent="-4572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高处作业形成的高度</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动火作业产生的火花</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6" name="矩形"/>
          <p:cNvSpPr/>
          <p:nvPr/>
        </p:nvSpPr>
        <p:spPr>
          <a:xfrm>
            <a:off x="6853767" y="4943687"/>
            <a:ext cx="3028527" cy="662940"/>
          </a:xfrm>
          <a:prstGeom prst="rect">
            <a:avLst/>
          </a:prstGeom>
          <a:solidFill>
            <a:srgbClr val="404040"/>
          </a:solidFill>
          <a:ln w="9525" cap="flat" cmpd="sng">
            <a:noFill/>
            <a:prstDash val="solid"/>
            <a:round/>
          </a:ln>
        </p:spPr>
        <p:txBody>
          <a:bodyPr vert="horz" wrap="square" lIns="91440" tIns="45720" rIns="91440" bIns="45720" anchor="b" anchorCtr="0">
            <a:spAutoFit/>
          </a:bodyPr>
          <a:lstStyle/>
          <a:p>
            <a:pPr marL="457200" indent="-4572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高处作业防坠落失控</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00000"/>
              </a:lnSpc>
              <a:spcBef>
                <a:spcPts val="0"/>
              </a:spcBef>
              <a:spcAft>
                <a:spcPts val="0"/>
              </a:spcAft>
              <a:buClrTx/>
              <a:buFont typeface="Arial" panose="020B0604020202020204" pitchFamily="34" charset="0"/>
              <a:buChar char="•"/>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动火作业附近可燃物</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7" name="矩形"/>
          <p:cNvSpPr/>
          <p:nvPr/>
        </p:nvSpPr>
        <p:spPr>
          <a:xfrm>
            <a:off x="10428394" y="1579880"/>
            <a:ext cx="600286" cy="1805939"/>
          </a:xfrm>
          <a:prstGeom prst="rect">
            <a:avLst/>
          </a:prstGeom>
          <a:solidFill>
            <a:srgbClr val="B52116"/>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失控导致事故</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08" name="矩形"/>
          <p:cNvSpPr/>
          <p:nvPr/>
        </p:nvSpPr>
        <p:spPr>
          <a:xfrm>
            <a:off x="10429239" y="4253653"/>
            <a:ext cx="599440" cy="1805940"/>
          </a:xfrm>
          <a:prstGeom prst="rect">
            <a:avLst/>
          </a:prstGeom>
          <a:solidFill>
            <a:srgbClr val="B52116"/>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直接导致事故</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cxnSp>
        <p:nvCxnSpPr>
          <p:cNvPr id="109" name="直线连接线"/>
          <p:cNvCxnSpPr/>
          <p:nvPr/>
        </p:nvCxnSpPr>
        <p:spPr>
          <a:xfrm>
            <a:off x="3307927" y="3296074"/>
            <a:ext cx="1587" cy="1155700"/>
          </a:xfrm>
          <a:prstGeom prst="straightConnector1">
            <a:avLst/>
          </a:prstGeom>
          <a:noFill/>
          <a:ln w="19050" cap="flat" cmpd="sng">
            <a:solidFill>
              <a:srgbClr val="A6A6A6"/>
            </a:solidFill>
            <a:prstDash val="sysDash"/>
            <a:round/>
            <a:tailEnd type="triangle" w="med" len="med"/>
          </a:ln>
        </p:spPr>
      </p:cxnSp>
      <p:cxnSp>
        <p:nvCxnSpPr>
          <p:cNvPr id="110" name="直线连接线"/>
          <p:cNvCxnSpPr/>
          <p:nvPr/>
        </p:nvCxnSpPr>
        <p:spPr>
          <a:xfrm rot="21600000" flipV="1">
            <a:off x="4212060" y="2617999"/>
            <a:ext cx="480004" cy="1587"/>
          </a:xfrm>
          <a:prstGeom prst="straightConnector1">
            <a:avLst/>
          </a:prstGeom>
          <a:noFill/>
          <a:ln w="19050" cap="flat" cmpd="sng">
            <a:solidFill>
              <a:srgbClr val="A6A6A6"/>
            </a:solidFill>
            <a:prstDash val="sysDash"/>
            <a:round/>
            <a:tailEnd type="triangle" w="med" len="med"/>
          </a:ln>
        </p:spPr>
      </p:cxnSp>
      <p:cxnSp>
        <p:nvCxnSpPr>
          <p:cNvPr id="111" name="直线连接线"/>
          <p:cNvCxnSpPr/>
          <p:nvPr/>
        </p:nvCxnSpPr>
        <p:spPr>
          <a:xfrm rot="21600000" flipV="1">
            <a:off x="4212907" y="5077566"/>
            <a:ext cx="480003" cy="1587"/>
          </a:xfrm>
          <a:prstGeom prst="straightConnector1">
            <a:avLst/>
          </a:prstGeom>
          <a:noFill/>
          <a:ln w="19050" cap="flat" cmpd="sng">
            <a:solidFill>
              <a:srgbClr val="A6A6A6"/>
            </a:solidFill>
            <a:prstDash val="sysDash"/>
            <a:round/>
            <a:tailEnd type="triangle" w="med" len="med"/>
          </a:ln>
        </p:spPr>
      </p:cxn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80"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隐患排查与治理方法——安全标准化法</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81" name="矩形"/>
          <p:cNvSpPr/>
          <p:nvPr/>
        </p:nvSpPr>
        <p:spPr>
          <a:xfrm>
            <a:off x="4402667" y="1789007"/>
            <a:ext cx="7128088" cy="437769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根据隐患的分类原则，结合隐患排查实际工作情况，从现场操作方面对隐患进行分类，将隐患划分为基础管理和现场管理两大类。</a:t>
            </a:r>
            <a:endParaRPr lang="en-US" altLang="zh-CN"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50000"/>
              </a:lnSpc>
              <a:spcBef>
                <a:spcPts val="0"/>
              </a:spcBef>
              <a:spcAft>
                <a:spcPts val="0"/>
              </a:spcAft>
              <a:buNone/>
            </a:pPr>
            <a:r>
              <a:rPr lang="zh-CN" altLang="en-US" sz="186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基础管理：</a:t>
            </a: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资质证照、安全生产管理机构及人员、安全生产责任制、安全生产管理制度、安全操作规程、教育培训、安全生产管理档案、安全生产投入、应急管理、特种设备基础管理、职业卫生基础管理、相关方基础管理、其他基础管理。（13类）</a:t>
            </a:r>
            <a:endParaRPr lang="en-US" altLang="zh-CN"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l" defTabSz="1219200">
              <a:lnSpc>
                <a:spcPct val="150000"/>
              </a:lnSpc>
              <a:spcBef>
                <a:spcPts val="0"/>
              </a:spcBef>
              <a:spcAft>
                <a:spcPts val="0"/>
              </a:spcAft>
              <a:buNone/>
            </a:pPr>
            <a:r>
              <a:rPr lang="zh-CN" altLang="en-US" sz="1865"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现场管理：</a:t>
            </a: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特种设备现场管理、生产设备设施及工艺、场所环境、从业人员操作行为、消防安全、用电安全、职业卫生现场安全、有限空间现场安全、辅助动力系统、相关方现场管理、其他现场管理。（11类）</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268"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043940" y="1939714"/>
            <a:ext cx="2685626" cy="4726092"/>
            <a:chOff x="1043940" y="1939714"/>
            <a:chExt cx="2685626" cy="4726092"/>
          </a:xfrm>
        </p:grpSpPr>
        <p:sp>
          <p:nvSpPr>
            <p:cNvPr id="1182" name="曲线"/>
            <p:cNvSpPr/>
            <p:nvPr/>
          </p:nvSpPr>
          <p:spPr>
            <a:xfrm>
              <a:off x="1043940" y="5723020"/>
              <a:ext cx="2111525" cy="928187"/>
            </a:xfrm>
            <a:custGeom>
              <a:avLst/>
              <a:gdLst>
                <a:gd name="T1" fmla="*/ 0 w 21600"/>
                <a:gd name="T2" fmla="*/ 0 h 21600"/>
                <a:gd name="T3" fmla="*/ 21600 w 21600"/>
                <a:gd name="T4" fmla="*/ 21600 h 21600"/>
              </a:gdLst>
              <a:ahLst/>
              <a:cxnLst/>
              <a:rect l="T1" t="T2" r="T3" b="T4"/>
              <a:pathLst>
                <a:path w="21600" h="21600">
                  <a:moveTo>
                    <a:pt x="16693" y="0"/>
                  </a:moveTo>
                  <a:cubicBezTo>
                    <a:pt x="14935" y="0"/>
                    <a:pt x="12797" y="338"/>
                    <a:pt x="10526" y="1016"/>
                  </a:cubicBezTo>
                  <a:cubicBezTo>
                    <a:pt x="4641" y="2822"/>
                    <a:pt x="0" y="6321"/>
                    <a:pt x="149" y="8843"/>
                  </a:cubicBezTo>
                  <a:cubicBezTo>
                    <a:pt x="248" y="10461"/>
                    <a:pt x="11056" y="21599"/>
                    <a:pt x="14173" y="21599"/>
                  </a:cubicBezTo>
                  <a:cubicBezTo>
                    <a:pt x="14173" y="21599"/>
                    <a:pt x="14190" y="21599"/>
                    <a:pt x="14206" y="21599"/>
                  </a:cubicBezTo>
                  <a:cubicBezTo>
                    <a:pt x="15864" y="21562"/>
                    <a:pt x="9001" y="10837"/>
                    <a:pt x="11073" y="10197"/>
                  </a:cubicBezTo>
                  <a:cubicBezTo>
                    <a:pt x="16941" y="8429"/>
                    <a:pt x="21600" y="4929"/>
                    <a:pt x="21450" y="2408"/>
                  </a:cubicBezTo>
                  <a:cubicBezTo>
                    <a:pt x="21351" y="827"/>
                    <a:pt x="19478" y="0"/>
                    <a:pt x="16693" y="0"/>
                  </a:cubicBezTo>
                </a:path>
              </a:pathLst>
            </a:custGeom>
            <a:solidFill>
              <a:srgbClr val="BDD7E4"/>
            </a:solidFill>
            <a:ln w="9525" cap="flat" cmpd="sng">
              <a:noFill/>
              <a:prstDash val="solid"/>
              <a:round/>
            </a:ln>
          </p:spPr>
          <p:txBody>
            <a:bodyPr rtlCol="0" anchor="ctr"/>
            <a:lstStyle/>
            <a:p>
              <a:pPr algn="ctr"/>
            </a:p>
          </p:txBody>
        </p:sp>
        <p:sp>
          <p:nvSpPr>
            <p:cNvPr id="1183" name="曲线"/>
            <p:cNvSpPr/>
            <p:nvPr/>
          </p:nvSpPr>
          <p:spPr>
            <a:xfrm>
              <a:off x="1515870" y="3344768"/>
              <a:ext cx="1004677" cy="1468312"/>
            </a:xfrm>
            <a:custGeom>
              <a:avLst/>
              <a:gdLst>
                <a:gd name="T1" fmla="*/ 0 w 21600"/>
                <a:gd name="T2" fmla="*/ 0 h 21600"/>
                <a:gd name="T3" fmla="*/ 21600 w 21600"/>
                <a:gd name="T4" fmla="*/ 21600 h 21600"/>
              </a:gdLst>
              <a:ahLst/>
              <a:cxnLst/>
              <a:rect l="T1" t="T2" r="T3" b="T4"/>
              <a:pathLst>
                <a:path w="21600" h="21600">
                  <a:moveTo>
                    <a:pt x="21565" y="380"/>
                  </a:moveTo>
                  <a:cubicBezTo>
                    <a:pt x="1776" y="214"/>
                    <a:pt x="1776" y="214"/>
                    <a:pt x="1776" y="214"/>
                  </a:cubicBezTo>
                  <a:cubicBezTo>
                    <a:pt x="1289" y="0"/>
                    <a:pt x="1289" y="0"/>
                    <a:pt x="1289" y="0"/>
                  </a:cubicBezTo>
                  <a:cubicBezTo>
                    <a:pt x="0" y="1260"/>
                    <a:pt x="0" y="1260"/>
                    <a:pt x="0" y="1260"/>
                  </a:cubicBezTo>
                  <a:cubicBezTo>
                    <a:pt x="0" y="1260"/>
                    <a:pt x="2891" y="14748"/>
                    <a:pt x="2717" y="17698"/>
                  </a:cubicBezTo>
                  <a:cubicBezTo>
                    <a:pt x="905" y="20172"/>
                    <a:pt x="905" y="20172"/>
                    <a:pt x="905" y="20172"/>
                  </a:cubicBezTo>
                  <a:cubicBezTo>
                    <a:pt x="905" y="20172"/>
                    <a:pt x="1846" y="20838"/>
                    <a:pt x="3727" y="21266"/>
                  </a:cubicBezTo>
                  <a:cubicBezTo>
                    <a:pt x="4703" y="21457"/>
                    <a:pt x="5922" y="21600"/>
                    <a:pt x="7350" y="21528"/>
                  </a:cubicBezTo>
                  <a:cubicBezTo>
                    <a:pt x="11705" y="18792"/>
                    <a:pt x="11705" y="18792"/>
                    <a:pt x="11705" y="18792"/>
                  </a:cubicBezTo>
                  <a:cubicBezTo>
                    <a:pt x="15050" y="20743"/>
                    <a:pt x="15050" y="20743"/>
                    <a:pt x="15050" y="20743"/>
                  </a:cubicBezTo>
                  <a:cubicBezTo>
                    <a:pt x="15050" y="20743"/>
                    <a:pt x="15712" y="21195"/>
                    <a:pt x="19788" y="19934"/>
                  </a:cubicBezTo>
                  <a:cubicBezTo>
                    <a:pt x="19927" y="19887"/>
                    <a:pt x="20067" y="19839"/>
                    <a:pt x="20241" y="19792"/>
                  </a:cubicBezTo>
                  <a:cubicBezTo>
                    <a:pt x="20241" y="19792"/>
                    <a:pt x="20938" y="12774"/>
                    <a:pt x="21321" y="7112"/>
                  </a:cubicBezTo>
                  <a:cubicBezTo>
                    <a:pt x="21495" y="4948"/>
                    <a:pt x="21600" y="2973"/>
                    <a:pt x="21600" y="1665"/>
                  </a:cubicBezTo>
                  <a:cubicBezTo>
                    <a:pt x="21600" y="1094"/>
                    <a:pt x="21600" y="666"/>
                    <a:pt x="21565" y="380"/>
                  </a:cubicBezTo>
                  <a:close/>
                </a:path>
              </a:pathLst>
            </a:custGeom>
            <a:solidFill>
              <a:srgbClr val="27343A"/>
            </a:solidFill>
            <a:ln w="9525" cap="flat" cmpd="sng">
              <a:noFill/>
              <a:prstDash val="solid"/>
              <a:round/>
            </a:ln>
          </p:spPr>
          <p:txBody>
            <a:bodyPr rtlCol="0" anchor="ctr"/>
            <a:lstStyle/>
            <a:p>
              <a:pPr algn="ctr"/>
            </a:p>
          </p:txBody>
        </p:sp>
        <p:sp>
          <p:nvSpPr>
            <p:cNvPr id="1184" name="曲线"/>
            <p:cNvSpPr/>
            <p:nvPr/>
          </p:nvSpPr>
          <p:spPr>
            <a:xfrm>
              <a:off x="1427079" y="5716938"/>
              <a:ext cx="497473" cy="339403"/>
            </a:xfrm>
            <a:custGeom>
              <a:avLst/>
              <a:gdLst>
                <a:gd name="T1" fmla="*/ 0 w 21600"/>
                <a:gd name="T2" fmla="*/ 0 h 21600"/>
                <a:gd name="T3" fmla="*/ 21600 w 21600"/>
                <a:gd name="T4" fmla="*/ 21600 h 21600"/>
              </a:gdLst>
              <a:ahLst/>
              <a:cxnLst/>
              <a:rect l="T1" t="T2" r="T3" b="T4"/>
              <a:pathLst>
                <a:path w="21600" h="21600">
                  <a:moveTo>
                    <a:pt x="20474" y="1440"/>
                  </a:moveTo>
                  <a:cubicBezTo>
                    <a:pt x="17519" y="7714"/>
                    <a:pt x="13368" y="2879"/>
                    <a:pt x="13368" y="2879"/>
                  </a:cubicBezTo>
                  <a:cubicBezTo>
                    <a:pt x="13368" y="2879"/>
                    <a:pt x="7317" y="12960"/>
                    <a:pt x="985" y="16560"/>
                  </a:cubicBezTo>
                  <a:cubicBezTo>
                    <a:pt x="562" y="16868"/>
                    <a:pt x="0" y="16971"/>
                    <a:pt x="0" y="17897"/>
                  </a:cubicBezTo>
                  <a:cubicBezTo>
                    <a:pt x="0" y="19439"/>
                    <a:pt x="1758" y="20674"/>
                    <a:pt x="2603" y="20982"/>
                  </a:cubicBezTo>
                  <a:cubicBezTo>
                    <a:pt x="3729" y="21497"/>
                    <a:pt x="4925" y="21600"/>
                    <a:pt x="6050" y="21394"/>
                  </a:cubicBezTo>
                  <a:cubicBezTo>
                    <a:pt x="7950" y="21188"/>
                    <a:pt x="10905" y="20777"/>
                    <a:pt x="12383" y="18822"/>
                  </a:cubicBezTo>
                  <a:cubicBezTo>
                    <a:pt x="14845" y="14502"/>
                    <a:pt x="14845" y="14502"/>
                    <a:pt x="14845" y="14502"/>
                  </a:cubicBezTo>
                  <a:cubicBezTo>
                    <a:pt x="14845" y="14502"/>
                    <a:pt x="15478" y="16971"/>
                    <a:pt x="20052" y="13371"/>
                  </a:cubicBezTo>
                  <a:cubicBezTo>
                    <a:pt x="20052" y="13371"/>
                    <a:pt x="21600" y="3702"/>
                    <a:pt x="20614" y="0"/>
                  </a:cubicBezTo>
                  <a:cubicBezTo>
                    <a:pt x="20544" y="1234"/>
                    <a:pt x="20544" y="1234"/>
                    <a:pt x="20544" y="1234"/>
                  </a:cubicBezTo>
                  <a:cubicBezTo>
                    <a:pt x="20544" y="1234"/>
                    <a:pt x="20544" y="1337"/>
                    <a:pt x="20474" y="1440"/>
                  </a:cubicBezTo>
                </a:path>
              </a:pathLst>
            </a:custGeom>
            <a:solidFill>
              <a:srgbClr val="020202"/>
            </a:solidFill>
            <a:ln w="9525" cap="flat" cmpd="sng">
              <a:noFill/>
              <a:prstDash val="solid"/>
              <a:round/>
            </a:ln>
          </p:spPr>
          <p:txBody>
            <a:bodyPr rtlCol="0" anchor="ctr"/>
            <a:lstStyle/>
            <a:p>
              <a:pPr algn="ctr"/>
            </a:p>
          </p:txBody>
        </p:sp>
        <p:sp>
          <p:nvSpPr>
            <p:cNvPr id="1185" name="曲线"/>
            <p:cNvSpPr/>
            <p:nvPr/>
          </p:nvSpPr>
          <p:spPr>
            <a:xfrm>
              <a:off x="2120380" y="5708422"/>
              <a:ext cx="537611" cy="284660"/>
            </a:xfrm>
            <a:custGeom>
              <a:avLst/>
              <a:gdLst>
                <a:gd name="T1" fmla="*/ 0 w 21600"/>
                <a:gd name="T2" fmla="*/ 0 h 21600"/>
                <a:gd name="T3" fmla="*/ 21600 w 21600"/>
                <a:gd name="T4" fmla="*/ 21600 h 21600"/>
              </a:gdLst>
              <a:ahLst/>
              <a:cxnLst/>
              <a:rect l="T1" t="T2" r="T3" b="T4"/>
              <a:pathLst>
                <a:path w="21600" h="21600">
                  <a:moveTo>
                    <a:pt x="20493" y="14727"/>
                  </a:moveTo>
                  <a:cubicBezTo>
                    <a:pt x="20493" y="14727"/>
                    <a:pt x="10865" y="8836"/>
                    <a:pt x="10084" y="7609"/>
                  </a:cubicBezTo>
                  <a:cubicBezTo>
                    <a:pt x="7351" y="1350"/>
                    <a:pt x="7351" y="1350"/>
                    <a:pt x="7351" y="1350"/>
                  </a:cubicBezTo>
                  <a:cubicBezTo>
                    <a:pt x="7416" y="1472"/>
                    <a:pt x="7416" y="1595"/>
                    <a:pt x="7416" y="1718"/>
                  </a:cubicBezTo>
                  <a:cubicBezTo>
                    <a:pt x="4228" y="3804"/>
                    <a:pt x="325" y="613"/>
                    <a:pt x="325" y="613"/>
                  </a:cubicBezTo>
                  <a:cubicBezTo>
                    <a:pt x="260" y="490"/>
                    <a:pt x="195" y="245"/>
                    <a:pt x="195" y="0"/>
                  </a:cubicBezTo>
                  <a:cubicBezTo>
                    <a:pt x="65" y="4172"/>
                    <a:pt x="0" y="11659"/>
                    <a:pt x="975" y="15954"/>
                  </a:cubicBezTo>
                  <a:cubicBezTo>
                    <a:pt x="975" y="15954"/>
                    <a:pt x="4424" y="17918"/>
                    <a:pt x="5660" y="17181"/>
                  </a:cubicBezTo>
                  <a:cubicBezTo>
                    <a:pt x="6310" y="16690"/>
                    <a:pt x="6310" y="16690"/>
                    <a:pt x="6310" y="16690"/>
                  </a:cubicBezTo>
                  <a:cubicBezTo>
                    <a:pt x="6310" y="16690"/>
                    <a:pt x="7351" y="18899"/>
                    <a:pt x="10474" y="20249"/>
                  </a:cubicBezTo>
                  <a:cubicBezTo>
                    <a:pt x="10474" y="20249"/>
                    <a:pt x="16590" y="21600"/>
                    <a:pt x="19778" y="19513"/>
                  </a:cubicBezTo>
                  <a:cubicBezTo>
                    <a:pt x="19778" y="19513"/>
                    <a:pt x="21600" y="16077"/>
                    <a:pt x="20493" y="14727"/>
                  </a:cubicBezTo>
                </a:path>
              </a:pathLst>
            </a:custGeom>
            <a:solidFill>
              <a:srgbClr val="020202"/>
            </a:solidFill>
            <a:ln w="9525" cap="flat" cmpd="sng">
              <a:noFill/>
              <a:prstDash val="solid"/>
              <a:round/>
            </a:ln>
          </p:spPr>
          <p:txBody>
            <a:bodyPr rtlCol="0" anchor="ctr"/>
            <a:lstStyle/>
            <a:p>
              <a:pPr algn="ctr"/>
            </a:p>
          </p:txBody>
        </p:sp>
        <p:sp>
          <p:nvSpPr>
            <p:cNvPr id="1186" name="曲线"/>
            <p:cNvSpPr/>
            <p:nvPr/>
          </p:nvSpPr>
          <p:spPr>
            <a:xfrm>
              <a:off x="1689803" y="4622090"/>
              <a:ext cx="746818" cy="1225013"/>
            </a:xfrm>
            <a:custGeom>
              <a:avLst/>
              <a:gdLst>
                <a:gd name="T1" fmla="*/ 0 w 21600"/>
                <a:gd name="T2" fmla="*/ 0 h 21600"/>
                <a:gd name="T3" fmla="*/ 21600 w 21600"/>
                <a:gd name="T4" fmla="*/ 21600 h 21600"/>
              </a:gdLst>
              <a:ahLst/>
              <a:cxnLst/>
              <a:rect l="T1" t="T2" r="T3" b="T4"/>
              <a:pathLst>
                <a:path w="21600" h="21600">
                  <a:moveTo>
                    <a:pt x="21600" y="1367"/>
                  </a:moveTo>
                  <a:cubicBezTo>
                    <a:pt x="16117" y="2878"/>
                    <a:pt x="15227" y="2336"/>
                    <a:pt x="15227" y="2336"/>
                  </a:cubicBezTo>
                  <a:cubicBezTo>
                    <a:pt x="10729" y="0"/>
                    <a:pt x="10729" y="0"/>
                    <a:pt x="10729" y="0"/>
                  </a:cubicBezTo>
                  <a:cubicBezTo>
                    <a:pt x="4872" y="3277"/>
                    <a:pt x="4872" y="3277"/>
                    <a:pt x="4872" y="3277"/>
                  </a:cubicBezTo>
                  <a:cubicBezTo>
                    <a:pt x="2951" y="3362"/>
                    <a:pt x="1311" y="3191"/>
                    <a:pt x="0" y="2963"/>
                  </a:cubicBezTo>
                  <a:cubicBezTo>
                    <a:pt x="1546" y="7323"/>
                    <a:pt x="3186" y="14732"/>
                    <a:pt x="1171" y="20203"/>
                  </a:cubicBezTo>
                  <a:cubicBezTo>
                    <a:pt x="1171" y="20203"/>
                    <a:pt x="4263" y="21600"/>
                    <a:pt x="6231" y="19833"/>
                  </a:cubicBezTo>
                  <a:cubicBezTo>
                    <a:pt x="6231" y="19833"/>
                    <a:pt x="6278" y="19747"/>
                    <a:pt x="6325" y="19719"/>
                  </a:cubicBezTo>
                  <a:cubicBezTo>
                    <a:pt x="6325" y="19462"/>
                    <a:pt x="6325" y="19462"/>
                    <a:pt x="6325" y="19462"/>
                  </a:cubicBezTo>
                  <a:cubicBezTo>
                    <a:pt x="7731" y="10059"/>
                    <a:pt x="7731" y="10059"/>
                    <a:pt x="7731" y="10059"/>
                  </a:cubicBezTo>
                  <a:cubicBezTo>
                    <a:pt x="7731" y="3704"/>
                    <a:pt x="7731" y="3704"/>
                    <a:pt x="7731" y="3704"/>
                  </a:cubicBezTo>
                  <a:cubicBezTo>
                    <a:pt x="7731" y="3704"/>
                    <a:pt x="11619" y="2080"/>
                    <a:pt x="13494" y="2507"/>
                  </a:cubicBezTo>
                  <a:cubicBezTo>
                    <a:pt x="12088" y="9517"/>
                    <a:pt x="12088" y="9517"/>
                    <a:pt x="12088" y="9517"/>
                  </a:cubicBezTo>
                  <a:cubicBezTo>
                    <a:pt x="12088" y="9517"/>
                    <a:pt x="11198" y="16898"/>
                    <a:pt x="12557" y="19120"/>
                  </a:cubicBezTo>
                  <a:cubicBezTo>
                    <a:pt x="12603" y="19177"/>
                    <a:pt x="12557" y="19405"/>
                    <a:pt x="12557" y="19434"/>
                  </a:cubicBezTo>
                  <a:cubicBezTo>
                    <a:pt x="12557" y="19434"/>
                    <a:pt x="15790" y="20203"/>
                    <a:pt x="18085" y="19690"/>
                  </a:cubicBezTo>
                  <a:cubicBezTo>
                    <a:pt x="17523" y="18892"/>
                    <a:pt x="16680" y="18123"/>
                    <a:pt x="16773" y="17240"/>
                  </a:cubicBezTo>
                  <a:cubicBezTo>
                    <a:pt x="17008" y="14703"/>
                    <a:pt x="17055" y="12167"/>
                    <a:pt x="17289" y="9660"/>
                  </a:cubicBezTo>
                  <a:lnTo>
                    <a:pt x="21600" y="1367"/>
                  </a:lnTo>
                  <a:close/>
                </a:path>
              </a:pathLst>
            </a:custGeom>
            <a:solidFill>
              <a:srgbClr val="161F26"/>
            </a:solidFill>
            <a:ln w="9525" cap="flat" cmpd="sng">
              <a:noFill/>
              <a:prstDash val="solid"/>
              <a:round/>
            </a:ln>
          </p:spPr>
          <p:txBody>
            <a:bodyPr rtlCol="0" anchor="ctr"/>
            <a:lstStyle/>
            <a:p>
              <a:pPr algn="ctr"/>
            </a:p>
          </p:txBody>
        </p:sp>
        <p:sp>
          <p:nvSpPr>
            <p:cNvPr id="1187" name="曲线"/>
            <p:cNvSpPr/>
            <p:nvPr/>
          </p:nvSpPr>
          <p:spPr>
            <a:xfrm>
              <a:off x="1546278" y="3258397"/>
              <a:ext cx="476796" cy="401443"/>
            </a:xfrm>
            <a:custGeom>
              <a:avLst/>
              <a:gdLst>
                <a:gd name="T1" fmla="*/ 0 w 21600"/>
                <a:gd name="T2" fmla="*/ 0 h 21600"/>
                <a:gd name="T3" fmla="*/ 21600 w 21600"/>
                <a:gd name="T4" fmla="*/ 21600 h 21600"/>
              </a:gdLst>
              <a:ahLst/>
              <a:cxnLst/>
              <a:rect l="T1" t="T2" r="T3" b="T4"/>
              <a:pathLst>
                <a:path w="21600" h="21600">
                  <a:moveTo>
                    <a:pt x="21600" y="4529"/>
                  </a:moveTo>
                  <a:cubicBezTo>
                    <a:pt x="21379" y="4529"/>
                    <a:pt x="21159" y="4529"/>
                    <a:pt x="20865" y="4529"/>
                  </a:cubicBezTo>
                  <a:cubicBezTo>
                    <a:pt x="20865" y="4529"/>
                    <a:pt x="20791" y="4529"/>
                    <a:pt x="20791" y="4529"/>
                  </a:cubicBezTo>
                  <a:cubicBezTo>
                    <a:pt x="20204" y="4529"/>
                    <a:pt x="19616" y="4529"/>
                    <a:pt x="19028" y="4529"/>
                  </a:cubicBezTo>
                  <a:cubicBezTo>
                    <a:pt x="18955" y="4529"/>
                    <a:pt x="18955" y="4529"/>
                    <a:pt x="18955" y="4529"/>
                  </a:cubicBezTo>
                  <a:cubicBezTo>
                    <a:pt x="16530" y="4441"/>
                    <a:pt x="14032" y="4180"/>
                    <a:pt x="11608" y="3658"/>
                  </a:cubicBezTo>
                  <a:cubicBezTo>
                    <a:pt x="10138" y="3396"/>
                    <a:pt x="8669" y="2961"/>
                    <a:pt x="7199" y="2438"/>
                  </a:cubicBezTo>
                  <a:cubicBezTo>
                    <a:pt x="6465" y="2264"/>
                    <a:pt x="5730" y="2003"/>
                    <a:pt x="4995" y="1654"/>
                  </a:cubicBezTo>
                  <a:cubicBezTo>
                    <a:pt x="4040" y="1306"/>
                    <a:pt x="3159" y="870"/>
                    <a:pt x="2351" y="435"/>
                  </a:cubicBezTo>
                  <a:cubicBezTo>
                    <a:pt x="2130" y="348"/>
                    <a:pt x="1616" y="87"/>
                    <a:pt x="1469" y="0"/>
                  </a:cubicBezTo>
                  <a:cubicBezTo>
                    <a:pt x="0" y="6793"/>
                    <a:pt x="0" y="6793"/>
                    <a:pt x="0" y="6793"/>
                  </a:cubicBezTo>
                  <a:cubicBezTo>
                    <a:pt x="13885" y="21600"/>
                    <a:pt x="13885" y="21600"/>
                    <a:pt x="13885" y="21600"/>
                  </a:cubicBezTo>
                  <a:cubicBezTo>
                    <a:pt x="13885" y="21600"/>
                    <a:pt x="14032" y="21251"/>
                    <a:pt x="14326" y="20554"/>
                  </a:cubicBezTo>
                  <a:cubicBezTo>
                    <a:pt x="15502" y="17593"/>
                    <a:pt x="19102" y="8970"/>
                    <a:pt x="21379" y="4877"/>
                  </a:cubicBezTo>
                  <a:cubicBezTo>
                    <a:pt x="21453" y="4790"/>
                    <a:pt x="21526" y="4616"/>
                    <a:pt x="21600" y="4529"/>
                  </a:cubicBezTo>
                </a:path>
              </a:pathLst>
            </a:custGeom>
            <a:solidFill>
              <a:srgbClr val="FFFFFF"/>
            </a:solidFill>
            <a:ln w="9525" cap="flat" cmpd="sng">
              <a:noFill/>
              <a:prstDash val="solid"/>
              <a:round/>
            </a:ln>
          </p:spPr>
          <p:txBody>
            <a:bodyPr rtlCol="0" anchor="ctr"/>
            <a:lstStyle/>
            <a:p>
              <a:pPr algn="ctr"/>
            </a:p>
          </p:txBody>
        </p:sp>
        <p:sp>
          <p:nvSpPr>
            <p:cNvPr id="1188" name="曲线"/>
            <p:cNvSpPr/>
            <p:nvPr/>
          </p:nvSpPr>
          <p:spPr>
            <a:xfrm>
              <a:off x="2262689" y="3219469"/>
              <a:ext cx="291915" cy="371032"/>
            </a:xfrm>
            <a:custGeom>
              <a:avLst/>
              <a:gdLst>
                <a:gd name="T1" fmla="*/ 0 w 21600"/>
                <a:gd name="T2" fmla="*/ 0 h 21600"/>
                <a:gd name="T3" fmla="*/ 21600 w 21600"/>
                <a:gd name="T4" fmla="*/ 21600 h 21600"/>
              </a:gdLst>
              <a:ahLst/>
              <a:cxnLst/>
              <a:rect l="T1" t="T2" r="T3" b="T4"/>
              <a:pathLst>
                <a:path w="21600" h="21600">
                  <a:moveTo>
                    <a:pt x="18240" y="0"/>
                  </a:moveTo>
                  <a:cubicBezTo>
                    <a:pt x="18240" y="0"/>
                    <a:pt x="16680" y="1226"/>
                    <a:pt x="13440" y="2735"/>
                  </a:cubicBezTo>
                  <a:cubicBezTo>
                    <a:pt x="12480" y="2924"/>
                    <a:pt x="11519" y="3206"/>
                    <a:pt x="10439" y="3395"/>
                  </a:cubicBezTo>
                  <a:cubicBezTo>
                    <a:pt x="10320" y="3489"/>
                    <a:pt x="10080" y="3489"/>
                    <a:pt x="9959" y="3584"/>
                  </a:cubicBezTo>
                  <a:cubicBezTo>
                    <a:pt x="8999" y="3772"/>
                    <a:pt x="8040" y="4055"/>
                    <a:pt x="7080" y="4244"/>
                  </a:cubicBezTo>
                  <a:cubicBezTo>
                    <a:pt x="6840" y="4244"/>
                    <a:pt x="6600" y="4338"/>
                    <a:pt x="6359" y="4338"/>
                  </a:cubicBezTo>
                  <a:cubicBezTo>
                    <a:pt x="5399" y="4527"/>
                    <a:pt x="4440" y="4716"/>
                    <a:pt x="3480" y="4904"/>
                  </a:cubicBezTo>
                  <a:cubicBezTo>
                    <a:pt x="3359" y="4999"/>
                    <a:pt x="3239" y="4999"/>
                    <a:pt x="3119" y="4999"/>
                  </a:cubicBezTo>
                  <a:cubicBezTo>
                    <a:pt x="2280" y="5187"/>
                    <a:pt x="1319" y="5282"/>
                    <a:pt x="360" y="5470"/>
                  </a:cubicBezTo>
                  <a:cubicBezTo>
                    <a:pt x="240" y="5470"/>
                    <a:pt x="119" y="5565"/>
                    <a:pt x="0" y="5565"/>
                  </a:cubicBezTo>
                  <a:cubicBezTo>
                    <a:pt x="2399" y="8394"/>
                    <a:pt x="7560" y="16034"/>
                    <a:pt x="9360" y="20751"/>
                  </a:cubicBezTo>
                  <a:cubicBezTo>
                    <a:pt x="9480" y="21034"/>
                    <a:pt x="9599" y="21317"/>
                    <a:pt x="9599" y="21600"/>
                  </a:cubicBezTo>
                  <a:cubicBezTo>
                    <a:pt x="21600" y="8206"/>
                    <a:pt x="21600" y="8206"/>
                    <a:pt x="21600" y="8206"/>
                  </a:cubicBezTo>
                  <a:lnTo>
                    <a:pt x="18240" y="0"/>
                  </a:lnTo>
                  <a:close/>
                </a:path>
              </a:pathLst>
            </a:custGeom>
            <a:solidFill>
              <a:srgbClr val="FFFFFF"/>
            </a:solidFill>
            <a:ln w="9525" cap="flat" cmpd="sng">
              <a:noFill/>
              <a:prstDash val="solid"/>
              <a:round/>
            </a:ln>
          </p:spPr>
          <p:txBody>
            <a:bodyPr rtlCol="0" anchor="ctr"/>
            <a:lstStyle/>
            <a:p>
              <a:pPr algn="ctr"/>
            </a:p>
          </p:txBody>
        </p:sp>
        <p:sp>
          <p:nvSpPr>
            <p:cNvPr id="1189" name="曲线"/>
            <p:cNvSpPr/>
            <p:nvPr/>
          </p:nvSpPr>
          <p:spPr>
            <a:xfrm>
              <a:off x="1862520" y="3342335"/>
              <a:ext cx="160553" cy="336970"/>
            </a:xfrm>
            <a:custGeom>
              <a:avLst/>
              <a:gdLst>
                <a:gd name="T1" fmla="*/ 0 w 21600"/>
                <a:gd name="T2" fmla="*/ 0 h 21600"/>
                <a:gd name="T3" fmla="*/ 21600 w 21600"/>
                <a:gd name="T4" fmla="*/ 21600 h 21600"/>
              </a:gdLst>
              <a:ahLst/>
              <a:cxnLst/>
              <a:rect l="T1" t="T2" r="T3" b="T4"/>
              <a:pathLst>
                <a:path w="21600" h="21600">
                  <a:moveTo>
                    <a:pt x="0" y="19107"/>
                  </a:moveTo>
                  <a:cubicBezTo>
                    <a:pt x="3927" y="21600"/>
                    <a:pt x="3927" y="21600"/>
                    <a:pt x="3927" y="21600"/>
                  </a:cubicBezTo>
                  <a:cubicBezTo>
                    <a:pt x="10254" y="12150"/>
                    <a:pt x="21600" y="0"/>
                    <a:pt x="21600" y="0"/>
                  </a:cubicBezTo>
                  <a:cubicBezTo>
                    <a:pt x="14836" y="4569"/>
                    <a:pt x="3709" y="15473"/>
                    <a:pt x="0" y="19107"/>
                  </a:cubicBezTo>
                </a:path>
              </a:pathLst>
            </a:custGeom>
            <a:solidFill>
              <a:srgbClr val="DFDEE1"/>
            </a:solidFill>
            <a:ln w="9525" cap="flat" cmpd="sng">
              <a:noFill/>
              <a:prstDash val="solid"/>
              <a:round/>
            </a:ln>
          </p:spPr>
          <p:txBody>
            <a:bodyPr rtlCol="0" anchor="ctr"/>
            <a:lstStyle/>
            <a:p>
              <a:pPr algn="ctr"/>
            </a:p>
          </p:txBody>
        </p:sp>
        <p:sp>
          <p:nvSpPr>
            <p:cNvPr id="1190" name="曲线"/>
            <p:cNvSpPr/>
            <p:nvPr/>
          </p:nvSpPr>
          <p:spPr>
            <a:xfrm>
              <a:off x="2262689" y="3314356"/>
              <a:ext cx="126496" cy="293175"/>
            </a:xfrm>
            <a:custGeom>
              <a:avLst/>
              <a:gdLst>
                <a:gd name="T1" fmla="*/ 0 w 21600"/>
                <a:gd name="T2" fmla="*/ 0 h 21600"/>
                <a:gd name="T3" fmla="*/ 21600 w 21600"/>
                <a:gd name="T4" fmla="*/ 21600 h 21600"/>
              </a:gdLst>
              <a:ahLst/>
              <a:cxnLst/>
              <a:rect l="T1" t="T2" r="T3" b="T4"/>
              <a:pathLst>
                <a:path w="21600" h="21600">
                  <a:moveTo>
                    <a:pt x="0" y="118"/>
                  </a:moveTo>
                  <a:cubicBezTo>
                    <a:pt x="276" y="118"/>
                    <a:pt x="553" y="0"/>
                    <a:pt x="830" y="0"/>
                  </a:cubicBezTo>
                  <a:cubicBezTo>
                    <a:pt x="553" y="0"/>
                    <a:pt x="276" y="0"/>
                    <a:pt x="0" y="118"/>
                  </a:cubicBezTo>
                  <a:cubicBezTo>
                    <a:pt x="4707" y="6052"/>
                    <a:pt x="14123" y="17208"/>
                    <a:pt x="18000" y="21600"/>
                  </a:cubicBezTo>
                  <a:cubicBezTo>
                    <a:pt x="21600" y="19226"/>
                    <a:pt x="21600" y="19226"/>
                    <a:pt x="21600" y="19226"/>
                  </a:cubicBezTo>
                  <a:cubicBezTo>
                    <a:pt x="17446" y="13292"/>
                    <a:pt x="5538" y="3679"/>
                    <a:pt x="0" y="118"/>
                  </a:cubicBezTo>
                </a:path>
              </a:pathLst>
            </a:custGeom>
            <a:solidFill>
              <a:srgbClr val="DFDEE1"/>
            </a:solidFill>
            <a:ln w="9525" cap="flat" cmpd="sng">
              <a:noFill/>
              <a:prstDash val="solid"/>
              <a:round/>
            </a:ln>
          </p:spPr>
          <p:txBody>
            <a:bodyPr rtlCol="0" anchor="ctr"/>
            <a:lstStyle/>
            <a:p>
              <a:pPr algn="ctr"/>
            </a:p>
          </p:txBody>
        </p:sp>
        <p:sp>
          <p:nvSpPr>
            <p:cNvPr id="1191" name="曲线"/>
            <p:cNvSpPr/>
            <p:nvPr/>
          </p:nvSpPr>
          <p:spPr>
            <a:xfrm>
              <a:off x="1891711" y="3342335"/>
              <a:ext cx="222586" cy="459836"/>
            </a:xfrm>
            <a:custGeom>
              <a:avLst/>
              <a:gdLst>
                <a:gd name="T1" fmla="*/ 0 w 21600"/>
                <a:gd name="T2" fmla="*/ 0 h 21600"/>
                <a:gd name="T3" fmla="*/ 21600 w 21600"/>
                <a:gd name="T4" fmla="*/ 21600 h 21600"/>
              </a:gdLst>
              <a:ahLst/>
              <a:cxnLst/>
              <a:rect l="T1" t="T2" r="T3" b="T4"/>
              <a:pathLst>
                <a:path w="21600" h="21600">
                  <a:moveTo>
                    <a:pt x="14978" y="0"/>
                  </a:moveTo>
                  <a:cubicBezTo>
                    <a:pt x="14189" y="0"/>
                    <a:pt x="13559" y="0"/>
                    <a:pt x="12770" y="0"/>
                  </a:cubicBezTo>
                  <a:cubicBezTo>
                    <a:pt x="12770" y="0"/>
                    <a:pt x="12770" y="0"/>
                    <a:pt x="12770" y="0"/>
                  </a:cubicBezTo>
                  <a:cubicBezTo>
                    <a:pt x="12770" y="0"/>
                    <a:pt x="4572" y="8898"/>
                    <a:pt x="0" y="15819"/>
                  </a:cubicBezTo>
                  <a:cubicBezTo>
                    <a:pt x="9459" y="21600"/>
                    <a:pt x="9459" y="21600"/>
                    <a:pt x="9459" y="21600"/>
                  </a:cubicBezTo>
                  <a:cubicBezTo>
                    <a:pt x="21600" y="5247"/>
                    <a:pt x="21600" y="5247"/>
                    <a:pt x="21600" y="5247"/>
                  </a:cubicBezTo>
                  <a:cubicBezTo>
                    <a:pt x="21127" y="3726"/>
                    <a:pt x="17973" y="1749"/>
                    <a:pt x="14978" y="0"/>
                  </a:cubicBezTo>
                </a:path>
              </a:pathLst>
            </a:custGeom>
            <a:solidFill>
              <a:srgbClr val="EAEAEA"/>
            </a:solidFill>
            <a:ln w="9525" cap="flat" cmpd="sng">
              <a:noFill/>
              <a:prstDash val="solid"/>
              <a:round/>
            </a:ln>
          </p:spPr>
          <p:txBody>
            <a:bodyPr rtlCol="0" anchor="ctr"/>
            <a:lstStyle/>
            <a:p>
              <a:pPr algn="ctr"/>
            </a:p>
          </p:txBody>
        </p:sp>
        <p:sp>
          <p:nvSpPr>
            <p:cNvPr id="1192" name="曲线"/>
            <p:cNvSpPr/>
            <p:nvPr/>
          </p:nvSpPr>
          <p:spPr>
            <a:xfrm>
              <a:off x="2170249" y="3315572"/>
              <a:ext cx="198260" cy="495114"/>
            </a:xfrm>
            <a:custGeom>
              <a:avLst/>
              <a:gdLst>
                <a:gd name="T1" fmla="*/ 0 w 21600"/>
                <a:gd name="T2" fmla="*/ 0 h 21600"/>
                <a:gd name="T3" fmla="*/ 21600 w 21600"/>
                <a:gd name="T4" fmla="*/ 21600 h 21600"/>
              </a:gdLst>
              <a:ahLst/>
              <a:cxnLst/>
              <a:rect l="T1" t="T2" r="T3" b="T4"/>
              <a:pathLst>
                <a:path w="21600" h="21600">
                  <a:moveTo>
                    <a:pt x="21600" y="12776"/>
                  </a:moveTo>
                  <a:cubicBezTo>
                    <a:pt x="19121" y="10164"/>
                    <a:pt x="13101" y="3529"/>
                    <a:pt x="10091" y="0"/>
                  </a:cubicBezTo>
                  <a:cubicBezTo>
                    <a:pt x="9383" y="0"/>
                    <a:pt x="8852" y="70"/>
                    <a:pt x="8321" y="141"/>
                  </a:cubicBezTo>
                  <a:cubicBezTo>
                    <a:pt x="4780" y="1976"/>
                    <a:pt x="354" y="4447"/>
                    <a:pt x="0" y="5717"/>
                  </a:cubicBezTo>
                  <a:cubicBezTo>
                    <a:pt x="9383" y="20329"/>
                    <a:pt x="9383" y="20329"/>
                    <a:pt x="9383" y="20329"/>
                  </a:cubicBezTo>
                  <a:cubicBezTo>
                    <a:pt x="7436" y="21600"/>
                    <a:pt x="7436" y="21600"/>
                    <a:pt x="7436" y="21600"/>
                  </a:cubicBezTo>
                  <a:lnTo>
                    <a:pt x="21600" y="12776"/>
                  </a:lnTo>
                  <a:close/>
                </a:path>
              </a:pathLst>
            </a:custGeom>
            <a:solidFill>
              <a:srgbClr val="EAEAEA"/>
            </a:solidFill>
            <a:ln w="9525" cap="flat" cmpd="sng">
              <a:noFill/>
              <a:prstDash val="solid"/>
              <a:round/>
            </a:ln>
          </p:spPr>
          <p:txBody>
            <a:bodyPr rtlCol="0" anchor="ctr"/>
            <a:lstStyle/>
            <a:p>
              <a:pPr algn="ctr"/>
            </a:p>
          </p:txBody>
        </p:sp>
        <p:sp>
          <p:nvSpPr>
            <p:cNvPr id="1193" name="曲线"/>
            <p:cNvSpPr/>
            <p:nvPr/>
          </p:nvSpPr>
          <p:spPr>
            <a:xfrm>
              <a:off x="1989017" y="3319222"/>
              <a:ext cx="267589" cy="660558"/>
            </a:xfrm>
            <a:custGeom>
              <a:avLst/>
              <a:gdLst>
                <a:gd name="T1" fmla="*/ 0 w 21600"/>
                <a:gd name="T2" fmla="*/ 0 h 21600"/>
                <a:gd name="T3" fmla="*/ 21600 w 21600"/>
                <a:gd name="T4" fmla="*/ 21600 h 21600"/>
              </a:gdLst>
              <a:ahLst/>
              <a:cxnLst/>
              <a:rect l="T1" t="T2" r="T3" b="T4"/>
              <a:pathLst>
                <a:path w="21600" h="21600">
                  <a:moveTo>
                    <a:pt x="14661" y="4172"/>
                  </a:moveTo>
                  <a:cubicBezTo>
                    <a:pt x="14923" y="3221"/>
                    <a:pt x="18196" y="1373"/>
                    <a:pt x="20814" y="0"/>
                  </a:cubicBezTo>
                  <a:cubicBezTo>
                    <a:pt x="15447" y="422"/>
                    <a:pt x="9949" y="686"/>
                    <a:pt x="4581" y="792"/>
                  </a:cubicBezTo>
                  <a:cubicBezTo>
                    <a:pt x="7069" y="2006"/>
                    <a:pt x="9687" y="3379"/>
                    <a:pt x="10079" y="4436"/>
                  </a:cubicBezTo>
                  <a:cubicBezTo>
                    <a:pt x="0" y="15790"/>
                    <a:pt x="0" y="15790"/>
                    <a:pt x="0" y="15790"/>
                  </a:cubicBezTo>
                  <a:cubicBezTo>
                    <a:pt x="11389" y="21600"/>
                    <a:pt x="11389" y="21600"/>
                    <a:pt x="11389" y="21600"/>
                  </a:cubicBezTo>
                  <a:cubicBezTo>
                    <a:pt x="20159" y="16054"/>
                    <a:pt x="20159" y="16054"/>
                    <a:pt x="20159" y="16054"/>
                  </a:cubicBezTo>
                  <a:cubicBezTo>
                    <a:pt x="21600" y="15104"/>
                    <a:pt x="21600" y="15104"/>
                    <a:pt x="21600" y="15104"/>
                  </a:cubicBezTo>
                  <a:lnTo>
                    <a:pt x="14661" y="4172"/>
                  </a:lnTo>
                  <a:close/>
                </a:path>
              </a:pathLst>
            </a:custGeom>
            <a:solidFill>
              <a:srgbClr val="DF2C32"/>
            </a:solidFill>
            <a:ln w="9525" cap="flat" cmpd="sng">
              <a:noFill/>
              <a:prstDash val="solid"/>
              <a:round/>
            </a:ln>
          </p:spPr>
          <p:txBody>
            <a:bodyPr rtlCol="0" anchor="ctr"/>
            <a:lstStyle/>
            <a:p>
              <a:pPr algn="ctr"/>
            </a:p>
          </p:txBody>
        </p:sp>
        <p:sp>
          <p:nvSpPr>
            <p:cNvPr id="1194" name="曲线"/>
            <p:cNvSpPr/>
            <p:nvPr/>
          </p:nvSpPr>
          <p:spPr>
            <a:xfrm>
              <a:off x="2329586" y="2864252"/>
              <a:ext cx="137444" cy="87587"/>
            </a:xfrm>
            <a:custGeom>
              <a:avLst/>
              <a:gdLst>
                <a:gd name="T1" fmla="*/ 0 w 21600"/>
                <a:gd name="T2" fmla="*/ 0 h 21600"/>
                <a:gd name="T3" fmla="*/ 21600 w 21600"/>
                <a:gd name="T4" fmla="*/ 21600 h 21600"/>
              </a:gdLst>
              <a:ahLst/>
              <a:cxnLst/>
              <a:rect l="T1" t="T2" r="T3" b="T4"/>
              <a:pathLst>
                <a:path w="21600" h="21600">
                  <a:moveTo>
                    <a:pt x="254" y="4000"/>
                  </a:moveTo>
                  <a:cubicBezTo>
                    <a:pt x="0" y="4000"/>
                    <a:pt x="0" y="4000"/>
                    <a:pt x="0" y="4000"/>
                  </a:cubicBezTo>
                  <a:cubicBezTo>
                    <a:pt x="0" y="4000"/>
                    <a:pt x="0" y="4000"/>
                    <a:pt x="0" y="4000"/>
                  </a:cubicBezTo>
                  <a:cubicBezTo>
                    <a:pt x="254" y="4000"/>
                    <a:pt x="254" y="4399"/>
                    <a:pt x="254" y="4399"/>
                  </a:cubicBezTo>
                  <a:cubicBezTo>
                    <a:pt x="254" y="4399"/>
                    <a:pt x="254" y="4399"/>
                    <a:pt x="254" y="4399"/>
                  </a:cubicBezTo>
                  <a:cubicBezTo>
                    <a:pt x="254" y="4799"/>
                    <a:pt x="254" y="4799"/>
                    <a:pt x="254" y="4799"/>
                  </a:cubicBezTo>
                  <a:cubicBezTo>
                    <a:pt x="508" y="5199"/>
                    <a:pt x="508" y="5199"/>
                    <a:pt x="508" y="5199"/>
                  </a:cubicBezTo>
                  <a:cubicBezTo>
                    <a:pt x="508" y="5199"/>
                    <a:pt x="508" y="5199"/>
                    <a:pt x="762" y="5600"/>
                  </a:cubicBezTo>
                  <a:cubicBezTo>
                    <a:pt x="762" y="5600"/>
                    <a:pt x="762" y="5600"/>
                    <a:pt x="762" y="5600"/>
                  </a:cubicBezTo>
                  <a:cubicBezTo>
                    <a:pt x="1016" y="6000"/>
                    <a:pt x="1016" y="6000"/>
                    <a:pt x="1270" y="6399"/>
                  </a:cubicBezTo>
                  <a:cubicBezTo>
                    <a:pt x="1270" y="6399"/>
                    <a:pt x="1270" y="6399"/>
                    <a:pt x="1270" y="6399"/>
                  </a:cubicBezTo>
                  <a:cubicBezTo>
                    <a:pt x="2541" y="7600"/>
                    <a:pt x="3811" y="9199"/>
                    <a:pt x="5336" y="10399"/>
                  </a:cubicBezTo>
                  <a:cubicBezTo>
                    <a:pt x="5336" y="10800"/>
                    <a:pt x="5590" y="10800"/>
                    <a:pt x="5844" y="10800"/>
                  </a:cubicBezTo>
                  <a:cubicBezTo>
                    <a:pt x="6098" y="11200"/>
                    <a:pt x="6607" y="11599"/>
                    <a:pt x="6861" y="12000"/>
                  </a:cubicBezTo>
                  <a:cubicBezTo>
                    <a:pt x="7369" y="12400"/>
                    <a:pt x="7623" y="12800"/>
                    <a:pt x="8131" y="13199"/>
                  </a:cubicBezTo>
                  <a:cubicBezTo>
                    <a:pt x="8640" y="13599"/>
                    <a:pt x="9148" y="13999"/>
                    <a:pt x="9910" y="14399"/>
                  </a:cubicBezTo>
                  <a:cubicBezTo>
                    <a:pt x="9910" y="14800"/>
                    <a:pt x="10164" y="14800"/>
                    <a:pt x="10418" y="14800"/>
                  </a:cubicBezTo>
                  <a:cubicBezTo>
                    <a:pt x="10927" y="15599"/>
                    <a:pt x="11689" y="16000"/>
                    <a:pt x="12451" y="16400"/>
                  </a:cubicBezTo>
                  <a:cubicBezTo>
                    <a:pt x="12705" y="16400"/>
                    <a:pt x="12705" y="16400"/>
                    <a:pt x="12705" y="16400"/>
                  </a:cubicBezTo>
                  <a:cubicBezTo>
                    <a:pt x="12705" y="16800"/>
                    <a:pt x="12705" y="16800"/>
                    <a:pt x="12705" y="16800"/>
                  </a:cubicBezTo>
                  <a:cubicBezTo>
                    <a:pt x="13468" y="17200"/>
                    <a:pt x="13976" y="17599"/>
                    <a:pt x="14738" y="17999"/>
                  </a:cubicBezTo>
                  <a:cubicBezTo>
                    <a:pt x="14992" y="17999"/>
                    <a:pt x="14992" y="17999"/>
                    <a:pt x="14992" y="17999"/>
                  </a:cubicBezTo>
                  <a:cubicBezTo>
                    <a:pt x="14992" y="17999"/>
                    <a:pt x="14992" y="17999"/>
                    <a:pt x="14992" y="17999"/>
                  </a:cubicBezTo>
                  <a:cubicBezTo>
                    <a:pt x="15755" y="18799"/>
                    <a:pt x="16771" y="19199"/>
                    <a:pt x="17534" y="19599"/>
                  </a:cubicBezTo>
                  <a:cubicBezTo>
                    <a:pt x="17534" y="19599"/>
                    <a:pt x="17534" y="19599"/>
                    <a:pt x="17534" y="19599"/>
                  </a:cubicBezTo>
                  <a:cubicBezTo>
                    <a:pt x="17534" y="19599"/>
                    <a:pt x="17534" y="19599"/>
                    <a:pt x="17534" y="19599"/>
                  </a:cubicBezTo>
                  <a:cubicBezTo>
                    <a:pt x="18296" y="20000"/>
                    <a:pt x="19058" y="20400"/>
                    <a:pt x="19821" y="20800"/>
                  </a:cubicBezTo>
                  <a:cubicBezTo>
                    <a:pt x="20075" y="20800"/>
                    <a:pt x="20075" y="20800"/>
                    <a:pt x="20075" y="20800"/>
                  </a:cubicBezTo>
                  <a:cubicBezTo>
                    <a:pt x="20075" y="20800"/>
                    <a:pt x="20075" y="20800"/>
                    <a:pt x="20075" y="20800"/>
                  </a:cubicBezTo>
                  <a:cubicBezTo>
                    <a:pt x="20329" y="21199"/>
                    <a:pt x="20837" y="21199"/>
                    <a:pt x="21091" y="21600"/>
                  </a:cubicBezTo>
                  <a:cubicBezTo>
                    <a:pt x="21600" y="21199"/>
                    <a:pt x="21600" y="21199"/>
                    <a:pt x="21600" y="21199"/>
                  </a:cubicBezTo>
                  <a:cubicBezTo>
                    <a:pt x="21600" y="21199"/>
                    <a:pt x="21600" y="21199"/>
                    <a:pt x="21600" y="21199"/>
                  </a:cubicBezTo>
                  <a:cubicBezTo>
                    <a:pt x="21600" y="21199"/>
                    <a:pt x="21600" y="21199"/>
                    <a:pt x="21600" y="21199"/>
                  </a:cubicBezTo>
                  <a:cubicBezTo>
                    <a:pt x="18804" y="400"/>
                    <a:pt x="18804" y="400"/>
                    <a:pt x="18804" y="400"/>
                  </a:cubicBezTo>
                  <a:cubicBezTo>
                    <a:pt x="18804" y="0"/>
                    <a:pt x="18804" y="0"/>
                    <a:pt x="18804" y="0"/>
                  </a:cubicBezTo>
                  <a:cubicBezTo>
                    <a:pt x="18804" y="0"/>
                    <a:pt x="18804" y="0"/>
                    <a:pt x="18804" y="0"/>
                  </a:cubicBezTo>
                  <a:lnTo>
                    <a:pt x="254" y="4000"/>
                  </a:lnTo>
                  <a:close/>
                </a:path>
              </a:pathLst>
            </a:custGeom>
            <a:solidFill>
              <a:srgbClr val="F1B99C"/>
            </a:solidFill>
            <a:ln w="9525" cap="flat" cmpd="sng">
              <a:noFill/>
              <a:prstDash val="solid"/>
              <a:round/>
            </a:ln>
          </p:spPr>
          <p:txBody>
            <a:bodyPr rtlCol="0" anchor="ctr"/>
            <a:lstStyle/>
            <a:p>
              <a:pPr algn="ctr"/>
            </a:p>
          </p:txBody>
        </p:sp>
        <p:sp>
          <p:nvSpPr>
            <p:cNvPr id="1195" name="曲线"/>
            <p:cNvSpPr/>
            <p:nvPr/>
          </p:nvSpPr>
          <p:spPr>
            <a:xfrm>
              <a:off x="2026724" y="2917778"/>
              <a:ext cx="440306" cy="147196"/>
            </a:xfrm>
            <a:custGeom>
              <a:avLst/>
              <a:gdLst>
                <a:gd name="T1" fmla="*/ 0 w 21600"/>
                <a:gd name="T2" fmla="*/ 0 h 21600"/>
                <a:gd name="T3" fmla="*/ 21600 w 21600"/>
                <a:gd name="T4" fmla="*/ 21600 h 21600"/>
              </a:gdLst>
              <a:ahLst/>
              <a:cxnLst/>
              <a:rect l="T1" t="T2" r="T3" b="T4"/>
              <a:pathLst>
                <a:path w="21600" h="21600">
                  <a:moveTo>
                    <a:pt x="0" y="0"/>
                  </a:moveTo>
                  <a:cubicBezTo>
                    <a:pt x="0" y="1661"/>
                    <a:pt x="0" y="1661"/>
                    <a:pt x="0" y="1661"/>
                  </a:cubicBezTo>
                  <a:cubicBezTo>
                    <a:pt x="0" y="1661"/>
                    <a:pt x="2064" y="20650"/>
                    <a:pt x="18502" y="12105"/>
                  </a:cubicBezTo>
                  <a:cubicBezTo>
                    <a:pt x="19455" y="11393"/>
                    <a:pt x="20488" y="10918"/>
                    <a:pt x="21600" y="10206"/>
                  </a:cubicBezTo>
                  <a:cubicBezTo>
                    <a:pt x="21600" y="7832"/>
                    <a:pt x="21600" y="7832"/>
                    <a:pt x="21600" y="7832"/>
                  </a:cubicBezTo>
                  <a:cubicBezTo>
                    <a:pt x="21361" y="8070"/>
                    <a:pt x="21361" y="8070"/>
                    <a:pt x="21361" y="8070"/>
                  </a:cubicBezTo>
                  <a:cubicBezTo>
                    <a:pt x="21361" y="8070"/>
                    <a:pt x="6511" y="21600"/>
                    <a:pt x="0" y="0"/>
                  </a:cubicBezTo>
                  <a:close/>
                </a:path>
              </a:pathLst>
            </a:custGeom>
            <a:solidFill>
              <a:srgbClr val="F1B99C"/>
            </a:solidFill>
            <a:ln w="9525" cap="flat" cmpd="sng">
              <a:noFill/>
              <a:prstDash val="solid"/>
              <a:round/>
            </a:ln>
          </p:spPr>
          <p:txBody>
            <a:bodyPr rtlCol="0" anchor="ctr"/>
            <a:lstStyle/>
            <a:p>
              <a:pPr algn="ctr"/>
            </a:p>
          </p:txBody>
        </p:sp>
        <p:sp>
          <p:nvSpPr>
            <p:cNvPr id="1196" name="曲线"/>
            <p:cNvSpPr/>
            <p:nvPr/>
          </p:nvSpPr>
          <p:spPr>
            <a:xfrm>
              <a:off x="1614391" y="2327776"/>
              <a:ext cx="920752" cy="1051053"/>
            </a:xfrm>
            <a:custGeom>
              <a:avLst/>
              <a:gdLst>
                <a:gd name="T1" fmla="*/ 0 w 21600"/>
                <a:gd name="T2" fmla="*/ 0 h 21600"/>
                <a:gd name="T3" fmla="*/ 21600 w 21600"/>
                <a:gd name="T4" fmla="*/ 21600 h 21600"/>
              </a:gdLst>
              <a:ahLst/>
              <a:cxnLst/>
              <a:rect l="T1" t="T2" r="T3" b="T4"/>
              <a:pathLst>
                <a:path w="21600" h="21600">
                  <a:moveTo>
                    <a:pt x="20877" y="17346"/>
                  </a:moveTo>
                  <a:cubicBezTo>
                    <a:pt x="20839" y="17346"/>
                    <a:pt x="20839" y="17379"/>
                    <a:pt x="20801" y="17379"/>
                  </a:cubicBezTo>
                  <a:cubicBezTo>
                    <a:pt x="20725" y="17080"/>
                    <a:pt x="20649" y="17047"/>
                    <a:pt x="20649" y="17047"/>
                  </a:cubicBezTo>
                  <a:cubicBezTo>
                    <a:pt x="20040" y="17180"/>
                    <a:pt x="19508" y="17246"/>
                    <a:pt x="18976" y="17346"/>
                  </a:cubicBezTo>
                  <a:cubicBezTo>
                    <a:pt x="18215" y="17446"/>
                    <a:pt x="17492" y="17512"/>
                    <a:pt x="16846" y="17579"/>
                  </a:cubicBezTo>
                  <a:cubicBezTo>
                    <a:pt x="12283" y="17844"/>
                    <a:pt x="10723" y="16482"/>
                    <a:pt x="10647" y="16415"/>
                  </a:cubicBezTo>
                  <a:cubicBezTo>
                    <a:pt x="10647" y="16415"/>
                    <a:pt x="10647" y="16415"/>
                    <a:pt x="10647" y="16415"/>
                  </a:cubicBezTo>
                  <a:cubicBezTo>
                    <a:pt x="10495" y="16216"/>
                    <a:pt x="10343" y="16017"/>
                    <a:pt x="10229" y="15817"/>
                  </a:cubicBezTo>
                  <a:cubicBezTo>
                    <a:pt x="10191" y="15751"/>
                    <a:pt x="10191" y="15718"/>
                    <a:pt x="10153" y="15684"/>
                  </a:cubicBezTo>
                  <a:cubicBezTo>
                    <a:pt x="9849" y="14987"/>
                    <a:pt x="9545" y="13956"/>
                    <a:pt x="9545" y="13059"/>
                  </a:cubicBezTo>
                  <a:cubicBezTo>
                    <a:pt x="9545" y="13026"/>
                    <a:pt x="9545" y="13026"/>
                    <a:pt x="9545" y="12993"/>
                  </a:cubicBezTo>
                  <a:cubicBezTo>
                    <a:pt x="9545" y="12926"/>
                    <a:pt x="9545" y="12860"/>
                    <a:pt x="9583" y="12793"/>
                  </a:cubicBezTo>
                  <a:cubicBezTo>
                    <a:pt x="9583" y="12660"/>
                    <a:pt x="9621" y="12494"/>
                    <a:pt x="9659" y="12361"/>
                  </a:cubicBezTo>
                  <a:cubicBezTo>
                    <a:pt x="9659" y="12129"/>
                    <a:pt x="9659" y="12129"/>
                    <a:pt x="9659" y="12129"/>
                  </a:cubicBezTo>
                  <a:cubicBezTo>
                    <a:pt x="12777" y="15153"/>
                    <a:pt x="19888" y="13259"/>
                    <a:pt x="19888" y="13259"/>
                  </a:cubicBezTo>
                  <a:cubicBezTo>
                    <a:pt x="20002" y="13225"/>
                    <a:pt x="20002" y="13225"/>
                    <a:pt x="20002" y="13225"/>
                  </a:cubicBezTo>
                  <a:cubicBezTo>
                    <a:pt x="20002" y="12793"/>
                    <a:pt x="20002" y="12793"/>
                    <a:pt x="20002" y="12793"/>
                  </a:cubicBezTo>
                  <a:cubicBezTo>
                    <a:pt x="19926" y="12827"/>
                    <a:pt x="19926" y="12827"/>
                    <a:pt x="19926" y="12827"/>
                  </a:cubicBezTo>
                  <a:cubicBezTo>
                    <a:pt x="19888" y="12793"/>
                    <a:pt x="19812" y="12793"/>
                    <a:pt x="19774" y="12760"/>
                  </a:cubicBezTo>
                  <a:cubicBezTo>
                    <a:pt x="19774" y="12760"/>
                    <a:pt x="19774" y="12760"/>
                    <a:pt x="19774" y="12760"/>
                  </a:cubicBezTo>
                  <a:cubicBezTo>
                    <a:pt x="19736" y="12760"/>
                    <a:pt x="19736" y="12760"/>
                    <a:pt x="19736" y="12760"/>
                  </a:cubicBezTo>
                  <a:cubicBezTo>
                    <a:pt x="19622" y="12727"/>
                    <a:pt x="19508" y="12694"/>
                    <a:pt x="19394" y="12660"/>
                  </a:cubicBezTo>
                  <a:cubicBezTo>
                    <a:pt x="19394" y="12660"/>
                    <a:pt x="19394" y="12660"/>
                    <a:pt x="19394" y="12660"/>
                  </a:cubicBezTo>
                  <a:cubicBezTo>
                    <a:pt x="19394" y="12660"/>
                    <a:pt x="19394" y="12660"/>
                    <a:pt x="19394" y="12660"/>
                  </a:cubicBezTo>
                  <a:cubicBezTo>
                    <a:pt x="19280" y="12627"/>
                    <a:pt x="19128" y="12594"/>
                    <a:pt x="19014" y="12528"/>
                  </a:cubicBezTo>
                  <a:cubicBezTo>
                    <a:pt x="19014" y="12528"/>
                    <a:pt x="19014" y="12528"/>
                    <a:pt x="19014" y="12528"/>
                  </a:cubicBezTo>
                  <a:cubicBezTo>
                    <a:pt x="18976" y="12528"/>
                    <a:pt x="18976" y="12528"/>
                    <a:pt x="18976" y="12528"/>
                  </a:cubicBezTo>
                  <a:cubicBezTo>
                    <a:pt x="18861" y="12494"/>
                    <a:pt x="18785" y="12461"/>
                    <a:pt x="18671" y="12428"/>
                  </a:cubicBezTo>
                  <a:cubicBezTo>
                    <a:pt x="18671" y="12428"/>
                    <a:pt x="18671" y="12428"/>
                    <a:pt x="18671" y="12428"/>
                  </a:cubicBezTo>
                  <a:cubicBezTo>
                    <a:pt x="18671" y="12395"/>
                    <a:pt x="18671" y="12395"/>
                    <a:pt x="18671" y="12395"/>
                  </a:cubicBezTo>
                  <a:cubicBezTo>
                    <a:pt x="18443" y="12328"/>
                    <a:pt x="18215" y="12228"/>
                    <a:pt x="17987" y="12129"/>
                  </a:cubicBezTo>
                  <a:cubicBezTo>
                    <a:pt x="17987" y="12129"/>
                    <a:pt x="17987" y="12129"/>
                    <a:pt x="17987" y="12129"/>
                  </a:cubicBezTo>
                  <a:cubicBezTo>
                    <a:pt x="17949" y="12096"/>
                    <a:pt x="17911" y="12062"/>
                    <a:pt x="17835" y="12062"/>
                  </a:cubicBezTo>
                  <a:cubicBezTo>
                    <a:pt x="17835" y="12029"/>
                    <a:pt x="17835" y="12029"/>
                    <a:pt x="17797" y="12029"/>
                  </a:cubicBezTo>
                  <a:cubicBezTo>
                    <a:pt x="17721" y="11996"/>
                    <a:pt x="17645" y="11963"/>
                    <a:pt x="17569" y="11896"/>
                  </a:cubicBezTo>
                  <a:cubicBezTo>
                    <a:pt x="17530" y="11896"/>
                    <a:pt x="17492" y="11863"/>
                    <a:pt x="17454" y="11830"/>
                  </a:cubicBezTo>
                  <a:cubicBezTo>
                    <a:pt x="17378" y="11796"/>
                    <a:pt x="17340" y="11796"/>
                    <a:pt x="17302" y="11763"/>
                  </a:cubicBezTo>
                  <a:cubicBezTo>
                    <a:pt x="17188" y="11697"/>
                    <a:pt x="17074" y="11630"/>
                    <a:pt x="16960" y="11564"/>
                  </a:cubicBezTo>
                  <a:cubicBezTo>
                    <a:pt x="16960" y="11564"/>
                    <a:pt x="16960" y="11564"/>
                    <a:pt x="16960" y="11564"/>
                  </a:cubicBezTo>
                  <a:cubicBezTo>
                    <a:pt x="16960" y="11564"/>
                    <a:pt x="16960" y="11564"/>
                    <a:pt x="16960" y="11564"/>
                  </a:cubicBezTo>
                  <a:cubicBezTo>
                    <a:pt x="16922" y="11531"/>
                    <a:pt x="16922" y="11531"/>
                    <a:pt x="16884" y="11497"/>
                  </a:cubicBezTo>
                  <a:cubicBezTo>
                    <a:pt x="16884" y="11497"/>
                    <a:pt x="16884" y="11497"/>
                    <a:pt x="16884" y="11497"/>
                  </a:cubicBezTo>
                  <a:cubicBezTo>
                    <a:pt x="16884" y="11497"/>
                    <a:pt x="16884" y="11497"/>
                    <a:pt x="16884" y="11497"/>
                  </a:cubicBezTo>
                  <a:cubicBezTo>
                    <a:pt x="16846" y="11464"/>
                    <a:pt x="16846" y="11464"/>
                    <a:pt x="16846" y="11464"/>
                  </a:cubicBezTo>
                  <a:cubicBezTo>
                    <a:pt x="16846" y="11464"/>
                    <a:pt x="16846" y="11464"/>
                    <a:pt x="16846" y="11464"/>
                  </a:cubicBezTo>
                  <a:cubicBezTo>
                    <a:pt x="16846" y="11464"/>
                    <a:pt x="16846" y="11464"/>
                    <a:pt x="16846" y="11464"/>
                  </a:cubicBezTo>
                  <a:cubicBezTo>
                    <a:pt x="16808" y="11431"/>
                    <a:pt x="16808" y="11431"/>
                    <a:pt x="16808" y="11398"/>
                  </a:cubicBezTo>
                  <a:cubicBezTo>
                    <a:pt x="16808" y="11398"/>
                    <a:pt x="16808" y="11398"/>
                    <a:pt x="16808" y="11398"/>
                  </a:cubicBezTo>
                  <a:cubicBezTo>
                    <a:pt x="16808" y="11398"/>
                    <a:pt x="16808" y="11398"/>
                    <a:pt x="16808" y="11398"/>
                  </a:cubicBezTo>
                  <a:cubicBezTo>
                    <a:pt x="16808" y="11398"/>
                    <a:pt x="16808" y="11364"/>
                    <a:pt x="16770" y="11364"/>
                  </a:cubicBezTo>
                  <a:cubicBezTo>
                    <a:pt x="16770" y="11364"/>
                    <a:pt x="16770" y="11364"/>
                    <a:pt x="16770" y="11364"/>
                  </a:cubicBezTo>
                  <a:cubicBezTo>
                    <a:pt x="16770" y="11364"/>
                    <a:pt x="16770" y="11364"/>
                    <a:pt x="16770" y="11364"/>
                  </a:cubicBezTo>
                  <a:cubicBezTo>
                    <a:pt x="16808" y="11364"/>
                    <a:pt x="16808" y="11364"/>
                    <a:pt x="16808" y="11364"/>
                  </a:cubicBezTo>
                  <a:cubicBezTo>
                    <a:pt x="19584" y="11032"/>
                    <a:pt x="19584" y="11032"/>
                    <a:pt x="19584" y="11032"/>
                  </a:cubicBezTo>
                  <a:cubicBezTo>
                    <a:pt x="19584" y="11032"/>
                    <a:pt x="19584" y="11032"/>
                    <a:pt x="19584" y="11032"/>
                  </a:cubicBezTo>
                  <a:cubicBezTo>
                    <a:pt x="21600" y="10833"/>
                    <a:pt x="21600" y="10833"/>
                    <a:pt x="21600" y="10833"/>
                  </a:cubicBezTo>
                  <a:cubicBezTo>
                    <a:pt x="21333" y="6347"/>
                    <a:pt x="19736" y="3588"/>
                    <a:pt x="18519" y="2060"/>
                  </a:cubicBezTo>
                  <a:cubicBezTo>
                    <a:pt x="18481" y="2060"/>
                    <a:pt x="18405" y="2060"/>
                    <a:pt x="18329" y="2060"/>
                  </a:cubicBezTo>
                  <a:cubicBezTo>
                    <a:pt x="18329" y="2060"/>
                    <a:pt x="18329" y="2060"/>
                    <a:pt x="18329" y="2060"/>
                  </a:cubicBezTo>
                  <a:cubicBezTo>
                    <a:pt x="18291" y="2060"/>
                    <a:pt x="18253" y="2060"/>
                    <a:pt x="18177" y="2060"/>
                  </a:cubicBezTo>
                  <a:cubicBezTo>
                    <a:pt x="18177" y="2060"/>
                    <a:pt x="18177" y="2060"/>
                    <a:pt x="18177" y="2060"/>
                  </a:cubicBezTo>
                  <a:cubicBezTo>
                    <a:pt x="18101" y="2060"/>
                    <a:pt x="18025" y="2060"/>
                    <a:pt x="17987" y="2060"/>
                  </a:cubicBezTo>
                  <a:cubicBezTo>
                    <a:pt x="17949" y="2060"/>
                    <a:pt x="17949" y="2060"/>
                    <a:pt x="17949" y="2060"/>
                  </a:cubicBezTo>
                  <a:cubicBezTo>
                    <a:pt x="17911" y="2060"/>
                    <a:pt x="17835" y="2060"/>
                    <a:pt x="17759" y="2060"/>
                  </a:cubicBezTo>
                  <a:cubicBezTo>
                    <a:pt x="17721" y="2060"/>
                    <a:pt x="17721" y="2060"/>
                    <a:pt x="17721" y="2060"/>
                  </a:cubicBezTo>
                  <a:cubicBezTo>
                    <a:pt x="17645" y="2060"/>
                    <a:pt x="17569" y="2060"/>
                    <a:pt x="17492" y="2060"/>
                  </a:cubicBezTo>
                  <a:cubicBezTo>
                    <a:pt x="17492" y="2093"/>
                    <a:pt x="17492" y="2093"/>
                    <a:pt x="17492" y="2093"/>
                  </a:cubicBezTo>
                  <a:cubicBezTo>
                    <a:pt x="17492" y="2093"/>
                    <a:pt x="17492" y="2093"/>
                    <a:pt x="17492" y="2093"/>
                  </a:cubicBezTo>
                  <a:cubicBezTo>
                    <a:pt x="17454" y="2093"/>
                    <a:pt x="17454" y="2093"/>
                    <a:pt x="17416" y="2093"/>
                  </a:cubicBezTo>
                  <a:cubicBezTo>
                    <a:pt x="17416" y="2093"/>
                    <a:pt x="17416" y="2093"/>
                    <a:pt x="17416" y="2093"/>
                  </a:cubicBezTo>
                  <a:cubicBezTo>
                    <a:pt x="17416" y="2093"/>
                    <a:pt x="17416" y="2093"/>
                    <a:pt x="17416" y="2093"/>
                  </a:cubicBezTo>
                  <a:cubicBezTo>
                    <a:pt x="17378" y="2093"/>
                    <a:pt x="17378" y="2093"/>
                    <a:pt x="17378" y="2093"/>
                  </a:cubicBezTo>
                  <a:cubicBezTo>
                    <a:pt x="17378" y="2093"/>
                    <a:pt x="17378" y="2093"/>
                    <a:pt x="17340" y="2093"/>
                  </a:cubicBezTo>
                  <a:cubicBezTo>
                    <a:pt x="17340" y="2093"/>
                    <a:pt x="17302" y="2093"/>
                    <a:pt x="17264" y="2093"/>
                  </a:cubicBezTo>
                  <a:cubicBezTo>
                    <a:pt x="17264" y="2093"/>
                    <a:pt x="17264" y="2093"/>
                    <a:pt x="17264" y="2093"/>
                  </a:cubicBezTo>
                  <a:cubicBezTo>
                    <a:pt x="17264" y="2126"/>
                    <a:pt x="17226" y="2126"/>
                    <a:pt x="17226" y="2126"/>
                  </a:cubicBezTo>
                  <a:cubicBezTo>
                    <a:pt x="17226" y="2126"/>
                    <a:pt x="17226" y="2126"/>
                    <a:pt x="17226" y="2126"/>
                  </a:cubicBezTo>
                  <a:cubicBezTo>
                    <a:pt x="17188" y="2126"/>
                    <a:pt x="17150" y="2126"/>
                    <a:pt x="17150" y="2126"/>
                  </a:cubicBezTo>
                  <a:cubicBezTo>
                    <a:pt x="17150" y="2126"/>
                    <a:pt x="17150" y="2126"/>
                    <a:pt x="17150" y="2126"/>
                  </a:cubicBezTo>
                  <a:cubicBezTo>
                    <a:pt x="17112" y="2126"/>
                    <a:pt x="17036" y="2126"/>
                    <a:pt x="16998" y="2159"/>
                  </a:cubicBezTo>
                  <a:cubicBezTo>
                    <a:pt x="16998" y="2159"/>
                    <a:pt x="16998" y="2159"/>
                    <a:pt x="16998" y="2159"/>
                  </a:cubicBezTo>
                  <a:cubicBezTo>
                    <a:pt x="16960" y="2159"/>
                    <a:pt x="16884" y="2159"/>
                    <a:pt x="16846" y="2159"/>
                  </a:cubicBezTo>
                  <a:cubicBezTo>
                    <a:pt x="16808" y="2159"/>
                    <a:pt x="16808" y="2159"/>
                    <a:pt x="16808" y="2159"/>
                  </a:cubicBezTo>
                  <a:cubicBezTo>
                    <a:pt x="16770" y="2193"/>
                    <a:pt x="16732" y="2193"/>
                    <a:pt x="16694" y="2193"/>
                  </a:cubicBezTo>
                  <a:cubicBezTo>
                    <a:pt x="16656" y="2193"/>
                    <a:pt x="16656" y="2193"/>
                    <a:pt x="16656" y="2193"/>
                  </a:cubicBezTo>
                  <a:cubicBezTo>
                    <a:pt x="16580" y="2193"/>
                    <a:pt x="16542" y="2226"/>
                    <a:pt x="16504" y="2226"/>
                  </a:cubicBezTo>
                  <a:cubicBezTo>
                    <a:pt x="16466" y="2226"/>
                    <a:pt x="16466" y="2226"/>
                    <a:pt x="16466" y="2226"/>
                  </a:cubicBezTo>
                  <a:cubicBezTo>
                    <a:pt x="16428" y="2226"/>
                    <a:pt x="16352" y="2259"/>
                    <a:pt x="16314" y="2259"/>
                  </a:cubicBezTo>
                  <a:cubicBezTo>
                    <a:pt x="16276" y="2259"/>
                    <a:pt x="16276" y="2259"/>
                    <a:pt x="16238" y="2259"/>
                  </a:cubicBezTo>
                  <a:cubicBezTo>
                    <a:pt x="16200" y="2259"/>
                    <a:pt x="16123" y="2292"/>
                    <a:pt x="16047" y="2292"/>
                  </a:cubicBezTo>
                  <a:cubicBezTo>
                    <a:pt x="16047" y="2292"/>
                    <a:pt x="16047" y="2292"/>
                    <a:pt x="16047" y="2292"/>
                  </a:cubicBezTo>
                  <a:cubicBezTo>
                    <a:pt x="15895" y="2326"/>
                    <a:pt x="15743" y="2359"/>
                    <a:pt x="15591" y="2359"/>
                  </a:cubicBezTo>
                  <a:cubicBezTo>
                    <a:pt x="15553" y="2392"/>
                    <a:pt x="15553" y="2392"/>
                    <a:pt x="15553" y="2392"/>
                  </a:cubicBezTo>
                  <a:cubicBezTo>
                    <a:pt x="15477" y="2392"/>
                    <a:pt x="15439" y="2392"/>
                    <a:pt x="15363" y="2425"/>
                  </a:cubicBezTo>
                  <a:cubicBezTo>
                    <a:pt x="15325" y="2425"/>
                    <a:pt x="15325" y="2425"/>
                    <a:pt x="15287" y="2425"/>
                  </a:cubicBezTo>
                  <a:cubicBezTo>
                    <a:pt x="15211" y="2425"/>
                    <a:pt x="15135" y="2459"/>
                    <a:pt x="15059" y="2459"/>
                  </a:cubicBezTo>
                  <a:cubicBezTo>
                    <a:pt x="15059" y="2459"/>
                    <a:pt x="15059" y="2459"/>
                    <a:pt x="15059" y="2459"/>
                  </a:cubicBezTo>
                  <a:cubicBezTo>
                    <a:pt x="14983" y="2492"/>
                    <a:pt x="14907" y="2492"/>
                    <a:pt x="14830" y="2492"/>
                  </a:cubicBezTo>
                  <a:cubicBezTo>
                    <a:pt x="14792" y="2525"/>
                    <a:pt x="14792" y="2525"/>
                    <a:pt x="14792" y="2525"/>
                  </a:cubicBezTo>
                  <a:cubicBezTo>
                    <a:pt x="14716" y="2525"/>
                    <a:pt x="14640" y="2525"/>
                    <a:pt x="14564" y="2558"/>
                  </a:cubicBezTo>
                  <a:cubicBezTo>
                    <a:pt x="14526" y="2558"/>
                    <a:pt x="14526" y="2558"/>
                    <a:pt x="14526" y="2558"/>
                  </a:cubicBezTo>
                  <a:cubicBezTo>
                    <a:pt x="14412" y="2558"/>
                    <a:pt x="14336" y="2591"/>
                    <a:pt x="14260" y="2591"/>
                  </a:cubicBezTo>
                  <a:cubicBezTo>
                    <a:pt x="14260" y="2591"/>
                    <a:pt x="14222" y="2625"/>
                    <a:pt x="14222" y="2625"/>
                  </a:cubicBezTo>
                  <a:cubicBezTo>
                    <a:pt x="14146" y="2625"/>
                    <a:pt x="14070" y="2658"/>
                    <a:pt x="13994" y="2658"/>
                  </a:cubicBezTo>
                  <a:cubicBezTo>
                    <a:pt x="13956" y="2658"/>
                    <a:pt x="13956" y="2658"/>
                    <a:pt x="13956" y="2658"/>
                  </a:cubicBezTo>
                  <a:cubicBezTo>
                    <a:pt x="13880" y="2691"/>
                    <a:pt x="13804" y="2691"/>
                    <a:pt x="13728" y="2724"/>
                  </a:cubicBezTo>
                  <a:cubicBezTo>
                    <a:pt x="13690" y="2724"/>
                    <a:pt x="13690" y="2724"/>
                    <a:pt x="13690" y="2724"/>
                  </a:cubicBezTo>
                  <a:cubicBezTo>
                    <a:pt x="13614" y="2724"/>
                    <a:pt x="13538" y="2758"/>
                    <a:pt x="13423" y="2758"/>
                  </a:cubicBezTo>
                  <a:cubicBezTo>
                    <a:pt x="13423" y="2758"/>
                    <a:pt x="13423" y="2758"/>
                    <a:pt x="13385" y="2758"/>
                  </a:cubicBezTo>
                  <a:cubicBezTo>
                    <a:pt x="13309" y="2791"/>
                    <a:pt x="13233" y="2791"/>
                    <a:pt x="13157" y="2824"/>
                  </a:cubicBezTo>
                  <a:cubicBezTo>
                    <a:pt x="13119" y="2824"/>
                    <a:pt x="13119" y="2824"/>
                    <a:pt x="13119" y="2824"/>
                  </a:cubicBezTo>
                  <a:cubicBezTo>
                    <a:pt x="13043" y="2857"/>
                    <a:pt x="12967" y="2857"/>
                    <a:pt x="12891" y="2891"/>
                  </a:cubicBezTo>
                  <a:cubicBezTo>
                    <a:pt x="12853" y="2891"/>
                    <a:pt x="12853" y="2891"/>
                    <a:pt x="12853" y="2891"/>
                  </a:cubicBezTo>
                  <a:cubicBezTo>
                    <a:pt x="12777" y="2891"/>
                    <a:pt x="12701" y="2924"/>
                    <a:pt x="12625" y="2924"/>
                  </a:cubicBezTo>
                  <a:cubicBezTo>
                    <a:pt x="12587" y="2924"/>
                    <a:pt x="12587" y="2957"/>
                    <a:pt x="12587" y="2957"/>
                  </a:cubicBezTo>
                  <a:cubicBezTo>
                    <a:pt x="12511" y="2957"/>
                    <a:pt x="12435" y="2990"/>
                    <a:pt x="12359" y="2990"/>
                  </a:cubicBezTo>
                  <a:cubicBezTo>
                    <a:pt x="12321" y="2990"/>
                    <a:pt x="12321" y="2990"/>
                    <a:pt x="12283" y="2990"/>
                  </a:cubicBezTo>
                  <a:cubicBezTo>
                    <a:pt x="12207" y="3023"/>
                    <a:pt x="12130" y="3057"/>
                    <a:pt x="12054" y="3057"/>
                  </a:cubicBezTo>
                  <a:cubicBezTo>
                    <a:pt x="12054" y="3057"/>
                    <a:pt x="12054" y="3057"/>
                    <a:pt x="12054" y="3057"/>
                  </a:cubicBezTo>
                  <a:cubicBezTo>
                    <a:pt x="11978" y="3090"/>
                    <a:pt x="11902" y="3090"/>
                    <a:pt x="11826" y="3123"/>
                  </a:cubicBezTo>
                  <a:cubicBezTo>
                    <a:pt x="11826" y="3123"/>
                    <a:pt x="11826" y="3123"/>
                    <a:pt x="11826" y="3123"/>
                  </a:cubicBezTo>
                  <a:cubicBezTo>
                    <a:pt x="11750" y="3156"/>
                    <a:pt x="11674" y="3156"/>
                    <a:pt x="11598" y="3190"/>
                  </a:cubicBezTo>
                  <a:cubicBezTo>
                    <a:pt x="11598" y="3190"/>
                    <a:pt x="11560" y="3190"/>
                    <a:pt x="11560" y="3190"/>
                  </a:cubicBezTo>
                  <a:cubicBezTo>
                    <a:pt x="11484" y="3190"/>
                    <a:pt x="11446" y="3223"/>
                    <a:pt x="11370" y="3256"/>
                  </a:cubicBezTo>
                  <a:cubicBezTo>
                    <a:pt x="11332" y="3256"/>
                    <a:pt x="11332" y="3256"/>
                    <a:pt x="11332" y="3256"/>
                  </a:cubicBezTo>
                  <a:cubicBezTo>
                    <a:pt x="11256" y="3256"/>
                    <a:pt x="11218" y="3289"/>
                    <a:pt x="11142" y="3323"/>
                  </a:cubicBezTo>
                  <a:cubicBezTo>
                    <a:pt x="11142" y="3323"/>
                    <a:pt x="11142" y="3323"/>
                    <a:pt x="11142" y="3323"/>
                  </a:cubicBezTo>
                  <a:cubicBezTo>
                    <a:pt x="11066" y="3323"/>
                    <a:pt x="11028" y="3356"/>
                    <a:pt x="10952" y="3356"/>
                  </a:cubicBezTo>
                  <a:cubicBezTo>
                    <a:pt x="10914" y="3389"/>
                    <a:pt x="10914" y="3389"/>
                    <a:pt x="10914" y="3389"/>
                  </a:cubicBezTo>
                  <a:cubicBezTo>
                    <a:pt x="10876" y="3389"/>
                    <a:pt x="10800" y="3422"/>
                    <a:pt x="10761" y="3422"/>
                  </a:cubicBezTo>
                  <a:cubicBezTo>
                    <a:pt x="10723" y="3455"/>
                    <a:pt x="10723" y="3455"/>
                    <a:pt x="10723" y="3455"/>
                  </a:cubicBezTo>
                  <a:cubicBezTo>
                    <a:pt x="10685" y="3455"/>
                    <a:pt x="10647" y="3489"/>
                    <a:pt x="10571" y="3489"/>
                  </a:cubicBezTo>
                  <a:cubicBezTo>
                    <a:pt x="10571" y="3489"/>
                    <a:pt x="10571" y="3489"/>
                    <a:pt x="10571" y="3489"/>
                  </a:cubicBezTo>
                  <a:cubicBezTo>
                    <a:pt x="10533" y="3522"/>
                    <a:pt x="10495" y="3522"/>
                    <a:pt x="10457" y="3555"/>
                  </a:cubicBezTo>
                  <a:cubicBezTo>
                    <a:pt x="10419" y="3555"/>
                    <a:pt x="10419" y="3555"/>
                    <a:pt x="10419" y="3555"/>
                  </a:cubicBezTo>
                  <a:cubicBezTo>
                    <a:pt x="10381" y="3588"/>
                    <a:pt x="10343" y="3588"/>
                    <a:pt x="10305" y="3622"/>
                  </a:cubicBezTo>
                  <a:cubicBezTo>
                    <a:pt x="10305" y="3622"/>
                    <a:pt x="10305" y="3622"/>
                    <a:pt x="10305" y="3622"/>
                  </a:cubicBezTo>
                  <a:cubicBezTo>
                    <a:pt x="10267" y="3655"/>
                    <a:pt x="10229" y="3655"/>
                    <a:pt x="10191" y="3688"/>
                  </a:cubicBezTo>
                  <a:cubicBezTo>
                    <a:pt x="10191" y="3688"/>
                    <a:pt x="10191" y="3688"/>
                    <a:pt x="10191" y="3688"/>
                  </a:cubicBezTo>
                  <a:cubicBezTo>
                    <a:pt x="10153" y="3721"/>
                    <a:pt x="10115" y="3721"/>
                    <a:pt x="10115" y="3755"/>
                  </a:cubicBezTo>
                  <a:cubicBezTo>
                    <a:pt x="10115" y="3755"/>
                    <a:pt x="7719" y="0"/>
                    <a:pt x="2509" y="2724"/>
                  </a:cubicBezTo>
                  <a:cubicBezTo>
                    <a:pt x="2509" y="2724"/>
                    <a:pt x="5476" y="4552"/>
                    <a:pt x="5552" y="6280"/>
                  </a:cubicBezTo>
                  <a:cubicBezTo>
                    <a:pt x="5552" y="6280"/>
                    <a:pt x="5057" y="8340"/>
                    <a:pt x="4335" y="10899"/>
                  </a:cubicBezTo>
                  <a:cubicBezTo>
                    <a:pt x="4297" y="10866"/>
                    <a:pt x="4259" y="10799"/>
                    <a:pt x="4221" y="10733"/>
                  </a:cubicBezTo>
                  <a:cubicBezTo>
                    <a:pt x="4221" y="10733"/>
                    <a:pt x="4183" y="10700"/>
                    <a:pt x="4183" y="10667"/>
                  </a:cubicBezTo>
                  <a:cubicBezTo>
                    <a:pt x="4145" y="10633"/>
                    <a:pt x="4107" y="10600"/>
                    <a:pt x="4107" y="10567"/>
                  </a:cubicBezTo>
                  <a:cubicBezTo>
                    <a:pt x="4069" y="10567"/>
                    <a:pt x="4069" y="10534"/>
                    <a:pt x="4030" y="10500"/>
                  </a:cubicBezTo>
                  <a:cubicBezTo>
                    <a:pt x="4030" y="10467"/>
                    <a:pt x="3992" y="10467"/>
                    <a:pt x="3954" y="10434"/>
                  </a:cubicBezTo>
                  <a:cubicBezTo>
                    <a:pt x="3954" y="10401"/>
                    <a:pt x="3916" y="10368"/>
                    <a:pt x="3878" y="10334"/>
                  </a:cubicBezTo>
                  <a:cubicBezTo>
                    <a:pt x="3878" y="10334"/>
                    <a:pt x="3840" y="10301"/>
                    <a:pt x="3840" y="10301"/>
                  </a:cubicBezTo>
                  <a:cubicBezTo>
                    <a:pt x="3802" y="10268"/>
                    <a:pt x="3764" y="10235"/>
                    <a:pt x="3764" y="10201"/>
                  </a:cubicBezTo>
                  <a:cubicBezTo>
                    <a:pt x="3726" y="10201"/>
                    <a:pt x="3726" y="10168"/>
                    <a:pt x="3688" y="10168"/>
                  </a:cubicBezTo>
                  <a:cubicBezTo>
                    <a:pt x="3650" y="10135"/>
                    <a:pt x="3612" y="10102"/>
                    <a:pt x="3612" y="10068"/>
                  </a:cubicBezTo>
                  <a:cubicBezTo>
                    <a:pt x="3574" y="10068"/>
                    <a:pt x="3574" y="10035"/>
                    <a:pt x="3536" y="10035"/>
                  </a:cubicBezTo>
                  <a:cubicBezTo>
                    <a:pt x="3498" y="10002"/>
                    <a:pt x="3498" y="9969"/>
                    <a:pt x="3460" y="9969"/>
                  </a:cubicBezTo>
                  <a:cubicBezTo>
                    <a:pt x="3422" y="9935"/>
                    <a:pt x="3422" y="9935"/>
                    <a:pt x="3384" y="9935"/>
                  </a:cubicBezTo>
                  <a:cubicBezTo>
                    <a:pt x="3346" y="9902"/>
                    <a:pt x="3346" y="9869"/>
                    <a:pt x="3308" y="9869"/>
                  </a:cubicBezTo>
                  <a:cubicBezTo>
                    <a:pt x="3232" y="9836"/>
                    <a:pt x="3232" y="9836"/>
                    <a:pt x="3232" y="9836"/>
                  </a:cubicBezTo>
                  <a:cubicBezTo>
                    <a:pt x="3194" y="9803"/>
                    <a:pt x="3156" y="9803"/>
                    <a:pt x="3118" y="9769"/>
                  </a:cubicBezTo>
                  <a:cubicBezTo>
                    <a:pt x="3080" y="9736"/>
                    <a:pt x="3080" y="9736"/>
                    <a:pt x="3080" y="9736"/>
                  </a:cubicBezTo>
                  <a:cubicBezTo>
                    <a:pt x="3042" y="9736"/>
                    <a:pt x="3004" y="9703"/>
                    <a:pt x="2966" y="9703"/>
                  </a:cubicBezTo>
                  <a:cubicBezTo>
                    <a:pt x="2928" y="9670"/>
                    <a:pt x="2928" y="9670"/>
                    <a:pt x="2928" y="9670"/>
                  </a:cubicBezTo>
                  <a:cubicBezTo>
                    <a:pt x="2890" y="9670"/>
                    <a:pt x="2852" y="9636"/>
                    <a:pt x="2814" y="9636"/>
                  </a:cubicBezTo>
                  <a:cubicBezTo>
                    <a:pt x="2776" y="9603"/>
                    <a:pt x="2776" y="9603"/>
                    <a:pt x="2776" y="9603"/>
                  </a:cubicBezTo>
                  <a:cubicBezTo>
                    <a:pt x="2738" y="9603"/>
                    <a:pt x="2699" y="9603"/>
                    <a:pt x="2623" y="9570"/>
                  </a:cubicBezTo>
                  <a:cubicBezTo>
                    <a:pt x="2623" y="9570"/>
                    <a:pt x="2623" y="9570"/>
                    <a:pt x="2623" y="9570"/>
                  </a:cubicBezTo>
                  <a:cubicBezTo>
                    <a:pt x="2585" y="9570"/>
                    <a:pt x="2509" y="9570"/>
                    <a:pt x="2471" y="9537"/>
                  </a:cubicBezTo>
                  <a:cubicBezTo>
                    <a:pt x="2471" y="9537"/>
                    <a:pt x="2471" y="9537"/>
                    <a:pt x="2471" y="9537"/>
                  </a:cubicBezTo>
                  <a:cubicBezTo>
                    <a:pt x="2471" y="9537"/>
                    <a:pt x="2471" y="9537"/>
                    <a:pt x="2471" y="9537"/>
                  </a:cubicBezTo>
                  <a:cubicBezTo>
                    <a:pt x="2395" y="9537"/>
                    <a:pt x="2357" y="9537"/>
                    <a:pt x="2319" y="9537"/>
                  </a:cubicBezTo>
                  <a:cubicBezTo>
                    <a:pt x="2319" y="9537"/>
                    <a:pt x="2319" y="9537"/>
                    <a:pt x="2319" y="9537"/>
                  </a:cubicBezTo>
                  <a:cubicBezTo>
                    <a:pt x="2281" y="9537"/>
                    <a:pt x="2281" y="9537"/>
                    <a:pt x="2281" y="9537"/>
                  </a:cubicBezTo>
                  <a:cubicBezTo>
                    <a:pt x="2243" y="9537"/>
                    <a:pt x="2205" y="9537"/>
                    <a:pt x="2167" y="9537"/>
                  </a:cubicBezTo>
                  <a:cubicBezTo>
                    <a:pt x="2129" y="9537"/>
                    <a:pt x="2129" y="9537"/>
                    <a:pt x="2129" y="9537"/>
                  </a:cubicBezTo>
                  <a:cubicBezTo>
                    <a:pt x="2129" y="9537"/>
                    <a:pt x="2129" y="9537"/>
                    <a:pt x="2129" y="9537"/>
                  </a:cubicBezTo>
                  <a:cubicBezTo>
                    <a:pt x="2091" y="9537"/>
                    <a:pt x="2015" y="9537"/>
                    <a:pt x="1977" y="9537"/>
                  </a:cubicBezTo>
                  <a:cubicBezTo>
                    <a:pt x="1939" y="9537"/>
                    <a:pt x="1901" y="9537"/>
                    <a:pt x="1825" y="9570"/>
                  </a:cubicBezTo>
                  <a:cubicBezTo>
                    <a:pt x="646" y="9803"/>
                    <a:pt x="0" y="11298"/>
                    <a:pt x="418" y="12893"/>
                  </a:cubicBezTo>
                  <a:cubicBezTo>
                    <a:pt x="456" y="12993"/>
                    <a:pt x="494" y="13092"/>
                    <a:pt x="494" y="13159"/>
                  </a:cubicBezTo>
                  <a:cubicBezTo>
                    <a:pt x="532" y="13192"/>
                    <a:pt x="532" y="13225"/>
                    <a:pt x="532" y="13225"/>
                  </a:cubicBezTo>
                  <a:cubicBezTo>
                    <a:pt x="570" y="13292"/>
                    <a:pt x="570" y="13358"/>
                    <a:pt x="608" y="13392"/>
                  </a:cubicBezTo>
                  <a:cubicBezTo>
                    <a:pt x="608" y="13425"/>
                    <a:pt x="608" y="13458"/>
                    <a:pt x="646" y="13491"/>
                  </a:cubicBezTo>
                  <a:cubicBezTo>
                    <a:pt x="646" y="13524"/>
                    <a:pt x="684" y="13591"/>
                    <a:pt x="684" y="13624"/>
                  </a:cubicBezTo>
                  <a:cubicBezTo>
                    <a:pt x="722" y="13657"/>
                    <a:pt x="722" y="13691"/>
                    <a:pt x="760" y="13724"/>
                  </a:cubicBezTo>
                  <a:cubicBezTo>
                    <a:pt x="760" y="13757"/>
                    <a:pt x="798" y="13823"/>
                    <a:pt x="798" y="13857"/>
                  </a:cubicBezTo>
                  <a:cubicBezTo>
                    <a:pt x="836" y="13890"/>
                    <a:pt x="836" y="13923"/>
                    <a:pt x="874" y="13923"/>
                  </a:cubicBezTo>
                  <a:cubicBezTo>
                    <a:pt x="874" y="13990"/>
                    <a:pt x="912" y="14023"/>
                    <a:pt x="950" y="14056"/>
                  </a:cubicBezTo>
                  <a:cubicBezTo>
                    <a:pt x="950" y="14089"/>
                    <a:pt x="988" y="14123"/>
                    <a:pt x="988" y="14123"/>
                  </a:cubicBezTo>
                  <a:cubicBezTo>
                    <a:pt x="1026" y="14189"/>
                    <a:pt x="1064" y="14222"/>
                    <a:pt x="1102" y="14289"/>
                  </a:cubicBezTo>
                  <a:cubicBezTo>
                    <a:pt x="1102" y="14289"/>
                    <a:pt x="1140" y="14322"/>
                    <a:pt x="1140" y="14322"/>
                  </a:cubicBezTo>
                  <a:cubicBezTo>
                    <a:pt x="1178" y="14388"/>
                    <a:pt x="1254" y="14455"/>
                    <a:pt x="1292" y="14521"/>
                  </a:cubicBezTo>
                  <a:cubicBezTo>
                    <a:pt x="1292" y="14521"/>
                    <a:pt x="1292" y="14521"/>
                    <a:pt x="1292" y="14521"/>
                  </a:cubicBezTo>
                  <a:cubicBezTo>
                    <a:pt x="1330" y="14555"/>
                    <a:pt x="1369" y="14621"/>
                    <a:pt x="1445" y="14654"/>
                  </a:cubicBezTo>
                  <a:cubicBezTo>
                    <a:pt x="1483" y="14688"/>
                    <a:pt x="1521" y="14721"/>
                    <a:pt x="1559" y="14787"/>
                  </a:cubicBezTo>
                  <a:cubicBezTo>
                    <a:pt x="1749" y="14953"/>
                    <a:pt x="1977" y="15086"/>
                    <a:pt x="2167" y="15186"/>
                  </a:cubicBezTo>
                  <a:cubicBezTo>
                    <a:pt x="2205" y="15186"/>
                    <a:pt x="2205" y="15219"/>
                    <a:pt x="2243" y="15219"/>
                  </a:cubicBezTo>
                  <a:cubicBezTo>
                    <a:pt x="2243" y="15219"/>
                    <a:pt x="2243" y="15219"/>
                    <a:pt x="2243" y="15219"/>
                  </a:cubicBezTo>
                  <a:cubicBezTo>
                    <a:pt x="2281" y="15219"/>
                    <a:pt x="2319" y="15252"/>
                    <a:pt x="2357" y="15252"/>
                  </a:cubicBezTo>
                  <a:cubicBezTo>
                    <a:pt x="2395" y="15286"/>
                    <a:pt x="2395" y="15286"/>
                    <a:pt x="2433" y="15286"/>
                  </a:cubicBezTo>
                  <a:cubicBezTo>
                    <a:pt x="2433" y="15286"/>
                    <a:pt x="2433" y="15286"/>
                    <a:pt x="2433" y="15286"/>
                  </a:cubicBezTo>
                  <a:cubicBezTo>
                    <a:pt x="2471" y="15319"/>
                    <a:pt x="2509" y="15319"/>
                    <a:pt x="2547" y="15319"/>
                  </a:cubicBezTo>
                  <a:cubicBezTo>
                    <a:pt x="2585" y="15319"/>
                    <a:pt x="2623" y="15352"/>
                    <a:pt x="2661" y="15352"/>
                  </a:cubicBezTo>
                  <a:cubicBezTo>
                    <a:pt x="2699" y="15352"/>
                    <a:pt x="2699" y="15352"/>
                    <a:pt x="2738" y="15352"/>
                  </a:cubicBezTo>
                  <a:cubicBezTo>
                    <a:pt x="2814" y="15385"/>
                    <a:pt x="2852" y="15385"/>
                    <a:pt x="2928" y="15385"/>
                  </a:cubicBezTo>
                  <a:cubicBezTo>
                    <a:pt x="2243" y="17346"/>
                    <a:pt x="1521" y="19074"/>
                    <a:pt x="874" y="19971"/>
                  </a:cubicBezTo>
                  <a:cubicBezTo>
                    <a:pt x="1254" y="20104"/>
                    <a:pt x="1635" y="20171"/>
                    <a:pt x="2015" y="20270"/>
                  </a:cubicBezTo>
                  <a:cubicBezTo>
                    <a:pt x="7871" y="21600"/>
                    <a:pt x="13880" y="21035"/>
                    <a:pt x="19622" y="19539"/>
                  </a:cubicBezTo>
                  <a:cubicBezTo>
                    <a:pt x="20649" y="19041"/>
                    <a:pt x="21143" y="18642"/>
                    <a:pt x="21143" y="18642"/>
                  </a:cubicBezTo>
                  <a:cubicBezTo>
                    <a:pt x="21105" y="18476"/>
                    <a:pt x="21067" y="18343"/>
                    <a:pt x="21029" y="18210"/>
                  </a:cubicBezTo>
                  <a:cubicBezTo>
                    <a:pt x="20877" y="17346"/>
                    <a:pt x="20877" y="17346"/>
                    <a:pt x="20877" y="17346"/>
                  </a:cubicBezTo>
                </a:path>
              </a:pathLst>
            </a:custGeom>
            <a:solidFill>
              <a:srgbClr val="F3CDB4"/>
            </a:solidFill>
            <a:ln w="9525" cap="flat" cmpd="sng">
              <a:noFill/>
              <a:prstDash val="solid"/>
              <a:round/>
            </a:ln>
          </p:spPr>
          <p:txBody>
            <a:bodyPr rtlCol="0" anchor="ctr"/>
            <a:lstStyle/>
            <a:p>
              <a:pPr algn="ctr"/>
            </a:p>
          </p:txBody>
        </p:sp>
        <p:sp>
          <p:nvSpPr>
            <p:cNvPr id="1197" name="曲线"/>
            <p:cNvSpPr/>
            <p:nvPr/>
          </p:nvSpPr>
          <p:spPr>
            <a:xfrm>
              <a:off x="2330802" y="2864252"/>
              <a:ext cx="136227" cy="85155"/>
            </a:xfrm>
            <a:custGeom>
              <a:avLst/>
              <a:gdLst>
                <a:gd name="T1" fmla="*/ 0 w 21600"/>
                <a:gd name="T2" fmla="*/ 0 h 21600"/>
                <a:gd name="T3" fmla="*/ 21600 w 21600"/>
                <a:gd name="T4" fmla="*/ 21600 h 21600"/>
              </a:gdLst>
              <a:ahLst/>
              <a:cxnLst/>
              <a:rect l="T1" t="T2" r="T3" b="T4"/>
              <a:pathLst>
                <a:path w="21600" h="21600">
                  <a:moveTo>
                    <a:pt x="0" y="4483"/>
                  </a:moveTo>
                  <a:cubicBezTo>
                    <a:pt x="0" y="4890"/>
                    <a:pt x="0" y="4890"/>
                    <a:pt x="0" y="4890"/>
                  </a:cubicBezTo>
                  <a:cubicBezTo>
                    <a:pt x="257" y="5298"/>
                    <a:pt x="257" y="5298"/>
                    <a:pt x="257" y="5298"/>
                  </a:cubicBezTo>
                  <a:cubicBezTo>
                    <a:pt x="257" y="5298"/>
                    <a:pt x="257" y="5298"/>
                    <a:pt x="257" y="5298"/>
                  </a:cubicBezTo>
                  <a:cubicBezTo>
                    <a:pt x="514" y="5705"/>
                    <a:pt x="514" y="5705"/>
                    <a:pt x="514" y="5705"/>
                  </a:cubicBezTo>
                  <a:cubicBezTo>
                    <a:pt x="771" y="6113"/>
                    <a:pt x="771" y="6113"/>
                    <a:pt x="1028" y="6520"/>
                  </a:cubicBezTo>
                  <a:cubicBezTo>
                    <a:pt x="1800" y="7335"/>
                    <a:pt x="2571" y="8150"/>
                    <a:pt x="3342" y="8966"/>
                  </a:cubicBezTo>
                  <a:cubicBezTo>
                    <a:pt x="3600" y="9373"/>
                    <a:pt x="3857" y="9373"/>
                    <a:pt x="4371" y="9781"/>
                  </a:cubicBezTo>
                  <a:cubicBezTo>
                    <a:pt x="4628" y="10188"/>
                    <a:pt x="5142" y="10596"/>
                    <a:pt x="5657" y="11003"/>
                  </a:cubicBezTo>
                  <a:cubicBezTo>
                    <a:pt x="6171" y="11818"/>
                    <a:pt x="6685" y="12226"/>
                    <a:pt x="6942" y="12633"/>
                  </a:cubicBezTo>
                  <a:cubicBezTo>
                    <a:pt x="7457" y="12633"/>
                    <a:pt x="7714" y="13041"/>
                    <a:pt x="7971" y="13449"/>
                  </a:cubicBezTo>
                  <a:cubicBezTo>
                    <a:pt x="8485" y="13856"/>
                    <a:pt x="8999" y="14264"/>
                    <a:pt x="9771" y="14671"/>
                  </a:cubicBezTo>
                  <a:cubicBezTo>
                    <a:pt x="9771" y="15079"/>
                    <a:pt x="10028" y="15079"/>
                    <a:pt x="10285" y="15079"/>
                  </a:cubicBezTo>
                  <a:cubicBezTo>
                    <a:pt x="10800" y="15894"/>
                    <a:pt x="11571" y="16301"/>
                    <a:pt x="12342" y="16709"/>
                  </a:cubicBezTo>
                  <a:cubicBezTo>
                    <a:pt x="12342" y="16709"/>
                    <a:pt x="12600" y="16709"/>
                    <a:pt x="12600" y="17116"/>
                  </a:cubicBezTo>
                  <a:cubicBezTo>
                    <a:pt x="13371" y="17524"/>
                    <a:pt x="14142" y="17932"/>
                    <a:pt x="14914" y="18339"/>
                  </a:cubicBezTo>
                  <a:cubicBezTo>
                    <a:pt x="14914" y="18339"/>
                    <a:pt x="14914" y="18339"/>
                    <a:pt x="14914" y="18339"/>
                  </a:cubicBezTo>
                  <a:cubicBezTo>
                    <a:pt x="15685" y="19154"/>
                    <a:pt x="16714" y="19562"/>
                    <a:pt x="17485" y="19969"/>
                  </a:cubicBezTo>
                  <a:cubicBezTo>
                    <a:pt x="17485" y="19969"/>
                    <a:pt x="17485" y="19969"/>
                    <a:pt x="17485" y="19969"/>
                  </a:cubicBezTo>
                  <a:cubicBezTo>
                    <a:pt x="18257" y="20377"/>
                    <a:pt x="19028" y="20784"/>
                    <a:pt x="20057" y="21192"/>
                  </a:cubicBezTo>
                  <a:cubicBezTo>
                    <a:pt x="20057" y="21192"/>
                    <a:pt x="20057" y="21192"/>
                    <a:pt x="20057" y="21192"/>
                  </a:cubicBezTo>
                  <a:cubicBezTo>
                    <a:pt x="21600" y="21600"/>
                    <a:pt x="21600" y="21600"/>
                    <a:pt x="21600" y="21600"/>
                  </a:cubicBezTo>
                  <a:cubicBezTo>
                    <a:pt x="18771" y="407"/>
                    <a:pt x="18771" y="407"/>
                    <a:pt x="18771" y="407"/>
                  </a:cubicBezTo>
                  <a:cubicBezTo>
                    <a:pt x="18771" y="0"/>
                    <a:pt x="18771" y="0"/>
                    <a:pt x="18771" y="0"/>
                  </a:cubicBezTo>
                  <a:cubicBezTo>
                    <a:pt x="0" y="4075"/>
                    <a:pt x="0" y="4075"/>
                    <a:pt x="0" y="4075"/>
                  </a:cubicBezTo>
                  <a:cubicBezTo>
                    <a:pt x="0" y="4075"/>
                    <a:pt x="0" y="4483"/>
                    <a:pt x="0" y="4483"/>
                  </a:cubicBezTo>
                  <a:close/>
                </a:path>
              </a:pathLst>
            </a:custGeom>
            <a:solidFill>
              <a:srgbClr val="F1B99C"/>
            </a:solidFill>
            <a:ln w="9525" cap="flat" cmpd="sng">
              <a:noFill/>
              <a:prstDash val="solid"/>
              <a:round/>
            </a:ln>
          </p:spPr>
          <p:txBody>
            <a:bodyPr rtlCol="0" anchor="ctr"/>
            <a:lstStyle/>
            <a:p>
              <a:pPr algn="ctr"/>
            </a:p>
          </p:txBody>
        </p:sp>
        <p:sp>
          <p:nvSpPr>
            <p:cNvPr id="1198" name="曲线"/>
            <p:cNvSpPr/>
            <p:nvPr/>
          </p:nvSpPr>
          <p:spPr>
            <a:xfrm>
              <a:off x="2329586" y="2880066"/>
              <a:ext cx="1217" cy="2432"/>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21600"/>
                    <a:pt x="21600" y="21600"/>
                  </a:cubicBezTo>
                  <a:cubicBezTo>
                    <a:pt x="21600" y="21600"/>
                    <a:pt x="21600" y="0"/>
                    <a:pt x="21600" y="0"/>
                  </a:cubicBezTo>
                  <a:lnTo>
                    <a:pt x="0" y="0"/>
                  </a:lnTo>
                  <a:close/>
                </a:path>
              </a:pathLst>
            </a:custGeom>
            <a:solidFill>
              <a:srgbClr val="F3CDB4"/>
            </a:solidFill>
            <a:ln w="9525" cap="flat" cmpd="sng">
              <a:noFill/>
              <a:prstDash val="solid"/>
              <a:round/>
            </a:ln>
          </p:spPr>
          <p:txBody>
            <a:bodyPr rtlCol="0" anchor="ctr"/>
            <a:lstStyle/>
            <a:p>
              <a:pPr algn="ctr"/>
            </a:p>
          </p:txBody>
        </p:sp>
        <p:sp>
          <p:nvSpPr>
            <p:cNvPr id="1199" name="曲线"/>
            <p:cNvSpPr/>
            <p:nvPr/>
          </p:nvSpPr>
          <p:spPr>
            <a:xfrm>
              <a:off x="2021858" y="2928726"/>
              <a:ext cx="401384" cy="254248"/>
            </a:xfrm>
            <a:custGeom>
              <a:avLst/>
              <a:gdLst>
                <a:gd name="T1" fmla="*/ 0 w 21600"/>
                <a:gd name="T2" fmla="*/ 0 h 21600"/>
                <a:gd name="T3" fmla="*/ 21600 w 21600"/>
                <a:gd name="T4" fmla="*/ 21600 h 21600"/>
              </a:gdLst>
              <a:ahLst/>
              <a:cxnLst/>
              <a:rect l="T1" t="T2" r="T3" b="T4"/>
              <a:pathLst>
                <a:path w="21600" h="21600">
                  <a:moveTo>
                    <a:pt x="21600" y="20636"/>
                  </a:moveTo>
                  <a:cubicBezTo>
                    <a:pt x="19858" y="21049"/>
                    <a:pt x="18203" y="21324"/>
                    <a:pt x="16722" y="21600"/>
                  </a:cubicBezTo>
                  <a:cubicBezTo>
                    <a:pt x="15503" y="18022"/>
                    <a:pt x="13587" y="15133"/>
                    <a:pt x="11148" y="14170"/>
                  </a:cubicBezTo>
                  <a:cubicBezTo>
                    <a:pt x="8274" y="13070"/>
                    <a:pt x="5051" y="14308"/>
                    <a:pt x="2525" y="16784"/>
                  </a:cubicBezTo>
                  <a:cubicBezTo>
                    <a:pt x="2177" y="15959"/>
                    <a:pt x="1829" y="15133"/>
                    <a:pt x="1567" y="14308"/>
                  </a:cubicBezTo>
                  <a:cubicBezTo>
                    <a:pt x="1480" y="14033"/>
                    <a:pt x="1480" y="13895"/>
                    <a:pt x="1393" y="13757"/>
                  </a:cubicBezTo>
                  <a:cubicBezTo>
                    <a:pt x="696" y="10868"/>
                    <a:pt x="0" y="6603"/>
                    <a:pt x="0" y="2889"/>
                  </a:cubicBezTo>
                  <a:cubicBezTo>
                    <a:pt x="0" y="2751"/>
                    <a:pt x="0" y="2751"/>
                    <a:pt x="0" y="2614"/>
                  </a:cubicBezTo>
                  <a:cubicBezTo>
                    <a:pt x="0" y="2338"/>
                    <a:pt x="0" y="2063"/>
                    <a:pt x="87" y="1788"/>
                  </a:cubicBezTo>
                  <a:cubicBezTo>
                    <a:pt x="87" y="1238"/>
                    <a:pt x="174" y="550"/>
                    <a:pt x="261" y="0"/>
                  </a:cubicBezTo>
                  <a:cubicBezTo>
                    <a:pt x="261" y="0"/>
                    <a:pt x="2525" y="11006"/>
                    <a:pt x="20554" y="6053"/>
                  </a:cubicBezTo>
                  <a:cubicBezTo>
                    <a:pt x="20467" y="10868"/>
                    <a:pt x="20554" y="16784"/>
                    <a:pt x="21600" y="20636"/>
                  </a:cubicBezTo>
                  <a:close/>
                </a:path>
              </a:pathLst>
            </a:custGeom>
            <a:solidFill>
              <a:srgbClr val="9B1C2B"/>
            </a:solidFill>
            <a:ln w="9525" cap="flat" cmpd="sng">
              <a:noFill/>
              <a:prstDash val="solid"/>
              <a:round/>
            </a:ln>
          </p:spPr>
          <p:txBody>
            <a:bodyPr rtlCol="0" anchor="ctr"/>
            <a:lstStyle/>
            <a:p>
              <a:pPr algn="ctr"/>
            </a:p>
          </p:txBody>
        </p:sp>
        <p:sp>
          <p:nvSpPr>
            <p:cNvPr id="1200" name="曲线"/>
            <p:cNvSpPr/>
            <p:nvPr/>
          </p:nvSpPr>
          <p:spPr>
            <a:xfrm>
              <a:off x="2021858" y="2962788"/>
              <a:ext cx="29191" cy="133814"/>
            </a:xfrm>
            <a:custGeom>
              <a:avLst/>
              <a:gdLst>
                <a:gd name="T1" fmla="*/ 0 w 21600"/>
                <a:gd name="T2" fmla="*/ 0 h 21600"/>
                <a:gd name="T3" fmla="*/ 21600 w 21600"/>
                <a:gd name="T4" fmla="*/ 21600 h 21600"/>
              </a:gdLst>
              <a:ahLst/>
              <a:cxnLst/>
              <a:rect l="T1" t="T2" r="T3" b="T4"/>
              <a:pathLst>
                <a:path w="21600" h="21600">
                  <a:moveTo>
                    <a:pt x="0" y="0"/>
                  </a:moveTo>
                  <a:cubicBezTo>
                    <a:pt x="0" y="7026"/>
                    <a:pt x="9599" y="15093"/>
                    <a:pt x="19199" y="20559"/>
                  </a:cubicBezTo>
                  <a:cubicBezTo>
                    <a:pt x="20400" y="20819"/>
                    <a:pt x="20400" y="21079"/>
                    <a:pt x="21599" y="21600"/>
                  </a:cubicBezTo>
                  <a:cubicBezTo>
                    <a:pt x="20400" y="21079"/>
                    <a:pt x="20400" y="20819"/>
                    <a:pt x="19199" y="20559"/>
                  </a:cubicBezTo>
                  <a:cubicBezTo>
                    <a:pt x="9599" y="15093"/>
                    <a:pt x="0" y="7026"/>
                    <a:pt x="0" y="0"/>
                  </a:cubicBezTo>
                  <a:close/>
                </a:path>
              </a:pathLst>
            </a:custGeom>
            <a:solidFill>
              <a:srgbClr val="9B1C2B"/>
            </a:solidFill>
            <a:ln w="9525" cap="flat" cmpd="sng">
              <a:noFill/>
              <a:prstDash val="solid"/>
              <a:round/>
            </a:ln>
          </p:spPr>
          <p:txBody>
            <a:bodyPr rtlCol="0" anchor="ctr"/>
            <a:lstStyle/>
            <a:p>
              <a:pPr algn="ctr"/>
            </a:p>
          </p:txBody>
        </p:sp>
        <p:sp>
          <p:nvSpPr>
            <p:cNvPr id="1201" name="曲线"/>
            <p:cNvSpPr/>
            <p:nvPr/>
          </p:nvSpPr>
          <p:spPr>
            <a:xfrm>
              <a:off x="2068078" y="3082005"/>
              <a:ext cx="272455" cy="118000"/>
            </a:xfrm>
            <a:custGeom>
              <a:avLst/>
              <a:gdLst>
                <a:gd name="T1" fmla="*/ 0 w 21600"/>
                <a:gd name="T2" fmla="*/ 0 h 21600"/>
                <a:gd name="T3" fmla="*/ 21600 w 21600"/>
                <a:gd name="T4" fmla="*/ 21600 h 21600"/>
              </a:gdLst>
              <a:ahLst/>
              <a:cxnLst/>
              <a:rect l="T1" t="T2" r="T3" b="T4"/>
              <a:pathLst>
                <a:path w="21600" h="21600">
                  <a:moveTo>
                    <a:pt x="0" y="7989"/>
                  </a:moveTo>
                  <a:cubicBezTo>
                    <a:pt x="0" y="7989"/>
                    <a:pt x="5014" y="20712"/>
                    <a:pt x="20957" y="18345"/>
                  </a:cubicBezTo>
                  <a:cubicBezTo>
                    <a:pt x="21214" y="19232"/>
                    <a:pt x="21342" y="20416"/>
                    <a:pt x="21600" y="21600"/>
                  </a:cubicBezTo>
                  <a:cubicBezTo>
                    <a:pt x="21600" y="21600"/>
                    <a:pt x="21600" y="21600"/>
                    <a:pt x="21600" y="21600"/>
                  </a:cubicBezTo>
                  <a:cubicBezTo>
                    <a:pt x="19928" y="12723"/>
                    <a:pt x="16842" y="4734"/>
                    <a:pt x="12728" y="2367"/>
                  </a:cubicBezTo>
                  <a:cubicBezTo>
                    <a:pt x="8485" y="0"/>
                    <a:pt x="3728" y="2663"/>
                    <a:pt x="0" y="7989"/>
                  </a:cubicBezTo>
                  <a:cubicBezTo>
                    <a:pt x="0" y="7989"/>
                    <a:pt x="0" y="7989"/>
                    <a:pt x="0" y="7989"/>
                  </a:cubicBezTo>
                  <a:close/>
                </a:path>
              </a:pathLst>
            </a:custGeom>
            <a:solidFill>
              <a:srgbClr val="F27E8B"/>
            </a:solidFill>
            <a:ln w="9525" cap="flat" cmpd="sng">
              <a:noFill/>
              <a:prstDash val="solid"/>
              <a:round/>
            </a:ln>
          </p:spPr>
          <p:txBody>
            <a:bodyPr rtlCol="0" anchor="ctr"/>
            <a:lstStyle/>
            <a:p>
              <a:pPr algn="ctr"/>
            </a:p>
          </p:txBody>
        </p:sp>
        <p:sp>
          <p:nvSpPr>
            <p:cNvPr id="1202" name="曲线"/>
            <p:cNvSpPr/>
            <p:nvPr/>
          </p:nvSpPr>
          <p:spPr>
            <a:xfrm>
              <a:off x="1672775" y="2855736"/>
              <a:ext cx="97305" cy="188557"/>
            </a:xfrm>
            <a:custGeom>
              <a:avLst/>
              <a:gdLst>
                <a:gd name="T1" fmla="*/ 0 w 21600"/>
                <a:gd name="T2" fmla="*/ 0 h 21600"/>
                <a:gd name="T3" fmla="*/ 21600 w 21600"/>
                <a:gd name="T4" fmla="*/ 21600 h 21600"/>
              </a:gdLst>
              <a:ahLst/>
              <a:cxnLst/>
              <a:rect l="T1" t="T2" r="T3" b="T4"/>
              <a:pathLst>
                <a:path w="21600" h="21600">
                  <a:moveTo>
                    <a:pt x="11520" y="558"/>
                  </a:moveTo>
                  <a:cubicBezTo>
                    <a:pt x="3959" y="1489"/>
                    <a:pt x="0" y="6889"/>
                    <a:pt x="2879" y="12848"/>
                  </a:cubicBezTo>
                  <a:cubicBezTo>
                    <a:pt x="4679" y="17131"/>
                    <a:pt x="9360" y="20296"/>
                    <a:pt x="14759" y="21600"/>
                  </a:cubicBezTo>
                  <a:cubicBezTo>
                    <a:pt x="21600" y="2048"/>
                    <a:pt x="21600" y="2048"/>
                    <a:pt x="21600" y="2048"/>
                  </a:cubicBezTo>
                  <a:cubicBezTo>
                    <a:pt x="18720" y="744"/>
                    <a:pt x="15119" y="0"/>
                    <a:pt x="11520" y="558"/>
                  </a:cubicBezTo>
                </a:path>
              </a:pathLst>
            </a:custGeom>
            <a:solidFill>
              <a:srgbClr val="D5AA98"/>
            </a:solidFill>
            <a:ln w="9525" cap="flat" cmpd="sng">
              <a:noFill/>
              <a:prstDash val="solid"/>
              <a:round/>
            </a:ln>
          </p:spPr>
          <p:txBody>
            <a:bodyPr rtlCol="0" anchor="ctr"/>
            <a:lstStyle/>
            <a:p>
              <a:pPr algn="ctr"/>
            </a:p>
          </p:txBody>
        </p:sp>
        <p:sp>
          <p:nvSpPr>
            <p:cNvPr id="1203" name="曲线"/>
            <p:cNvSpPr/>
            <p:nvPr/>
          </p:nvSpPr>
          <p:spPr>
            <a:xfrm>
              <a:off x="2409862" y="2932375"/>
              <a:ext cx="13379" cy="4865"/>
            </a:xfrm>
            <a:custGeom>
              <a:avLst/>
              <a:gdLst>
                <a:gd name="T1" fmla="*/ 0 w 21600"/>
                <a:gd name="T2" fmla="*/ 0 h 21600"/>
                <a:gd name="T3" fmla="*/ 21600 w 21600"/>
                <a:gd name="T4" fmla="*/ 21600 h 21600"/>
              </a:gdLst>
              <a:ahLst/>
              <a:cxnLst/>
              <a:rect l="T1" t="T2" r="T3" b="T4"/>
              <a:pathLst>
                <a:path w="21600" h="21600">
                  <a:moveTo>
                    <a:pt x="21600" y="21600"/>
                  </a:moveTo>
                  <a:cubicBezTo>
                    <a:pt x="13499" y="14399"/>
                    <a:pt x="8100" y="7200"/>
                    <a:pt x="0" y="0"/>
                  </a:cubicBezTo>
                  <a:cubicBezTo>
                    <a:pt x="8100" y="7200"/>
                    <a:pt x="13499" y="14399"/>
                    <a:pt x="21600" y="21600"/>
                  </a:cubicBezTo>
                  <a:close/>
                </a:path>
              </a:pathLst>
            </a:custGeom>
            <a:solidFill>
              <a:srgbClr val="F1B99C"/>
            </a:solidFill>
            <a:ln w="9525" cap="flat" cmpd="sng">
              <a:noFill/>
              <a:prstDash val="solid"/>
              <a:round/>
            </a:ln>
          </p:spPr>
          <p:txBody>
            <a:bodyPr rtlCol="0" anchor="ctr"/>
            <a:lstStyle/>
            <a:p>
              <a:pPr algn="ctr"/>
            </a:p>
          </p:txBody>
        </p:sp>
        <p:sp>
          <p:nvSpPr>
            <p:cNvPr id="1204" name="曲线"/>
            <p:cNvSpPr/>
            <p:nvPr/>
          </p:nvSpPr>
          <p:spPr>
            <a:xfrm>
              <a:off x="2457300" y="2948190"/>
              <a:ext cx="9730" cy="3650"/>
            </a:xfrm>
            <a:custGeom>
              <a:avLst/>
              <a:gdLst>
                <a:gd name="T1" fmla="*/ 0 w 21600"/>
                <a:gd name="T2" fmla="*/ 0 h 21600"/>
                <a:gd name="T3" fmla="*/ 21600 w 21600"/>
                <a:gd name="T4" fmla="*/ 21600 h 21600"/>
              </a:gdLst>
              <a:ahLst/>
              <a:cxnLst/>
              <a:rect l="T1" t="T2" r="T3" b="T4"/>
              <a:pathLst>
                <a:path w="21600" h="21600">
                  <a:moveTo>
                    <a:pt x="14399" y="21600"/>
                  </a:moveTo>
                  <a:cubicBezTo>
                    <a:pt x="10799" y="10800"/>
                    <a:pt x="3599" y="10800"/>
                    <a:pt x="0" y="0"/>
                  </a:cubicBezTo>
                  <a:cubicBezTo>
                    <a:pt x="0" y="0"/>
                    <a:pt x="0" y="0"/>
                    <a:pt x="0" y="0"/>
                  </a:cubicBezTo>
                  <a:cubicBezTo>
                    <a:pt x="3599" y="10800"/>
                    <a:pt x="10799" y="10800"/>
                    <a:pt x="14399" y="21600"/>
                  </a:cubicBezTo>
                  <a:cubicBezTo>
                    <a:pt x="21600" y="10800"/>
                    <a:pt x="21600" y="10800"/>
                    <a:pt x="21600" y="10800"/>
                  </a:cubicBezTo>
                  <a:cubicBezTo>
                    <a:pt x="21600" y="10800"/>
                    <a:pt x="21600" y="10800"/>
                    <a:pt x="21600" y="10800"/>
                  </a:cubicBezTo>
                  <a:lnTo>
                    <a:pt x="14399" y="21600"/>
                  </a:lnTo>
                  <a:close/>
                </a:path>
              </a:pathLst>
            </a:custGeom>
            <a:solidFill>
              <a:srgbClr val="F1B99C"/>
            </a:solidFill>
            <a:ln w="9525" cap="flat" cmpd="sng">
              <a:noFill/>
              <a:prstDash val="solid"/>
              <a:round/>
            </a:ln>
          </p:spPr>
          <p:txBody>
            <a:bodyPr rtlCol="0" anchor="ctr"/>
            <a:lstStyle/>
            <a:p>
              <a:pPr algn="ctr"/>
            </a:p>
          </p:txBody>
        </p:sp>
        <p:sp>
          <p:nvSpPr>
            <p:cNvPr id="1205" name="曲线"/>
            <p:cNvSpPr/>
            <p:nvPr/>
          </p:nvSpPr>
          <p:spPr>
            <a:xfrm>
              <a:off x="2441487" y="2943324"/>
              <a:ext cx="14596" cy="4865"/>
            </a:xfrm>
            <a:custGeom>
              <a:avLst/>
              <a:gdLst>
                <a:gd name="T1" fmla="*/ 0 w 21600"/>
                <a:gd name="T2" fmla="*/ 0 h 21600"/>
                <a:gd name="T3" fmla="*/ 21600 w 21600"/>
                <a:gd name="T4" fmla="*/ 21600 h 21600"/>
              </a:gdLst>
              <a:ahLst/>
              <a:cxnLst/>
              <a:rect l="T1" t="T2" r="T3" b="T4"/>
              <a:pathLst>
                <a:path w="21600" h="21600">
                  <a:moveTo>
                    <a:pt x="21600" y="21600"/>
                  </a:moveTo>
                  <a:cubicBezTo>
                    <a:pt x="14400" y="14400"/>
                    <a:pt x="7199" y="7200"/>
                    <a:pt x="0" y="0"/>
                  </a:cubicBezTo>
                  <a:cubicBezTo>
                    <a:pt x="7199" y="7200"/>
                    <a:pt x="14400" y="14400"/>
                    <a:pt x="21600" y="21600"/>
                  </a:cubicBezTo>
                  <a:close/>
                </a:path>
              </a:pathLst>
            </a:custGeom>
            <a:solidFill>
              <a:srgbClr val="F1B99C"/>
            </a:solidFill>
            <a:ln w="9525" cap="flat" cmpd="sng">
              <a:noFill/>
              <a:prstDash val="solid"/>
              <a:round/>
            </a:ln>
          </p:spPr>
          <p:txBody>
            <a:bodyPr rtlCol="0" anchor="ctr"/>
            <a:lstStyle/>
            <a:p>
              <a:pPr algn="ctr"/>
            </a:p>
          </p:txBody>
        </p:sp>
        <p:sp>
          <p:nvSpPr>
            <p:cNvPr id="1206" name="曲线"/>
            <p:cNvSpPr/>
            <p:nvPr/>
          </p:nvSpPr>
          <p:spPr>
            <a:xfrm>
              <a:off x="2380671" y="2917778"/>
              <a:ext cx="29191" cy="12165"/>
            </a:xfrm>
            <a:custGeom>
              <a:avLst/>
              <a:gdLst>
                <a:gd name="T1" fmla="*/ 0 w 21600"/>
                <a:gd name="T2" fmla="*/ 0 h 21600"/>
                <a:gd name="T3" fmla="*/ 21600 w 21600"/>
                <a:gd name="T4" fmla="*/ 21600 h 21600"/>
              </a:gdLst>
              <a:ahLst/>
              <a:cxnLst/>
              <a:rect l="T1" t="T2" r="T3" b="T4"/>
              <a:pathLst>
                <a:path w="21600" h="21600">
                  <a:moveTo>
                    <a:pt x="10799" y="10799"/>
                  </a:moveTo>
                  <a:cubicBezTo>
                    <a:pt x="9599" y="10799"/>
                    <a:pt x="8400" y="10799"/>
                    <a:pt x="8400" y="8099"/>
                  </a:cubicBezTo>
                  <a:cubicBezTo>
                    <a:pt x="4799" y="5400"/>
                    <a:pt x="2400" y="2700"/>
                    <a:pt x="0" y="0"/>
                  </a:cubicBezTo>
                  <a:cubicBezTo>
                    <a:pt x="7199" y="8099"/>
                    <a:pt x="14400" y="16199"/>
                    <a:pt x="21599" y="21600"/>
                  </a:cubicBezTo>
                  <a:cubicBezTo>
                    <a:pt x="20400" y="21600"/>
                    <a:pt x="20400" y="21600"/>
                    <a:pt x="20400" y="21600"/>
                  </a:cubicBezTo>
                  <a:cubicBezTo>
                    <a:pt x="16800" y="18899"/>
                    <a:pt x="13199" y="16199"/>
                    <a:pt x="10799" y="10799"/>
                  </a:cubicBezTo>
                  <a:close/>
                </a:path>
              </a:pathLst>
            </a:custGeom>
            <a:solidFill>
              <a:srgbClr val="F1B99C"/>
            </a:solidFill>
            <a:ln w="9525" cap="flat" cmpd="sng">
              <a:noFill/>
              <a:prstDash val="solid"/>
              <a:round/>
            </a:ln>
          </p:spPr>
          <p:txBody>
            <a:bodyPr rtlCol="0" anchor="ctr"/>
            <a:lstStyle/>
            <a:p>
              <a:pPr algn="ctr"/>
            </a:p>
          </p:txBody>
        </p:sp>
        <p:sp>
          <p:nvSpPr>
            <p:cNvPr id="1207" name="曲线"/>
            <p:cNvSpPr/>
            <p:nvPr/>
          </p:nvSpPr>
          <p:spPr>
            <a:xfrm>
              <a:off x="2363643" y="2906829"/>
              <a:ext cx="9730" cy="6082"/>
            </a:xfrm>
            <a:custGeom>
              <a:avLst/>
              <a:gdLst>
                <a:gd name="T1" fmla="*/ 0 w 21600"/>
                <a:gd name="T2" fmla="*/ 0 h 21600"/>
                <a:gd name="T3" fmla="*/ 21600 w 21600"/>
                <a:gd name="T4" fmla="*/ 21600 h 21600"/>
              </a:gdLst>
              <a:ahLst/>
              <a:cxnLst/>
              <a:rect l="T1" t="T2" r="T3" b="T4"/>
              <a:pathLst>
                <a:path w="21600" h="21600">
                  <a:moveTo>
                    <a:pt x="0" y="0"/>
                  </a:moveTo>
                  <a:cubicBezTo>
                    <a:pt x="7200" y="10800"/>
                    <a:pt x="14399" y="16199"/>
                    <a:pt x="21600" y="21600"/>
                  </a:cubicBezTo>
                  <a:cubicBezTo>
                    <a:pt x="18000" y="16199"/>
                    <a:pt x="10800" y="10800"/>
                    <a:pt x="7200" y="5400"/>
                  </a:cubicBezTo>
                  <a:cubicBezTo>
                    <a:pt x="3599" y="5400"/>
                    <a:pt x="0" y="5400"/>
                    <a:pt x="0" y="0"/>
                  </a:cubicBezTo>
                  <a:close/>
                </a:path>
              </a:pathLst>
            </a:custGeom>
            <a:solidFill>
              <a:srgbClr val="F1B99C"/>
            </a:solidFill>
            <a:ln w="9525" cap="flat" cmpd="sng">
              <a:noFill/>
              <a:prstDash val="solid"/>
              <a:round/>
            </a:ln>
          </p:spPr>
          <p:txBody>
            <a:bodyPr rtlCol="0" anchor="ctr"/>
            <a:lstStyle/>
            <a:p>
              <a:pPr algn="ctr"/>
            </a:p>
          </p:txBody>
        </p:sp>
        <p:sp>
          <p:nvSpPr>
            <p:cNvPr id="1208" name="曲线"/>
            <p:cNvSpPr/>
            <p:nvPr/>
          </p:nvSpPr>
          <p:spPr>
            <a:xfrm>
              <a:off x="2330802" y="2882499"/>
              <a:ext cx="1217" cy="2432"/>
            </a:xfrm>
            <a:custGeom>
              <a:avLst/>
              <a:gdLst>
                <a:gd name="T1" fmla="*/ 0 w 21600"/>
                <a:gd name="T2" fmla="*/ 0 h 21600"/>
                <a:gd name="T3" fmla="*/ 21600 w 21600"/>
                <a:gd name="T4" fmla="*/ 21600 h 21600"/>
              </a:gdLst>
              <a:ahLst/>
              <a:cxnLst/>
              <a:rect l="T1" t="T2" r="T3" b="T4"/>
              <a:pathLst>
                <a:path w="21600" h="21600">
                  <a:moveTo>
                    <a:pt x="0" y="0"/>
                  </a:moveTo>
                  <a:cubicBezTo>
                    <a:pt x="0" y="10800"/>
                    <a:pt x="0" y="10800"/>
                    <a:pt x="21600" y="21600"/>
                  </a:cubicBezTo>
                  <a:cubicBezTo>
                    <a:pt x="0" y="10800"/>
                    <a:pt x="0" y="10800"/>
                    <a:pt x="0" y="10800"/>
                  </a:cubicBezTo>
                  <a:lnTo>
                    <a:pt x="0" y="0"/>
                  </a:lnTo>
                  <a:close/>
                </a:path>
              </a:pathLst>
            </a:custGeom>
            <a:solidFill>
              <a:srgbClr val="F1B99C"/>
            </a:solidFill>
            <a:ln w="9525" cap="flat" cmpd="sng">
              <a:noFill/>
              <a:prstDash val="solid"/>
              <a:round/>
            </a:ln>
          </p:spPr>
          <p:txBody>
            <a:bodyPr rtlCol="0" anchor="ctr"/>
            <a:lstStyle/>
            <a:p>
              <a:pPr algn="ctr"/>
            </a:p>
          </p:txBody>
        </p:sp>
        <p:sp>
          <p:nvSpPr>
            <p:cNvPr id="1209" name="曲线"/>
            <p:cNvSpPr/>
            <p:nvPr/>
          </p:nvSpPr>
          <p:spPr>
            <a:xfrm>
              <a:off x="2424458" y="2937242"/>
              <a:ext cx="17028" cy="6082"/>
            </a:xfrm>
            <a:custGeom>
              <a:avLst/>
              <a:gdLst>
                <a:gd name="T1" fmla="*/ 0 w 21600"/>
                <a:gd name="T2" fmla="*/ 0 h 21600"/>
                <a:gd name="T3" fmla="*/ 21600 w 21600"/>
                <a:gd name="T4" fmla="*/ 21600 h 21600"/>
              </a:gdLst>
              <a:ahLst/>
              <a:cxnLst/>
              <a:rect l="T1" t="T2" r="T3" b="T4"/>
              <a:pathLst>
                <a:path w="21600" h="21600">
                  <a:moveTo>
                    <a:pt x="0" y="0"/>
                  </a:moveTo>
                  <a:cubicBezTo>
                    <a:pt x="0" y="0"/>
                    <a:pt x="0" y="0"/>
                    <a:pt x="0" y="0"/>
                  </a:cubicBezTo>
                  <a:cubicBezTo>
                    <a:pt x="6480" y="10800"/>
                    <a:pt x="15119" y="16199"/>
                    <a:pt x="21599" y="21600"/>
                  </a:cubicBezTo>
                  <a:cubicBezTo>
                    <a:pt x="21599" y="21600"/>
                    <a:pt x="21599" y="21600"/>
                    <a:pt x="21599" y="21600"/>
                  </a:cubicBezTo>
                  <a:cubicBezTo>
                    <a:pt x="15119" y="16199"/>
                    <a:pt x="6480" y="10800"/>
                    <a:pt x="0" y="0"/>
                  </a:cubicBezTo>
                  <a:close/>
                </a:path>
              </a:pathLst>
            </a:custGeom>
            <a:solidFill>
              <a:srgbClr val="F1B99C"/>
            </a:solidFill>
            <a:ln w="9525" cap="flat" cmpd="sng">
              <a:noFill/>
              <a:prstDash val="solid"/>
              <a:round/>
            </a:ln>
          </p:spPr>
          <p:txBody>
            <a:bodyPr rtlCol="0" anchor="ctr"/>
            <a:lstStyle/>
            <a:p>
              <a:pPr algn="ctr"/>
            </a:p>
          </p:txBody>
        </p:sp>
        <p:sp>
          <p:nvSpPr>
            <p:cNvPr id="1210" name="曲线"/>
            <p:cNvSpPr/>
            <p:nvPr/>
          </p:nvSpPr>
          <p:spPr>
            <a:xfrm>
              <a:off x="2334451" y="2887364"/>
              <a:ext cx="0" cy="0"/>
            </a:xfrm>
            <a:custGeom>
              <a:avLst/>
              <a:gdLst>
                <a:gd name="T1" fmla="*/ 0 w 21600"/>
                <a:gd name="T2" fmla="*/ 0 h 21600"/>
                <a:gd name="T3" fmla="*/ 0 w 21600"/>
                <a:gd name="T4" fmla="*/ 0 h 21600"/>
              </a:gdLst>
              <a:ahLst/>
              <a:cxnLst/>
              <a:rect l="T1" t="T2" r="T3" b="T4"/>
              <a:pathLst>
                <a:path w="21600" h="21600">
                  <a:moveTo>
                    <a:pt x="0" y="0"/>
                  </a:moveTo>
                  <a:lnTo>
                    <a:pt x="0" y="0"/>
                  </a:lnTo>
                  <a:lnTo>
                    <a:pt x="0" y="0"/>
                  </a:lnTo>
                  <a:close/>
                </a:path>
              </a:pathLst>
            </a:custGeom>
            <a:solidFill>
              <a:srgbClr val="F1B99C"/>
            </a:solidFill>
            <a:ln w="9525" cap="flat" cmpd="sng">
              <a:noFill/>
              <a:prstDash val="solid"/>
              <a:round/>
            </a:ln>
          </p:spPr>
          <p:txBody>
            <a:bodyPr rtlCol="0" anchor="ctr"/>
            <a:lstStyle/>
            <a:p>
              <a:pPr algn="ctr"/>
            </a:p>
          </p:txBody>
        </p:sp>
        <p:sp>
          <p:nvSpPr>
            <p:cNvPr id="1211" name="曲线"/>
            <p:cNvSpPr/>
            <p:nvPr/>
          </p:nvSpPr>
          <p:spPr>
            <a:xfrm>
              <a:off x="2336884" y="2889798"/>
              <a:ext cx="0" cy="0"/>
            </a:xfrm>
            <a:custGeom>
              <a:avLst/>
              <a:gdLst>
                <a:gd name="T1" fmla="*/ 0 w 21600"/>
                <a:gd name="T2" fmla="*/ 0 h 21600"/>
                <a:gd name="T3" fmla="*/ 0 w 21600"/>
                <a:gd name="T4" fmla="*/ 0 h 21600"/>
              </a:gdLst>
              <a:ahLst/>
              <a:cxnLst/>
              <a:rect l="T1" t="T2" r="T3" b="T4"/>
              <a:pathLst>
                <a:path w="21600" h="21600">
                  <a:moveTo>
                    <a:pt x="0" y="0"/>
                  </a:moveTo>
                  <a:lnTo>
                    <a:pt x="0" y="0"/>
                  </a:lnTo>
                  <a:lnTo>
                    <a:pt x="0" y="0"/>
                  </a:lnTo>
                  <a:close/>
                </a:path>
              </a:pathLst>
            </a:custGeom>
            <a:solidFill>
              <a:srgbClr val="F1B99C"/>
            </a:solidFill>
            <a:ln w="9525" cap="flat" cmpd="sng">
              <a:noFill/>
              <a:prstDash val="solid"/>
              <a:round/>
            </a:ln>
          </p:spPr>
          <p:txBody>
            <a:bodyPr rtlCol="0" anchor="ctr"/>
            <a:lstStyle/>
            <a:p>
              <a:pPr algn="ctr"/>
            </a:p>
          </p:txBody>
        </p:sp>
        <p:sp>
          <p:nvSpPr>
            <p:cNvPr id="1212" name="曲线"/>
            <p:cNvSpPr/>
            <p:nvPr/>
          </p:nvSpPr>
          <p:spPr>
            <a:xfrm>
              <a:off x="2329586" y="2880066"/>
              <a:ext cx="1217" cy="2432"/>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0"/>
                    <a:pt x="0" y="0"/>
                  </a:cubicBezTo>
                  <a:cubicBezTo>
                    <a:pt x="21600" y="0"/>
                    <a:pt x="21600" y="21600"/>
                    <a:pt x="21600" y="21600"/>
                  </a:cubicBezTo>
                  <a:close/>
                </a:path>
              </a:pathLst>
            </a:custGeom>
            <a:solidFill>
              <a:srgbClr val="F1B99C"/>
            </a:solidFill>
            <a:ln w="9525" cap="flat" cmpd="sng">
              <a:noFill/>
              <a:prstDash val="solid"/>
              <a:round/>
            </a:ln>
          </p:spPr>
          <p:txBody>
            <a:bodyPr rtlCol="0" anchor="ctr"/>
            <a:lstStyle/>
            <a:p>
              <a:pPr algn="ctr"/>
            </a:p>
          </p:txBody>
        </p:sp>
        <p:sp>
          <p:nvSpPr>
            <p:cNvPr id="1213" name="曲线"/>
            <p:cNvSpPr/>
            <p:nvPr/>
          </p:nvSpPr>
          <p:spPr>
            <a:xfrm>
              <a:off x="1593715" y="3046726"/>
              <a:ext cx="145957" cy="253031"/>
            </a:xfrm>
            <a:custGeom>
              <a:avLst/>
              <a:gdLst>
                <a:gd name="T1" fmla="*/ 0 w 21600"/>
                <a:gd name="T2" fmla="*/ 0 h 21600"/>
                <a:gd name="T3" fmla="*/ 21600 w 21600"/>
                <a:gd name="T4" fmla="*/ 21600 h 21600"/>
              </a:gdLst>
              <a:ahLst/>
              <a:cxnLst/>
              <a:rect l="T1" t="T2" r="T3" b="T4"/>
              <a:pathLst>
                <a:path w="21600" h="21600">
                  <a:moveTo>
                    <a:pt x="20400" y="2353"/>
                  </a:moveTo>
                  <a:cubicBezTo>
                    <a:pt x="20400" y="2353"/>
                    <a:pt x="20400" y="2353"/>
                    <a:pt x="20400" y="2353"/>
                  </a:cubicBezTo>
                  <a:cubicBezTo>
                    <a:pt x="20160" y="2353"/>
                    <a:pt x="19919" y="2353"/>
                    <a:pt x="19919" y="2353"/>
                  </a:cubicBezTo>
                  <a:cubicBezTo>
                    <a:pt x="19919" y="2353"/>
                    <a:pt x="19919" y="2353"/>
                    <a:pt x="19919" y="2353"/>
                  </a:cubicBezTo>
                  <a:cubicBezTo>
                    <a:pt x="19679" y="2353"/>
                    <a:pt x="19439" y="2215"/>
                    <a:pt x="19200" y="2215"/>
                  </a:cubicBezTo>
                  <a:cubicBezTo>
                    <a:pt x="18960" y="2215"/>
                    <a:pt x="18960" y="2215"/>
                    <a:pt x="18960" y="2215"/>
                  </a:cubicBezTo>
                  <a:cubicBezTo>
                    <a:pt x="18719" y="2215"/>
                    <a:pt x="18719" y="2076"/>
                    <a:pt x="18480" y="2076"/>
                  </a:cubicBezTo>
                  <a:cubicBezTo>
                    <a:pt x="18239" y="2076"/>
                    <a:pt x="18239" y="2076"/>
                    <a:pt x="17999" y="1938"/>
                  </a:cubicBezTo>
                  <a:cubicBezTo>
                    <a:pt x="17759" y="1938"/>
                    <a:pt x="17759" y="1938"/>
                    <a:pt x="17759" y="1938"/>
                  </a:cubicBezTo>
                  <a:cubicBezTo>
                    <a:pt x="17520" y="1799"/>
                    <a:pt x="17280" y="1799"/>
                    <a:pt x="17280" y="1799"/>
                  </a:cubicBezTo>
                  <a:cubicBezTo>
                    <a:pt x="17039" y="1799"/>
                    <a:pt x="17039" y="1661"/>
                    <a:pt x="16799" y="1661"/>
                  </a:cubicBezTo>
                  <a:cubicBezTo>
                    <a:pt x="16799" y="1661"/>
                    <a:pt x="16560" y="1523"/>
                    <a:pt x="16319" y="1523"/>
                  </a:cubicBezTo>
                  <a:cubicBezTo>
                    <a:pt x="16080" y="1384"/>
                    <a:pt x="16080" y="1384"/>
                    <a:pt x="15839" y="1384"/>
                  </a:cubicBezTo>
                  <a:cubicBezTo>
                    <a:pt x="15600" y="1246"/>
                    <a:pt x="15360" y="1107"/>
                    <a:pt x="15119" y="969"/>
                  </a:cubicBezTo>
                  <a:cubicBezTo>
                    <a:pt x="14879" y="969"/>
                    <a:pt x="14879" y="830"/>
                    <a:pt x="14640" y="830"/>
                  </a:cubicBezTo>
                  <a:cubicBezTo>
                    <a:pt x="14400" y="692"/>
                    <a:pt x="14160" y="553"/>
                    <a:pt x="13680" y="415"/>
                  </a:cubicBezTo>
                  <a:cubicBezTo>
                    <a:pt x="13680" y="276"/>
                    <a:pt x="13680" y="276"/>
                    <a:pt x="13439" y="276"/>
                  </a:cubicBezTo>
                  <a:cubicBezTo>
                    <a:pt x="13199" y="138"/>
                    <a:pt x="13199" y="0"/>
                    <a:pt x="12960" y="0"/>
                  </a:cubicBezTo>
                  <a:cubicBezTo>
                    <a:pt x="8879" y="6646"/>
                    <a:pt x="4560" y="13292"/>
                    <a:pt x="0" y="19800"/>
                  </a:cubicBezTo>
                  <a:cubicBezTo>
                    <a:pt x="2880" y="20492"/>
                    <a:pt x="5760" y="21046"/>
                    <a:pt x="8639" y="21599"/>
                  </a:cubicBezTo>
                  <a:cubicBezTo>
                    <a:pt x="12720" y="17861"/>
                    <a:pt x="17280" y="10661"/>
                    <a:pt x="21600" y="2492"/>
                  </a:cubicBezTo>
                  <a:cubicBezTo>
                    <a:pt x="21119" y="2492"/>
                    <a:pt x="20879" y="2492"/>
                    <a:pt x="20400" y="2353"/>
                  </a:cubicBezTo>
                </a:path>
              </a:pathLst>
            </a:custGeom>
            <a:solidFill>
              <a:srgbClr val="603834"/>
            </a:solidFill>
            <a:ln w="9525" cap="flat" cmpd="sng">
              <a:noFill/>
              <a:prstDash val="solid"/>
              <a:round/>
            </a:ln>
          </p:spPr>
          <p:txBody>
            <a:bodyPr rtlCol="0" anchor="ctr"/>
            <a:lstStyle/>
            <a:p>
              <a:pPr algn="ctr"/>
            </a:p>
          </p:txBody>
        </p:sp>
        <p:sp>
          <p:nvSpPr>
            <p:cNvPr id="1214" name="曲线"/>
            <p:cNvSpPr/>
            <p:nvPr/>
          </p:nvSpPr>
          <p:spPr>
            <a:xfrm>
              <a:off x="2179980" y="2574725"/>
              <a:ext cx="103386" cy="182475"/>
            </a:xfrm>
            <a:custGeom>
              <a:avLst/>
              <a:gdLst>
                <a:gd name="T1" fmla="*/ 0 w 21600"/>
                <a:gd name="T2" fmla="*/ 0 h 21600"/>
                <a:gd name="T3" fmla="*/ 21600 w 21600"/>
                <a:gd name="T4" fmla="*/ 21600 h 21600"/>
              </a:gdLst>
              <a:ahLst/>
              <a:cxnLst/>
              <a:rect l="T1" t="T2" r="T3" b="T4"/>
              <a:pathLst>
                <a:path w="21600" h="21600">
                  <a:moveTo>
                    <a:pt x="21262" y="10895"/>
                  </a:moveTo>
                  <a:cubicBezTo>
                    <a:pt x="20924" y="16821"/>
                    <a:pt x="15862" y="21600"/>
                    <a:pt x="10125" y="21408"/>
                  </a:cubicBezTo>
                  <a:cubicBezTo>
                    <a:pt x="4387" y="21408"/>
                    <a:pt x="0" y="16438"/>
                    <a:pt x="675" y="10513"/>
                  </a:cubicBezTo>
                  <a:cubicBezTo>
                    <a:pt x="1012" y="4587"/>
                    <a:pt x="5737" y="0"/>
                    <a:pt x="11474" y="0"/>
                  </a:cubicBezTo>
                  <a:cubicBezTo>
                    <a:pt x="17212" y="191"/>
                    <a:pt x="21600" y="4969"/>
                    <a:pt x="21262" y="10895"/>
                  </a:cubicBezTo>
                </a:path>
              </a:pathLst>
            </a:custGeom>
            <a:solidFill>
              <a:srgbClr val="12121C"/>
            </a:solidFill>
            <a:ln w="9525" cap="flat" cmpd="sng">
              <a:noFill/>
              <a:prstDash val="solid"/>
              <a:round/>
            </a:ln>
          </p:spPr>
          <p:txBody>
            <a:bodyPr rtlCol="0" anchor="ctr"/>
            <a:lstStyle/>
            <a:p>
              <a:pPr algn="ctr"/>
            </a:p>
          </p:txBody>
        </p:sp>
        <p:sp>
          <p:nvSpPr>
            <p:cNvPr id="1215" name="曲线"/>
            <p:cNvSpPr/>
            <p:nvPr/>
          </p:nvSpPr>
          <p:spPr>
            <a:xfrm>
              <a:off x="2233497" y="2602704"/>
              <a:ext cx="30408" cy="64474"/>
            </a:xfrm>
            <a:custGeom>
              <a:avLst/>
              <a:gdLst>
                <a:gd name="T1" fmla="*/ 0 w 21600"/>
                <a:gd name="T2" fmla="*/ 0 h 21600"/>
                <a:gd name="T3" fmla="*/ 21600 w 21600"/>
                <a:gd name="T4" fmla="*/ 21600 h 21600"/>
              </a:gdLst>
              <a:ahLst/>
              <a:cxnLst/>
              <a:rect l="T1" t="T2" r="T3" b="T4"/>
              <a:pathLst>
                <a:path w="21600" h="21600">
                  <a:moveTo>
                    <a:pt x="20463" y="10800"/>
                  </a:moveTo>
                  <a:cubicBezTo>
                    <a:pt x="20463" y="16740"/>
                    <a:pt x="14779" y="21600"/>
                    <a:pt x="9095" y="21600"/>
                  </a:cubicBezTo>
                  <a:cubicBezTo>
                    <a:pt x="3410" y="21060"/>
                    <a:pt x="0" y="16200"/>
                    <a:pt x="0" y="10260"/>
                  </a:cubicBezTo>
                  <a:cubicBezTo>
                    <a:pt x="0" y="4859"/>
                    <a:pt x="5684" y="0"/>
                    <a:pt x="11368" y="0"/>
                  </a:cubicBezTo>
                  <a:cubicBezTo>
                    <a:pt x="17052" y="0"/>
                    <a:pt x="21600" y="4859"/>
                    <a:pt x="20463" y="10800"/>
                  </a:cubicBezTo>
                </a:path>
              </a:pathLst>
            </a:custGeom>
            <a:solidFill>
              <a:srgbClr val="FFFFFF"/>
            </a:solidFill>
            <a:ln w="9525" cap="flat" cmpd="sng">
              <a:noFill/>
              <a:prstDash val="solid"/>
              <a:round/>
            </a:ln>
          </p:spPr>
          <p:txBody>
            <a:bodyPr rtlCol="0" anchor="ctr"/>
            <a:lstStyle/>
            <a:p>
              <a:pPr algn="ctr"/>
            </a:p>
          </p:txBody>
        </p:sp>
        <p:sp>
          <p:nvSpPr>
            <p:cNvPr id="1216" name="曲线"/>
            <p:cNvSpPr/>
            <p:nvPr/>
          </p:nvSpPr>
          <p:spPr>
            <a:xfrm>
              <a:off x="1993882" y="2482271"/>
              <a:ext cx="211639" cy="218969"/>
            </a:xfrm>
            <a:custGeom>
              <a:avLst/>
              <a:gdLst>
                <a:gd name="T1" fmla="*/ 0 w 21600"/>
                <a:gd name="T2" fmla="*/ 0 h 21600"/>
                <a:gd name="T3" fmla="*/ 21600 w 21600"/>
                <a:gd name="T4" fmla="*/ 21600 h 21600"/>
              </a:gdLst>
              <a:ahLst/>
              <a:cxnLst/>
              <a:rect l="T1" t="T2" r="T3" b="T4"/>
              <a:pathLst>
                <a:path w="21600" h="21600">
                  <a:moveTo>
                    <a:pt x="17972" y="0"/>
                  </a:moveTo>
                  <a:cubicBezTo>
                    <a:pt x="19291" y="0"/>
                    <a:pt x="20445" y="799"/>
                    <a:pt x="20940" y="1919"/>
                  </a:cubicBezTo>
                  <a:cubicBezTo>
                    <a:pt x="21600" y="3519"/>
                    <a:pt x="20775" y="5279"/>
                    <a:pt x="19126" y="5919"/>
                  </a:cubicBezTo>
                  <a:cubicBezTo>
                    <a:pt x="11541" y="8799"/>
                    <a:pt x="7914" y="15519"/>
                    <a:pt x="6430" y="19199"/>
                  </a:cubicBezTo>
                  <a:cubicBezTo>
                    <a:pt x="5770" y="20800"/>
                    <a:pt x="3957" y="21600"/>
                    <a:pt x="2473" y="20960"/>
                  </a:cubicBezTo>
                  <a:cubicBezTo>
                    <a:pt x="824" y="20479"/>
                    <a:pt x="0" y="18719"/>
                    <a:pt x="659" y="17119"/>
                  </a:cubicBezTo>
                  <a:cubicBezTo>
                    <a:pt x="2473" y="12320"/>
                    <a:pt x="6925" y="3999"/>
                    <a:pt x="16983" y="159"/>
                  </a:cubicBezTo>
                  <a:cubicBezTo>
                    <a:pt x="17312" y="159"/>
                    <a:pt x="17642" y="0"/>
                    <a:pt x="17972" y="0"/>
                  </a:cubicBezTo>
                </a:path>
              </a:pathLst>
            </a:custGeom>
            <a:solidFill>
              <a:srgbClr val="603834"/>
            </a:solidFill>
            <a:ln w="9525" cap="flat" cmpd="sng">
              <a:noFill/>
              <a:prstDash val="solid"/>
              <a:round/>
            </a:ln>
          </p:spPr>
          <p:txBody>
            <a:bodyPr rtlCol="0" anchor="ctr"/>
            <a:lstStyle/>
            <a:p>
              <a:pPr algn="ctr"/>
            </a:p>
          </p:txBody>
        </p:sp>
        <p:sp>
          <p:nvSpPr>
            <p:cNvPr id="1217" name="曲线"/>
            <p:cNvSpPr/>
            <p:nvPr/>
          </p:nvSpPr>
          <p:spPr>
            <a:xfrm>
              <a:off x="1672775" y="2855736"/>
              <a:ext cx="97305" cy="188557"/>
            </a:xfrm>
            <a:custGeom>
              <a:avLst/>
              <a:gdLst>
                <a:gd name="T1" fmla="*/ 0 w 21600"/>
                <a:gd name="T2" fmla="*/ 0 h 21600"/>
                <a:gd name="T3" fmla="*/ 21600 w 21600"/>
                <a:gd name="T4" fmla="*/ 21600 h 21600"/>
              </a:gdLst>
              <a:ahLst/>
              <a:cxnLst/>
              <a:rect l="T1" t="T2" r="T3" b="T4"/>
              <a:pathLst>
                <a:path w="21600" h="21600">
                  <a:moveTo>
                    <a:pt x="11520" y="558"/>
                  </a:moveTo>
                  <a:cubicBezTo>
                    <a:pt x="3959" y="1489"/>
                    <a:pt x="0" y="6889"/>
                    <a:pt x="2879" y="12848"/>
                  </a:cubicBezTo>
                  <a:cubicBezTo>
                    <a:pt x="4679" y="17131"/>
                    <a:pt x="9360" y="20296"/>
                    <a:pt x="14759" y="21600"/>
                  </a:cubicBezTo>
                  <a:cubicBezTo>
                    <a:pt x="21600" y="2048"/>
                    <a:pt x="21600" y="2048"/>
                    <a:pt x="21600" y="2048"/>
                  </a:cubicBezTo>
                  <a:cubicBezTo>
                    <a:pt x="18720" y="744"/>
                    <a:pt x="15119" y="0"/>
                    <a:pt x="11520" y="558"/>
                  </a:cubicBezTo>
                </a:path>
              </a:pathLst>
            </a:custGeom>
            <a:solidFill>
              <a:srgbClr val="D5AA98"/>
            </a:solidFill>
            <a:ln w="9525" cap="flat" cmpd="sng">
              <a:noFill/>
              <a:prstDash val="solid"/>
              <a:round/>
            </a:ln>
          </p:spPr>
          <p:txBody>
            <a:bodyPr rtlCol="0" anchor="ctr"/>
            <a:lstStyle/>
            <a:p>
              <a:pPr algn="ctr"/>
            </a:p>
          </p:txBody>
        </p:sp>
        <p:sp>
          <p:nvSpPr>
            <p:cNvPr id="1218" name="曲线"/>
            <p:cNvSpPr/>
            <p:nvPr/>
          </p:nvSpPr>
          <p:spPr>
            <a:xfrm>
              <a:off x="1511005" y="1939714"/>
              <a:ext cx="1133606" cy="1338146"/>
            </a:xfrm>
            <a:custGeom>
              <a:avLst/>
              <a:gdLst>
                <a:gd name="T1" fmla="*/ 0 w 21600"/>
                <a:gd name="T2" fmla="*/ 0 h 21600"/>
                <a:gd name="T3" fmla="*/ 21600 w 21600"/>
                <a:gd name="T4" fmla="*/ 21600 h 21600"/>
              </a:gdLst>
              <a:ahLst/>
              <a:cxnLst/>
              <a:rect l="T1" t="T2" r="T3" b="T4"/>
              <a:pathLst>
                <a:path w="21600" h="21600">
                  <a:moveTo>
                    <a:pt x="20705" y="1382"/>
                  </a:moveTo>
                  <a:cubicBezTo>
                    <a:pt x="20458" y="2191"/>
                    <a:pt x="19995" y="2817"/>
                    <a:pt x="19470" y="3286"/>
                  </a:cubicBezTo>
                  <a:cubicBezTo>
                    <a:pt x="19439" y="3286"/>
                    <a:pt x="19439" y="3286"/>
                    <a:pt x="19439" y="3286"/>
                  </a:cubicBezTo>
                  <a:cubicBezTo>
                    <a:pt x="19686" y="2295"/>
                    <a:pt x="19594" y="1278"/>
                    <a:pt x="18822" y="573"/>
                  </a:cubicBezTo>
                  <a:cubicBezTo>
                    <a:pt x="18575" y="365"/>
                    <a:pt x="18267" y="208"/>
                    <a:pt x="17958" y="78"/>
                  </a:cubicBezTo>
                  <a:cubicBezTo>
                    <a:pt x="17897" y="78"/>
                    <a:pt x="17588" y="26"/>
                    <a:pt x="17557" y="0"/>
                  </a:cubicBezTo>
                  <a:cubicBezTo>
                    <a:pt x="18637" y="1408"/>
                    <a:pt x="18113" y="2321"/>
                    <a:pt x="17218" y="2869"/>
                  </a:cubicBezTo>
                  <a:cubicBezTo>
                    <a:pt x="10923" y="1695"/>
                    <a:pt x="10923" y="1695"/>
                    <a:pt x="10923" y="1695"/>
                  </a:cubicBezTo>
                  <a:cubicBezTo>
                    <a:pt x="3240" y="3939"/>
                    <a:pt x="3240" y="3939"/>
                    <a:pt x="3240" y="3939"/>
                  </a:cubicBezTo>
                  <a:cubicBezTo>
                    <a:pt x="3363" y="4773"/>
                    <a:pt x="2345" y="7539"/>
                    <a:pt x="2345" y="7539"/>
                  </a:cubicBezTo>
                  <a:cubicBezTo>
                    <a:pt x="864" y="7695"/>
                    <a:pt x="0" y="8608"/>
                    <a:pt x="0" y="8608"/>
                  </a:cubicBezTo>
                  <a:cubicBezTo>
                    <a:pt x="1913" y="10643"/>
                    <a:pt x="1234" y="20634"/>
                    <a:pt x="1172" y="21469"/>
                  </a:cubicBezTo>
                  <a:cubicBezTo>
                    <a:pt x="1296" y="21521"/>
                    <a:pt x="1419" y="21573"/>
                    <a:pt x="1573" y="21600"/>
                  </a:cubicBezTo>
                  <a:cubicBezTo>
                    <a:pt x="2160" y="20373"/>
                    <a:pt x="2715" y="19121"/>
                    <a:pt x="3240" y="17869"/>
                  </a:cubicBezTo>
                  <a:cubicBezTo>
                    <a:pt x="3209" y="17843"/>
                    <a:pt x="3209" y="17817"/>
                    <a:pt x="3178" y="17817"/>
                  </a:cubicBezTo>
                  <a:cubicBezTo>
                    <a:pt x="3147" y="17791"/>
                    <a:pt x="3147" y="17791"/>
                    <a:pt x="3147" y="17791"/>
                  </a:cubicBezTo>
                  <a:cubicBezTo>
                    <a:pt x="3147" y="17765"/>
                    <a:pt x="3147" y="17765"/>
                    <a:pt x="3147" y="17765"/>
                  </a:cubicBezTo>
                  <a:cubicBezTo>
                    <a:pt x="3085" y="17739"/>
                    <a:pt x="3054" y="17686"/>
                    <a:pt x="3024" y="17660"/>
                  </a:cubicBezTo>
                  <a:cubicBezTo>
                    <a:pt x="3024" y="17660"/>
                    <a:pt x="3024" y="17660"/>
                    <a:pt x="3024" y="17660"/>
                  </a:cubicBezTo>
                  <a:cubicBezTo>
                    <a:pt x="3024" y="17634"/>
                    <a:pt x="3024" y="17634"/>
                    <a:pt x="3024" y="17634"/>
                  </a:cubicBezTo>
                  <a:cubicBezTo>
                    <a:pt x="2962" y="17608"/>
                    <a:pt x="2931" y="17556"/>
                    <a:pt x="2900" y="17504"/>
                  </a:cubicBezTo>
                  <a:cubicBezTo>
                    <a:pt x="2900" y="17504"/>
                    <a:pt x="2869" y="17478"/>
                    <a:pt x="2869" y="17478"/>
                  </a:cubicBezTo>
                  <a:cubicBezTo>
                    <a:pt x="2838" y="17426"/>
                    <a:pt x="2808" y="17400"/>
                    <a:pt x="2777" y="17347"/>
                  </a:cubicBezTo>
                  <a:cubicBezTo>
                    <a:pt x="2777" y="17347"/>
                    <a:pt x="2746" y="17321"/>
                    <a:pt x="2746" y="17295"/>
                  </a:cubicBezTo>
                  <a:cubicBezTo>
                    <a:pt x="2715" y="17269"/>
                    <a:pt x="2684" y="17243"/>
                    <a:pt x="2684" y="17191"/>
                  </a:cubicBezTo>
                  <a:cubicBezTo>
                    <a:pt x="2653" y="17191"/>
                    <a:pt x="2653" y="17165"/>
                    <a:pt x="2622" y="17139"/>
                  </a:cubicBezTo>
                  <a:cubicBezTo>
                    <a:pt x="2622" y="17113"/>
                    <a:pt x="2592" y="17060"/>
                    <a:pt x="2592" y="17034"/>
                  </a:cubicBezTo>
                  <a:cubicBezTo>
                    <a:pt x="2561" y="17008"/>
                    <a:pt x="2561" y="16982"/>
                    <a:pt x="2530" y="16956"/>
                  </a:cubicBezTo>
                  <a:cubicBezTo>
                    <a:pt x="2530" y="16930"/>
                    <a:pt x="2499" y="16878"/>
                    <a:pt x="2499" y="16852"/>
                  </a:cubicBezTo>
                  <a:cubicBezTo>
                    <a:pt x="2468" y="16826"/>
                    <a:pt x="2468" y="16800"/>
                    <a:pt x="2468" y="16773"/>
                  </a:cubicBezTo>
                  <a:cubicBezTo>
                    <a:pt x="2437" y="16747"/>
                    <a:pt x="2437" y="16695"/>
                    <a:pt x="2406" y="16643"/>
                  </a:cubicBezTo>
                  <a:cubicBezTo>
                    <a:pt x="2406" y="16643"/>
                    <a:pt x="2406" y="16617"/>
                    <a:pt x="2376" y="16591"/>
                  </a:cubicBezTo>
                  <a:cubicBezTo>
                    <a:pt x="2376" y="16539"/>
                    <a:pt x="2345" y="16460"/>
                    <a:pt x="2314" y="16382"/>
                  </a:cubicBezTo>
                  <a:cubicBezTo>
                    <a:pt x="1974" y="15130"/>
                    <a:pt x="2499" y="13956"/>
                    <a:pt x="3456" y="13773"/>
                  </a:cubicBezTo>
                  <a:cubicBezTo>
                    <a:pt x="3548" y="13747"/>
                    <a:pt x="3610" y="13747"/>
                    <a:pt x="3702" y="13747"/>
                  </a:cubicBezTo>
                  <a:cubicBezTo>
                    <a:pt x="3702" y="13747"/>
                    <a:pt x="3702" y="13747"/>
                    <a:pt x="3702" y="13747"/>
                  </a:cubicBezTo>
                  <a:cubicBezTo>
                    <a:pt x="3733" y="13747"/>
                    <a:pt x="3733" y="13747"/>
                    <a:pt x="3733" y="13747"/>
                  </a:cubicBezTo>
                  <a:cubicBezTo>
                    <a:pt x="3764" y="13747"/>
                    <a:pt x="3795" y="13747"/>
                    <a:pt x="3826" y="13747"/>
                  </a:cubicBezTo>
                  <a:cubicBezTo>
                    <a:pt x="3826" y="13747"/>
                    <a:pt x="3826" y="13747"/>
                    <a:pt x="3826" y="13747"/>
                  </a:cubicBezTo>
                  <a:cubicBezTo>
                    <a:pt x="3857" y="13747"/>
                    <a:pt x="3857" y="13747"/>
                    <a:pt x="3857" y="13747"/>
                  </a:cubicBezTo>
                  <a:cubicBezTo>
                    <a:pt x="3888" y="13747"/>
                    <a:pt x="3918" y="13747"/>
                    <a:pt x="3949" y="13747"/>
                  </a:cubicBezTo>
                  <a:cubicBezTo>
                    <a:pt x="3980" y="13747"/>
                    <a:pt x="3980" y="13747"/>
                    <a:pt x="3980" y="13747"/>
                  </a:cubicBezTo>
                  <a:cubicBezTo>
                    <a:pt x="3980" y="13747"/>
                    <a:pt x="3980" y="13747"/>
                    <a:pt x="3980" y="13747"/>
                  </a:cubicBezTo>
                  <a:cubicBezTo>
                    <a:pt x="4011" y="13773"/>
                    <a:pt x="4073" y="13773"/>
                    <a:pt x="4104" y="13773"/>
                  </a:cubicBezTo>
                  <a:cubicBezTo>
                    <a:pt x="4104" y="13773"/>
                    <a:pt x="4104" y="13773"/>
                    <a:pt x="4104" y="13773"/>
                  </a:cubicBezTo>
                  <a:cubicBezTo>
                    <a:pt x="4104" y="13773"/>
                    <a:pt x="4104" y="13773"/>
                    <a:pt x="4104" y="13773"/>
                  </a:cubicBezTo>
                  <a:cubicBezTo>
                    <a:pt x="4104" y="13773"/>
                    <a:pt x="4104" y="13773"/>
                    <a:pt x="4104" y="13773"/>
                  </a:cubicBezTo>
                  <a:cubicBezTo>
                    <a:pt x="4165" y="13800"/>
                    <a:pt x="4196" y="13800"/>
                    <a:pt x="4227" y="13800"/>
                  </a:cubicBezTo>
                  <a:cubicBezTo>
                    <a:pt x="4227" y="13800"/>
                    <a:pt x="4227" y="13800"/>
                    <a:pt x="4227" y="13800"/>
                  </a:cubicBezTo>
                  <a:cubicBezTo>
                    <a:pt x="4258" y="13826"/>
                    <a:pt x="4258" y="13826"/>
                    <a:pt x="4258" y="13826"/>
                  </a:cubicBezTo>
                  <a:cubicBezTo>
                    <a:pt x="4258" y="13826"/>
                    <a:pt x="4258" y="13826"/>
                    <a:pt x="4258" y="13826"/>
                  </a:cubicBezTo>
                  <a:cubicBezTo>
                    <a:pt x="4289" y="13826"/>
                    <a:pt x="4320" y="13852"/>
                    <a:pt x="4350" y="13852"/>
                  </a:cubicBezTo>
                  <a:cubicBezTo>
                    <a:pt x="4350" y="13852"/>
                    <a:pt x="4350" y="13852"/>
                    <a:pt x="4350" y="13852"/>
                  </a:cubicBezTo>
                  <a:cubicBezTo>
                    <a:pt x="4381" y="13878"/>
                    <a:pt x="4381" y="13878"/>
                    <a:pt x="4381" y="13878"/>
                  </a:cubicBezTo>
                  <a:cubicBezTo>
                    <a:pt x="4381" y="13878"/>
                    <a:pt x="4381" y="13878"/>
                    <a:pt x="4381" y="13878"/>
                  </a:cubicBezTo>
                  <a:cubicBezTo>
                    <a:pt x="4412" y="13878"/>
                    <a:pt x="4443" y="13904"/>
                    <a:pt x="4474" y="13904"/>
                  </a:cubicBezTo>
                  <a:cubicBezTo>
                    <a:pt x="4474" y="13904"/>
                    <a:pt x="4474" y="13904"/>
                    <a:pt x="4474" y="13904"/>
                  </a:cubicBezTo>
                  <a:cubicBezTo>
                    <a:pt x="4505" y="13930"/>
                    <a:pt x="4505" y="13930"/>
                    <a:pt x="4505" y="13930"/>
                  </a:cubicBezTo>
                  <a:cubicBezTo>
                    <a:pt x="4505" y="13930"/>
                    <a:pt x="4505" y="13930"/>
                    <a:pt x="4505" y="13930"/>
                  </a:cubicBezTo>
                  <a:cubicBezTo>
                    <a:pt x="4536" y="13930"/>
                    <a:pt x="4566" y="13956"/>
                    <a:pt x="4597" y="13982"/>
                  </a:cubicBezTo>
                  <a:cubicBezTo>
                    <a:pt x="4597" y="13982"/>
                    <a:pt x="4597" y="13982"/>
                    <a:pt x="4597" y="13982"/>
                  </a:cubicBezTo>
                  <a:cubicBezTo>
                    <a:pt x="4628" y="13982"/>
                    <a:pt x="4628" y="13982"/>
                    <a:pt x="4628" y="13982"/>
                  </a:cubicBezTo>
                  <a:cubicBezTo>
                    <a:pt x="4628" y="13982"/>
                    <a:pt x="4628" y="13982"/>
                    <a:pt x="4628" y="13982"/>
                  </a:cubicBezTo>
                  <a:cubicBezTo>
                    <a:pt x="4906" y="13069"/>
                    <a:pt x="5122" y="12052"/>
                    <a:pt x="4906" y="11086"/>
                  </a:cubicBezTo>
                  <a:cubicBezTo>
                    <a:pt x="4659" y="10069"/>
                    <a:pt x="3826" y="9234"/>
                    <a:pt x="3270" y="8321"/>
                  </a:cubicBezTo>
                  <a:cubicBezTo>
                    <a:pt x="3147" y="8165"/>
                    <a:pt x="5430" y="7382"/>
                    <a:pt x="5585" y="7356"/>
                  </a:cubicBezTo>
                  <a:cubicBezTo>
                    <a:pt x="6294" y="7173"/>
                    <a:pt x="7127" y="7095"/>
                    <a:pt x="7899" y="7226"/>
                  </a:cubicBezTo>
                  <a:cubicBezTo>
                    <a:pt x="8670" y="7356"/>
                    <a:pt x="9349" y="7904"/>
                    <a:pt x="10182" y="7930"/>
                  </a:cubicBezTo>
                  <a:cubicBezTo>
                    <a:pt x="12065" y="7956"/>
                    <a:pt x="13978" y="7956"/>
                    <a:pt x="15891" y="7878"/>
                  </a:cubicBezTo>
                  <a:cubicBezTo>
                    <a:pt x="15984" y="7878"/>
                    <a:pt x="16076" y="7878"/>
                    <a:pt x="16200" y="7852"/>
                  </a:cubicBezTo>
                  <a:cubicBezTo>
                    <a:pt x="16415" y="7852"/>
                    <a:pt x="16631" y="7852"/>
                    <a:pt x="16847" y="7826"/>
                  </a:cubicBezTo>
                  <a:cubicBezTo>
                    <a:pt x="16878" y="7826"/>
                    <a:pt x="16909" y="7826"/>
                    <a:pt x="16940" y="7826"/>
                  </a:cubicBezTo>
                  <a:cubicBezTo>
                    <a:pt x="17094" y="7799"/>
                    <a:pt x="17249" y="7799"/>
                    <a:pt x="17372" y="7799"/>
                  </a:cubicBezTo>
                  <a:cubicBezTo>
                    <a:pt x="21600" y="6130"/>
                    <a:pt x="20705" y="1382"/>
                    <a:pt x="20705" y="1382"/>
                  </a:cubicBezTo>
                </a:path>
              </a:pathLst>
            </a:custGeom>
            <a:solidFill>
              <a:srgbClr val="804842"/>
            </a:solidFill>
            <a:ln w="9525" cap="flat" cmpd="sng">
              <a:noFill/>
              <a:prstDash val="solid"/>
              <a:round/>
            </a:ln>
          </p:spPr>
          <p:txBody>
            <a:bodyPr rtlCol="0" anchor="ctr"/>
            <a:lstStyle/>
            <a:p>
              <a:pPr algn="ctr"/>
            </a:p>
          </p:txBody>
        </p:sp>
        <p:sp>
          <p:nvSpPr>
            <p:cNvPr id="1219" name="曲线"/>
            <p:cNvSpPr/>
            <p:nvPr/>
          </p:nvSpPr>
          <p:spPr>
            <a:xfrm>
              <a:off x="1496409" y="2446993"/>
              <a:ext cx="169067" cy="298042"/>
            </a:xfrm>
            <a:custGeom>
              <a:avLst/>
              <a:gdLst>
                <a:gd name="T1" fmla="*/ 0 w 21600"/>
                <a:gd name="T2" fmla="*/ 0 h 21600"/>
                <a:gd name="T3" fmla="*/ 21600 w 21600"/>
                <a:gd name="T4" fmla="*/ 21600 h 21600"/>
              </a:gdLst>
              <a:ahLst/>
              <a:cxnLst/>
              <a:rect l="T1" t="T2" r="T3" b="T4"/>
              <a:pathLst>
                <a:path w="21600" h="21600">
                  <a:moveTo>
                    <a:pt x="20353" y="0"/>
                  </a:moveTo>
                  <a:cubicBezTo>
                    <a:pt x="20353" y="0"/>
                    <a:pt x="17238" y="9039"/>
                    <a:pt x="21600" y="21600"/>
                  </a:cubicBezTo>
                  <a:cubicBezTo>
                    <a:pt x="21600" y="21600"/>
                    <a:pt x="0" y="7982"/>
                    <a:pt x="20353" y="0"/>
                  </a:cubicBezTo>
                </a:path>
              </a:pathLst>
            </a:custGeom>
            <a:solidFill>
              <a:srgbClr val="8B5853"/>
            </a:solidFill>
            <a:ln w="9525" cap="flat" cmpd="sng">
              <a:noFill/>
              <a:prstDash val="solid"/>
              <a:round/>
            </a:ln>
          </p:spPr>
          <p:txBody>
            <a:bodyPr rtlCol="0" anchor="ctr"/>
            <a:lstStyle/>
            <a:p>
              <a:pPr algn="ctr"/>
            </a:p>
          </p:txBody>
        </p:sp>
        <p:sp>
          <p:nvSpPr>
            <p:cNvPr id="1220" name="曲线"/>
            <p:cNvSpPr/>
            <p:nvPr/>
          </p:nvSpPr>
          <p:spPr>
            <a:xfrm>
              <a:off x="1761566" y="2140435"/>
              <a:ext cx="318674" cy="214103"/>
            </a:xfrm>
            <a:custGeom>
              <a:avLst/>
              <a:gdLst>
                <a:gd name="T1" fmla="*/ 0 w 21600"/>
                <a:gd name="T2" fmla="*/ 0 h 21600"/>
                <a:gd name="T3" fmla="*/ 21600 w 21600"/>
                <a:gd name="T4" fmla="*/ 21600 h 21600"/>
              </a:gdLst>
              <a:ahLst/>
              <a:cxnLst/>
              <a:rect l="T1" t="T2" r="T3" b="T4"/>
              <a:pathLst>
                <a:path w="21600" h="21600">
                  <a:moveTo>
                    <a:pt x="0" y="21600"/>
                  </a:moveTo>
                  <a:cubicBezTo>
                    <a:pt x="0" y="21600"/>
                    <a:pt x="13114" y="8282"/>
                    <a:pt x="21600" y="6983"/>
                  </a:cubicBezTo>
                  <a:cubicBezTo>
                    <a:pt x="21600" y="6983"/>
                    <a:pt x="2644" y="0"/>
                    <a:pt x="0" y="21600"/>
                  </a:cubicBezTo>
                </a:path>
              </a:pathLst>
            </a:custGeom>
            <a:solidFill>
              <a:srgbClr val="8B5853"/>
            </a:solidFill>
            <a:ln w="9525" cap="flat" cmpd="sng">
              <a:noFill/>
              <a:prstDash val="solid"/>
              <a:round/>
            </a:ln>
          </p:spPr>
          <p:txBody>
            <a:bodyPr rtlCol="0" anchor="ctr"/>
            <a:lstStyle/>
            <a:p>
              <a:pPr algn="ctr"/>
            </a:p>
          </p:txBody>
        </p:sp>
        <p:sp>
          <p:nvSpPr>
            <p:cNvPr id="1221" name="曲线"/>
            <p:cNvSpPr/>
            <p:nvPr/>
          </p:nvSpPr>
          <p:spPr>
            <a:xfrm>
              <a:off x="1873468" y="2204910"/>
              <a:ext cx="414764" cy="143546"/>
            </a:xfrm>
            <a:custGeom>
              <a:avLst/>
              <a:gdLst>
                <a:gd name="T1" fmla="*/ 0 w 21600"/>
                <a:gd name="T2" fmla="*/ 0 h 21600"/>
                <a:gd name="T3" fmla="*/ 21600 w 21600"/>
                <a:gd name="T4" fmla="*/ 21600 h 21600"/>
              </a:gdLst>
              <a:ahLst/>
              <a:cxnLst/>
              <a:rect l="T1" t="T2" r="T3" b="T4"/>
              <a:pathLst>
                <a:path w="21600" h="21600">
                  <a:moveTo>
                    <a:pt x="0" y="21600"/>
                  </a:moveTo>
                  <a:cubicBezTo>
                    <a:pt x="0" y="21600"/>
                    <a:pt x="2362" y="0"/>
                    <a:pt x="21600" y="3155"/>
                  </a:cubicBezTo>
                  <a:cubicBezTo>
                    <a:pt x="21600" y="3155"/>
                    <a:pt x="14006" y="18687"/>
                    <a:pt x="0" y="21600"/>
                  </a:cubicBezTo>
                </a:path>
              </a:pathLst>
            </a:custGeom>
            <a:solidFill>
              <a:srgbClr val="8B5853"/>
            </a:solidFill>
            <a:ln w="9525" cap="flat" cmpd="sng">
              <a:noFill/>
              <a:prstDash val="solid"/>
              <a:round/>
            </a:ln>
          </p:spPr>
          <p:txBody>
            <a:bodyPr rtlCol="0" anchor="ctr"/>
            <a:lstStyle/>
            <a:p>
              <a:pPr algn="ctr"/>
            </a:p>
          </p:txBody>
        </p:sp>
        <p:sp>
          <p:nvSpPr>
            <p:cNvPr id="1222" name="曲线"/>
            <p:cNvSpPr/>
            <p:nvPr/>
          </p:nvSpPr>
          <p:spPr>
            <a:xfrm>
              <a:off x="1963475" y="2215858"/>
              <a:ext cx="473147" cy="284659"/>
            </a:xfrm>
            <a:custGeom>
              <a:avLst/>
              <a:gdLst>
                <a:gd name="T1" fmla="*/ 0 w 21600"/>
                <a:gd name="T2" fmla="*/ 0 h 21600"/>
                <a:gd name="T3" fmla="*/ 21600 w 21600"/>
                <a:gd name="T4" fmla="*/ 21600 h 21600"/>
              </a:gdLst>
              <a:ahLst/>
              <a:cxnLst/>
              <a:rect l="T1" t="T2" r="T3" b="T4"/>
              <a:pathLst>
                <a:path w="21600" h="21600">
                  <a:moveTo>
                    <a:pt x="0" y="12150"/>
                  </a:moveTo>
                  <a:cubicBezTo>
                    <a:pt x="0" y="12150"/>
                    <a:pt x="15460" y="11536"/>
                    <a:pt x="21599" y="0"/>
                  </a:cubicBezTo>
                  <a:cubicBezTo>
                    <a:pt x="21599" y="0"/>
                    <a:pt x="19676" y="21600"/>
                    <a:pt x="0" y="12150"/>
                  </a:cubicBezTo>
                </a:path>
              </a:pathLst>
            </a:custGeom>
            <a:solidFill>
              <a:srgbClr val="8B5853"/>
            </a:solidFill>
            <a:ln w="9525" cap="flat" cmpd="sng">
              <a:noFill/>
              <a:prstDash val="solid"/>
              <a:round/>
            </a:ln>
          </p:spPr>
          <p:txBody>
            <a:bodyPr rtlCol="0" anchor="ctr"/>
            <a:lstStyle/>
            <a:p>
              <a:pPr algn="ctr"/>
            </a:p>
          </p:txBody>
        </p:sp>
        <p:sp>
          <p:nvSpPr>
            <p:cNvPr id="1223" name="曲线"/>
            <p:cNvSpPr/>
            <p:nvPr/>
          </p:nvSpPr>
          <p:spPr>
            <a:xfrm>
              <a:off x="2332019" y="2884931"/>
              <a:ext cx="2432" cy="2432"/>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21600" y="21600"/>
                  </a:lnTo>
                  <a:close/>
                </a:path>
              </a:pathLst>
            </a:custGeom>
            <a:solidFill>
              <a:srgbClr val="F3CDB4"/>
            </a:solidFill>
            <a:ln w="9525" cap="flat" cmpd="sng">
              <a:noFill/>
              <a:prstDash val="solid"/>
              <a:round/>
            </a:ln>
          </p:spPr>
          <p:txBody>
            <a:bodyPr rtlCol="0" anchor="ctr"/>
            <a:lstStyle/>
            <a:p>
              <a:pPr algn="ctr"/>
            </a:p>
          </p:txBody>
        </p:sp>
        <p:sp>
          <p:nvSpPr>
            <p:cNvPr id="1224" name="曲线"/>
            <p:cNvSpPr/>
            <p:nvPr/>
          </p:nvSpPr>
          <p:spPr>
            <a:xfrm>
              <a:off x="2424458" y="2937242"/>
              <a:ext cx="17028" cy="6082"/>
            </a:xfrm>
            <a:custGeom>
              <a:avLst/>
              <a:gdLst>
                <a:gd name="T1" fmla="*/ 0 w 21600"/>
                <a:gd name="T2" fmla="*/ 0 h 21600"/>
                <a:gd name="T3" fmla="*/ 21600 w 21600"/>
                <a:gd name="T4" fmla="*/ 21600 h 21600"/>
              </a:gdLst>
              <a:ahLst/>
              <a:cxnLst/>
              <a:rect l="T1" t="T2" r="T3" b="T4"/>
              <a:pathLst>
                <a:path w="21600" h="21600">
                  <a:moveTo>
                    <a:pt x="21599" y="21600"/>
                  </a:moveTo>
                  <a:cubicBezTo>
                    <a:pt x="15119" y="16199"/>
                    <a:pt x="6480" y="10800"/>
                    <a:pt x="0" y="0"/>
                  </a:cubicBezTo>
                  <a:cubicBezTo>
                    <a:pt x="6480" y="10800"/>
                    <a:pt x="15119" y="16199"/>
                    <a:pt x="21599" y="21600"/>
                  </a:cubicBezTo>
                  <a:close/>
                </a:path>
              </a:pathLst>
            </a:custGeom>
            <a:solidFill>
              <a:srgbClr val="F3CDB4"/>
            </a:solidFill>
            <a:ln w="9525" cap="flat" cmpd="sng">
              <a:noFill/>
              <a:prstDash val="solid"/>
              <a:round/>
            </a:ln>
          </p:spPr>
          <p:txBody>
            <a:bodyPr rtlCol="0" anchor="ctr"/>
            <a:lstStyle/>
            <a:p>
              <a:pPr algn="ctr"/>
            </a:p>
          </p:txBody>
        </p:sp>
        <p:sp>
          <p:nvSpPr>
            <p:cNvPr id="1225" name="曲线"/>
            <p:cNvSpPr/>
            <p:nvPr/>
          </p:nvSpPr>
          <p:spPr>
            <a:xfrm>
              <a:off x="2457300" y="2948190"/>
              <a:ext cx="9730" cy="3650"/>
            </a:xfrm>
            <a:custGeom>
              <a:avLst/>
              <a:gdLst>
                <a:gd name="T1" fmla="*/ 0 w 21600"/>
                <a:gd name="T2" fmla="*/ 0 h 21600"/>
                <a:gd name="T3" fmla="*/ 21600 w 21600"/>
                <a:gd name="T4" fmla="*/ 21600 h 21600"/>
              </a:gdLst>
              <a:ahLst/>
              <a:cxnLst/>
              <a:rect l="T1" t="T2" r="T3" b="T4"/>
              <a:pathLst>
                <a:path w="21600" h="21600">
                  <a:moveTo>
                    <a:pt x="14399" y="21600"/>
                  </a:moveTo>
                  <a:cubicBezTo>
                    <a:pt x="21600" y="10800"/>
                    <a:pt x="21600" y="10800"/>
                    <a:pt x="21600" y="10800"/>
                  </a:cubicBezTo>
                  <a:cubicBezTo>
                    <a:pt x="0" y="0"/>
                    <a:pt x="0" y="0"/>
                    <a:pt x="0" y="0"/>
                  </a:cubicBezTo>
                  <a:cubicBezTo>
                    <a:pt x="3599" y="10800"/>
                    <a:pt x="10799" y="10800"/>
                    <a:pt x="14399" y="21600"/>
                  </a:cubicBezTo>
                  <a:close/>
                </a:path>
              </a:pathLst>
            </a:custGeom>
            <a:solidFill>
              <a:srgbClr val="F3CDB4"/>
            </a:solidFill>
            <a:ln w="9525" cap="flat" cmpd="sng">
              <a:noFill/>
              <a:prstDash val="solid"/>
              <a:round/>
            </a:ln>
          </p:spPr>
          <p:txBody>
            <a:bodyPr rtlCol="0" anchor="ctr"/>
            <a:lstStyle/>
            <a:p>
              <a:pPr algn="ctr"/>
            </a:p>
          </p:txBody>
        </p:sp>
        <p:sp>
          <p:nvSpPr>
            <p:cNvPr id="1226" name="曲线"/>
            <p:cNvSpPr/>
            <p:nvPr/>
          </p:nvSpPr>
          <p:spPr>
            <a:xfrm>
              <a:off x="2441487" y="2943324"/>
              <a:ext cx="15812" cy="4865"/>
            </a:xfrm>
            <a:custGeom>
              <a:avLst/>
              <a:gdLst>
                <a:gd name="T1" fmla="*/ 0 w 21600"/>
                <a:gd name="T2" fmla="*/ 0 h 21600"/>
                <a:gd name="T3" fmla="*/ 21600 w 21600"/>
                <a:gd name="T4" fmla="*/ 21600 h 21600"/>
              </a:gdLst>
              <a:ahLst/>
              <a:cxnLst/>
              <a:rect l="T1" t="T2" r="T3" b="T4"/>
              <a:pathLst>
                <a:path w="21600" h="21600">
                  <a:moveTo>
                    <a:pt x="21599" y="21600"/>
                  </a:moveTo>
                  <a:cubicBezTo>
                    <a:pt x="12959" y="14400"/>
                    <a:pt x="6479" y="7200"/>
                    <a:pt x="0" y="0"/>
                  </a:cubicBezTo>
                  <a:cubicBezTo>
                    <a:pt x="6479" y="7200"/>
                    <a:pt x="12959" y="14400"/>
                    <a:pt x="21599" y="21600"/>
                  </a:cubicBezTo>
                  <a:close/>
                </a:path>
              </a:pathLst>
            </a:custGeom>
            <a:solidFill>
              <a:srgbClr val="F3CDB4"/>
            </a:solidFill>
            <a:ln w="9525" cap="flat" cmpd="sng">
              <a:noFill/>
              <a:prstDash val="solid"/>
              <a:round/>
            </a:ln>
          </p:spPr>
          <p:txBody>
            <a:bodyPr rtlCol="0" anchor="ctr"/>
            <a:lstStyle/>
            <a:p>
              <a:pPr algn="ctr"/>
            </a:p>
          </p:txBody>
        </p:sp>
        <p:sp>
          <p:nvSpPr>
            <p:cNvPr id="1227" name="曲线"/>
            <p:cNvSpPr/>
            <p:nvPr/>
          </p:nvSpPr>
          <p:spPr>
            <a:xfrm>
              <a:off x="2409862" y="2932375"/>
              <a:ext cx="14595" cy="4865"/>
            </a:xfrm>
            <a:custGeom>
              <a:avLst/>
              <a:gdLst>
                <a:gd name="T1" fmla="*/ 0 w 21600"/>
                <a:gd name="T2" fmla="*/ 0 h 21600"/>
                <a:gd name="T3" fmla="*/ 21600 w 21600"/>
                <a:gd name="T4" fmla="*/ 21600 h 21600"/>
              </a:gdLst>
              <a:ahLst/>
              <a:cxnLst/>
              <a:rect l="T1" t="T2" r="T3" b="T4"/>
              <a:pathLst>
                <a:path w="21600" h="21600">
                  <a:moveTo>
                    <a:pt x="21599" y="21600"/>
                  </a:moveTo>
                  <a:cubicBezTo>
                    <a:pt x="14400" y="14399"/>
                    <a:pt x="7200" y="7200"/>
                    <a:pt x="0" y="0"/>
                  </a:cubicBezTo>
                  <a:cubicBezTo>
                    <a:pt x="7200" y="7200"/>
                    <a:pt x="14400" y="14399"/>
                    <a:pt x="21599" y="21600"/>
                  </a:cubicBezTo>
                  <a:close/>
                </a:path>
              </a:pathLst>
            </a:custGeom>
            <a:solidFill>
              <a:srgbClr val="F3CDB4"/>
            </a:solidFill>
            <a:ln w="9525" cap="flat" cmpd="sng">
              <a:noFill/>
              <a:prstDash val="solid"/>
              <a:round/>
            </a:ln>
          </p:spPr>
          <p:txBody>
            <a:bodyPr rtlCol="0" anchor="ctr"/>
            <a:lstStyle/>
            <a:p>
              <a:pPr algn="ctr"/>
            </a:p>
          </p:txBody>
        </p:sp>
        <p:sp>
          <p:nvSpPr>
            <p:cNvPr id="1228" name="曲线"/>
            <p:cNvSpPr/>
            <p:nvPr/>
          </p:nvSpPr>
          <p:spPr>
            <a:xfrm>
              <a:off x="2366076" y="2908046"/>
              <a:ext cx="8514" cy="6082"/>
            </a:xfrm>
            <a:custGeom>
              <a:avLst/>
              <a:gdLst>
                <a:gd name="T1" fmla="*/ 0 w 21600"/>
                <a:gd name="T2" fmla="*/ 0 h 21600"/>
                <a:gd name="T3" fmla="*/ 21600 w 21600"/>
                <a:gd name="T4" fmla="*/ 21600 h 21600"/>
              </a:gdLst>
              <a:ahLst/>
              <a:cxnLst/>
              <a:rect l="T1" t="T2" r="T3" b="T4"/>
              <a:pathLst>
                <a:path w="21600" h="21600">
                  <a:moveTo>
                    <a:pt x="21600" y="21600"/>
                  </a:moveTo>
                  <a:cubicBezTo>
                    <a:pt x="17280" y="16199"/>
                    <a:pt x="8640" y="10800"/>
                    <a:pt x="0" y="0"/>
                  </a:cubicBezTo>
                  <a:cubicBezTo>
                    <a:pt x="8640" y="10800"/>
                    <a:pt x="17280" y="16199"/>
                    <a:pt x="21600" y="21600"/>
                  </a:cubicBezTo>
                  <a:close/>
                </a:path>
              </a:pathLst>
            </a:custGeom>
            <a:solidFill>
              <a:srgbClr val="F3CDB4"/>
            </a:solidFill>
            <a:ln w="9525" cap="flat" cmpd="sng">
              <a:noFill/>
              <a:prstDash val="solid"/>
              <a:round/>
            </a:ln>
          </p:spPr>
          <p:txBody>
            <a:bodyPr rtlCol="0" anchor="ctr"/>
            <a:lstStyle/>
            <a:p>
              <a:pPr algn="ctr"/>
            </a:p>
          </p:txBody>
        </p:sp>
        <p:sp>
          <p:nvSpPr>
            <p:cNvPr id="1229" name="曲线"/>
            <p:cNvSpPr/>
            <p:nvPr/>
          </p:nvSpPr>
          <p:spPr>
            <a:xfrm>
              <a:off x="2351479" y="2899529"/>
              <a:ext cx="7297" cy="3650"/>
            </a:xfrm>
            <a:custGeom>
              <a:avLst/>
              <a:gdLst>
                <a:gd name="T1" fmla="*/ 0 w 21600"/>
                <a:gd name="T2" fmla="*/ 0 h 21600"/>
                <a:gd name="T3" fmla="*/ 21600 w 21600"/>
                <a:gd name="T4" fmla="*/ 21600 h 21600"/>
              </a:gdLst>
              <a:ahLst/>
              <a:cxnLst/>
              <a:rect l="T1" t="T2" r="T3" b="T4"/>
              <a:pathLst>
                <a:path w="21600" h="21600">
                  <a:moveTo>
                    <a:pt x="21600" y="21600"/>
                  </a:moveTo>
                  <a:cubicBezTo>
                    <a:pt x="10799" y="10800"/>
                    <a:pt x="5400" y="10800"/>
                    <a:pt x="0" y="0"/>
                  </a:cubicBezTo>
                  <a:cubicBezTo>
                    <a:pt x="5400" y="10800"/>
                    <a:pt x="10799" y="10800"/>
                    <a:pt x="21600" y="21600"/>
                  </a:cubicBezTo>
                  <a:close/>
                </a:path>
              </a:pathLst>
            </a:custGeom>
            <a:solidFill>
              <a:srgbClr val="F3CDB4"/>
            </a:solidFill>
            <a:ln w="9525" cap="flat" cmpd="sng">
              <a:noFill/>
              <a:prstDash val="solid"/>
              <a:round/>
            </a:ln>
          </p:spPr>
          <p:txBody>
            <a:bodyPr rtlCol="0" anchor="ctr"/>
            <a:lstStyle/>
            <a:p>
              <a:pPr algn="ctr"/>
            </a:p>
          </p:txBody>
        </p:sp>
        <p:sp>
          <p:nvSpPr>
            <p:cNvPr id="1230" name="曲线"/>
            <p:cNvSpPr/>
            <p:nvPr/>
          </p:nvSpPr>
          <p:spPr>
            <a:xfrm>
              <a:off x="2330802" y="2883716"/>
              <a:ext cx="1217" cy="1217"/>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21600" y="21600"/>
                  </a:lnTo>
                  <a:close/>
                </a:path>
              </a:pathLst>
            </a:custGeom>
            <a:solidFill>
              <a:srgbClr val="F3CDB4"/>
            </a:solidFill>
            <a:ln w="9525" cap="flat" cmpd="sng">
              <a:noFill/>
              <a:prstDash val="solid"/>
              <a:round/>
            </a:ln>
          </p:spPr>
          <p:txBody>
            <a:bodyPr rtlCol="0" anchor="ctr"/>
            <a:lstStyle/>
            <a:p>
              <a:pPr algn="ctr"/>
            </a:p>
          </p:txBody>
        </p:sp>
        <p:sp>
          <p:nvSpPr>
            <p:cNvPr id="1231" name="曲线"/>
            <p:cNvSpPr/>
            <p:nvPr/>
          </p:nvSpPr>
          <p:spPr>
            <a:xfrm>
              <a:off x="2395267" y="2923860"/>
              <a:ext cx="13379" cy="6082"/>
            </a:xfrm>
            <a:custGeom>
              <a:avLst/>
              <a:gdLst>
                <a:gd name="T1" fmla="*/ 0 w 21600"/>
                <a:gd name="T2" fmla="*/ 0 h 21600"/>
                <a:gd name="T3" fmla="*/ 21600 w 21600"/>
                <a:gd name="T4" fmla="*/ 21600 h 21600"/>
              </a:gdLst>
              <a:ahLst/>
              <a:cxnLst/>
              <a:rect l="T1" t="T2" r="T3" b="T4"/>
              <a:pathLst>
                <a:path w="21600" h="21600">
                  <a:moveTo>
                    <a:pt x="21600" y="21600"/>
                  </a:moveTo>
                  <a:cubicBezTo>
                    <a:pt x="13499" y="16199"/>
                    <a:pt x="5399" y="10800"/>
                    <a:pt x="0" y="0"/>
                  </a:cubicBezTo>
                  <a:cubicBezTo>
                    <a:pt x="5399" y="10800"/>
                    <a:pt x="13499" y="16199"/>
                    <a:pt x="21600" y="21600"/>
                  </a:cubicBezTo>
                  <a:close/>
                </a:path>
              </a:pathLst>
            </a:custGeom>
            <a:solidFill>
              <a:srgbClr val="F3CDB4"/>
            </a:solidFill>
            <a:ln w="9525" cap="flat" cmpd="sng">
              <a:noFill/>
              <a:prstDash val="solid"/>
              <a:round/>
            </a:ln>
          </p:spPr>
          <p:txBody>
            <a:bodyPr rtlCol="0" anchor="ctr"/>
            <a:lstStyle/>
            <a:p>
              <a:pPr algn="ctr"/>
            </a:p>
          </p:txBody>
        </p:sp>
        <p:sp>
          <p:nvSpPr>
            <p:cNvPr id="1232" name="曲线"/>
            <p:cNvSpPr/>
            <p:nvPr/>
          </p:nvSpPr>
          <p:spPr>
            <a:xfrm>
              <a:off x="2380671" y="2917778"/>
              <a:ext cx="12163" cy="4865"/>
            </a:xfrm>
            <a:custGeom>
              <a:avLst/>
              <a:gdLst>
                <a:gd name="T1" fmla="*/ 0 w 21600"/>
                <a:gd name="T2" fmla="*/ 0 h 21600"/>
                <a:gd name="T3" fmla="*/ 21600 w 21600"/>
                <a:gd name="T4" fmla="*/ 21600 h 21600"/>
              </a:gdLst>
              <a:ahLst/>
              <a:cxnLst/>
              <a:rect l="T1" t="T2" r="T3" b="T4"/>
              <a:pathLst>
                <a:path w="21600" h="21600">
                  <a:moveTo>
                    <a:pt x="21600" y="21600"/>
                  </a:moveTo>
                  <a:cubicBezTo>
                    <a:pt x="12343" y="14399"/>
                    <a:pt x="6171" y="7200"/>
                    <a:pt x="0" y="0"/>
                  </a:cubicBezTo>
                  <a:cubicBezTo>
                    <a:pt x="6171" y="7200"/>
                    <a:pt x="12343" y="14399"/>
                    <a:pt x="21600" y="21600"/>
                  </a:cubicBezTo>
                  <a:close/>
                </a:path>
              </a:pathLst>
            </a:custGeom>
            <a:solidFill>
              <a:srgbClr val="F3CDB4"/>
            </a:solidFill>
            <a:ln w="9525" cap="flat" cmpd="sng">
              <a:noFill/>
              <a:prstDash val="solid"/>
              <a:round/>
            </a:ln>
          </p:spPr>
          <p:txBody>
            <a:bodyPr rtlCol="0" anchor="ctr"/>
            <a:lstStyle/>
            <a:p>
              <a:pPr algn="ctr"/>
            </a:p>
          </p:txBody>
        </p:sp>
        <p:sp>
          <p:nvSpPr>
            <p:cNvPr id="1233" name="曲线"/>
            <p:cNvSpPr/>
            <p:nvPr/>
          </p:nvSpPr>
          <p:spPr>
            <a:xfrm>
              <a:off x="1676425" y="2378869"/>
              <a:ext cx="746818" cy="479300"/>
            </a:xfrm>
            <a:custGeom>
              <a:avLst/>
              <a:gdLst>
                <a:gd name="T1" fmla="*/ 0 w 21600"/>
                <a:gd name="T2" fmla="*/ 0 h 21600"/>
                <a:gd name="T3" fmla="*/ 21600 w 21600"/>
                <a:gd name="T4" fmla="*/ 21600 h 21600"/>
              </a:gdLst>
              <a:ahLst/>
              <a:cxnLst/>
              <a:rect l="T1" t="T2" r="T3" b="T4"/>
              <a:pathLst>
                <a:path w="21600" h="21600">
                  <a:moveTo>
                    <a:pt x="20944" y="2043"/>
                  </a:moveTo>
                  <a:cubicBezTo>
                    <a:pt x="20428" y="2116"/>
                    <a:pt x="19866" y="2116"/>
                    <a:pt x="19350" y="2189"/>
                  </a:cubicBezTo>
                  <a:cubicBezTo>
                    <a:pt x="16445" y="2481"/>
                    <a:pt x="13540" y="2408"/>
                    <a:pt x="10682" y="2335"/>
                  </a:cubicBezTo>
                  <a:cubicBezTo>
                    <a:pt x="9417" y="2262"/>
                    <a:pt x="8386" y="729"/>
                    <a:pt x="7215" y="364"/>
                  </a:cubicBezTo>
                  <a:cubicBezTo>
                    <a:pt x="6044" y="0"/>
                    <a:pt x="4779" y="218"/>
                    <a:pt x="3701" y="729"/>
                  </a:cubicBezTo>
                  <a:cubicBezTo>
                    <a:pt x="3467" y="802"/>
                    <a:pt x="0" y="2991"/>
                    <a:pt x="187" y="3429"/>
                  </a:cubicBezTo>
                  <a:cubicBezTo>
                    <a:pt x="1030" y="5983"/>
                    <a:pt x="2295" y="8318"/>
                    <a:pt x="2670" y="11164"/>
                  </a:cubicBezTo>
                  <a:cubicBezTo>
                    <a:pt x="2998" y="13864"/>
                    <a:pt x="2670" y="16710"/>
                    <a:pt x="2249" y="19264"/>
                  </a:cubicBezTo>
                  <a:cubicBezTo>
                    <a:pt x="2249" y="19264"/>
                    <a:pt x="2249" y="19264"/>
                    <a:pt x="2249" y="19264"/>
                  </a:cubicBezTo>
                  <a:cubicBezTo>
                    <a:pt x="2249" y="19337"/>
                    <a:pt x="2249" y="19337"/>
                    <a:pt x="2249" y="19337"/>
                  </a:cubicBezTo>
                  <a:cubicBezTo>
                    <a:pt x="2295" y="19337"/>
                    <a:pt x="2295" y="19337"/>
                    <a:pt x="2295" y="19337"/>
                  </a:cubicBezTo>
                  <a:cubicBezTo>
                    <a:pt x="2295" y="19337"/>
                    <a:pt x="2342" y="19410"/>
                    <a:pt x="2389" y="19483"/>
                  </a:cubicBezTo>
                  <a:cubicBezTo>
                    <a:pt x="2389" y="19483"/>
                    <a:pt x="2389" y="19483"/>
                    <a:pt x="2389" y="19483"/>
                  </a:cubicBezTo>
                  <a:cubicBezTo>
                    <a:pt x="2436" y="19483"/>
                    <a:pt x="2436" y="19483"/>
                    <a:pt x="2483" y="19556"/>
                  </a:cubicBezTo>
                  <a:cubicBezTo>
                    <a:pt x="2483" y="19556"/>
                    <a:pt x="2483" y="19556"/>
                    <a:pt x="2483" y="19556"/>
                  </a:cubicBezTo>
                  <a:cubicBezTo>
                    <a:pt x="2530" y="19556"/>
                    <a:pt x="2530" y="19629"/>
                    <a:pt x="2576" y="19702"/>
                  </a:cubicBezTo>
                  <a:cubicBezTo>
                    <a:pt x="2576" y="19702"/>
                    <a:pt x="2576" y="19702"/>
                    <a:pt x="2576" y="19702"/>
                  </a:cubicBezTo>
                  <a:cubicBezTo>
                    <a:pt x="2623" y="19702"/>
                    <a:pt x="2623" y="19775"/>
                    <a:pt x="2670" y="19775"/>
                  </a:cubicBezTo>
                  <a:cubicBezTo>
                    <a:pt x="2670" y="19775"/>
                    <a:pt x="2670" y="19775"/>
                    <a:pt x="2670" y="19775"/>
                  </a:cubicBezTo>
                  <a:cubicBezTo>
                    <a:pt x="2717" y="19848"/>
                    <a:pt x="2717" y="19921"/>
                    <a:pt x="2764" y="19921"/>
                  </a:cubicBezTo>
                  <a:cubicBezTo>
                    <a:pt x="2764" y="19994"/>
                    <a:pt x="2764" y="19994"/>
                    <a:pt x="2764" y="19994"/>
                  </a:cubicBezTo>
                  <a:cubicBezTo>
                    <a:pt x="2811" y="19994"/>
                    <a:pt x="2811" y="20067"/>
                    <a:pt x="2858" y="20067"/>
                  </a:cubicBezTo>
                  <a:cubicBezTo>
                    <a:pt x="2858" y="20067"/>
                    <a:pt x="2858" y="20067"/>
                    <a:pt x="2858" y="20067"/>
                  </a:cubicBezTo>
                  <a:cubicBezTo>
                    <a:pt x="2858" y="20140"/>
                    <a:pt x="2904" y="20213"/>
                    <a:pt x="2951" y="20213"/>
                  </a:cubicBezTo>
                  <a:cubicBezTo>
                    <a:pt x="2951" y="20286"/>
                    <a:pt x="2951" y="20286"/>
                    <a:pt x="2951" y="20286"/>
                  </a:cubicBezTo>
                  <a:cubicBezTo>
                    <a:pt x="2951" y="20286"/>
                    <a:pt x="2998" y="20359"/>
                    <a:pt x="2998" y="20359"/>
                  </a:cubicBezTo>
                  <a:cubicBezTo>
                    <a:pt x="2998" y="20432"/>
                    <a:pt x="2998" y="20432"/>
                    <a:pt x="2998" y="20432"/>
                  </a:cubicBezTo>
                  <a:cubicBezTo>
                    <a:pt x="3045" y="20432"/>
                    <a:pt x="3092" y="20505"/>
                    <a:pt x="3092" y="20578"/>
                  </a:cubicBezTo>
                  <a:cubicBezTo>
                    <a:pt x="3092" y="20578"/>
                    <a:pt x="3092" y="20578"/>
                    <a:pt x="3092" y="20578"/>
                  </a:cubicBezTo>
                  <a:cubicBezTo>
                    <a:pt x="3139" y="20651"/>
                    <a:pt x="3186" y="20651"/>
                    <a:pt x="3186" y="20724"/>
                  </a:cubicBezTo>
                  <a:cubicBezTo>
                    <a:pt x="3186" y="20724"/>
                    <a:pt x="3186" y="20724"/>
                    <a:pt x="3186" y="20724"/>
                  </a:cubicBezTo>
                  <a:cubicBezTo>
                    <a:pt x="3232" y="20797"/>
                    <a:pt x="3232" y="20870"/>
                    <a:pt x="3279" y="20870"/>
                  </a:cubicBezTo>
                  <a:cubicBezTo>
                    <a:pt x="3279" y="20870"/>
                    <a:pt x="3279" y="20870"/>
                    <a:pt x="3279" y="20870"/>
                  </a:cubicBezTo>
                  <a:cubicBezTo>
                    <a:pt x="3279" y="20943"/>
                    <a:pt x="3326" y="21016"/>
                    <a:pt x="3373" y="21089"/>
                  </a:cubicBezTo>
                  <a:cubicBezTo>
                    <a:pt x="3373" y="21089"/>
                    <a:pt x="3373" y="21089"/>
                    <a:pt x="3373" y="21089"/>
                  </a:cubicBezTo>
                  <a:cubicBezTo>
                    <a:pt x="3373" y="21162"/>
                    <a:pt x="3420" y="21235"/>
                    <a:pt x="3420" y="21235"/>
                  </a:cubicBezTo>
                  <a:cubicBezTo>
                    <a:pt x="3420" y="21235"/>
                    <a:pt x="3420" y="21235"/>
                    <a:pt x="3420" y="21235"/>
                  </a:cubicBezTo>
                  <a:cubicBezTo>
                    <a:pt x="3467" y="21381"/>
                    <a:pt x="3514" y="21527"/>
                    <a:pt x="3560" y="21600"/>
                  </a:cubicBezTo>
                  <a:cubicBezTo>
                    <a:pt x="4451" y="15981"/>
                    <a:pt x="5060" y="11456"/>
                    <a:pt x="5060" y="11456"/>
                  </a:cubicBezTo>
                  <a:cubicBezTo>
                    <a:pt x="4966" y="7662"/>
                    <a:pt x="1311" y="3648"/>
                    <a:pt x="1311" y="3648"/>
                  </a:cubicBezTo>
                  <a:cubicBezTo>
                    <a:pt x="1311" y="3648"/>
                    <a:pt x="7824" y="2481"/>
                    <a:pt x="10448" y="5399"/>
                  </a:cubicBezTo>
                  <a:cubicBezTo>
                    <a:pt x="10589" y="5691"/>
                    <a:pt x="10682" y="5910"/>
                    <a:pt x="10682" y="5910"/>
                  </a:cubicBezTo>
                  <a:cubicBezTo>
                    <a:pt x="10682" y="5837"/>
                    <a:pt x="10729" y="5837"/>
                    <a:pt x="10776" y="5764"/>
                  </a:cubicBezTo>
                  <a:cubicBezTo>
                    <a:pt x="10776" y="5764"/>
                    <a:pt x="10776" y="5764"/>
                    <a:pt x="10776" y="5764"/>
                  </a:cubicBezTo>
                  <a:cubicBezTo>
                    <a:pt x="10823" y="5691"/>
                    <a:pt x="10870" y="5691"/>
                    <a:pt x="10917" y="5618"/>
                  </a:cubicBezTo>
                  <a:cubicBezTo>
                    <a:pt x="10917" y="5618"/>
                    <a:pt x="10917" y="5618"/>
                    <a:pt x="10917" y="5618"/>
                  </a:cubicBezTo>
                  <a:cubicBezTo>
                    <a:pt x="10963" y="5545"/>
                    <a:pt x="11010" y="5545"/>
                    <a:pt x="11057" y="5472"/>
                  </a:cubicBezTo>
                  <a:cubicBezTo>
                    <a:pt x="11104" y="5472"/>
                    <a:pt x="11104" y="5472"/>
                    <a:pt x="11104" y="5472"/>
                  </a:cubicBezTo>
                  <a:cubicBezTo>
                    <a:pt x="11151" y="5399"/>
                    <a:pt x="11198" y="5399"/>
                    <a:pt x="11245" y="5327"/>
                  </a:cubicBezTo>
                  <a:cubicBezTo>
                    <a:pt x="11245" y="5327"/>
                    <a:pt x="11245" y="5327"/>
                    <a:pt x="11245" y="5327"/>
                  </a:cubicBezTo>
                  <a:cubicBezTo>
                    <a:pt x="11338" y="5327"/>
                    <a:pt x="11385" y="5254"/>
                    <a:pt x="11432" y="5181"/>
                  </a:cubicBezTo>
                  <a:cubicBezTo>
                    <a:pt x="11479" y="5181"/>
                    <a:pt x="11479" y="5181"/>
                    <a:pt x="11479" y="5181"/>
                  </a:cubicBezTo>
                  <a:cubicBezTo>
                    <a:pt x="11526" y="5181"/>
                    <a:pt x="11619" y="5108"/>
                    <a:pt x="11666" y="5108"/>
                  </a:cubicBezTo>
                  <a:cubicBezTo>
                    <a:pt x="11713" y="5035"/>
                    <a:pt x="11713" y="5035"/>
                    <a:pt x="11713" y="5035"/>
                  </a:cubicBezTo>
                  <a:cubicBezTo>
                    <a:pt x="11807" y="5035"/>
                    <a:pt x="11854" y="4962"/>
                    <a:pt x="11947" y="4962"/>
                  </a:cubicBezTo>
                  <a:cubicBezTo>
                    <a:pt x="11947" y="4962"/>
                    <a:pt x="11947" y="4962"/>
                    <a:pt x="11947" y="4962"/>
                  </a:cubicBezTo>
                  <a:cubicBezTo>
                    <a:pt x="12041" y="4889"/>
                    <a:pt x="12088" y="4816"/>
                    <a:pt x="12182" y="4816"/>
                  </a:cubicBezTo>
                  <a:cubicBezTo>
                    <a:pt x="12229" y="4816"/>
                    <a:pt x="12229" y="4816"/>
                    <a:pt x="12229" y="4816"/>
                  </a:cubicBezTo>
                  <a:cubicBezTo>
                    <a:pt x="12322" y="4743"/>
                    <a:pt x="12369" y="4743"/>
                    <a:pt x="12463" y="4670"/>
                  </a:cubicBezTo>
                  <a:cubicBezTo>
                    <a:pt x="12510" y="4670"/>
                    <a:pt x="12510" y="4670"/>
                    <a:pt x="12510" y="4670"/>
                  </a:cubicBezTo>
                  <a:cubicBezTo>
                    <a:pt x="12603" y="4597"/>
                    <a:pt x="12697" y="4597"/>
                    <a:pt x="12791" y="4524"/>
                  </a:cubicBezTo>
                  <a:cubicBezTo>
                    <a:pt x="12791" y="4524"/>
                    <a:pt x="12791" y="4524"/>
                    <a:pt x="12791" y="4524"/>
                  </a:cubicBezTo>
                  <a:cubicBezTo>
                    <a:pt x="12885" y="4451"/>
                    <a:pt x="12978" y="4451"/>
                    <a:pt x="13072" y="4378"/>
                  </a:cubicBezTo>
                  <a:cubicBezTo>
                    <a:pt x="13072" y="4378"/>
                    <a:pt x="13072" y="4378"/>
                    <a:pt x="13072" y="4378"/>
                  </a:cubicBezTo>
                  <a:cubicBezTo>
                    <a:pt x="13166" y="4378"/>
                    <a:pt x="13259" y="4305"/>
                    <a:pt x="13400" y="4232"/>
                  </a:cubicBezTo>
                  <a:cubicBezTo>
                    <a:pt x="13400" y="4232"/>
                    <a:pt x="13400" y="4232"/>
                    <a:pt x="13447" y="4232"/>
                  </a:cubicBezTo>
                  <a:cubicBezTo>
                    <a:pt x="13540" y="4232"/>
                    <a:pt x="13634" y="4159"/>
                    <a:pt x="13728" y="4159"/>
                  </a:cubicBezTo>
                  <a:cubicBezTo>
                    <a:pt x="13728" y="4159"/>
                    <a:pt x="13728" y="4086"/>
                    <a:pt x="13775" y="4086"/>
                  </a:cubicBezTo>
                  <a:cubicBezTo>
                    <a:pt x="13868" y="4086"/>
                    <a:pt x="13962" y="4013"/>
                    <a:pt x="14056" y="4013"/>
                  </a:cubicBezTo>
                  <a:cubicBezTo>
                    <a:pt x="14103" y="4013"/>
                    <a:pt x="14103" y="4013"/>
                    <a:pt x="14103" y="4013"/>
                  </a:cubicBezTo>
                  <a:cubicBezTo>
                    <a:pt x="14196" y="3940"/>
                    <a:pt x="14290" y="3940"/>
                    <a:pt x="14384" y="3867"/>
                  </a:cubicBezTo>
                  <a:cubicBezTo>
                    <a:pt x="14431" y="3867"/>
                    <a:pt x="14431" y="3867"/>
                    <a:pt x="14431" y="3867"/>
                  </a:cubicBezTo>
                  <a:cubicBezTo>
                    <a:pt x="14524" y="3794"/>
                    <a:pt x="14618" y="3794"/>
                    <a:pt x="14712" y="3721"/>
                  </a:cubicBezTo>
                  <a:cubicBezTo>
                    <a:pt x="14759" y="3721"/>
                    <a:pt x="14759" y="3721"/>
                    <a:pt x="14759" y="3721"/>
                  </a:cubicBezTo>
                  <a:cubicBezTo>
                    <a:pt x="14899" y="3721"/>
                    <a:pt x="14993" y="3648"/>
                    <a:pt x="15087" y="3648"/>
                  </a:cubicBezTo>
                  <a:cubicBezTo>
                    <a:pt x="15134" y="3648"/>
                    <a:pt x="15134" y="3648"/>
                    <a:pt x="15134" y="3648"/>
                  </a:cubicBezTo>
                  <a:cubicBezTo>
                    <a:pt x="15227" y="3575"/>
                    <a:pt x="15321" y="3575"/>
                    <a:pt x="15415" y="3502"/>
                  </a:cubicBezTo>
                  <a:cubicBezTo>
                    <a:pt x="15462" y="3502"/>
                    <a:pt x="15462" y="3502"/>
                    <a:pt x="15462" y="3502"/>
                  </a:cubicBezTo>
                  <a:cubicBezTo>
                    <a:pt x="15555" y="3502"/>
                    <a:pt x="15649" y="3429"/>
                    <a:pt x="15743" y="3429"/>
                  </a:cubicBezTo>
                  <a:cubicBezTo>
                    <a:pt x="15743" y="3429"/>
                    <a:pt x="15790" y="3356"/>
                    <a:pt x="15790" y="3356"/>
                  </a:cubicBezTo>
                  <a:cubicBezTo>
                    <a:pt x="15883" y="3356"/>
                    <a:pt x="15977" y="3356"/>
                    <a:pt x="16117" y="3283"/>
                  </a:cubicBezTo>
                  <a:cubicBezTo>
                    <a:pt x="16117" y="3283"/>
                    <a:pt x="16117" y="3283"/>
                    <a:pt x="16164" y="3283"/>
                  </a:cubicBezTo>
                  <a:cubicBezTo>
                    <a:pt x="16258" y="3210"/>
                    <a:pt x="16352" y="3210"/>
                    <a:pt x="16445" y="3210"/>
                  </a:cubicBezTo>
                  <a:cubicBezTo>
                    <a:pt x="16492" y="3137"/>
                    <a:pt x="16492" y="3137"/>
                    <a:pt x="16492" y="3137"/>
                  </a:cubicBezTo>
                  <a:cubicBezTo>
                    <a:pt x="16586" y="3137"/>
                    <a:pt x="16680" y="3137"/>
                    <a:pt x="16773" y="3064"/>
                  </a:cubicBezTo>
                  <a:cubicBezTo>
                    <a:pt x="16773" y="3064"/>
                    <a:pt x="16773" y="3064"/>
                    <a:pt x="16773" y="3064"/>
                  </a:cubicBezTo>
                  <a:cubicBezTo>
                    <a:pt x="16867" y="3064"/>
                    <a:pt x="16961" y="2991"/>
                    <a:pt x="17055" y="2991"/>
                  </a:cubicBezTo>
                  <a:cubicBezTo>
                    <a:pt x="17101" y="2991"/>
                    <a:pt x="17101" y="2991"/>
                    <a:pt x="17148" y="2991"/>
                  </a:cubicBezTo>
                  <a:cubicBezTo>
                    <a:pt x="17242" y="2918"/>
                    <a:pt x="17289" y="2918"/>
                    <a:pt x="17383" y="2918"/>
                  </a:cubicBezTo>
                  <a:cubicBezTo>
                    <a:pt x="17429" y="2845"/>
                    <a:pt x="17429" y="2845"/>
                    <a:pt x="17429" y="2845"/>
                  </a:cubicBezTo>
                  <a:cubicBezTo>
                    <a:pt x="17617" y="2845"/>
                    <a:pt x="17804" y="2772"/>
                    <a:pt x="17992" y="2699"/>
                  </a:cubicBezTo>
                  <a:cubicBezTo>
                    <a:pt x="17992" y="2699"/>
                    <a:pt x="17992" y="2699"/>
                    <a:pt x="17992" y="2699"/>
                  </a:cubicBezTo>
                  <a:cubicBezTo>
                    <a:pt x="18085" y="2699"/>
                    <a:pt x="18179" y="2627"/>
                    <a:pt x="18226" y="2627"/>
                  </a:cubicBezTo>
                  <a:cubicBezTo>
                    <a:pt x="18273" y="2627"/>
                    <a:pt x="18273" y="2627"/>
                    <a:pt x="18273" y="2627"/>
                  </a:cubicBezTo>
                  <a:cubicBezTo>
                    <a:pt x="18367" y="2627"/>
                    <a:pt x="18460" y="2554"/>
                    <a:pt x="18507" y="2554"/>
                  </a:cubicBezTo>
                  <a:cubicBezTo>
                    <a:pt x="18554" y="2554"/>
                    <a:pt x="18554" y="2554"/>
                    <a:pt x="18554" y="2554"/>
                  </a:cubicBezTo>
                  <a:cubicBezTo>
                    <a:pt x="18601" y="2554"/>
                    <a:pt x="18648" y="2554"/>
                    <a:pt x="18741" y="2481"/>
                  </a:cubicBezTo>
                  <a:cubicBezTo>
                    <a:pt x="18788" y="2481"/>
                    <a:pt x="18788" y="2481"/>
                    <a:pt x="18788" y="2481"/>
                  </a:cubicBezTo>
                  <a:cubicBezTo>
                    <a:pt x="18835" y="2481"/>
                    <a:pt x="18882" y="2481"/>
                    <a:pt x="18929" y="2408"/>
                  </a:cubicBezTo>
                  <a:cubicBezTo>
                    <a:pt x="18976" y="2408"/>
                    <a:pt x="18976" y="2408"/>
                    <a:pt x="18976" y="2408"/>
                  </a:cubicBezTo>
                  <a:cubicBezTo>
                    <a:pt x="19023" y="2408"/>
                    <a:pt x="19116" y="2408"/>
                    <a:pt x="19163" y="2408"/>
                  </a:cubicBezTo>
                  <a:cubicBezTo>
                    <a:pt x="19163" y="2408"/>
                    <a:pt x="19163" y="2408"/>
                    <a:pt x="19163" y="2408"/>
                  </a:cubicBezTo>
                  <a:cubicBezTo>
                    <a:pt x="19210" y="2335"/>
                    <a:pt x="19304" y="2335"/>
                    <a:pt x="19350" y="2335"/>
                  </a:cubicBezTo>
                  <a:cubicBezTo>
                    <a:pt x="19350" y="2335"/>
                    <a:pt x="19350" y="2335"/>
                    <a:pt x="19350" y="2335"/>
                  </a:cubicBezTo>
                  <a:cubicBezTo>
                    <a:pt x="19350" y="2335"/>
                    <a:pt x="19350" y="2335"/>
                    <a:pt x="19350" y="2335"/>
                  </a:cubicBezTo>
                  <a:cubicBezTo>
                    <a:pt x="19350" y="2335"/>
                    <a:pt x="19397" y="2335"/>
                    <a:pt x="19444" y="2335"/>
                  </a:cubicBezTo>
                  <a:cubicBezTo>
                    <a:pt x="19444" y="2335"/>
                    <a:pt x="19444" y="2335"/>
                    <a:pt x="19444" y="2335"/>
                  </a:cubicBezTo>
                  <a:cubicBezTo>
                    <a:pt x="19444" y="2335"/>
                    <a:pt x="19491" y="2262"/>
                    <a:pt x="19491" y="2262"/>
                  </a:cubicBezTo>
                  <a:cubicBezTo>
                    <a:pt x="19491" y="2262"/>
                    <a:pt x="19491" y="2262"/>
                    <a:pt x="19491" y="2262"/>
                  </a:cubicBezTo>
                  <a:cubicBezTo>
                    <a:pt x="19585" y="2262"/>
                    <a:pt x="19585" y="2262"/>
                    <a:pt x="19632" y="2262"/>
                  </a:cubicBezTo>
                  <a:cubicBezTo>
                    <a:pt x="19632" y="2262"/>
                    <a:pt x="19632" y="2262"/>
                    <a:pt x="19632" y="2262"/>
                  </a:cubicBezTo>
                  <a:cubicBezTo>
                    <a:pt x="19678" y="2262"/>
                    <a:pt x="19678" y="2262"/>
                    <a:pt x="19678" y="2262"/>
                  </a:cubicBezTo>
                  <a:cubicBezTo>
                    <a:pt x="19678" y="2262"/>
                    <a:pt x="19678" y="2262"/>
                    <a:pt x="19678" y="2262"/>
                  </a:cubicBezTo>
                  <a:cubicBezTo>
                    <a:pt x="19725" y="2262"/>
                    <a:pt x="19725" y="2262"/>
                    <a:pt x="19772" y="2262"/>
                  </a:cubicBezTo>
                  <a:cubicBezTo>
                    <a:pt x="19772" y="2262"/>
                    <a:pt x="19772" y="2262"/>
                    <a:pt x="19772" y="2262"/>
                  </a:cubicBezTo>
                  <a:cubicBezTo>
                    <a:pt x="19772" y="2189"/>
                    <a:pt x="19772" y="2189"/>
                    <a:pt x="19772" y="2189"/>
                  </a:cubicBezTo>
                  <a:cubicBezTo>
                    <a:pt x="20194" y="2189"/>
                    <a:pt x="20569" y="2189"/>
                    <a:pt x="20803" y="2189"/>
                  </a:cubicBezTo>
                  <a:cubicBezTo>
                    <a:pt x="20897" y="2189"/>
                    <a:pt x="20990" y="2189"/>
                    <a:pt x="21037" y="2189"/>
                  </a:cubicBezTo>
                  <a:cubicBezTo>
                    <a:pt x="21131" y="2189"/>
                    <a:pt x="21178" y="2262"/>
                    <a:pt x="21178" y="2262"/>
                  </a:cubicBezTo>
                  <a:cubicBezTo>
                    <a:pt x="21318" y="2116"/>
                    <a:pt x="21459" y="2043"/>
                    <a:pt x="21600" y="1970"/>
                  </a:cubicBezTo>
                  <a:cubicBezTo>
                    <a:pt x="21412" y="1970"/>
                    <a:pt x="21178" y="1970"/>
                    <a:pt x="20944" y="2043"/>
                  </a:cubicBezTo>
                  <a:close/>
                </a:path>
              </a:pathLst>
            </a:custGeom>
            <a:solidFill>
              <a:srgbClr val="603834"/>
            </a:solidFill>
            <a:ln w="9525" cap="flat" cmpd="sng">
              <a:noFill/>
              <a:prstDash val="solid"/>
              <a:round/>
            </a:ln>
          </p:spPr>
          <p:txBody>
            <a:bodyPr rtlCol="0" anchor="ctr"/>
            <a:lstStyle/>
            <a:p>
              <a:pPr algn="ctr"/>
            </a:p>
          </p:txBody>
        </p:sp>
        <p:sp>
          <p:nvSpPr>
            <p:cNvPr id="1234" name="曲线"/>
            <p:cNvSpPr/>
            <p:nvPr/>
          </p:nvSpPr>
          <p:spPr>
            <a:xfrm>
              <a:off x="1232468" y="3429923"/>
              <a:ext cx="481661" cy="1105796"/>
            </a:xfrm>
            <a:custGeom>
              <a:avLst/>
              <a:gdLst>
                <a:gd name="T1" fmla="*/ 0 w 21600"/>
                <a:gd name="T2" fmla="*/ 0 h 21600"/>
                <a:gd name="T3" fmla="*/ 21600 w 21600"/>
                <a:gd name="T4" fmla="*/ 21600 h 21600"/>
              </a:gdLst>
              <a:ahLst/>
              <a:cxnLst/>
              <a:rect l="T1" t="T2" r="T3" b="T4"/>
              <a:pathLst>
                <a:path w="21600" h="21600">
                  <a:moveTo>
                    <a:pt x="15200" y="694"/>
                  </a:moveTo>
                  <a:cubicBezTo>
                    <a:pt x="12727" y="0"/>
                    <a:pt x="12727" y="0"/>
                    <a:pt x="12727" y="0"/>
                  </a:cubicBezTo>
                  <a:cubicBezTo>
                    <a:pt x="12800" y="31"/>
                    <a:pt x="7636" y="3821"/>
                    <a:pt x="7272" y="4136"/>
                  </a:cubicBezTo>
                  <a:cubicBezTo>
                    <a:pt x="4000" y="6978"/>
                    <a:pt x="1090" y="10136"/>
                    <a:pt x="436" y="13357"/>
                  </a:cubicBezTo>
                  <a:cubicBezTo>
                    <a:pt x="0" y="15473"/>
                    <a:pt x="509" y="17936"/>
                    <a:pt x="3927" y="19578"/>
                  </a:cubicBezTo>
                  <a:cubicBezTo>
                    <a:pt x="8145" y="21600"/>
                    <a:pt x="15927" y="21378"/>
                    <a:pt x="21600" y="21000"/>
                  </a:cubicBezTo>
                  <a:cubicBezTo>
                    <a:pt x="21600" y="16610"/>
                    <a:pt x="21600" y="16610"/>
                    <a:pt x="21600" y="16610"/>
                  </a:cubicBezTo>
                  <a:cubicBezTo>
                    <a:pt x="21600" y="16894"/>
                    <a:pt x="14909" y="16484"/>
                    <a:pt x="14472" y="16421"/>
                  </a:cubicBezTo>
                  <a:cubicBezTo>
                    <a:pt x="8000" y="15505"/>
                    <a:pt x="10545" y="12789"/>
                    <a:pt x="12145" y="10831"/>
                  </a:cubicBezTo>
                  <a:cubicBezTo>
                    <a:pt x="13963" y="8526"/>
                    <a:pt x="15854" y="5873"/>
                    <a:pt x="19200" y="3884"/>
                  </a:cubicBezTo>
                  <a:lnTo>
                    <a:pt x="15200" y="694"/>
                  </a:lnTo>
                  <a:close/>
                </a:path>
              </a:pathLst>
            </a:custGeom>
            <a:solidFill>
              <a:srgbClr val="27343A"/>
            </a:solidFill>
            <a:ln w="9525" cap="flat" cmpd="sng">
              <a:noFill/>
              <a:prstDash val="solid"/>
              <a:round/>
            </a:ln>
          </p:spPr>
          <p:txBody>
            <a:bodyPr rtlCol="0" anchor="ctr"/>
            <a:lstStyle/>
            <a:p>
              <a:pPr algn="ctr"/>
            </a:p>
          </p:txBody>
        </p:sp>
        <p:sp>
          <p:nvSpPr>
            <p:cNvPr id="1235" name="曲线"/>
            <p:cNvSpPr/>
            <p:nvPr/>
          </p:nvSpPr>
          <p:spPr>
            <a:xfrm>
              <a:off x="2507168" y="3314356"/>
              <a:ext cx="600860" cy="660558"/>
            </a:xfrm>
            <a:custGeom>
              <a:avLst/>
              <a:gdLst>
                <a:gd name="T1" fmla="*/ 0 w 21600"/>
                <a:gd name="T2" fmla="*/ 0 h 21600"/>
                <a:gd name="T3" fmla="*/ 21600 w 21600"/>
                <a:gd name="T4" fmla="*/ 21600 h 21600"/>
              </a:gdLst>
              <a:ahLst/>
              <a:cxnLst/>
              <a:rect l="T1" t="T2" r="T3" b="T4"/>
              <a:pathLst>
                <a:path w="21600" h="21600">
                  <a:moveTo>
                    <a:pt x="12284" y="0"/>
                  </a:moveTo>
                  <a:cubicBezTo>
                    <a:pt x="12517" y="52"/>
                    <a:pt x="11585" y="5017"/>
                    <a:pt x="11527" y="5333"/>
                  </a:cubicBezTo>
                  <a:cubicBezTo>
                    <a:pt x="10887" y="7816"/>
                    <a:pt x="9722" y="11090"/>
                    <a:pt x="6811" y="12199"/>
                  </a:cubicBezTo>
                  <a:cubicBezTo>
                    <a:pt x="3202" y="13519"/>
                    <a:pt x="1397" y="8449"/>
                    <a:pt x="465" y="4700"/>
                  </a:cubicBezTo>
                  <a:cubicBezTo>
                    <a:pt x="465" y="7604"/>
                    <a:pt x="291" y="11988"/>
                    <a:pt x="0" y="16794"/>
                  </a:cubicBezTo>
                  <a:cubicBezTo>
                    <a:pt x="1164" y="17903"/>
                    <a:pt x="2503" y="18906"/>
                    <a:pt x="4075" y="19593"/>
                  </a:cubicBezTo>
                  <a:cubicBezTo>
                    <a:pt x="8674" y="21600"/>
                    <a:pt x="13973" y="18220"/>
                    <a:pt x="16243" y="14681"/>
                  </a:cubicBezTo>
                  <a:cubicBezTo>
                    <a:pt x="17990" y="11935"/>
                    <a:pt x="19212" y="8819"/>
                    <a:pt x="20202" y="5809"/>
                  </a:cubicBezTo>
                  <a:cubicBezTo>
                    <a:pt x="20377" y="5386"/>
                    <a:pt x="21600" y="950"/>
                    <a:pt x="21600" y="950"/>
                  </a:cubicBezTo>
                  <a:cubicBezTo>
                    <a:pt x="21600" y="950"/>
                    <a:pt x="21541" y="950"/>
                    <a:pt x="21425" y="950"/>
                  </a:cubicBezTo>
                  <a:cubicBezTo>
                    <a:pt x="20260" y="844"/>
                    <a:pt x="14205" y="211"/>
                    <a:pt x="12633" y="52"/>
                  </a:cubicBezTo>
                  <a:cubicBezTo>
                    <a:pt x="12401" y="0"/>
                    <a:pt x="12284" y="0"/>
                    <a:pt x="12284" y="0"/>
                  </a:cubicBezTo>
                  <a:close/>
                </a:path>
              </a:pathLst>
            </a:custGeom>
            <a:solidFill>
              <a:srgbClr val="27343A"/>
            </a:solidFill>
            <a:ln w="9525" cap="flat" cmpd="sng">
              <a:noFill/>
              <a:prstDash val="solid"/>
              <a:round/>
            </a:ln>
          </p:spPr>
          <p:txBody>
            <a:bodyPr rtlCol="0" anchor="ctr"/>
            <a:lstStyle/>
            <a:p>
              <a:pPr algn="ctr"/>
            </a:p>
          </p:txBody>
        </p:sp>
        <p:sp>
          <p:nvSpPr>
            <p:cNvPr id="1236" name="曲线"/>
            <p:cNvSpPr/>
            <p:nvPr/>
          </p:nvSpPr>
          <p:spPr>
            <a:xfrm>
              <a:off x="2857467" y="2708540"/>
              <a:ext cx="338136" cy="633795"/>
            </a:xfrm>
            <a:custGeom>
              <a:avLst/>
              <a:gdLst>
                <a:gd name="T1" fmla="*/ 0 w 21600"/>
                <a:gd name="T2" fmla="*/ 0 h 21600"/>
                <a:gd name="T3" fmla="*/ 21600 w 21600"/>
                <a:gd name="T4" fmla="*/ 21600 h 21600"/>
              </a:gdLst>
              <a:ahLst/>
              <a:cxnLst/>
              <a:rect l="T1" t="T2" r="T3" b="T4"/>
              <a:pathLst>
                <a:path w="21600" h="21600">
                  <a:moveTo>
                    <a:pt x="21289" y="10800"/>
                  </a:moveTo>
                  <a:cubicBezTo>
                    <a:pt x="21496" y="9477"/>
                    <a:pt x="8371" y="9918"/>
                    <a:pt x="8371" y="9918"/>
                  </a:cubicBezTo>
                  <a:cubicBezTo>
                    <a:pt x="13435" y="8210"/>
                    <a:pt x="13022" y="3967"/>
                    <a:pt x="11471" y="2314"/>
                  </a:cubicBezTo>
                  <a:cubicBezTo>
                    <a:pt x="9921" y="661"/>
                    <a:pt x="5580" y="0"/>
                    <a:pt x="6200" y="4353"/>
                  </a:cubicBezTo>
                  <a:cubicBezTo>
                    <a:pt x="6200" y="4463"/>
                    <a:pt x="6304" y="4628"/>
                    <a:pt x="6304" y="4793"/>
                  </a:cubicBezTo>
                  <a:cubicBezTo>
                    <a:pt x="6304" y="6997"/>
                    <a:pt x="4547" y="9257"/>
                    <a:pt x="2893" y="10965"/>
                  </a:cubicBezTo>
                  <a:cubicBezTo>
                    <a:pt x="5684" y="11020"/>
                    <a:pt x="9404" y="11185"/>
                    <a:pt x="10128" y="11681"/>
                  </a:cubicBezTo>
                  <a:cubicBezTo>
                    <a:pt x="10128" y="11681"/>
                    <a:pt x="12815" y="16034"/>
                    <a:pt x="8577" y="17302"/>
                  </a:cubicBezTo>
                  <a:cubicBezTo>
                    <a:pt x="8164" y="17412"/>
                    <a:pt x="7854" y="17522"/>
                    <a:pt x="7647" y="17577"/>
                  </a:cubicBezTo>
                  <a:cubicBezTo>
                    <a:pt x="5580" y="17853"/>
                    <a:pt x="2170" y="17797"/>
                    <a:pt x="516" y="15373"/>
                  </a:cubicBezTo>
                  <a:cubicBezTo>
                    <a:pt x="620" y="20553"/>
                    <a:pt x="620" y="20553"/>
                    <a:pt x="620" y="20553"/>
                  </a:cubicBezTo>
                  <a:cubicBezTo>
                    <a:pt x="516" y="20497"/>
                    <a:pt x="516" y="20497"/>
                    <a:pt x="413" y="20497"/>
                  </a:cubicBezTo>
                  <a:cubicBezTo>
                    <a:pt x="310" y="19946"/>
                    <a:pt x="206" y="19285"/>
                    <a:pt x="0" y="18569"/>
                  </a:cubicBezTo>
                  <a:cubicBezTo>
                    <a:pt x="103" y="20663"/>
                    <a:pt x="103" y="20663"/>
                    <a:pt x="103" y="20663"/>
                  </a:cubicBezTo>
                  <a:cubicBezTo>
                    <a:pt x="2893" y="20828"/>
                    <a:pt x="13642" y="21489"/>
                    <a:pt x="15709" y="21600"/>
                  </a:cubicBezTo>
                  <a:cubicBezTo>
                    <a:pt x="16019" y="21159"/>
                    <a:pt x="16225" y="20773"/>
                    <a:pt x="16329" y="20663"/>
                  </a:cubicBezTo>
                  <a:cubicBezTo>
                    <a:pt x="17362" y="19506"/>
                    <a:pt x="18809" y="18238"/>
                    <a:pt x="19739" y="17081"/>
                  </a:cubicBezTo>
                  <a:cubicBezTo>
                    <a:pt x="20566" y="15979"/>
                    <a:pt x="21600" y="14822"/>
                    <a:pt x="21496" y="13610"/>
                  </a:cubicBezTo>
                  <a:cubicBezTo>
                    <a:pt x="21496" y="12673"/>
                    <a:pt x="21083" y="11736"/>
                    <a:pt x="21289" y="10800"/>
                  </a:cubicBezTo>
                  <a:close/>
                </a:path>
              </a:pathLst>
            </a:custGeom>
            <a:solidFill>
              <a:srgbClr val="F1C2A8"/>
            </a:solidFill>
            <a:ln w="9525" cap="flat" cmpd="sng">
              <a:noFill/>
              <a:prstDash val="solid"/>
              <a:round/>
            </a:ln>
          </p:spPr>
          <p:txBody>
            <a:bodyPr rtlCol="0" anchor="ctr"/>
            <a:lstStyle/>
            <a:p>
              <a:pPr algn="ctr"/>
            </a:p>
          </p:txBody>
        </p:sp>
        <p:sp>
          <p:nvSpPr>
            <p:cNvPr id="1237" name="曲线"/>
            <p:cNvSpPr/>
            <p:nvPr/>
          </p:nvSpPr>
          <p:spPr>
            <a:xfrm>
              <a:off x="2841656" y="3029695"/>
              <a:ext cx="216503" cy="282227"/>
            </a:xfrm>
            <a:custGeom>
              <a:avLst/>
              <a:gdLst>
                <a:gd name="T1" fmla="*/ 0 w 21600"/>
                <a:gd name="T2" fmla="*/ 0 h 21600"/>
                <a:gd name="T3" fmla="*/ 21600 w 21600"/>
                <a:gd name="T4" fmla="*/ 21600 h 21600"/>
              </a:gdLst>
              <a:ahLst/>
              <a:cxnLst/>
              <a:rect l="T1" t="T2" r="T3" b="T4"/>
              <a:pathLst>
                <a:path w="21600" h="21600">
                  <a:moveTo>
                    <a:pt x="2579" y="21600"/>
                  </a:moveTo>
                  <a:cubicBezTo>
                    <a:pt x="2417" y="9997"/>
                    <a:pt x="2417" y="9997"/>
                    <a:pt x="2417" y="9997"/>
                  </a:cubicBezTo>
                  <a:cubicBezTo>
                    <a:pt x="4996" y="15428"/>
                    <a:pt x="10316" y="15552"/>
                    <a:pt x="13540" y="14934"/>
                  </a:cubicBezTo>
                  <a:cubicBezTo>
                    <a:pt x="13862" y="14811"/>
                    <a:pt x="14346" y="14564"/>
                    <a:pt x="14991" y="14317"/>
                  </a:cubicBezTo>
                  <a:cubicBezTo>
                    <a:pt x="21600" y="11478"/>
                    <a:pt x="17408" y="1728"/>
                    <a:pt x="17408" y="1728"/>
                  </a:cubicBezTo>
                  <a:cubicBezTo>
                    <a:pt x="16280" y="617"/>
                    <a:pt x="10477" y="246"/>
                    <a:pt x="6125" y="123"/>
                  </a:cubicBezTo>
                  <a:cubicBezTo>
                    <a:pt x="3223" y="0"/>
                    <a:pt x="967" y="123"/>
                    <a:pt x="967" y="123"/>
                  </a:cubicBezTo>
                  <a:cubicBezTo>
                    <a:pt x="644" y="123"/>
                    <a:pt x="322" y="246"/>
                    <a:pt x="322" y="246"/>
                  </a:cubicBezTo>
                  <a:cubicBezTo>
                    <a:pt x="0" y="2468"/>
                    <a:pt x="805" y="10861"/>
                    <a:pt x="1611" y="17156"/>
                  </a:cubicBezTo>
                  <a:cubicBezTo>
                    <a:pt x="1934" y="18761"/>
                    <a:pt x="2095" y="20242"/>
                    <a:pt x="2256" y="21476"/>
                  </a:cubicBezTo>
                  <a:cubicBezTo>
                    <a:pt x="2417" y="21476"/>
                    <a:pt x="2417" y="21476"/>
                    <a:pt x="2579" y="21600"/>
                  </a:cubicBezTo>
                  <a:close/>
                </a:path>
              </a:pathLst>
            </a:custGeom>
            <a:solidFill>
              <a:srgbClr val="F2CCB3"/>
            </a:solidFill>
            <a:ln w="9525" cap="flat" cmpd="sng">
              <a:noFill/>
              <a:prstDash val="solid"/>
              <a:round/>
            </a:ln>
          </p:spPr>
          <p:txBody>
            <a:bodyPr rtlCol="0" anchor="ctr"/>
            <a:lstStyle/>
            <a:p>
              <a:pPr algn="ctr"/>
            </a:p>
          </p:txBody>
        </p:sp>
        <p:sp>
          <p:nvSpPr>
            <p:cNvPr id="1238" name="曲线"/>
            <p:cNvSpPr/>
            <p:nvPr/>
          </p:nvSpPr>
          <p:spPr>
            <a:xfrm>
              <a:off x="3003425" y="3585634"/>
              <a:ext cx="250560" cy="260330"/>
            </a:xfrm>
            <a:custGeom>
              <a:avLst/>
              <a:gdLst>
                <a:gd name="T1" fmla="*/ 0 w 21600"/>
                <a:gd name="T2" fmla="*/ 0 h 21600"/>
                <a:gd name="T3" fmla="*/ 21600 w 21600"/>
                <a:gd name="T4" fmla="*/ 21600 h 21600"/>
              </a:gdLst>
              <a:ahLst/>
              <a:cxnLst/>
              <a:rect l="T1" t="T2" r="T3" b="T4"/>
              <a:pathLst>
                <a:path w="21600" h="21600">
                  <a:moveTo>
                    <a:pt x="17558" y="5098"/>
                  </a:moveTo>
                  <a:cubicBezTo>
                    <a:pt x="21460" y="9257"/>
                    <a:pt x="21600" y="15294"/>
                    <a:pt x="17837" y="18514"/>
                  </a:cubicBezTo>
                  <a:cubicBezTo>
                    <a:pt x="14214" y="21600"/>
                    <a:pt x="7943" y="20795"/>
                    <a:pt x="4041" y="16501"/>
                  </a:cubicBezTo>
                  <a:cubicBezTo>
                    <a:pt x="139" y="12342"/>
                    <a:pt x="0" y="6305"/>
                    <a:pt x="3762" y="3085"/>
                  </a:cubicBezTo>
                  <a:cubicBezTo>
                    <a:pt x="7525" y="0"/>
                    <a:pt x="13656" y="804"/>
                    <a:pt x="17558" y="5098"/>
                  </a:cubicBezTo>
                  <a:close/>
                </a:path>
              </a:pathLst>
            </a:custGeom>
            <a:solidFill>
              <a:srgbClr val="474746"/>
            </a:solidFill>
            <a:ln w="9525" cap="flat" cmpd="sng">
              <a:noFill/>
              <a:prstDash val="solid"/>
              <a:round/>
            </a:ln>
          </p:spPr>
          <p:txBody>
            <a:bodyPr rtlCol="0" anchor="ctr"/>
            <a:lstStyle/>
            <a:p>
              <a:pPr algn="ctr"/>
            </a:p>
          </p:txBody>
        </p:sp>
        <p:sp>
          <p:nvSpPr>
            <p:cNvPr id="1239" name="曲线"/>
            <p:cNvSpPr/>
            <p:nvPr/>
          </p:nvSpPr>
          <p:spPr>
            <a:xfrm>
              <a:off x="2712726" y="3572253"/>
              <a:ext cx="248128" cy="273712"/>
            </a:xfrm>
            <a:custGeom>
              <a:avLst/>
              <a:gdLst>
                <a:gd name="T1" fmla="*/ 0 w 21600"/>
                <a:gd name="T2" fmla="*/ 0 h 21600"/>
                <a:gd name="T3" fmla="*/ 21600 w 21600"/>
                <a:gd name="T4" fmla="*/ 21600 h 21600"/>
              </a:gdLst>
              <a:ahLst/>
              <a:cxnLst/>
              <a:rect l="T1" t="T2" r="T3" b="T4"/>
              <a:pathLst>
                <a:path w="21600" h="21600">
                  <a:moveTo>
                    <a:pt x="18776" y="6901"/>
                  </a:moveTo>
                  <a:cubicBezTo>
                    <a:pt x="21600" y="11630"/>
                    <a:pt x="20329" y="17254"/>
                    <a:pt x="15952" y="19427"/>
                  </a:cubicBezTo>
                  <a:cubicBezTo>
                    <a:pt x="11435" y="21599"/>
                    <a:pt x="5647" y="19427"/>
                    <a:pt x="2823" y="14698"/>
                  </a:cubicBezTo>
                  <a:cubicBezTo>
                    <a:pt x="0" y="9969"/>
                    <a:pt x="1270" y="4345"/>
                    <a:pt x="5647" y="2172"/>
                  </a:cubicBezTo>
                  <a:cubicBezTo>
                    <a:pt x="10023" y="0"/>
                    <a:pt x="15952" y="2172"/>
                    <a:pt x="18776" y="6901"/>
                  </a:cubicBezTo>
                  <a:close/>
                </a:path>
              </a:pathLst>
            </a:custGeom>
            <a:solidFill>
              <a:srgbClr val="474746"/>
            </a:solidFill>
            <a:ln w="9525" cap="flat" cmpd="sng">
              <a:noFill/>
              <a:prstDash val="solid"/>
              <a:round/>
            </a:ln>
          </p:spPr>
          <p:txBody>
            <a:bodyPr rtlCol="0" anchor="ctr"/>
            <a:lstStyle/>
            <a:p>
              <a:pPr algn="ctr"/>
            </a:p>
          </p:txBody>
        </p:sp>
        <p:sp>
          <p:nvSpPr>
            <p:cNvPr id="1240" name="曲线"/>
            <p:cNvSpPr/>
            <p:nvPr/>
          </p:nvSpPr>
          <p:spPr>
            <a:xfrm>
              <a:off x="2814896" y="3766893"/>
              <a:ext cx="96089" cy="256681"/>
            </a:xfrm>
            <a:custGeom>
              <a:avLst/>
              <a:gdLst>
                <a:gd name="T1" fmla="*/ 0 w 21600"/>
                <a:gd name="T2" fmla="*/ 0 h 21600"/>
                <a:gd name="T3" fmla="*/ 21600 w 21600"/>
                <a:gd name="T4" fmla="*/ 21600 h 21600"/>
              </a:gdLst>
              <a:ahLst/>
              <a:cxnLst/>
              <a:rect l="T1" t="T2" r="T3" b="T4"/>
              <a:pathLst>
                <a:path w="21600" h="21600">
                  <a:moveTo>
                    <a:pt x="21600" y="10953"/>
                  </a:moveTo>
                  <a:lnTo>
                    <a:pt x="20506" y="21600"/>
                  </a:lnTo>
                  <a:lnTo>
                    <a:pt x="0" y="11260"/>
                  </a:lnTo>
                  <a:lnTo>
                    <a:pt x="2734" y="0"/>
                  </a:lnTo>
                  <a:lnTo>
                    <a:pt x="21600" y="10953"/>
                  </a:lnTo>
                  <a:close/>
                </a:path>
              </a:pathLst>
            </a:custGeom>
            <a:solidFill>
              <a:srgbClr val="807E80"/>
            </a:solidFill>
            <a:ln w="9525" cap="flat" cmpd="sng">
              <a:noFill/>
              <a:prstDash val="solid"/>
              <a:round/>
            </a:ln>
          </p:spPr>
          <p:txBody>
            <a:bodyPr rtlCol="0" anchor="ctr"/>
            <a:lstStyle/>
            <a:p>
              <a:pPr algn="ctr"/>
            </a:p>
          </p:txBody>
        </p:sp>
        <p:sp>
          <p:nvSpPr>
            <p:cNvPr id="1241" name="曲线"/>
            <p:cNvSpPr/>
            <p:nvPr/>
          </p:nvSpPr>
          <p:spPr>
            <a:xfrm>
              <a:off x="2906119" y="3839882"/>
              <a:ext cx="171500" cy="183691"/>
            </a:xfrm>
            <a:custGeom>
              <a:avLst/>
              <a:gdLst>
                <a:gd name="T1" fmla="*/ 0 w 21600"/>
                <a:gd name="T2" fmla="*/ 0 h 21600"/>
                <a:gd name="T3" fmla="*/ 21600 w 21600"/>
                <a:gd name="T4" fmla="*/ 21600 h 21600"/>
              </a:gdLst>
              <a:ahLst/>
              <a:cxnLst/>
              <a:rect l="T1" t="T2" r="T3" b="T4"/>
              <a:pathLst>
                <a:path w="21600" h="21600">
                  <a:moveTo>
                    <a:pt x="0" y="21600"/>
                  </a:moveTo>
                  <a:lnTo>
                    <a:pt x="21446" y="12874"/>
                  </a:lnTo>
                  <a:lnTo>
                    <a:pt x="21600" y="0"/>
                  </a:lnTo>
                  <a:lnTo>
                    <a:pt x="612" y="6723"/>
                  </a:lnTo>
                  <a:lnTo>
                    <a:pt x="0" y="21600"/>
                  </a:lnTo>
                  <a:close/>
                </a:path>
              </a:pathLst>
            </a:custGeom>
            <a:solidFill>
              <a:srgbClr val="8A916E"/>
            </a:solidFill>
            <a:ln w="9525" cap="flat" cmpd="sng">
              <a:noFill/>
              <a:prstDash val="solid"/>
              <a:round/>
            </a:ln>
          </p:spPr>
          <p:txBody>
            <a:bodyPr rtlCol="0" anchor="ctr"/>
            <a:lstStyle/>
            <a:p>
              <a:pPr algn="ctr"/>
            </a:p>
          </p:txBody>
        </p:sp>
        <p:sp>
          <p:nvSpPr>
            <p:cNvPr id="1242" name="曲线"/>
            <p:cNvSpPr/>
            <p:nvPr/>
          </p:nvSpPr>
          <p:spPr>
            <a:xfrm>
              <a:off x="2827060" y="3714582"/>
              <a:ext cx="250560" cy="182474"/>
            </a:xfrm>
            <a:custGeom>
              <a:avLst/>
              <a:gdLst>
                <a:gd name="T1" fmla="*/ 0 w 21600"/>
                <a:gd name="T2" fmla="*/ 0 h 21600"/>
                <a:gd name="T3" fmla="*/ 21600 w 21600"/>
                <a:gd name="T4" fmla="*/ 21600 h 21600"/>
              </a:gdLst>
              <a:ahLst/>
              <a:cxnLst/>
              <a:rect l="T1" t="T2" r="T3" b="T4"/>
              <a:pathLst>
                <a:path w="21600" h="21600">
                  <a:moveTo>
                    <a:pt x="0" y="6192"/>
                  </a:moveTo>
                  <a:lnTo>
                    <a:pt x="7234" y="21600"/>
                  </a:lnTo>
                  <a:lnTo>
                    <a:pt x="21600" y="14832"/>
                  </a:lnTo>
                  <a:lnTo>
                    <a:pt x="14050" y="0"/>
                  </a:lnTo>
                  <a:lnTo>
                    <a:pt x="0" y="6192"/>
                  </a:lnTo>
                  <a:close/>
                </a:path>
              </a:pathLst>
            </a:custGeom>
            <a:solidFill>
              <a:srgbClr val="F2F1ED"/>
            </a:solidFill>
            <a:ln w="9525" cap="flat" cmpd="sng">
              <a:noFill/>
              <a:prstDash val="solid"/>
              <a:round/>
            </a:ln>
          </p:spPr>
          <p:txBody>
            <a:bodyPr rtlCol="0" anchor="ctr"/>
            <a:lstStyle/>
            <a:p>
              <a:pPr algn="ctr"/>
            </a:p>
          </p:txBody>
        </p:sp>
        <p:sp>
          <p:nvSpPr>
            <p:cNvPr id="1243" name="曲线"/>
            <p:cNvSpPr/>
            <p:nvPr/>
          </p:nvSpPr>
          <p:spPr>
            <a:xfrm>
              <a:off x="2960855" y="3905573"/>
              <a:ext cx="215288" cy="268846"/>
            </a:xfrm>
            <a:custGeom>
              <a:avLst/>
              <a:gdLst>
                <a:gd name="T1" fmla="*/ 0 w 21600"/>
                <a:gd name="T2" fmla="*/ 0 h 21600"/>
                <a:gd name="T3" fmla="*/ 21600 w 21600"/>
                <a:gd name="T4" fmla="*/ 21600 h 21600"/>
              </a:gdLst>
              <a:ahLst/>
              <a:cxnLst/>
              <a:rect l="T1" t="T2" r="T3" b="T4"/>
              <a:pathLst>
                <a:path w="21600" h="21600">
                  <a:moveTo>
                    <a:pt x="21600" y="18607"/>
                  </a:moveTo>
                  <a:cubicBezTo>
                    <a:pt x="7795" y="2081"/>
                    <a:pt x="7795" y="2081"/>
                    <a:pt x="7795" y="2081"/>
                  </a:cubicBezTo>
                  <a:cubicBezTo>
                    <a:pt x="7470" y="1821"/>
                    <a:pt x="7308" y="1561"/>
                    <a:pt x="7145" y="1301"/>
                  </a:cubicBezTo>
                  <a:cubicBezTo>
                    <a:pt x="7145" y="1301"/>
                    <a:pt x="7145" y="1301"/>
                    <a:pt x="7145" y="1301"/>
                  </a:cubicBezTo>
                  <a:cubicBezTo>
                    <a:pt x="7145" y="1301"/>
                    <a:pt x="7145" y="1301"/>
                    <a:pt x="7145" y="1301"/>
                  </a:cubicBezTo>
                  <a:cubicBezTo>
                    <a:pt x="6333" y="520"/>
                    <a:pt x="5196" y="0"/>
                    <a:pt x="3897" y="130"/>
                  </a:cubicBezTo>
                  <a:cubicBezTo>
                    <a:pt x="1624" y="130"/>
                    <a:pt x="0" y="1561"/>
                    <a:pt x="0" y="3122"/>
                  </a:cubicBezTo>
                  <a:cubicBezTo>
                    <a:pt x="0" y="3643"/>
                    <a:pt x="324" y="4163"/>
                    <a:pt x="649" y="4554"/>
                  </a:cubicBezTo>
                  <a:cubicBezTo>
                    <a:pt x="14616" y="21600"/>
                    <a:pt x="14616" y="21600"/>
                    <a:pt x="14616" y="21600"/>
                  </a:cubicBezTo>
                  <a:cubicBezTo>
                    <a:pt x="14616" y="21600"/>
                    <a:pt x="19651" y="19648"/>
                    <a:pt x="20300" y="19127"/>
                  </a:cubicBezTo>
                  <a:lnTo>
                    <a:pt x="21600" y="18607"/>
                  </a:lnTo>
                  <a:close/>
                </a:path>
              </a:pathLst>
            </a:custGeom>
            <a:solidFill>
              <a:srgbClr val="807E80"/>
            </a:solidFill>
            <a:ln w="9525" cap="flat" cmpd="sng">
              <a:noFill/>
              <a:prstDash val="solid"/>
              <a:round/>
            </a:ln>
          </p:spPr>
          <p:txBody>
            <a:bodyPr rtlCol="0" anchor="ctr"/>
            <a:lstStyle/>
            <a:p>
              <a:pPr algn="ctr"/>
            </a:p>
          </p:txBody>
        </p:sp>
        <p:sp>
          <p:nvSpPr>
            <p:cNvPr id="1244" name="曲线"/>
            <p:cNvSpPr/>
            <p:nvPr/>
          </p:nvSpPr>
          <p:spPr>
            <a:xfrm>
              <a:off x="2060781" y="3564954"/>
              <a:ext cx="273671" cy="305341"/>
            </a:xfrm>
            <a:custGeom>
              <a:avLst/>
              <a:gdLst>
                <a:gd name="T1" fmla="*/ 0 w 21600"/>
                <a:gd name="T2" fmla="*/ 0 h 21600"/>
                <a:gd name="T3" fmla="*/ 21600 w 21600"/>
                <a:gd name="T4" fmla="*/ 21600 h 21600"/>
              </a:gdLst>
              <a:ahLst/>
              <a:cxnLst/>
              <a:rect l="T1" t="T2" r="T3" b="T4"/>
              <a:pathLst>
                <a:path w="21600" h="21600">
                  <a:moveTo>
                    <a:pt x="19555" y="7885"/>
                  </a:moveTo>
                  <a:cubicBezTo>
                    <a:pt x="21600" y="13028"/>
                    <a:pt x="19427" y="18399"/>
                    <a:pt x="14698" y="19999"/>
                  </a:cubicBezTo>
                  <a:cubicBezTo>
                    <a:pt x="9841" y="21600"/>
                    <a:pt x="4217" y="18857"/>
                    <a:pt x="2044" y="13714"/>
                  </a:cubicBezTo>
                  <a:cubicBezTo>
                    <a:pt x="0" y="8685"/>
                    <a:pt x="2172" y="3200"/>
                    <a:pt x="6901" y="1600"/>
                  </a:cubicBezTo>
                  <a:cubicBezTo>
                    <a:pt x="11758" y="0"/>
                    <a:pt x="17382" y="2857"/>
                    <a:pt x="19555" y="7885"/>
                  </a:cubicBezTo>
                  <a:close/>
                </a:path>
              </a:pathLst>
            </a:custGeom>
            <a:solidFill>
              <a:srgbClr val="474746"/>
            </a:solidFill>
            <a:ln w="9525" cap="flat" cmpd="sng">
              <a:noFill/>
              <a:prstDash val="solid"/>
              <a:round/>
            </a:ln>
          </p:spPr>
          <p:txBody>
            <a:bodyPr rtlCol="0" anchor="ctr"/>
            <a:lstStyle/>
            <a:p>
              <a:pPr algn="ctr"/>
            </a:p>
          </p:txBody>
        </p:sp>
        <p:sp>
          <p:nvSpPr>
            <p:cNvPr id="1245" name="曲线"/>
            <p:cNvSpPr/>
            <p:nvPr/>
          </p:nvSpPr>
          <p:spPr>
            <a:xfrm>
              <a:off x="2143489" y="3779057"/>
              <a:ext cx="108252" cy="299258"/>
            </a:xfrm>
            <a:custGeom>
              <a:avLst/>
              <a:gdLst>
                <a:gd name="T1" fmla="*/ 0 w 21600"/>
                <a:gd name="T2" fmla="*/ 0 h 21600"/>
                <a:gd name="T3" fmla="*/ 21600 w 21600"/>
                <a:gd name="T4" fmla="*/ 21600 h 21600"/>
              </a:gdLst>
              <a:ahLst/>
              <a:cxnLst/>
              <a:rect l="T1" t="T2" r="T3" b="T4"/>
              <a:pathLst>
                <a:path w="21600" h="21600">
                  <a:moveTo>
                    <a:pt x="21600" y="11590"/>
                  </a:moveTo>
                  <a:lnTo>
                    <a:pt x="16260" y="21600"/>
                  </a:lnTo>
                  <a:lnTo>
                    <a:pt x="0" y="10800"/>
                  </a:lnTo>
                  <a:lnTo>
                    <a:pt x="6552" y="0"/>
                  </a:lnTo>
                  <a:lnTo>
                    <a:pt x="21600" y="11590"/>
                  </a:lnTo>
                  <a:close/>
                </a:path>
              </a:pathLst>
            </a:custGeom>
            <a:solidFill>
              <a:srgbClr val="807E80"/>
            </a:solidFill>
            <a:ln w="9525" cap="flat" cmpd="sng">
              <a:noFill/>
              <a:prstDash val="solid"/>
              <a:round/>
            </a:ln>
          </p:spPr>
          <p:txBody>
            <a:bodyPr rtlCol="0" anchor="ctr"/>
            <a:lstStyle/>
            <a:p>
              <a:pPr algn="ctr"/>
            </a:p>
          </p:txBody>
        </p:sp>
        <p:sp>
          <p:nvSpPr>
            <p:cNvPr id="1246" name="曲线"/>
            <p:cNvSpPr/>
            <p:nvPr/>
          </p:nvSpPr>
          <p:spPr>
            <a:xfrm>
              <a:off x="2224983" y="3900707"/>
              <a:ext cx="221369" cy="177608"/>
            </a:xfrm>
            <a:custGeom>
              <a:avLst/>
              <a:gdLst>
                <a:gd name="T1" fmla="*/ 0 w 21600"/>
                <a:gd name="T2" fmla="*/ 0 h 21600"/>
                <a:gd name="T3" fmla="*/ 21600 w 21600"/>
                <a:gd name="T4" fmla="*/ 21600 h 21600"/>
              </a:gdLst>
              <a:ahLst/>
              <a:cxnLst/>
              <a:rect l="T1" t="T2" r="T3" b="T4"/>
              <a:pathLst>
                <a:path w="21600" h="21600">
                  <a:moveTo>
                    <a:pt x="0" y="21600"/>
                  </a:moveTo>
                  <a:lnTo>
                    <a:pt x="19701" y="14942"/>
                  </a:lnTo>
                  <a:lnTo>
                    <a:pt x="21600" y="0"/>
                  </a:lnTo>
                  <a:lnTo>
                    <a:pt x="2611" y="4734"/>
                  </a:lnTo>
                  <a:lnTo>
                    <a:pt x="0" y="21600"/>
                  </a:lnTo>
                  <a:close/>
                </a:path>
              </a:pathLst>
            </a:custGeom>
            <a:solidFill>
              <a:srgbClr val="8A916E"/>
            </a:solidFill>
            <a:ln w="9525" cap="flat" cmpd="sng">
              <a:noFill/>
              <a:prstDash val="solid"/>
              <a:round/>
            </a:ln>
          </p:spPr>
          <p:txBody>
            <a:bodyPr rtlCol="0" anchor="ctr"/>
            <a:lstStyle/>
            <a:p>
              <a:pPr algn="ctr"/>
            </a:p>
          </p:txBody>
        </p:sp>
        <p:sp>
          <p:nvSpPr>
            <p:cNvPr id="1247" name="曲线"/>
            <p:cNvSpPr/>
            <p:nvPr/>
          </p:nvSpPr>
          <p:spPr>
            <a:xfrm>
              <a:off x="2176330" y="3748644"/>
              <a:ext cx="270022" cy="190990"/>
            </a:xfrm>
            <a:custGeom>
              <a:avLst/>
              <a:gdLst>
                <a:gd name="T1" fmla="*/ 0 w 21600"/>
                <a:gd name="T2" fmla="*/ 0 h 21600"/>
                <a:gd name="T3" fmla="*/ 21600 w 21600"/>
                <a:gd name="T4" fmla="*/ 21600 h 21600"/>
              </a:gdLst>
              <a:ahLst/>
              <a:cxnLst/>
              <a:rect l="T1" t="T2" r="T3" b="T4"/>
              <a:pathLst>
                <a:path w="21600" h="21600">
                  <a:moveTo>
                    <a:pt x="0" y="3439"/>
                  </a:moveTo>
                  <a:lnTo>
                    <a:pt x="6032" y="21600"/>
                  </a:lnTo>
                  <a:lnTo>
                    <a:pt x="21600" y="17197"/>
                  </a:lnTo>
                  <a:lnTo>
                    <a:pt x="15178" y="0"/>
                  </a:lnTo>
                  <a:lnTo>
                    <a:pt x="0" y="3439"/>
                  </a:lnTo>
                  <a:close/>
                </a:path>
              </a:pathLst>
            </a:custGeom>
            <a:solidFill>
              <a:srgbClr val="F2F1ED"/>
            </a:solidFill>
            <a:ln w="9525" cap="flat" cmpd="sng">
              <a:noFill/>
              <a:prstDash val="solid"/>
              <a:round/>
            </a:ln>
          </p:spPr>
          <p:txBody>
            <a:bodyPr rtlCol="0" anchor="ctr"/>
            <a:lstStyle/>
            <a:p>
              <a:pPr algn="ctr"/>
            </a:p>
          </p:txBody>
        </p:sp>
        <p:sp>
          <p:nvSpPr>
            <p:cNvPr id="1248" name="曲线"/>
            <p:cNvSpPr/>
            <p:nvPr/>
          </p:nvSpPr>
          <p:spPr>
            <a:xfrm>
              <a:off x="2305259" y="3960316"/>
              <a:ext cx="194610" cy="328454"/>
            </a:xfrm>
            <a:custGeom>
              <a:avLst/>
              <a:gdLst>
                <a:gd name="T1" fmla="*/ 0 w 21600"/>
                <a:gd name="T2" fmla="*/ 0 h 21600"/>
                <a:gd name="T3" fmla="*/ 21600 w 21600"/>
                <a:gd name="T4" fmla="*/ 21600 h 21600"/>
              </a:gdLst>
              <a:ahLst/>
              <a:cxnLst/>
              <a:rect l="T1" t="T2" r="T3" b="T4"/>
              <a:pathLst>
                <a:path w="21600" h="21600">
                  <a:moveTo>
                    <a:pt x="21600" y="19897"/>
                  </a:moveTo>
                  <a:cubicBezTo>
                    <a:pt x="10080" y="2660"/>
                    <a:pt x="10080" y="2660"/>
                    <a:pt x="10080" y="2660"/>
                  </a:cubicBezTo>
                  <a:cubicBezTo>
                    <a:pt x="9900" y="2447"/>
                    <a:pt x="9720" y="2128"/>
                    <a:pt x="9539" y="1915"/>
                  </a:cubicBezTo>
                  <a:cubicBezTo>
                    <a:pt x="9539" y="1915"/>
                    <a:pt x="9539" y="1915"/>
                    <a:pt x="9539" y="1915"/>
                  </a:cubicBezTo>
                  <a:cubicBezTo>
                    <a:pt x="9539" y="1915"/>
                    <a:pt x="9539" y="1915"/>
                    <a:pt x="9539" y="1915"/>
                  </a:cubicBezTo>
                  <a:cubicBezTo>
                    <a:pt x="8820" y="1064"/>
                    <a:pt x="7560" y="425"/>
                    <a:pt x="5939" y="319"/>
                  </a:cubicBezTo>
                  <a:cubicBezTo>
                    <a:pt x="3059" y="0"/>
                    <a:pt x="540" y="957"/>
                    <a:pt x="179" y="2447"/>
                  </a:cubicBezTo>
                  <a:cubicBezTo>
                    <a:pt x="0" y="2979"/>
                    <a:pt x="179" y="3404"/>
                    <a:pt x="540" y="3830"/>
                  </a:cubicBezTo>
                  <a:cubicBezTo>
                    <a:pt x="12060" y="21600"/>
                    <a:pt x="12060" y="21600"/>
                    <a:pt x="12060" y="21600"/>
                  </a:cubicBezTo>
                  <a:cubicBezTo>
                    <a:pt x="12060" y="21600"/>
                    <a:pt x="18899" y="20642"/>
                    <a:pt x="19979" y="20216"/>
                  </a:cubicBezTo>
                  <a:lnTo>
                    <a:pt x="21600" y="19897"/>
                  </a:lnTo>
                  <a:close/>
                </a:path>
              </a:pathLst>
            </a:custGeom>
            <a:solidFill>
              <a:srgbClr val="807E80"/>
            </a:solidFill>
            <a:ln w="9525" cap="flat" cmpd="sng">
              <a:noFill/>
              <a:prstDash val="solid"/>
              <a:round/>
            </a:ln>
          </p:spPr>
          <p:txBody>
            <a:bodyPr rtlCol="0" anchor="ctr"/>
            <a:lstStyle/>
            <a:p>
              <a:pPr algn="ctr"/>
            </a:p>
          </p:txBody>
        </p:sp>
        <p:sp>
          <p:nvSpPr>
            <p:cNvPr id="1249" name="曲线"/>
            <p:cNvSpPr/>
            <p:nvPr/>
          </p:nvSpPr>
          <p:spPr>
            <a:xfrm>
              <a:off x="2422026" y="3583201"/>
              <a:ext cx="251777" cy="278578"/>
            </a:xfrm>
            <a:custGeom>
              <a:avLst/>
              <a:gdLst>
                <a:gd name="T1" fmla="*/ 0 w 21600"/>
                <a:gd name="T2" fmla="*/ 0 h 21600"/>
                <a:gd name="T3" fmla="*/ 21600 w 21600"/>
                <a:gd name="T4" fmla="*/ 21600 h 21600"/>
              </a:gdLst>
              <a:ahLst/>
              <a:cxnLst/>
              <a:rect l="T1" t="T2" r="T3" b="T4"/>
              <a:pathLst>
                <a:path w="21600" h="21600">
                  <a:moveTo>
                    <a:pt x="19107" y="7409"/>
                  </a:moveTo>
                  <a:cubicBezTo>
                    <a:pt x="21600" y="12306"/>
                    <a:pt x="19799" y="17832"/>
                    <a:pt x="15230" y="19716"/>
                  </a:cubicBezTo>
                  <a:cubicBezTo>
                    <a:pt x="10661" y="21600"/>
                    <a:pt x="4846" y="19213"/>
                    <a:pt x="2492" y="14190"/>
                  </a:cubicBezTo>
                  <a:cubicBezTo>
                    <a:pt x="0" y="9293"/>
                    <a:pt x="1661" y="3767"/>
                    <a:pt x="6230" y="1883"/>
                  </a:cubicBezTo>
                  <a:cubicBezTo>
                    <a:pt x="10938" y="0"/>
                    <a:pt x="16615" y="2386"/>
                    <a:pt x="19107" y="7409"/>
                  </a:cubicBezTo>
                  <a:close/>
                </a:path>
              </a:pathLst>
            </a:custGeom>
            <a:solidFill>
              <a:srgbClr val="474746"/>
            </a:solidFill>
            <a:ln w="9525" cap="flat" cmpd="sng">
              <a:noFill/>
              <a:prstDash val="solid"/>
              <a:round/>
            </a:ln>
          </p:spPr>
          <p:txBody>
            <a:bodyPr rtlCol="0" anchor="ctr"/>
            <a:lstStyle/>
            <a:p>
              <a:pPr algn="ctr"/>
            </a:p>
          </p:txBody>
        </p:sp>
        <p:sp>
          <p:nvSpPr>
            <p:cNvPr id="1250" name="曲线"/>
            <p:cNvSpPr/>
            <p:nvPr/>
          </p:nvSpPr>
          <p:spPr>
            <a:xfrm>
              <a:off x="2512033" y="3781491"/>
              <a:ext cx="98521" cy="267629"/>
            </a:xfrm>
            <a:custGeom>
              <a:avLst/>
              <a:gdLst>
                <a:gd name="T1" fmla="*/ 0 w 21600"/>
                <a:gd name="T2" fmla="*/ 0 h 21600"/>
                <a:gd name="T3" fmla="*/ 21600 w 21600"/>
                <a:gd name="T4" fmla="*/ 21600 h 21600"/>
              </a:gdLst>
              <a:ahLst/>
              <a:cxnLst/>
              <a:rect l="T1" t="T2" r="T3" b="T4"/>
              <a:pathLst>
                <a:path w="21600" h="21600">
                  <a:moveTo>
                    <a:pt x="21600" y="11192"/>
                  </a:moveTo>
                  <a:lnTo>
                    <a:pt x="18666" y="21599"/>
                  </a:lnTo>
                  <a:lnTo>
                    <a:pt x="0" y="11094"/>
                  </a:lnTo>
                  <a:lnTo>
                    <a:pt x="4799" y="0"/>
                  </a:lnTo>
                  <a:lnTo>
                    <a:pt x="21600" y="11192"/>
                  </a:lnTo>
                  <a:close/>
                </a:path>
              </a:pathLst>
            </a:custGeom>
            <a:solidFill>
              <a:srgbClr val="807E80"/>
            </a:solidFill>
            <a:ln w="9525" cap="flat" cmpd="sng">
              <a:noFill/>
              <a:prstDash val="solid"/>
              <a:round/>
            </a:ln>
          </p:spPr>
          <p:txBody>
            <a:bodyPr rtlCol="0" anchor="ctr"/>
            <a:lstStyle/>
            <a:p>
              <a:pPr algn="ctr"/>
            </a:p>
          </p:txBody>
        </p:sp>
        <p:sp>
          <p:nvSpPr>
            <p:cNvPr id="1251" name="曲线"/>
            <p:cNvSpPr/>
            <p:nvPr/>
          </p:nvSpPr>
          <p:spPr>
            <a:xfrm>
              <a:off x="2597175" y="3872727"/>
              <a:ext cx="187312" cy="176392"/>
            </a:xfrm>
            <a:custGeom>
              <a:avLst/>
              <a:gdLst>
                <a:gd name="T1" fmla="*/ 0 w 21600"/>
                <a:gd name="T2" fmla="*/ 0 h 21600"/>
                <a:gd name="T3" fmla="*/ 21600 w 21600"/>
                <a:gd name="T4" fmla="*/ 21600 h 21600"/>
              </a:gdLst>
              <a:ahLst/>
              <a:cxnLst/>
              <a:rect l="T1" t="T2" r="T3" b="T4"/>
              <a:pathLst>
                <a:path w="21600" h="21600">
                  <a:moveTo>
                    <a:pt x="0" y="21600"/>
                  </a:moveTo>
                  <a:lnTo>
                    <a:pt x="20618" y="13704"/>
                  </a:lnTo>
                  <a:lnTo>
                    <a:pt x="21600" y="0"/>
                  </a:lnTo>
                  <a:lnTo>
                    <a:pt x="1542" y="5809"/>
                  </a:lnTo>
                  <a:lnTo>
                    <a:pt x="0" y="21600"/>
                  </a:lnTo>
                  <a:close/>
                </a:path>
              </a:pathLst>
            </a:custGeom>
            <a:solidFill>
              <a:srgbClr val="8A916E"/>
            </a:solidFill>
            <a:ln w="9525" cap="flat" cmpd="sng">
              <a:noFill/>
              <a:prstDash val="solid"/>
              <a:round/>
            </a:ln>
          </p:spPr>
          <p:txBody>
            <a:bodyPr rtlCol="0" anchor="ctr"/>
            <a:lstStyle/>
            <a:p>
              <a:pPr algn="ctr"/>
            </a:p>
          </p:txBody>
        </p:sp>
        <p:sp>
          <p:nvSpPr>
            <p:cNvPr id="1252" name="曲线"/>
            <p:cNvSpPr/>
            <p:nvPr/>
          </p:nvSpPr>
          <p:spPr>
            <a:xfrm>
              <a:off x="2533928" y="3740130"/>
              <a:ext cx="250560" cy="180041"/>
            </a:xfrm>
            <a:custGeom>
              <a:avLst/>
              <a:gdLst>
                <a:gd name="T1" fmla="*/ 0 w 21600"/>
                <a:gd name="T2" fmla="*/ 0 h 21600"/>
                <a:gd name="T3" fmla="*/ 21600 w 21600"/>
                <a:gd name="T4" fmla="*/ 21600 h 21600"/>
              </a:gdLst>
              <a:ahLst/>
              <a:cxnLst/>
              <a:rect l="T1" t="T2" r="T3" b="T4"/>
              <a:pathLst>
                <a:path w="21600" h="21600">
                  <a:moveTo>
                    <a:pt x="0" y="4962"/>
                  </a:moveTo>
                  <a:lnTo>
                    <a:pt x="6605" y="21600"/>
                  </a:lnTo>
                  <a:lnTo>
                    <a:pt x="21600" y="15908"/>
                  </a:lnTo>
                  <a:lnTo>
                    <a:pt x="14574" y="0"/>
                  </a:lnTo>
                  <a:lnTo>
                    <a:pt x="0" y="4962"/>
                  </a:lnTo>
                  <a:close/>
                </a:path>
              </a:pathLst>
            </a:custGeom>
            <a:solidFill>
              <a:srgbClr val="F2F1ED"/>
            </a:solidFill>
            <a:ln w="9525" cap="flat" cmpd="sng">
              <a:noFill/>
              <a:prstDash val="solid"/>
              <a:round/>
            </a:ln>
          </p:spPr>
          <p:txBody>
            <a:bodyPr rtlCol="0" anchor="ctr"/>
            <a:lstStyle/>
            <a:p>
              <a:pPr algn="ctr"/>
            </a:p>
          </p:txBody>
        </p:sp>
        <p:sp>
          <p:nvSpPr>
            <p:cNvPr id="1253" name="曲线"/>
            <p:cNvSpPr/>
            <p:nvPr/>
          </p:nvSpPr>
          <p:spPr>
            <a:xfrm>
              <a:off x="2657992" y="3938418"/>
              <a:ext cx="189745" cy="279794"/>
            </a:xfrm>
            <a:custGeom>
              <a:avLst/>
              <a:gdLst>
                <a:gd name="T1" fmla="*/ 0 w 21600"/>
                <a:gd name="T2" fmla="*/ 0 h 21600"/>
                <a:gd name="T3" fmla="*/ 21600 w 21600"/>
                <a:gd name="T4" fmla="*/ 21600 h 21600"/>
              </a:gdLst>
              <a:ahLst/>
              <a:cxnLst/>
              <a:rect l="T1" t="T2" r="T3" b="T4"/>
              <a:pathLst>
                <a:path w="21600" h="21600">
                  <a:moveTo>
                    <a:pt x="21600" y="19477"/>
                  </a:moveTo>
                  <a:cubicBezTo>
                    <a:pt x="8861" y="2497"/>
                    <a:pt x="8861" y="2497"/>
                    <a:pt x="8861" y="2497"/>
                  </a:cubicBezTo>
                  <a:cubicBezTo>
                    <a:pt x="8676" y="2122"/>
                    <a:pt x="8492" y="1872"/>
                    <a:pt x="8307" y="1623"/>
                  </a:cubicBezTo>
                  <a:cubicBezTo>
                    <a:pt x="8307" y="1623"/>
                    <a:pt x="8307" y="1623"/>
                    <a:pt x="8307" y="1623"/>
                  </a:cubicBezTo>
                  <a:cubicBezTo>
                    <a:pt x="8307" y="1623"/>
                    <a:pt x="8307" y="1623"/>
                    <a:pt x="8307" y="1623"/>
                  </a:cubicBezTo>
                  <a:cubicBezTo>
                    <a:pt x="7569" y="873"/>
                    <a:pt x="6461" y="249"/>
                    <a:pt x="4799" y="124"/>
                  </a:cubicBezTo>
                  <a:cubicBezTo>
                    <a:pt x="2399" y="0"/>
                    <a:pt x="184" y="1123"/>
                    <a:pt x="0" y="2746"/>
                  </a:cubicBezTo>
                  <a:cubicBezTo>
                    <a:pt x="0" y="3246"/>
                    <a:pt x="184" y="3745"/>
                    <a:pt x="553" y="4120"/>
                  </a:cubicBezTo>
                  <a:cubicBezTo>
                    <a:pt x="13292" y="21600"/>
                    <a:pt x="13292" y="21600"/>
                    <a:pt x="13292" y="21600"/>
                  </a:cubicBezTo>
                  <a:cubicBezTo>
                    <a:pt x="13292" y="21600"/>
                    <a:pt x="19384" y="20351"/>
                    <a:pt x="20123" y="19852"/>
                  </a:cubicBezTo>
                  <a:lnTo>
                    <a:pt x="21600" y="19477"/>
                  </a:lnTo>
                  <a:close/>
                </a:path>
              </a:pathLst>
            </a:custGeom>
            <a:solidFill>
              <a:srgbClr val="807E80"/>
            </a:solidFill>
            <a:ln w="9525" cap="flat" cmpd="sng">
              <a:noFill/>
              <a:prstDash val="solid"/>
              <a:round/>
            </a:ln>
          </p:spPr>
          <p:txBody>
            <a:bodyPr rtlCol="0" anchor="ctr"/>
            <a:lstStyle/>
            <a:p>
              <a:pPr algn="ctr"/>
            </a:p>
          </p:txBody>
        </p:sp>
        <p:sp>
          <p:nvSpPr>
            <p:cNvPr id="1254" name="曲线"/>
            <p:cNvSpPr/>
            <p:nvPr/>
          </p:nvSpPr>
          <p:spPr>
            <a:xfrm>
              <a:off x="3120191" y="3692686"/>
              <a:ext cx="93657" cy="257897"/>
            </a:xfrm>
            <a:custGeom>
              <a:avLst/>
              <a:gdLst>
                <a:gd name="T1" fmla="*/ 0 w 21600"/>
                <a:gd name="T2" fmla="*/ 0 h 21600"/>
                <a:gd name="T3" fmla="*/ 21600 w 21600"/>
                <a:gd name="T4" fmla="*/ 21600 h 21600"/>
              </a:gdLst>
              <a:ahLst/>
              <a:cxnLst/>
              <a:rect l="T1" t="T2" r="T3" b="T4"/>
              <a:pathLst>
                <a:path w="21600" h="21600">
                  <a:moveTo>
                    <a:pt x="0" y="0"/>
                  </a:moveTo>
                  <a:lnTo>
                    <a:pt x="0" y="12328"/>
                  </a:lnTo>
                  <a:lnTo>
                    <a:pt x="21600" y="21600"/>
                  </a:lnTo>
                  <a:lnTo>
                    <a:pt x="21600" y="2547"/>
                  </a:lnTo>
                  <a:lnTo>
                    <a:pt x="0" y="0"/>
                  </a:lnTo>
                  <a:close/>
                </a:path>
              </a:pathLst>
            </a:custGeom>
            <a:solidFill>
              <a:srgbClr val="807E80"/>
            </a:solidFill>
            <a:ln w="9525" cap="flat" cmpd="sng">
              <a:noFill/>
              <a:prstDash val="solid"/>
              <a:round/>
            </a:ln>
          </p:spPr>
          <p:txBody>
            <a:bodyPr rtlCol="0" anchor="ctr"/>
            <a:lstStyle/>
            <a:p>
              <a:pPr algn="ctr"/>
            </a:p>
          </p:txBody>
        </p:sp>
        <p:sp>
          <p:nvSpPr>
            <p:cNvPr id="1255" name="曲线"/>
            <p:cNvSpPr/>
            <p:nvPr/>
          </p:nvSpPr>
          <p:spPr>
            <a:xfrm>
              <a:off x="3120191" y="3680521"/>
              <a:ext cx="268806" cy="42577"/>
            </a:xfrm>
            <a:custGeom>
              <a:avLst/>
              <a:gdLst>
                <a:gd name="T1" fmla="*/ 0 w 21600"/>
                <a:gd name="T2" fmla="*/ 0 h 21600"/>
                <a:gd name="T3" fmla="*/ 21600 w 21600"/>
                <a:gd name="T4" fmla="*/ 21600 h 21600"/>
              </a:gdLst>
              <a:ahLst/>
              <a:cxnLst/>
              <a:rect l="T1" t="T2" r="T3" b="T4"/>
              <a:pathLst>
                <a:path w="21600" h="21600">
                  <a:moveTo>
                    <a:pt x="21600" y="14811"/>
                  </a:moveTo>
                  <a:lnTo>
                    <a:pt x="7525" y="21600"/>
                  </a:lnTo>
                  <a:lnTo>
                    <a:pt x="0" y="6171"/>
                  </a:lnTo>
                  <a:lnTo>
                    <a:pt x="11728" y="0"/>
                  </a:lnTo>
                  <a:lnTo>
                    <a:pt x="21600" y="14811"/>
                  </a:lnTo>
                  <a:close/>
                </a:path>
              </a:pathLst>
            </a:custGeom>
            <a:solidFill>
              <a:srgbClr val="F2F1ED"/>
            </a:solidFill>
            <a:ln w="9525" cap="flat" cmpd="sng">
              <a:noFill/>
              <a:prstDash val="solid"/>
              <a:round/>
            </a:ln>
          </p:spPr>
          <p:txBody>
            <a:bodyPr rtlCol="0" anchor="ctr"/>
            <a:lstStyle/>
            <a:p>
              <a:pPr algn="ctr"/>
            </a:p>
          </p:txBody>
        </p:sp>
        <p:sp>
          <p:nvSpPr>
            <p:cNvPr id="1256" name="曲线"/>
            <p:cNvSpPr/>
            <p:nvPr/>
          </p:nvSpPr>
          <p:spPr>
            <a:xfrm>
              <a:off x="3213848" y="3709717"/>
              <a:ext cx="175149" cy="240866"/>
            </a:xfrm>
            <a:custGeom>
              <a:avLst/>
              <a:gdLst>
                <a:gd name="T1" fmla="*/ 0 w 21600"/>
                <a:gd name="T2" fmla="*/ 0 h 21600"/>
                <a:gd name="T3" fmla="*/ 21600 w 21600"/>
                <a:gd name="T4" fmla="*/ 21600 h 21600"/>
              </a:gdLst>
              <a:ahLst/>
              <a:cxnLst/>
              <a:rect l="T1" t="T2" r="T3" b="T4"/>
              <a:pathLst>
                <a:path w="21600" h="21600">
                  <a:moveTo>
                    <a:pt x="0" y="1200"/>
                  </a:moveTo>
                  <a:lnTo>
                    <a:pt x="0" y="21600"/>
                  </a:lnTo>
                  <a:lnTo>
                    <a:pt x="21600" y="19854"/>
                  </a:lnTo>
                  <a:lnTo>
                    <a:pt x="21600" y="0"/>
                  </a:lnTo>
                  <a:lnTo>
                    <a:pt x="0" y="1200"/>
                  </a:lnTo>
                  <a:close/>
                </a:path>
              </a:pathLst>
            </a:custGeom>
            <a:solidFill>
              <a:srgbClr val="8A916E"/>
            </a:solidFill>
            <a:ln w="9525" cap="flat" cmpd="sng">
              <a:noFill/>
              <a:prstDash val="solid"/>
              <a:round/>
            </a:ln>
          </p:spPr>
          <p:txBody>
            <a:bodyPr rtlCol="0" anchor="ctr"/>
            <a:lstStyle/>
            <a:p>
              <a:pPr algn="ctr"/>
            </a:p>
          </p:txBody>
        </p:sp>
        <p:sp>
          <p:nvSpPr>
            <p:cNvPr id="1257" name="曲线"/>
            <p:cNvSpPr/>
            <p:nvPr/>
          </p:nvSpPr>
          <p:spPr>
            <a:xfrm>
              <a:off x="3266149" y="3802170"/>
              <a:ext cx="295564" cy="278578"/>
            </a:xfrm>
            <a:custGeom>
              <a:avLst/>
              <a:gdLst>
                <a:gd name="T1" fmla="*/ 0 w 21600"/>
                <a:gd name="T2" fmla="*/ 0 h 21600"/>
                <a:gd name="T3" fmla="*/ 21600 w 21600"/>
                <a:gd name="T4" fmla="*/ 21600 h 21600"/>
              </a:gdLst>
              <a:ahLst/>
              <a:cxnLst/>
              <a:rect l="T1" t="T2" r="T3" b="T4"/>
              <a:pathLst>
                <a:path w="21600" h="21600">
                  <a:moveTo>
                    <a:pt x="21600" y="17958"/>
                  </a:moveTo>
                  <a:cubicBezTo>
                    <a:pt x="5193" y="1381"/>
                    <a:pt x="5193" y="1381"/>
                    <a:pt x="5193" y="1381"/>
                  </a:cubicBezTo>
                  <a:cubicBezTo>
                    <a:pt x="5075" y="1130"/>
                    <a:pt x="4839" y="1004"/>
                    <a:pt x="4603" y="753"/>
                  </a:cubicBezTo>
                  <a:cubicBezTo>
                    <a:pt x="4603" y="753"/>
                    <a:pt x="4603" y="753"/>
                    <a:pt x="4603" y="753"/>
                  </a:cubicBezTo>
                  <a:cubicBezTo>
                    <a:pt x="4603" y="753"/>
                    <a:pt x="4603" y="753"/>
                    <a:pt x="4603" y="753"/>
                  </a:cubicBezTo>
                  <a:cubicBezTo>
                    <a:pt x="4013" y="251"/>
                    <a:pt x="3186" y="0"/>
                    <a:pt x="2360" y="251"/>
                  </a:cubicBezTo>
                  <a:cubicBezTo>
                    <a:pt x="944" y="627"/>
                    <a:pt x="0" y="2134"/>
                    <a:pt x="354" y="3516"/>
                  </a:cubicBezTo>
                  <a:cubicBezTo>
                    <a:pt x="472" y="3893"/>
                    <a:pt x="708" y="4269"/>
                    <a:pt x="1062" y="4646"/>
                  </a:cubicBezTo>
                  <a:cubicBezTo>
                    <a:pt x="13101" y="17204"/>
                    <a:pt x="13101" y="17204"/>
                    <a:pt x="13101" y="17204"/>
                  </a:cubicBezTo>
                  <a:cubicBezTo>
                    <a:pt x="13101" y="17204"/>
                    <a:pt x="16996" y="21600"/>
                    <a:pt x="17232" y="20972"/>
                  </a:cubicBezTo>
                  <a:lnTo>
                    <a:pt x="21600" y="17958"/>
                  </a:lnTo>
                  <a:close/>
                </a:path>
              </a:pathLst>
            </a:custGeom>
            <a:solidFill>
              <a:srgbClr val="807E80"/>
            </a:solidFill>
            <a:ln w="9525" cap="flat" cmpd="sng">
              <a:noFill/>
              <a:prstDash val="solid"/>
              <a:round/>
            </a:ln>
          </p:spPr>
          <p:txBody>
            <a:bodyPr rtlCol="0" anchor="ctr"/>
            <a:lstStyle/>
            <a:p>
              <a:pPr algn="ctr"/>
            </a:p>
          </p:txBody>
        </p:sp>
        <p:sp>
          <p:nvSpPr>
            <p:cNvPr id="1258" name="曲线"/>
            <p:cNvSpPr/>
            <p:nvPr/>
          </p:nvSpPr>
          <p:spPr>
            <a:xfrm>
              <a:off x="2535144" y="4053986"/>
              <a:ext cx="59600" cy="638661"/>
            </a:xfrm>
            <a:custGeom>
              <a:avLst/>
              <a:gdLst>
                <a:gd name="T1" fmla="*/ 0 w 21600"/>
                <a:gd name="T2" fmla="*/ 0 h 21600"/>
                <a:gd name="T3" fmla="*/ 21600 w 21600"/>
                <a:gd name="T4" fmla="*/ 21600 h 21600"/>
              </a:gdLst>
              <a:ahLst/>
              <a:cxnLst/>
              <a:rect l="T1" t="T2" r="T3" b="T4"/>
              <a:pathLst>
                <a:path w="21600" h="21600">
                  <a:moveTo>
                    <a:pt x="18097" y="20068"/>
                  </a:moveTo>
                  <a:cubicBezTo>
                    <a:pt x="19264" y="20561"/>
                    <a:pt x="20432" y="21107"/>
                    <a:pt x="21600" y="21600"/>
                  </a:cubicBezTo>
                  <a:cubicBezTo>
                    <a:pt x="21600" y="20014"/>
                    <a:pt x="21600" y="20014"/>
                    <a:pt x="21600" y="20014"/>
                  </a:cubicBezTo>
                  <a:cubicBezTo>
                    <a:pt x="21600" y="0"/>
                    <a:pt x="21600" y="0"/>
                    <a:pt x="21600" y="0"/>
                  </a:cubicBezTo>
                  <a:cubicBezTo>
                    <a:pt x="21600" y="0"/>
                    <a:pt x="0" y="10171"/>
                    <a:pt x="18097" y="20068"/>
                  </a:cubicBezTo>
                  <a:close/>
                </a:path>
              </a:pathLst>
            </a:custGeom>
            <a:solidFill>
              <a:srgbClr val="D5872B"/>
            </a:solidFill>
            <a:ln w="9525" cap="flat" cmpd="sng">
              <a:noFill/>
              <a:prstDash val="solid"/>
              <a:round/>
            </a:ln>
          </p:spPr>
          <p:txBody>
            <a:bodyPr rtlCol="0" anchor="ctr"/>
            <a:lstStyle/>
            <a:p>
              <a:pPr algn="ctr"/>
            </a:p>
          </p:txBody>
        </p:sp>
        <p:sp>
          <p:nvSpPr>
            <p:cNvPr id="1259" name="曲线"/>
            <p:cNvSpPr/>
            <p:nvPr/>
          </p:nvSpPr>
          <p:spPr>
            <a:xfrm>
              <a:off x="2594743" y="3989511"/>
              <a:ext cx="1134823" cy="703135"/>
            </a:xfrm>
            <a:custGeom>
              <a:avLst/>
              <a:gdLst>
                <a:gd name="T1" fmla="*/ 0 w 21600"/>
                <a:gd name="T2" fmla="*/ 0 h 21600"/>
                <a:gd name="T3" fmla="*/ 21600 w 21600"/>
                <a:gd name="T4" fmla="*/ 21600 h 21600"/>
              </a:gdLst>
              <a:ahLst/>
              <a:cxnLst/>
              <a:rect l="T1" t="T2" r="T3" b="T4"/>
              <a:pathLst>
                <a:path w="21600" h="21600">
                  <a:moveTo>
                    <a:pt x="21137" y="0"/>
                  </a:moveTo>
                  <a:cubicBezTo>
                    <a:pt x="0" y="1986"/>
                    <a:pt x="0" y="1986"/>
                    <a:pt x="0" y="1986"/>
                  </a:cubicBezTo>
                  <a:cubicBezTo>
                    <a:pt x="0" y="20159"/>
                    <a:pt x="0" y="20159"/>
                    <a:pt x="0" y="20159"/>
                  </a:cubicBezTo>
                  <a:cubicBezTo>
                    <a:pt x="0" y="21600"/>
                    <a:pt x="0" y="21600"/>
                    <a:pt x="0" y="21600"/>
                  </a:cubicBezTo>
                  <a:cubicBezTo>
                    <a:pt x="17773" y="18074"/>
                    <a:pt x="17773" y="18074"/>
                    <a:pt x="17773" y="18074"/>
                  </a:cubicBezTo>
                  <a:cubicBezTo>
                    <a:pt x="21229" y="17428"/>
                    <a:pt x="21229" y="17428"/>
                    <a:pt x="21229" y="17428"/>
                  </a:cubicBezTo>
                  <a:cubicBezTo>
                    <a:pt x="21445" y="17379"/>
                    <a:pt x="21600" y="17081"/>
                    <a:pt x="21600" y="16733"/>
                  </a:cubicBezTo>
                  <a:cubicBezTo>
                    <a:pt x="21600" y="695"/>
                    <a:pt x="21600" y="695"/>
                    <a:pt x="21600" y="695"/>
                  </a:cubicBezTo>
                  <a:cubicBezTo>
                    <a:pt x="21600" y="297"/>
                    <a:pt x="21384" y="0"/>
                    <a:pt x="21137" y="0"/>
                  </a:cubicBezTo>
                  <a:close/>
                </a:path>
              </a:pathLst>
            </a:custGeom>
            <a:solidFill>
              <a:srgbClr val="B68435"/>
            </a:solidFill>
            <a:ln w="9525" cap="flat" cmpd="sng">
              <a:noFill/>
              <a:prstDash val="solid"/>
              <a:round/>
            </a:ln>
          </p:spPr>
          <p:txBody>
            <a:bodyPr rtlCol="0" anchor="ctr"/>
            <a:lstStyle/>
            <a:p>
              <a:pPr algn="ctr"/>
            </a:p>
          </p:txBody>
        </p:sp>
        <p:sp>
          <p:nvSpPr>
            <p:cNvPr id="1260" name="曲线"/>
            <p:cNvSpPr/>
            <p:nvPr/>
          </p:nvSpPr>
          <p:spPr>
            <a:xfrm>
              <a:off x="1912390" y="4618441"/>
              <a:ext cx="650729" cy="1589962"/>
            </a:xfrm>
            <a:custGeom>
              <a:avLst/>
              <a:gdLst>
                <a:gd name="T1" fmla="*/ 0 w 21600"/>
                <a:gd name="T2" fmla="*/ 0 h 21600"/>
                <a:gd name="T3" fmla="*/ 21600 w 21600"/>
                <a:gd name="T4" fmla="*/ 21600 h 21600"/>
              </a:gdLst>
              <a:ahLst/>
              <a:cxnLst/>
              <a:rect l="T1" t="T2" r="T3" b="T4"/>
              <a:pathLst>
                <a:path w="21600" h="21600">
                  <a:moveTo>
                    <a:pt x="7832" y="0"/>
                  </a:moveTo>
                  <a:lnTo>
                    <a:pt x="9245" y="3883"/>
                  </a:lnTo>
                  <a:lnTo>
                    <a:pt x="8478" y="9750"/>
                  </a:lnTo>
                  <a:lnTo>
                    <a:pt x="0" y="17831"/>
                  </a:lnTo>
                  <a:lnTo>
                    <a:pt x="18854" y="21600"/>
                  </a:lnTo>
                  <a:lnTo>
                    <a:pt x="21600" y="942"/>
                  </a:lnTo>
                  <a:lnTo>
                    <a:pt x="7832" y="0"/>
                  </a:lnTo>
                  <a:close/>
                </a:path>
              </a:pathLst>
            </a:custGeom>
            <a:solidFill>
              <a:srgbClr val="5F391A"/>
            </a:solidFill>
            <a:ln w="9525" cap="flat" cmpd="sng">
              <a:noFill/>
              <a:prstDash val="solid"/>
              <a:round/>
            </a:ln>
          </p:spPr>
          <p:txBody>
            <a:bodyPr rtlCol="0" anchor="ctr"/>
            <a:lstStyle/>
            <a:p>
              <a:pPr algn="ctr"/>
            </a:p>
          </p:txBody>
        </p:sp>
        <p:sp>
          <p:nvSpPr>
            <p:cNvPr id="1261" name="曲线"/>
            <p:cNvSpPr/>
            <p:nvPr/>
          </p:nvSpPr>
          <p:spPr>
            <a:xfrm>
              <a:off x="2480409" y="4578295"/>
              <a:ext cx="1122660" cy="1630106"/>
            </a:xfrm>
            <a:custGeom>
              <a:avLst/>
              <a:gdLst>
                <a:gd name="T1" fmla="*/ 0 w 21600"/>
                <a:gd name="T2" fmla="*/ 0 h 21600"/>
                <a:gd name="T3" fmla="*/ 21600 w 21600"/>
                <a:gd name="T4" fmla="*/ 21600 h 21600"/>
              </a:gdLst>
              <a:ahLst/>
              <a:cxnLst/>
              <a:rect l="T1" t="T2" r="T3" b="T4"/>
              <a:pathLst>
                <a:path w="21600" h="21600">
                  <a:moveTo>
                    <a:pt x="20149" y="0"/>
                  </a:moveTo>
                  <a:lnTo>
                    <a:pt x="4610" y="1321"/>
                  </a:lnTo>
                  <a:lnTo>
                    <a:pt x="2199" y="1515"/>
                  </a:lnTo>
                  <a:lnTo>
                    <a:pt x="1591" y="1450"/>
                  </a:lnTo>
                  <a:lnTo>
                    <a:pt x="0" y="21600"/>
                  </a:lnTo>
                  <a:lnTo>
                    <a:pt x="21600" y="17618"/>
                  </a:lnTo>
                  <a:lnTo>
                    <a:pt x="20149" y="0"/>
                  </a:lnTo>
                  <a:close/>
                </a:path>
              </a:pathLst>
            </a:custGeom>
            <a:solidFill>
              <a:srgbClr val="916427"/>
            </a:solidFill>
            <a:ln w="9525" cap="flat" cmpd="sng">
              <a:noFill/>
              <a:prstDash val="solid"/>
              <a:round/>
            </a:ln>
          </p:spPr>
          <p:txBody>
            <a:bodyPr rtlCol="0" anchor="ctr"/>
            <a:lstStyle/>
            <a:p>
              <a:pPr algn="ctr"/>
            </a:p>
          </p:txBody>
        </p:sp>
        <p:sp>
          <p:nvSpPr>
            <p:cNvPr id="1262" name="曲线"/>
            <p:cNvSpPr/>
            <p:nvPr/>
          </p:nvSpPr>
          <p:spPr>
            <a:xfrm>
              <a:off x="1854006" y="4053986"/>
              <a:ext cx="740737" cy="638661"/>
            </a:xfrm>
            <a:custGeom>
              <a:avLst/>
              <a:gdLst>
                <a:gd name="T1" fmla="*/ 0 w 21600"/>
                <a:gd name="T2" fmla="*/ 0 h 21600"/>
                <a:gd name="T3" fmla="*/ 21600 w 21600"/>
                <a:gd name="T4" fmla="*/ 21600 h 21600"/>
              </a:gdLst>
              <a:ahLst/>
              <a:cxnLst/>
              <a:rect l="T1" t="T2" r="T3" b="T4"/>
              <a:pathLst>
                <a:path w="21600" h="21600">
                  <a:moveTo>
                    <a:pt x="20985" y="17389"/>
                  </a:moveTo>
                  <a:cubicBezTo>
                    <a:pt x="20134" y="8421"/>
                    <a:pt x="21600" y="0"/>
                    <a:pt x="21600" y="0"/>
                  </a:cubicBezTo>
                  <a:cubicBezTo>
                    <a:pt x="425" y="7983"/>
                    <a:pt x="425" y="7983"/>
                    <a:pt x="425" y="7983"/>
                  </a:cubicBezTo>
                  <a:cubicBezTo>
                    <a:pt x="189" y="8038"/>
                    <a:pt x="0" y="8366"/>
                    <a:pt x="0" y="8640"/>
                  </a:cubicBezTo>
                  <a:cubicBezTo>
                    <a:pt x="0" y="16733"/>
                    <a:pt x="0" y="16733"/>
                    <a:pt x="0" y="16733"/>
                  </a:cubicBezTo>
                  <a:cubicBezTo>
                    <a:pt x="0" y="17115"/>
                    <a:pt x="236" y="17389"/>
                    <a:pt x="519" y="17498"/>
                  </a:cubicBezTo>
                  <a:cubicBezTo>
                    <a:pt x="8554" y="19084"/>
                    <a:pt x="8554" y="19084"/>
                    <a:pt x="8554" y="19084"/>
                  </a:cubicBezTo>
                  <a:cubicBezTo>
                    <a:pt x="20654" y="21435"/>
                    <a:pt x="20654" y="21435"/>
                    <a:pt x="20654" y="21435"/>
                  </a:cubicBezTo>
                  <a:cubicBezTo>
                    <a:pt x="21600" y="21600"/>
                    <a:pt x="21600" y="21600"/>
                    <a:pt x="21600" y="21600"/>
                  </a:cubicBezTo>
                  <a:cubicBezTo>
                    <a:pt x="21505" y="21107"/>
                    <a:pt x="21410" y="20561"/>
                    <a:pt x="21316" y="20068"/>
                  </a:cubicBezTo>
                  <a:cubicBezTo>
                    <a:pt x="21174" y="19139"/>
                    <a:pt x="21080" y="18264"/>
                    <a:pt x="20985" y="17389"/>
                  </a:cubicBezTo>
                  <a:close/>
                </a:path>
              </a:pathLst>
            </a:custGeom>
            <a:solidFill>
              <a:srgbClr val="835522"/>
            </a:solidFill>
            <a:ln w="9525" cap="flat" cmpd="sng">
              <a:noFill/>
              <a:prstDash val="solid"/>
              <a:round/>
            </a:ln>
          </p:spPr>
          <p:txBody>
            <a:bodyPr rtlCol="0" anchor="ctr"/>
            <a:lstStyle/>
            <a:p>
              <a:pPr algn="ctr"/>
            </a:p>
          </p:txBody>
        </p:sp>
        <p:sp>
          <p:nvSpPr>
            <p:cNvPr id="1263" name="曲线"/>
            <p:cNvSpPr/>
            <p:nvPr/>
          </p:nvSpPr>
          <p:spPr>
            <a:xfrm>
              <a:off x="1852790" y="5931041"/>
              <a:ext cx="627619" cy="350350"/>
            </a:xfrm>
            <a:custGeom>
              <a:avLst/>
              <a:gdLst>
                <a:gd name="T1" fmla="*/ 0 w 21600"/>
                <a:gd name="T2" fmla="*/ 0 h 21600"/>
                <a:gd name="T3" fmla="*/ 21600 w 21600"/>
                <a:gd name="T4" fmla="*/ 21600 h 21600"/>
              </a:gdLst>
              <a:ahLst/>
              <a:cxnLst/>
              <a:rect l="T1" t="T2" r="T3" b="T4"/>
              <a:pathLst>
                <a:path w="21600" h="21600">
                  <a:moveTo>
                    <a:pt x="2051" y="0"/>
                  </a:moveTo>
                  <a:lnTo>
                    <a:pt x="0" y="1199"/>
                  </a:lnTo>
                  <a:lnTo>
                    <a:pt x="21306" y="21600"/>
                  </a:lnTo>
                  <a:lnTo>
                    <a:pt x="21600" y="17100"/>
                  </a:lnTo>
                  <a:lnTo>
                    <a:pt x="2051" y="0"/>
                  </a:lnTo>
                  <a:close/>
                </a:path>
              </a:pathLst>
            </a:custGeom>
            <a:solidFill>
              <a:srgbClr val="916627"/>
            </a:solidFill>
            <a:ln w="9525" cap="flat" cmpd="sng">
              <a:noFill/>
              <a:prstDash val="solid"/>
              <a:round/>
            </a:ln>
          </p:spPr>
          <p:txBody>
            <a:bodyPr rtlCol="0" anchor="ctr"/>
            <a:lstStyle/>
            <a:p>
              <a:pPr algn="ctr"/>
            </a:p>
          </p:txBody>
        </p:sp>
        <p:sp>
          <p:nvSpPr>
            <p:cNvPr id="1264" name="曲线"/>
            <p:cNvSpPr/>
            <p:nvPr/>
          </p:nvSpPr>
          <p:spPr>
            <a:xfrm>
              <a:off x="2471895" y="5907928"/>
              <a:ext cx="1224831" cy="373465"/>
            </a:xfrm>
            <a:custGeom>
              <a:avLst/>
              <a:gdLst>
                <a:gd name="T1" fmla="*/ 0 w 21600"/>
                <a:gd name="T2" fmla="*/ 0 h 21600"/>
                <a:gd name="T3" fmla="*/ 21600 w 21600"/>
                <a:gd name="T4" fmla="*/ 21600 h 21600"/>
              </a:gdLst>
              <a:ahLst/>
              <a:cxnLst/>
              <a:rect l="T1" t="T2" r="T3" b="T4"/>
              <a:pathLst>
                <a:path w="21600" h="21600">
                  <a:moveTo>
                    <a:pt x="19948" y="0"/>
                  </a:moveTo>
                  <a:lnTo>
                    <a:pt x="21600" y="1829"/>
                  </a:lnTo>
                  <a:lnTo>
                    <a:pt x="0" y="21600"/>
                  </a:lnTo>
                  <a:lnTo>
                    <a:pt x="150" y="17378"/>
                  </a:lnTo>
                  <a:lnTo>
                    <a:pt x="19948" y="0"/>
                  </a:lnTo>
                  <a:close/>
                </a:path>
              </a:pathLst>
            </a:custGeom>
            <a:solidFill>
              <a:srgbClr val="B68435"/>
            </a:solidFill>
            <a:ln w="9525" cap="flat" cmpd="sng">
              <a:noFill/>
              <a:prstDash val="solid"/>
              <a:round/>
            </a:ln>
          </p:spPr>
          <p:txBody>
            <a:bodyPr rtlCol="0" anchor="ctr"/>
            <a:lstStyle/>
            <a:p>
              <a:pPr algn="ctr"/>
            </a:p>
          </p:txBody>
        </p:sp>
        <p:sp>
          <p:nvSpPr>
            <p:cNvPr id="1265" name="曲线"/>
            <p:cNvSpPr/>
            <p:nvPr/>
          </p:nvSpPr>
          <p:spPr>
            <a:xfrm>
              <a:off x="1839411" y="5950505"/>
              <a:ext cx="632484" cy="715300"/>
            </a:xfrm>
            <a:custGeom>
              <a:avLst/>
              <a:gdLst>
                <a:gd name="T1" fmla="*/ 0 w 21600"/>
                <a:gd name="T2" fmla="*/ 0 h 21600"/>
                <a:gd name="T3" fmla="*/ 21600 w 21600"/>
                <a:gd name="T4" fmla="*/ 21600 h 21600"/>
              </a:gdLst>
              <a:ahLst/>
              <a:cxnLst/>
              <a:rect l="T1" t="T2" r="T3" b="T4"/>
              <a:pathLst>
                <a:path w="21600" h="21600">
                  <a:moveTo>
                    <a:pt x="456" y="0"/>
                  </a:moveTo>
                  <a:lnTo>
                    <a:pt x="0" y="7383"/>
                  </a:lnTo>
                  <a:lnTo>
                    <a:pt x="20436" y="21600"/>
                  </a:lnTo>
                  <a:lnTo>
                    <a:pt x="21600" y="9991"/>
                  </a:lnTo>
                  <a:lnTo>
                    <a:pt x="456" y="0"/>
                  </a:lnTo>
                  <a:close/>
                </a:path>
              </a:pathLst>
            </a:custGeom>
            <a:solidFill>
              <a:srgbClr val="5F391A"/>
            </a:solidFill>
            <a:ln w="9525" cap="flat" cmpd="sng">
              <a:noFill/>
              <a:prstDash val="solid"/>
              <a:round/>
            </a:ln>
          </p:spPr>
          <p:txBody>
            <a:bodyPr rtlCol="0" anchor="ctr"/>
            <a:lstStyle/>
            <a:p>
              <a:pPr algn="ctr"/>
            </a:p>
          </p:txBody>
        </p:sp>
        <p:sp>
          <p:nvSpPr>
            <p:cNvPr id="1266" name="曲线"/>
            <p:cNvSpPr/>
            <p:nvPr/>
          </p:nvSpPr>
          <p:spPr>
            <a:xfrm>
              <a:off x="2437838" y="5939557"/>
              <a:ext cx="1258887" cy="726248"/>
            </a:xfrm>
            <a:custGeom>
              <a:avLst/>
              <a:gdLst>
                <a:gd name="T1" fmla="*/ 0 w 21600"/>
                <a:gd name="T2" fmla="*/ 0 h 21600"/>
                <a:gd name="T3" fmla="*/ 21600 w 21600"/>
                <a:gd name="T4" fmla="*/ 21600 h 21600"/>
              </a:gdLst>
              <a:ahLst/>
              <a:cxnLst/>
              <a:rect l="T1" t="T2" r="T3" b="T4"/>
              <a:pathLst>
                <a:path w="21600" h="21600">
                  <a:moveTo>
                    <a:pt x="21600" y="0"/>
                  </a:moveTo>
                  <a:lnTo>
                    <a:pt x="21370" y="9515"/>
                  </a:lnTo>
                  <a:lnTo>
                    <a:pt x="0" y="21600"/>
                  </a:lnTo>
                  <a:lnTo>
                    <a:pt x="584" y="10166"/>
                  </a:lnTo>
                  <a:lnTo>
                    <a:pt x="21600" y="0"/>
                  </a:lnTo>
                  <a:close/>
                </a:path>
              </a:pathLst>
            </a:custGeom>
            <a:solidFill>
              <a:srgbClr val="7E5221"/>
            </a:solidFill>
            <a:ln w="9525" cap="flat" cmpd="sng">
              <a:noFill/>
              <a:prstDash val="solid"/>
              <a:round/>
            </a:ln>
          </p:spPr>
          <p:txBody>
            <a:bodyPr rtlCol="0" anchor="ctr"/>
            <a:lstStyle/>
            <a:p>
              <a:pPr algn="ctr"/>
            </a:p>
          </p:txBody>
        </p:sp>
        <p:sp>
          <p:nvSpPr>
            <p:cNvPr id="1267" name="曲线"/>
            <p:cNvSpPr/>
            <p:nvPr/>
          </p:nvSpPr>
          <p:spPr>
            <a:xfrm>
              <a:off x="1714129" y="4102646"/>
              <a:ext cx="462200" cy="558372"/>
            </a:xfrm>
            <a:custGeom>
              <a:avLst/>
              <a:gdLst>
                <a:gd name="T1" fmla="*/ 0 w 21600"/>
                <a:gd name="T2" fmla="*/ 0 h 21600"/>
                <a:gd name="T3" fmla="*/ 21600 w 21600"/>
                <a:gd name="T4" fmla="*/ 21600 h 21600"/>
              </a:gdLst>
              <a:ahLst/>
              <a:cxnLst/>
              <a:rect l="T1" t="T2" r="T3" b="T4"/>
              <a:pathLst>
                <a:path w="21600" h="21600">
                  <a:moveTo>
                    <a:pt x="0" y="6886"/>
                  </a:moveTo>
                  <a:cubicBezTo>
                    <a:pt x="16086" y="0"/>
                    <a:pt x="16086" y="0"/>
                    <a:pt x="16086" y="0"/>
                  </a:cubicBezTo>
                  <a:cubicBezTo>
                    <a:pt x="16086" y="0"/>
                    <a:pt x="17144" y="1690"/>
                    <a:pt x="16086" y="3005"/>
                  </a:cubicBezTo>
                  <a:cubicBezTo>
                    <a:pt x="16086" y="3005"/>
                    <a:pt x="12159" y="6448"/>
                    <a:pt x="6268" y="7450"/>
                  </a:cubicBezTo>
                  <a:cubicBezTo>
                    <a:pt x="19032" y="11958"/>
                    <a:pt x="19032" y="11958"/>
                    <a:pt x="19032" y="11958"/>
                  </a:cubicBezTo>
                  <a:cubicBezTo>
                    <a:pt x="19032" y="11958"/>
                    <a:pt x="21600" y="13773"/>
                    <a:pt x="19032" y="14650"/>
                  </a:cubicBezTo>
                  <a:cubicBezTo>
                    <a:pt x="7930" y="11770"/>
                    <a:pt x="7930" y="11770"/>
                    <a:pt x="7930" y="11770"/>
                  </a:cubicBezTo>
                  <a:cubicBezTo>
                    <a:pt x="18503" y="15276"/>
                    <a:pt x="18503" y="15276"/>
                    <a:pt x="18503" y="15276"/>
                  </a:cubicBezTo>
                  <a:cubicBezTo>
                    <a:pt x="18503" y="15276"/>
                    <a:pt x="19560" y="16466"/>
                    <a:pt x="18654" y="16528"/>
                  </a:cubicBezTo>
                  <a:cubicBezTo>
                    <a:pt x="18654" y="16528"/>
                    <a:pt x="14047" y="17780"/>
                    <a:pt x="7552" y="14963"/>
                  </a:cubicBezTo>
                  <a:cubicBezTo>
                    <a:pt x="7552" y="14963"/>
                    <a:pt x="10724" y="17279"/>
                    <a:pt x="16615" y="17467"/>
                  </a:cubicBezTo>
                  <a:cubicBezTo>
                    <a:pt x="16615" y="17467"/>
                    <a:pt x="18805" y="19533"/>
                    <a:pt x="16993" y="20222"/>
                  </a:cubicBezTo>
                  <a:cubicBezTo>
                    <a:pt x="16993" y="20222"/>
                    <a:pt x="7930" y="21599"/>
                    <a:pt x="0" y="15589"/>
                  </a:cubicBezTo>
                  <a:lnTo>
                    <a:pt x="0" y="6886"/>
                  </a:lnTo>
                  <a:close/>
                </a:path>
              </a:pathLst>
            </a:custGeom>
            <a:solidFill>
              <a:srgbClr val="F3CDB4"/>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73"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第三步： 实施隐患排查</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74" name="矩形"/>
          <p:cNvSpPr/>
          <p:nvPr/>
        </p:nvSpPr>
        <p:spPr>
          <a:xfrm>
            <a:off x="784012" y="1678094"/>
            <a:ext cx="10493587"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按照指南要求，各相关层级的部门和单位对照隐患排查，并填写隐患排查治理记录表</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75" name="矩形"/>
          <p:cNvSpPr/>
          <p:nvPr/>
        </p:nvSpPr>
        <p:spPr>
          <a:xfrm>
            <a:off x="3970867" y="2338494"/>
            <a:ext cx="3422227"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表3：隐患排查治理记录样表</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1276" name="表格"/>
          <p:cNvGraphicFramePr>
            <a:graphicFrameLocks noGrp="1"/>
          </p:cNvGraphicFramePr>
          <p:nvPr/>
        </p:nvGraphicFramePr>
        <p:xfrm>
          <a:off x="1176021" y="2936240"/>
          <a:ext cx="9670200" cy="3360418"/>
        </p:xfrm>
        <a:graphic>
          <a:graphicData uri="http://schemas.openxmlformats.org/drawingml/2006/table">
            <a:tbl>
              <a:tblPr bandRow="1">
                <a:noFill/>
              </a:tblPr>
              <a:tblGrid>
                <a:gridCol w="2205545"/>
                <a:gridCol w="1483347"/>
                <a:gridCol w="1485049"/>
                <a:gridCol w="1483347"/>
                <a:gridCol w="1485049"/>
                <a:gridCol w="1483372"/>
              </a:tblGrid>
              <a:tr h="386080">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检查区域</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检查类型</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检查时间</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386080">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检查人员</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5">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386080">
                <a:tc gridSpan="6">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检查记录</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386080">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序号</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检查区域</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发现问题</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责任部门</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处置措施</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时间要求</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558800">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558800">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558800">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81"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第四步：  隐患排查治理通知单</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82" name="矩形"/>
          <p:cNvSpPr/>
          <p:nvPr/>
        </p:nvSpPr>
        <p:spPr>
          <a:xfrm>
            <a:off x="784012" y="1576494"/>
            <a:ext cx="10493587" cy="72009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每次隐患排查工作结束后，尽快下发隐患排查治理通知单，涉及重大事故隐患的，在备注栏内注明“重大”字样</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83" name="矩形"/>
          <p:cNvSpPr/>
          <p:nvPr/>
        </p:nvSpPr>
        <p:spPr>
          <a:xfrm>
            <a:off x="3970867" y="2567094"/>
            <a:ext cx="3764280"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表5：隐患排查治理通知单样表</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1284" name="表格"/>
          <p:cNvGraphicFramePr>
            <a:graphicFrameLocks noGrp="1"/>
          </p:cNvGraphicFramePr>
          <p:nvPr/>
        </p:nvGraphicFramePr>
        <p:xfrm>
          <a:off x="1176021" y="3075941"/>
          <a:ext cx="9670200" cy="3577981"/>
        </p:xfrm>
        <a:graphic>
          <a:graphicData uri="http://schemas.openxmlformats.org/drawingml/2006/table">
            <a:tbl>
              <a:tblPr bandRow="1">
                <a:noFill/>
              </a:tblPr>
              <a:tblGrid>
                <a:gridCol w="1910905"/>
                <a:gridCol w="1285227"/>
                <a:gridCol w="1286916"/>
                <a:gridCol w="1285227"/>
                <a:gridCol w="1286916"/>
                <a:gridCol w="1285227"/>
                <a:gridCol w="1285240"/>
              </a:tblGrid>
              <a:tr h="441960">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被通知单位</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6">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440258">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检查类型</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检查时间</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通知部门</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2">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640080">
                <a:tc gridSpan="7">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隐患详情及要求</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638378">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序号</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隐患类型</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隐患描述</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排查依据</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整改要求</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整改时间</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备注</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639229">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638378">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89"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第五步：  事故隐患整改反馈表</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90" name="矩形"/>
          <p:cNvSpPr/>
          <p:nvPr/>
        </p:nvSpPr>
        <p:spPr>
          <a:xfrm>
            <a:off x="784012" y="1614593"/>
            <a:ext cx="10493587" cy="1034414"/>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被通知单位应根据隐患排查治理通知单要求完成隐患整改，并填写反馈“事故隐患整体反馈表”，尤其要对隐患存在原因进行分析，以便制定整改措施的系统性。事故隐患整改反馈表。</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91" name="矩形"/>
          <p:cNvSpPr/>
          <p:nvPr/>
        </p:nvSpPr>
        <p:spPr>
          <a:xfrm>
            <a:off x="3970867" y="2694094"/>
            <a:ext cx="3764280"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表6：事故隐患整改反馈信息表</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1292" name="表格"/>
          <p:cNvGraphicFramePr>
            <a:graphicFrameLocks noGrp="1"/>
          </p:cNvGraphicFramePr>
          <p:nvPr/>
        </p:nvGraphicFramePr>
        <p:xfrm>
          <a:off x="1176021" y="3202941"/>
          <a:ext cx="9670200" cy="3577982"/>
        </p:xfrm>
        <a:graphic>
          <a:graphicData uri="http://schemas.openxmlformats.org/drawingml/2006/table">
            <a:tbl>
              <a:tblPr bandRow="1">
                <a:noFill/>
              </a:tblPr>
              <a:tblGrid>
                <a:gridCol w="1910905"/>
                <a:gridCol w="1285227"/>
                <a:gridCol w="1286916"/>
                <a:gridCol w="1285227"/>
                <a:gridCol w="1286916"/>
                <a:gridCol w="1285227"/>
                <a:gridCol w="1285240"/>
              </a:tblGrid>
              <a:tr h="441960">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整改单位</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6">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440258">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检查类型</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检查时间</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通知部门</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2">
                  <a:txBody>
                    <a:bodyPr/>
                    <a:lstStyle/>
                    <a:p>
                      <a:pPr marL="0" indent="0" algn="ctr"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640080">
                <a:tc gridSpan="7">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隐患详情及要求</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cPr marL="68580" marR="68580" marT="0" marB="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638378">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序号</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隐患类型</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隐患描述</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原因分析</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整改措施</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完成时间</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备注</a:t>
                      </a: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639229">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638378">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97"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第六步：重大事故隐患销号记录</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98" name="矩形"/>
          <p:cNvSpPr/>
          <p:nvPr/>
        </p:nvSpPr>
        <p:spPr>
          <a:xfrm>
            <a:off x="784012" y="1614594"/>
            <a:ext cx="10493587" cy="72009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由于重大事故隐患导致发生的事故后果严重，因此需要企业关注，涉及重大事故隐患的整改完成后，应填写重大事故隐患销号记录。</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99" name="矩形"/>
          <p:cNvSpPr/>
          <p:nvPr/>
        </p:nvSpPr>
        <p:spPr>
          <a:xfrm>
            <a:off x="3970867" y="2694094"/>
            <a:ext cx="3764280"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表7  重大事故隐患销号记录</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1300" name="表格"/>
          <p:cNvGraphicFramePr>
            <a:graphicFrameLocks noGrp="1"/>
          </p:cNvGraphicFramePr>
          <p:nvPr/>
        </p:nvGraphicFramePr>
        <p:xfrm>
          <a:off x="1051560" y="3279140"/>
          <a:ext cx="10266883" cy="3217950"/>
        </p:xfrm>
        <a:graphic>
          <a:graphicData uri="http://schemas.openxmlformats.org/drawingml/2006/table">
            <a:tbl>
              <a:tblPr bandRow="1">
                <a:noFill/>
              </a:tblPr>
              <a:tblGrid>
                <a:gridCol w="1683156"/>
                <a:gridCol w="1289456"/>
                <a:gridCol w="1289456"/>
                <a:gridCol w="1288605"/>
                <a:gridCol w="1289456"/>
                <a:gridCol w="1289456"/>
                <a:gridCol w="2089581"/>
              </a:tblGrid>
              <a:tr h="459740">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整改单位</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gridSpan="6">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r h="460578">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隐患级别</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gridSpan="2">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隐患名称</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gridSpan="3">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r h="459740">
                <a:tc gridSpan="7">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重大隐患销号信息</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r h="774700">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序号</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通知书下达时间</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治理要求</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治理期限</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整改方法</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效果验证</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ctr" eaLnBrk="1" latinLnBrk="0" hangingPunct="1">
                        <a:lnSpc>
                          <a:spcPct val="100000"/>
                        </a:lnSpc>
                        <a:spcBef>
                          <a:spcPts val="0"/>
                        </a:spcBef>
                        <a:spcAft>
                          <a:spcPts val="0"/>
                        </a:spcAft>
                        <a:buNone/>
                      </a:pPr>
                      <a:r>
                        <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完成时间</a:t>
                      </a: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r h="460578">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r h="459740">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c>
                  <a:txBody>
                    <a:bodyPr/>
                    <a:lstStyle/>
                    <a:p>
                      <a:pPr marL="0" indent="0" algn="l" eaLnBrk="1" latinLnBrk="0" hangingPunct="1">
                        <a:lnSpc>
                          <a:spcPct val="100000"/>
                        </a:lnSpc>
                        <a:spcBef>
                          <a:spcPts val="0"/>
                        </a:spcBef>
                        <a:spcAft>
                          <a:spcPts val="0"/>
                        </a:spcAft>
                        <a:buNone/>
                      </a:pPr>
                      <a:endParaRPr lang="zh-CN" altLang="en-US" sz="17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 name="矩形"/>
          <p:cNvSpPr/>
          <p:nvPr/>
        </p:nvSpPr>
        <p:spPr>
          <a:xfrm>
            <a:off x="563215" y="310309"/>
            <a:ext cx="374594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2、隐患排查与治理方法</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05"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第七步：事故隐患管理台账</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06" name="矩形"/>
          <p:cNvSpPr/>
          <p:nvPr/>
        </p:nvSpPr>
        <p:spPr>
          <a:xfrm>
            <a:off x="784012" y="1614593"/>
            <a:ext cx="10493587"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企业应建立健全事故隐患管理台账，填写事故隐患分类汇总表。</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07" name="矩形"/>
          <p:cNvSpPr/>
          <p:nvPr/>
        </p:nvSpPr>
        <p:spPr>
          <a:xfrm>
            <a:off x="4213860" y="2389294"/>
            <a:ext cx="3764280"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表</a:t>
            </a:r>
            <a:r>
              <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8</a:t>
            </a: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  事故隐患分类汇总表</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aphicFrame>
        <p:nvGraphicFramePr>
          <p:cNvPr id="1308" name="表格"/>
          <p:cNvGraphicFramePr>
            <a:graphicFrameLocks noGrp="1"/>
          </p:cNvGraphicFramePr>
          <p:nvPr/>
        </p:nvGraphicFramePr>
        <p:xfrm>
          <a:off x="1003300" y="3357033"/>
          <a:ext cx="10382250" cy="2918662"/>
        </p:xfrm>
        <a:graphic>
          <a:graphicData uri="http://schemas.openxmlformats.org/drawingml/2006/table">
            <a:tbl>
              <a:tblPr bandRow="1">
                <a:noFill/>
              </a:tblPr>
              <a:tblGrid>
                <a:gridCol w="703567"/>
                <a:gridCol w="1059167"/>
                <a:gridCol w="1059167"/>
                <a:gridCol w="1109967"/>
                <a:gridCol w="982967"/>
                <a:gridCol w="982967"/>
                <a:gridCol w="1059167"/>
                <a:gridCol w="1097267"/>
                <a:gridCol w="1033767"/>
                <a:gridCol w="1249680"/>
              </a:tblGrid>
              <a:tr h="860424">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序号</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发现时间</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隐患名称</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隐患地点</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隐患基本情况</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整改目标要求</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整改责任单位及责任人</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整改督办单位及责任人</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整改完成情况</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eaLnBrk="1" latinLnBrk="0" hangingPunct="1">
                        <a:lnSpc>
                          <a:spcPct val="100000"/>
                        </a:lnSpc>
                        <a:spcBef>
                          <a:spcPts val="0"/>
                        </a:spcBef>
                        <a:spcAft>
                          <a:spcPts val="0"/>
                        </a:spcAft>
                        <a:buNone/>
                      </a:pPr>
                      <a:r>
                        <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整改完成时间</a:t>
                      </a: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514984">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514134">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514984">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r h="514134">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eaLnBrk="1" latinLnBrk="0" hangingPunct="1">
                        <a:lnSpc>
                          <a:spcPct val="100000"/>
                        </a:lnSpc>
                        <a:spcBef>
                          <a:spcPts val="0"/>
                        </a:spcBef>
                        <a:spcAft>
                          <a:spcPts val="0"/>
                        </a:spcAft>
                        <a:buNone/>
                      </a:pPr>
                      <a:endParaRPr lang="zh-CN" altLang="en-US" sz="1600" b="0"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txBody>
                  <a:tcPr marL="121920" marR="121920" marT="60960" marB="60960" vert="horz"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r>
            </a:tbl>
          </a:graphicData>
        </a:graphic>
      </p:graphicFrame>
      <p:sp>
        <p:nvSpPr>
          <p:cNvPr id="1309" name="矩形"/>
          <p:cNvSpPr/>
          <p:nvPr/>
        </p:nvSpPr>
        <p:spPr>
          <a:xfrm>
            <a:off x="1021927" y="2968414"/>
            <a:ext cx="990600" cy="3486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单 位</a:t>
            </a:r>
            <a:r>
              <a:rPr lang="en-US" altLang="zh-CN"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10" name="矩形"/>
          <p:cNvSpPr/>
          <p:nvPr/>
        </p:nvSpPr>
        <p:spPr>
          <a:xfrm>
            <a:off x="6055360" y="2968414"/>
            <a:ext cx="990600" cy="3486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类 别</a:t>
            </a:r>
            <a:r>
              <a:rPr lang="en-US" altLang="zh-CN"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11" name="矩形"/>
          <p:cNvSpPr/>
          <p:nvPr/>
        </p:nvSpPr>
        <p:spPr>
          <a:xfrm>
            <a:off x="8747760" y="2968414"/>
            <a:ext cx="1844040" cy="3486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年       月      日</a:t>
            </a:r>
            <a:endParaRPr lang="zh-CN" altLang="en-US" sz="17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 name="矩形"/>
          <p:cNvSpPr/>
          <p:nvPr/>
        </p:nvSpPr>
        <p:spPr>
          <a:xfrm>
            <a:off x="563215" y="310309"/>
            <a:ext cx="2730583"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3、隐患分级排查</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16" name="矩形"/>
          <p:cNvSpPr/>
          <p:nvPr/>
        </p:nvSpPr>
        <p:spPr>
          <a:xfrm>
            <a:off x="563034" y="1068493"/>
            <a:ext cx="2953173"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3.1 隐患排查分级</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17" name="矩形"/>
          <p:cNvSpPr/>
          <p:nvPr/>
        </p:nvSpPr>
        <p:spPr>
          <a:xfrm>
            <a:off x="784012" y="1614594"/>
            <a:ext cx="5007186"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根据企业组织结构，隐患排查可分为：</a:t>
            </a:r>
            <a:endParaRPr lang="zh-CN" altLang="en-US" sz="213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18" name="矩形"/>
          <p:cNvSpPr/>
          <p:nvPr/>
        </p:nvSpPr>
        <p:spPr>
          <a:xfrm>
            <a:off x="6294967" y="2567092"/>
            <a:ext cx="3386667" cy="2234565"/>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公司级排查</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专业级排查</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车间级（项目）排查</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班组级排查</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岗位级排查</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19" name="矩形"/>
          <p:cNvSpPr/>
          <p:nvPr/>
        </p:nvSpPr>
        <p:spPr>
          <a:xfrm>
            <a:off x="6176433" y="5190067"/>
            <a:ext cx="4135967"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企业可委托第三方专业机构实施。</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367" name="组合"/>
          <p:cNvGrpSpPr/>
          <p:nvPr/>
        </p:nvGrpSpPr>
        <p:grpSpPr>
          <a:xfrm>
            <a:off x="373351" y="2319020"/>
            <a:ext cx="5404532" cy="4304656"/>
            <a:chOff x="373351" y="2319020"/>
            <a:chExt cx="5404532" cy="4304656"/>
          </a:xfrm>
        </p:grpSpPr>
        <p:sp>
          <p:nvSpPr>
            <p:cNvPr id="1320" name="曲线"/>
            <p:cNvSpPr/>
            <p:nvPr/>
          </p:nvSpPr>
          <p:spPr>
            <a:xfrm>
              <a:off x="666327" y="2596726"/>
              <a:ext cx="3980179" cy="3660986"/>
            </a:xfrm>
            <a:custGeom>
              <a:avLst/>
              <a:gdLst>
                <a:gd name="T1" fmla="*/ 0 w 21600"/>
                <a:gd name="T2" fmla="*/ 0 h 21600"/>
                <a:gd name="T3" fmla="*/ 21600 w 21600"/>
                <a:gd name="T4" fmla="*/ 21600 h 21600"/>
              </a:gdLst>
              <a:ahLst/>
              <a:cxnLst/>
              <a:rect l="T1" t="T2" r="T3" b="T4"/>
              <a:pathLst>
                <a:path w="21600" h="21600">
                  <a:moveTo>
                    <a:pt x="3897" y="181"/>
                  </a:moveTo>
                  <a:lnTo>
                    <a:pt x="19060" y="0"/>
                  </a:lnTo>
                  <a:lnTo>
                    <a:pt x="21600" y="21190"/>
                  </a:lnTo>
                  <a:lnTo>
                    <a:pt x="21600" y="21190"/>
                  </a:lnTo>
                  <a:lnTo>
                    <a:pt x="19572" y="21270"/>
                  </a:lnTo>
                  <a:lnTo>
                    <a:pt x="17294" y="21361"/>
                  </a:lnTo>
                  <a:lnTo>
                    <a:pt x="14400" y="21452"/>
                  </a:lnTo>
                  <a:lnTo>
                    <a:pt x="11056" y="21531"/>
                  </a:lnTo>
                  <a:lnTo>
                    <a:pt x="9269" y="21565"/>
                  </a:lnTo>
                  <a:lnTo>
                    <a:pt x="7440" y="21588"/>
                  </a:lnTo>
                  <a:lnTo>
                    <a:pt x="5559" y="21600"/>
                  </a:lnTo>
                  <a:lnTo>
                    <a:pt x="3688" y="21600"/>
                  </a:lnTo>
                  <a:lnTo>
                    <a:pt x="1828" y="21577"/>
                  </a:lnTo>
                  <a:lnTo>
                    <a:pt x="0" y="21543"/>
                  </a:lnTo>
                  <a:lnTo>
                    <a:pt x="3897" y="181"/>
                  </a:lnTo>
                  <a:close/>
                </a:path>
              </a:pathLst>
            </a:custGeom>
            <a:solidFill>
              <a:srgbClr val="404040"/>
            </a:solidFill>
            <a:ln w="9525" cap="flat" cmpd="sng">
              <a:noFill/>
              <a:prstDash val="solid"/>
              <a:round/>
            </a:ln>
          </p:spPr>
          <p:txBody>
            <a:bodyPr rtlCol="0" anchor="ctr"/>
            <a:lstStyle/>
            <a:p>
              <a:pPr algn="ctr"/>
            </a:p>
          </p:txBody>
        </p:sp>
        <p:sp>
          <p:nvSpPr>
            <p:cNvPr id="1321" name="曲线"/>
            <p:cNvSpPr/>
            <p:nvPr/>
          </p:nvSpPr>
          <p:spPr>
            <a:xfrm>
              <a:off x="823807" y="2673773"/>
              <a:ext cx="3633893" cy="3445086"/>
            </a:xfrm>
            <a:custGeom>
              <a:avLst/>
              <a:gdLst>
                <a:gd name="T1" fmla="*/ 0 w 21600"/>
                <a:gd name="T2" fmla="*/ 0 h 21600"/>
                <a:gd name="T3" fmla="*/ 21600 w 21600"/>
                <a:gd name="T4" fmla="*/ 21600 h 21600"/>
              </a:gdLst>
              <a:ahLst/>
              <a:cxnLst/>
              <a:rect l="T1" t="T2" r="T3" b="T4"/>
              <a:pathLst>
                <a:path w="21600" h="21600">
                  <a:moveTo>
                    <a:pt x="5007" y="145"/>
                  </a:moveTo>
                  <a:lnTo>
                    <a:pt x="3689" y="217"/>
                  </a:lnTo>
                  <a:lnTo>
                    <a:pt x="0" y="20222"/>
                  </a:lnTo>
                  <a:lnTo>
                    <a:pt x="21600" y="21600"/>
                  </a:lnTo>
                  <a:lnTo>
                    <a:pt x="19789" y="4895"/>
                  </a:lnTo>
                  <a:lnTo>
                    <a:pt x="19720" y="0"/>
                  </a:lnTo>
                  <a:lnTo>
                    <a:pt x="5007" y="145"/>
                  </a:lnTo>
                  <a:close/>
                </a:path>
              </a:pathLst>
            </a:custGeom>
            <a:solidFill>
              <a:srgbClr val="BFBFBF"/>
            </a:solidFill>
            <a:ln w="9525" cap="flat" cmpd="sng">
              <a:noFill/>
              <a:prstDash val="solid"/>
              <a:round/>
            </a:ln>
          </p:spPr>
          <p:txBody>
            <a:bodyPr rtlCol="0" anchor="ctr"/>
            <a:lstStyle/>
            <a:p>
              <a:pPr algn="ctr"/>
            </a:p>
          </p:txBody>
        </p:sp>
        <p:sp>
          <p:nvSpPr>
            <p:cNvPr id="1322" name="曲线"/>
            <p:cNvSpPr/>
            <p:nvPr/>
          </p:nvSpPr>
          <p:spPr>
            <a:xfrm>
              <a:off x="877994" y="2704253"/>
              <a:ext cx="3529753" cy="3467946"/>
            </a:xfrm>
            <a:custGeom>
              <a:avLst/>
              <a:gdLst>
                <a:gd name="T1" fmla="*/ 0 w 21600"/>
                <a:gd name="T2" fmla="*/ 0 h 21600"/>
                <a:gd name="T3" fmla="*/ 21600 w 21600"/>
                <a:gd name="T4" fmla="*/ 21600 h 21600"/>
              </a:gdLst>
              <a:ahLst/>
              <a:cxnLst/>
              <a:rect l="T1" t="T2" r="T3" b="T4"/>
              <a:pathLst>
                <a:path w="21600" h="21600">
                  <a:moveTo>
                    <a:pt x="3761" y="0"/>
                  </a:moveTo>
                  <a:lnTo>
                    <a:pt x="0" y="19547"/>
                  </a:lnTo>
                  <a:lnTo>
                    <a:pt x="1002" y="20904"/>
                  </a:lnTo>
                  <a:lnTo>
                    <a:pt x="4727" y="21336"/>
                  </a:lnTo>
                  <a:lnTo>
                    <a:pt x="4727" y="21336"/>
                  </a:lnTo>
                  <a:lnTo>
                    <a:pt x="6272" y="21323"/>
                  </a:lnTo>
                  <a:lnTo>
                    <a:pt x="7923" y="21311"/>
                  </a:lnTo>
                  <a:lnTo>
                    <a:pt x="9844" y="21299"/>
                  </a:lnTo>
                  <a:lnTo>
                    <a:pt x="11861" y="21299"/>
                  </a:lnTo>
                  <a:lnTo>
                    <a:pt x="13759" y="21323"/>
                  </a:lnTo>
                  <a:lnTo>
                    <a:pt x="14596" y="21336"/>
                  </a:lnTo>
                  <a:lnTo>
                    <a:pt x="15339" y="21372"/>
                  </a:lnTo>
                  <a:lnTo>
                    <a:pt x="15952" y="21395"/>
                  </a:lnTo>
                  <a:lnTo>
                    <a:pt x="16388" y="21444"/>
                  </a:lnTo>
                  <a:lnTo>
                    <a:pt x="16388" y="21444"/>
                  </a:lnTo>
                  <a:lnTo>
                    <a:pt x="17119" y="21516"/>
                  </a:lnTo>
                  <a:lnTo>
                    <a:pt x="17838" y="21563"/>
                  </a:lnTo>
                  <a:lnTo>
                    <a:pt x="18192" y="21588"/>
                  </a:lnTo>
                  <a:lnTo>
                    <a:pt x="18534" y="21600"/>
                  </a:lnTo>
                  <a:lnTo>
                    <a:pt x="18864" y="21588"/>
                  </a:lnTo>
                  <a:lnTo>
                    <a:pt x="19182" y="21552"/>
                  </a:lnTo>
                  <a:lnTo>
                    <a:pt x="19501" y="21528"/>
                  </a:lnTo>
                  <a:lnTo>
                    <a:pt x="19784" y="21467"/>
                  </a:lnTo>
                  <a:lnTo>
                    <a:pt x="20055" y="21395"/>
                  </a:lnTo>
                  <a:lnTo>
                    <a:pt x="20303" y="21311"/>
                  </a:lnTo>
                  <a:lnTo>
                    <a:pt x="20515" y="21192"/>
                  </a:lnTo>
                  <a:lnTo>
                    <a:pt x="20621" y="21120"/>
                  </a:lnTo>
                  <a:lnTo>
                    <a:pt x="20715" y="21048"/>
                  </a:lnTo>
                  <a:lnTo>
                    <a:pt x="20798" y="20976"/>
                  </a:lnTo>
                  <a:lnTo>
                    <a:pt x="20892" y="20892"/>
                  </a:lnTo>
                  <a:lnTo>
                    <a:pt x="20963" y="20807"/>
                  </a:lnTo>
                  <a:lnTo>
                    <a:pt x="21022" y="20700"/>
                  </a:lnTo>
                  <a:lnTo>
                    <a:pt x="21022" y="20700"/>
                  </a:lnTo>
                  <a:lnTo>
                    <a:pt x="21128" y="20520"/>
                  </a:lnTo>
                  <a:lnTo>
                    <a:pt x="21210" y="20316"/>
                  </a:lnTo>
                  <a:lnTo>
                    <a:pt x="21305" y="20124"/>
                  </a:lnTo>
                  <a:lnTo>
                    <a:pt x="21387" y="19932"/>
                  </a:lnTo>
                  <a:lnTo>
                    <a:pt x="21446" y="19752"/>
                  </a:lnTo>
                  <a:lnTo>
                    <a:pt x="21482" y="19572"/>
                  </a:lnTo>
                  <a:lnTo>
                    <a:pt x="21564" y="19223"/>
                  </a:lnTo>
                  <a:lnTo>
                    <a:pt x="21600" y="18912"/>
                  </a:lnTo>
                  <a:lnTo>
                    <a:pt x="21600" y="18612"/>
                  </a:lnTo>
                  <a:lnTo>
                    <a:pt x="21588" y="18336"/>
                  </a:lnTo>
                  <a:lnTo>
                    <a:pt x="21541" y="18084"/>
                  </a:lnTo>
                  <a:lnTo>
                    <a:pt x="21541" y="18084"/>
                  </a:lnTo>
                  <a:lnTo>
                    <a:pt x="21493" y="17784"/>
                  </a:lnTo>
                  <a:lnTo>
                    <a:pt x="21411" y="17148"/>
                  </a:lnTo>
                  <a:lnTo>
                    <a:pt x="21163" y="15036"/>
                  </a:lnTo>
                  <a:lnTo>
                    <a:pt x="20432" y="8964"/>
                  </a:lnTo>
                  <a:lnTo>
                    <a:pt x="19442" y="300"/>
                  </a:lnTo>
                  <a:lnTo>
                    <a:pt x="3761" y="0"/>
                  </a:lnTo>
                  <a:close/>
                </a:path>
              </a:pathLst>
            </a:custGeom>
            <a:solidFill>
              <a:srgbClr val="808285"/>
            </a:solidFill>
            <a:ln w="9525" cap="flat" cmpd="sng">
              <a:noFill/>
              <a:prstDash val="solid"/>
              <a:round/>
            </a:ln>
          </p:spPr>
          <p:txBody>
            <a:bodyPr rtlCol="0" anchor="ctr"/>
            <a:lstStyle/>
            <a:p>
              <a:pPr algn="ctr"/>
            </a:p>
          </p:txBody>
        </p:sp>
        <p:sp>
          <p:nvSpPr>
            <p:cNvPr id="1323" name="曲线"/>
            <p:cNvSpPr/>
            <p:nvPr/>
          </p:nvSpPr>
          <p:spPr>
            <a:xfrm>
              <a:off x="870374" y="2627206"/>
              <a:ext cx="3567853" cy="3541607"/>
            </a:xfrm>
            <a:custGeom>
              <a:avLst/>
              <a:gdLst>
                <a:gd name="T1" fmla="*/ 0 w 21600"/>
                <a:gd name="T2" fmla="*/ 0 h 21600"/>
                <a:gd name="T3" fmla="*/ 21600 w 21600"/>
                <a:gd name="T4" fmla="*/ 21600 h 21600"/>
              </a:gdLst>
              <a:ahLst/>
              <a:cxnLst/>
              <a:rect l="T1" t="T2" r="T3" b="T4"/>
              <a:pathLst>
                <a:path w="21600" h="21600">
                  <a:moveTo>
                    <a:pt x="3827" y="140"/>
                  </a:moveTo>
                  <a:lnTo>
                    <a:pt x="19452" y="0"/>
                  </a:lnTo>
                  <a:lnTo>
                    <a:pt x="21599" y="18651"/>
                  </a:lnTo>
                  <a:lnTo>
                    <a:pt x="21599" y="18651"/>
                  </a:lnTo>
                  <a:lnTo>
                    <a:pt x="21576" y="18757"/>
                  </a:lnTo>
                  <a:lnTo>
                    <a:pt x="21494" y="19027"/>
                  </a:lnTo>
                  <a:lnTo>
                    <a:pt x="21424" y="19203"/>
                  </a:lnTo>
                  <a:lnTo>
                    <a:pt x="21343" y="19415"/>
                  </a:lnTo>
                  <a:lnTo>
                    <a:pt x="21226" y="19661"/>
                  </a:lnTo>
                  <a:lnTo>
                    <a:pt x="21098" y="19896"/>
                  </a:lnTo>
                  <a:lnTo>
                    <a:pt x="20934" y="20143"/>
                  </a:lnTo>
                  <a:lnTo>
                    <a:pt x="20748" y="20390"/>
                  </a:lnTo>
                  <a:lnTo>
                    <a:pt x="20538" y="20636"/>
                  </a:lnTo>
                  <a:lnTo>
                    <a:pt x="20281" y="20871"/>
                  </a:lnTo>
                  <a:lnTo>
                    <a:pt x="20164" y="20989"/>
                  </a:lnTo>
                  <a:lnTo>
                    <a:pt x="20001" y="21083"/>
                  </a:lnTo>
                  <a:lnTo>
                    <a:pt x="19861" y="21188"/>
                  </a:lnTo>
                  <a:lnTo>
                    <a:pt x="19697" y="21282"/>
                  </a:lnTo>
                  <a:lnTo>
                    <a:pt x="19522" y="21365"/>
                  </a:lnTo>
                  <a:lnTo>
                    <a:pt x="19347" y="21435"/>
                  </a:lnTo>
                  <a:lnTo>
                    <a:pt x="19161" y="21506"/>
                  </a:lnTo>
                  <a:lnTo>
                    <a:pt x="18962" y="21564"/>
                  </a:lnTo>
                  <a:lnTo>
                    <a:pt x="18962" y="21564"/>
                  </a:lnTo>
                  <a:lnTo>
                    <a:pt x="18402" y="21600"/>
                  </a:lnTo>
                  <a:lnTo>
                    <a:pt x="17830" y="21600"/>
                  </a:lnTo>
                  <a:lnTo>
                    <a:pt x="17223" y="21576"/>
                  </a:lnTo>
                  <a:lnTo>
                    <a:pt x="16628" y="21553"/>
                  </a:lnTo>
                  <a:lnTo>
                    <a:pt x="15380" y="21482"/>
                  </a:lnTo>
                  <a:lnTo>
                    <a:pt x="14119" y="21400"/>
                  </a:lnTo>
                  <a:lnTo>
                    <a:pt x="12812" y="21294"/>
                  </a:lnTo>
                  <a:lnTo>
                    <a:pt x="11505" y="21224"/>
                  </a:lnTo>
                  <a:lnTo>
                    <a:pt x="10852" y="21212"/>
                  </a:lnTo>
                  <a:lnTo>
                    <a:pt x="10175" y="21200"/>
                  </a:lnTo>
                  <a:lnTo>
                    <a:pt x="9510" y="21200"/>
                  </a:lnTo>
                  <a:lnTo>
                    <a:pt x="8857" y="21212"/>
                  </a:lnTo>
                  <a:lnTo>
                    <a:pt x="8857" y="21212"/>
                  </a:lnTo>
                  <a:lnTo>
                    <a:pt x="8168" y="21247"/>
                  </a:lnTo>
                  <a:lnTo>
                    <a:pt x="7445" y="21247"/>
                  </a:lnTo>
                  <a:lnTo>
                    <a:pt x="6721" y="21247"/>
                  </a:lnTo>
                  <a:lnTo>
                    <a:pt x="5974" y="21224"/>
                  </a:lnTo>
                  <a:lnTo>
                    <a:pt x="4504" y="21188"/>
                  </a:lnTo>
                  <a:lnTo>
                    <a:pt x="3104" y="21130"/>
                  </a:lnTo>
                  <a:lnTo>
                    <a:pt x="1867" y="21059"/>
                  </a:lnTo>
                  <a:lnTo>
                    <a:pt x="886" y="21000"/>
                  </a:lnTo>
                  <a:lnTo>
                    <a:pt x="0" y="20930"/>
                  </a:lnTo>
                  <a:lnTo>
                    <a:pt x="3827" y="140"/>
                  </a:lnTo>
                  <a:close/>
                </a:path>
              </a:pathLst>
            </a:custGeom>
            <a:solidFill>
              <a:srgbClr val="F2F2F2"/>
            </a:solidFill>
            <a:ln w="9525" cap="flat" cmpd="sng">
              <a:noFill/>
              <a:prstDash val="solid"/>
              <a:round/>
            </a:ln>
          </p:spPr>
          <p:txBody>
            <a:bodyPr rtlCol="0" anchor="ctr"/>
            <a:lstStyle/>
            <a:p>
              <a:pPr algn="ctr"/>
            </a:p>
          </p:txBody>
        </p:sp>
        <p:sp>
          <p:nvSpPr>
            <p:cNvPr id="1324" name="曲线"/>
            <p:cNvSpPr/>
            <p:nvPr/>
          </p:nvSpPr>
          <p:spPr>
            <a:xfrm>
              <a:off x="2315634" y="2319020"/>
              <a:ext cx="913553" cy="389466"/>
            </a:xfrm>
            <a:custGeom>
              <a:avLst/>
              <a:gdLst>
                <a:gd name="T1" fmla="*/ 0 w 21600"/>
                <a:gd name="T2" fmla="*/ 0 h 21600"/>
                <a:gd name="T3" fmla="*/ 21600 w 21600"/>
                <a:gd name="T4" fmla="*/ 21600 h 21600"/>
              </a:gdLst>
              <a:ahLst/>
              <a:cxnLst/>
              <a:rect l="T1" t="T2" r="T3" b="T4"/>
              <a:pathLst>
                <a:path w="21600" h="21600">
                  <a:moveTo>
                    <a:pt x="17416" y="7517"/>
                  </a:moveTo>
                  <a:lnTo>
                    <a:pt x="17416" y="7517"/>
                  </a:lnTo>
                  <a:lnTo>
                    <a:pt x="16597" y="7305"/>
                  </a:lnTo>
                  <a:lnTo>
                    <a:pt x="15915" y="7199"/>
                  </a:lnTo>
                  <a:lnTo>
                    <a:pt x="14778" y="7094"/>
                  </a:lnTo>
                  <a:lnTo>
                    <a:pt x="13914" y="7094"/>
                  </a:lnTo>
                  <a:lnTo>
                    <a:pt x="13596" y="6882"/>
                  </a:lnTo>
                  <a:lnTo>
                    <a:pt x="13232" y="6670"/>
                  </a:lnTo>
                  <a:lnTo>
                    <a:pt x="13232" y="6670"/>
                  </a:lnTo>
                  <a:lnTo>
                    <a:pt x="13141" y="6458"/>
                  </a:lnTo>
                  <a:lnTo>
                    <a:pt x="13005" y="6141"/>
                  </a:lnTo>
                  <a:lnTo>
                    <a:pt x="12959" y="5399"/>
                  </a:lnTo>
                  <a:lnTo>
                    <a:pt x="12914" y="3600"/>
                  </a:lnTo>
                  <a:lnTo>
                    <a:pt x="12823" y="2647"/>
                  </a:lnTo>
                  <a:lnTo>
                    <a:pt x="12732" y="2117"/>
                  </a:lnTo>
                  <a:lnTo>
                    <a:pt x="12596" y="1588"/>
                  </a:lnTo>
                  <a:lnTo>
                    <a:pt x="12414" y="1164"/>
                  </a:lnTo>
                  <a:lnTo>
                    <a:pt x="12141" y="847"/>
                  </a:lnTo>
                  <a:lnTo>
                    <a:pt x="11823" y="529"/>
                  </a:lnTo>
                  <a:lnTo>
                    <a:pt x="11459" y="317"/>
                  </a:lnTo>
                  <a:lnTo>
                    <a:pt x="11459" y="317"/>
                  </a:lnTo>
                  <a:lnTo>
                    <a:pt x="11050" y="0"/>
                  </a:lnTo>
                  <a:lnTo>
                    <a:pt x="10686" y="0"/>
                  </a:lnTo>
                  <a:lnTo>
                    <a:pt x="10277" y="0"/>
                  </a:lnTo>
                  <a:lnTo>
                    <a:pt x="10004" y="0"/>
                  </a:lnTo>
                  <a:lnTo>
                    <a:pt x="9413" y="423"/>
                  </a:lnTo>
                  <a:lnTo>
                    <a:pt x="8958" y="952"/>
                  </a:lnTo>
                  <a:lnTo>
                    <a:pt x="8640" y="1588"/>
                  </a:lnTo>
                  <a:lnTo>
                    <a:pt x="8412" y="2329"/>
                  </a:lnTo>
                  <a:lnTo>
                    <a:pt x="8321" y="2964"/>
                  </a:lnTo>
                  <a:lnTo>
                    <a:pt x="8230" y="3600"/>
                  </a:lnTo>
                  <a:lnTo>
                    <a:pt x="8230" y="3600"/>
                  </a:lnTo>
                  <a:lnTo>
                    <a:pt x="8276" y="4658"/>
                  </a:lnTo>
                  <a:lnTo>
                    <a:pt x="8321" y="5611"/>
                  </a:lnTo>
                  <a:lnTo>
                    <a:pt x="8276" y="6141"/>
                  </a:lnTo>
                  <a:lnTo>
                    <a:pt x="8139" y="6670"/>
                  </a:lnTo>
                  <a:lnTo>
                    <a:pt x="7957" y="7094"/>
                  </a:lnTo>
                  <a:lnTo>
                    <a:pt x="7594" y="7517"/>
                  </a:lnTo>
                  <a:lnTo>
                    <a:pt x="7594" y="7517"/>
                  </a:lnTo>
                  <a:lnTo>
                    <a:pt x="7230" y="7835"/>
                  </a:lnTo>
                  <a:lnTo>
                    <a:pt x="6730" y="7941"/>
                  </a:lnTo>
                  <a:lnTo>
                    <a:pt x="5411" y="8152"/>
                  </a:lnTo>
                  <a:lnTo>
                    <a:pt x="4729" y="8470"/>
                  </a:lnTo>
                  <a:lnTo>
                    <a:pt x="4001" y="8788"/>
                  </a:lnTo>
                  <a:lnTo>
                    <a:pt x="3410" y="9211"/>
                  </a:lnTo>
                  <a:lnTo>
                    <a:pt x="3137" y="9635"/>
                  </a:lnTo>
                  <a:lnTo>
                    <a:pt x="2864" y="9847"/>
                  </a:lnTo>
                  <a:lnTo>
                    <a:pt x="2864" y="9847"/>
                  </a:lnTo>
                  <a:lnTo>
                    <a:pt x="2182" y="11117"/>
                  </a:lnTo>
                  <a:lnTo>
                    <a:pt x="1591" y="12705"/>
                  </a:lnTo>
                  <a:lnTo>
                    <a:pt x="1045" y="14294"/>
                  </a:lnTo>
                  <a:lnTo>
                    <a:pt x="545" y="15988"/>
                  </a:lnTo>
                  <a:lnTo>
                    <a:pt x="545" y="15988"/>
                  </a:lnTo>
                  <a:lnTo>
                    <a:pt x="45" y="17999"/>
                  </a:lnTo>
                  <a:lnTo>
                    <a:pt x="45" y="17999"/>
                  </a:lnTo>
                  <a:lnTo>
                    <a:pt x="0" y="18423"/>
                  </a:lnTo>
                  <a:lnTo>
                    <a:pt x="0" y="18741"/>
                  </a:lnTo>
                  <a:lnTo>
                    <a:pt x="0" y="19164"/>
                  </a:lnTo>
                  <a:lnTo>
                    <a:pt x="90" y="19588"/>
                  </a:lnTo>
                  <a:lnTo>
                    <a:pt x="363" y="20223"/>
                  </a:lnTo>
                  <a:lnTo>
                    <a:pt x="727" y="20647"/>
                  </a:lnTo>
                  <a:lnTo>
                    <a:pt x="1091" y="21070"/>
                  </a:lnTo>
                  <a:lnTo>
                    <a:pt x="1409" y="21282"/>
                  </a:lnTo>
                  <a:lnTo>
                    <a:pt x="1773" y="21600"/>
                  </a:lnTo>
                  <a:lnTo>
                    <a:pt x="1773" y="21600"/>
                  </a:lnTo>
                  <a:lnTo>
                    <a:pt x="4501" y="21600"/>
                  </a:lnTo>
                  <a:lnTo>
                    <a:pt x="10549" y="21494"/>
                  </a:lnTo>
                  <a:lnTo>
                    <a:pt x="16870" y="21176"/>
                  </a:lnTo>
                  <a:lnTo>
                    <a:pt x="19098" y="20964"/>
                  </a:lnTo>
                  <a:lnTo>
                    <a:pt x="19826" y="20858"/>
                  </a:lnTo>
                  <a:lnTo>
                    <a:pt x="20190" y="20647"/>
                  </a:lnTo>
                  <a:lnTo>
                    <a:pt x="20190" y="20647"/>
                  </a:lnTo>
                  <a:lnTo>
                    <a:pt x="20599" y="20329"/>
                  </a:lnTo>
                  <a:lnTo>
                    <a:pt x="20917" y="19800"/>
                  </a:lnTo>
                  <a:lnTo>
                    <a:pt x="21145" y="19270"/>
                  </a:lnTo>
                  <a:lnTo>
                    <a:pt x="21327" y="18635"/>
                  </a:lnTo>
                  <a:lnTo>
                    <a:pt x="21463" y="17999"/>
                  </a:lnTo>
                  <a:lnTo>
                    <a:pt x="21554" y="17364"/>
                  </a:lnTo>
                  <a:lnTo>
                    <a:pt x="21600" y="16623"/>
                  </a:lnTo>
                  <a:lnTo>
                    <a:pt x="21600" y="16623"/>
                  </a:lnTo>
                  <a:lnTo>
                    <a:pt x="21509" y="15988"/>
                  </a:lnTo>
                  <a:lnTo>
                    <a:pt x="21281" y="14929"/>
                  </a:lnTo>
                  <a:lnTo>
                    <a:pt x="20872" y="13658"/>
                  </a:lnTo>
                  <a:lnTo>
                    <a:pt x="20326" y="12176"/>
                  </a:lnTo>
                  <a:lnTo>
                    <a:pt x="19690" y="10588"/>
                  </a:lnTo>
                  <a:lnTo>
                    <a:pt x="19007" y="9211"/>
                  </a:lnTo>
                  <a:lnTo>
                    <a:pt x="18598" y="8576"/>
                  </a:lnTo>
                  <a:lnTo>
                    <a:pt x="18234" y="8152"/>
                  </a:lnTo>
                  <a:lnTo>
                    <a:pt x="17780" y="7835"/>
                  </a:lnTo>
                  <a:lnTo>
                    <a:pt x="17416" y="7517"/>
                  </a:lnTo>
                  <a:lnTo>
                    <a:pt x="17416" y="7517"/>
                  </a:lnTo>
                  <a:close/>
                  <a:moveTo>
                    <a:pt x="10731" y="6035"/>
                  </a:moveTo>
                  <a:lnTo>
                    <a:pt x="10731" y="6035"/>
                  </a:lnTo>
                  <a:lnTo>
                    <a:pt x="10458" y="6035"/>
                  </a:lnTo>
                  <a:lnTo>
                    <a:pt x="10231" y="5929"/>
                  </a:lnTo>
                  <a:lnTo>
                    <a:pt x="10049" y="5611"/>
                  </a:lnTo>
                  <a:lnTo>
                    <a:pt x="9867" y="5399"/>
                  </a:lnTo>
                  <a:lnTo>
                    <a:pt x="9731" y="5188"/>
                  </a:lnTo>
                  <a:lnTo>
                    <a:pt x="9640" y="4764"/>
                  </a:lnTo>
                  <a:lnTo>
                    <a:pt x="9504" y="4341"/>
                  </a:lnTo>
                  <a:lnTo>
                    <a:pt x="9504" y="3917"/>
                  </a:lnTo>
                  <a:lnTo>
                    <a:pt x="9504" y="3917"/>
                  </a:lnTo>
                  <a:lnTo>
                    <a:pt x="9504" y="3494"/>
                  </a:lnTo>
                  <a:lnTo>
                    <a:pt x="9640" y="2964"/>
                  </a:lnTo>
                  <a:lnTo>
                    <a:pt x="9731" y="2752"/>
                  </a:lnTo>
                  <a:lnTo>
                    <a:pt x="9867" y="2329"/>
                  </a:lnTo>
                  <a:lnTo>
                    <a:pt x="10049" y="2117"/>
                  </a:lnTo>
                  <a:lnTo>
                    <a:pt x="10231" y="1799"/>
                  </a:lnTo>
                  <a:lnTo>
                    <a:pt x="10458" y="1694"/>
                  </a:lnTo>
                  <a:lnTo>
                    <a:pt x="10731" y="1694"/>
                  </a:lnTo>
                  <a:lnTo>
                    <a:pt x="10731" y="1694"/>
                  </a:lnTo>
                  <a:lnTo>
                    <a:pt x="10959" y="1694"/>
                  </a:lnTo>
                  <a:lnTo>
                    <a:pt x="11186" y="1799"/>
                  </a:lnTo>
                  <a:lnTo>
                    <a:pt x="11368" y="2117"/>
                  </a:lnTo>
                  <a:lnTo>
                    <a:pt x="11550" y="2329"/>
                  </a:lnTo>
                  <a:lnTo>
                    <a:pt x="11732" y="2752"/>
                  </a:lnTo>
                  <a:lnTo>
                    <a:pt x="11823" y="2964"/>
                  </a:lnTo>
                  <a:lnTo>
                    <a:pt x="11868" y="3494"/>
                  </a:lnTo>
                  <a:lnTo>
                    <a:pt x="11914" y="3917"/>
                  </a:lnTo>
                  <a:lnTo>
                    <a:pt x="11914" y="3917"/>
                  </a:lnTo>
                  <a:lnTo>
                    <a:pt x="11868" y="4341"/>
                  </a:lnTo>
                  <a:lnTo>
                    <a:pt x="11823" y="4764"/>
                  </a:lnTo>
                  <a:lnTo>
                    <a:pt x="11732" y="5188"/>
                  </a:lnTo>
                  <a:lnTo>
                    <a:pt x="11550" y="5399"/>
                  </a:lnTo>
                  <a:lnTo>
                    <a:pt x="11368" y="5611"/>
                  </a:lnTo>
                  <a:lnTo>
                    <a:pt x="11186" y="5929"/>
                  </a:lnTo>
                  <a:lnTo>
                    <a:pt x="10959" y="6035"/>
                  </a:lnTo>
                  <a:lnTo>
                    <a:pt x="10731" y="6035"/>
                  </a:lnTo>
                  <a:lnTo>
                    <a:pt x="10731" y="6035"/>
                  </a:lnTo>
                  <a:close/>
                </a:path>
              </a:pathLst>
            </a:custGeom>
            <a:solidFill>
              <a:srgbClr val="BFBFBF"/>
            </a:solidFill>
            <a:ln w="9525" cap="flat" cmpd="sng">
              <a:noFill/>
              <a:prstDash val="solid"/>
              <a:round/>
            </a:ln>
          </p:spPr>
          <p:txBody>
            <a:bodyPr rtlCol="0" anchor="ctr"/>
            <a:lstStyle/>
            <a:p>
              <a:pPr algn="ctr"/>
            </a:p>
          </p:txBody>
        </p:sp>
        <p:sp>
          <p:nvSpPr>
            <p:cNvPr id="1325" name="曲线"/>
            <p:cNvSpPr/>
            <p:nvPr/>
          </p:nvSpPr>
          <p:spPr>
            <a:xfrm>
              <a:off x="3972560" y="5679439"/>
              <a:ext cx="466512" cy="489373"/>
            </a:xfrm>
            <a:custGeom>
              <a:avLst/>
              <a:gdLst>
                <a:gd name="T1" fmla="*/ 0 w 21600"/>
                <a:gd name="T2" fmla="*/ 0 h 21600"/>
                <a:gd name="T3" fmla="*/ 21600 w 21600"/>
                <a:gd name="T4" fmla="*/ 21600 h 21600"/>
              </a:gdLst>
              <a:ahLst/>
              <a:cxnLst/>
              <a:rect l="T1" t="T2" r="T3" b="T4"/>
              <a:pathLst>
                <a:path w="21600" h="21600">
                  <a:moveTo>
                    <a:pt x="7797" y="0"/>
                  </a:moveTo>
                  <a:lnTo>
                    <a:pt x="7797" y="0"/>
                  </a:lnTo>
                  <a:lnTo>
                    <a:pt x="7976" y="850"/>
                  </a:lnTo>
                  <a:lnTo>
                    <a:pt x="7976" y="2721"/>
                  </a:lnTo>
                  <a:lnTo>
                    <a:pt x="7976" y="5357"/>
                  </a:lnTo>
                  <a:lnTo>
                    <a:pt x="7707" y="6888"/>
                  </a:lnTo>
                  <a:lnTo>
                    <a:pt x="7528" y="8503"/>
                  </a:lnTo>
                  <a:lnTo>
                    <a:pt x="7170" y="10289"/>
                  </a:lnTo>
                  <a:lnTo>
                    <a:pt x="6721" y="11990"/>
                  </a:lnTo>
                  <a:lnTo>
                    <a:pt x="6094" y="13861"/>
                  </a:lnTo>
                  <a:lnTo>
                    <a:pt x="5287" y="15562"/>
                  </a:lnTo>
                  <a:lnTo>
                    <a:pt x="4302" y="17262"/>
                  </a:lnTo>
                  <a:lnTo>
                    <a:pt x="3047" y="18878"/>
                  </a:lnTo>
                  <a:lnTo>
                    <a:pt x="2330" y="19559"/>
                  </a:lnTo>
                  <a:lnTo>
                    <a:pt x="1613" y="20324"/>
                  </a:lnTo>
                  <a:lnTo>
                    <a:pt x="806" y="21004"/>
                  </a:lnTo>
                  <a:lnTo>
                    <a:pt x="0" y="21600"/>
                  </a:lnTo>
                  <a:lnTo>
                    <a:pt x="0" y="21600"/>
                  </a:lnTo>
                  <a:lnTo>
                    <a:pt x="1344" y="21514"/>
                  </a:lnTo>
                  <a:lnTo>
                    <a:pt x="1344" y="21514"/>
                  </a:lnTo>
                  <a:lnTo>
                    <a:pt x="2868" y="21089"/>
                  </a:lnTo>
                  <a:lnTo>
                    <a:pt x="4302" y="20579"/>
                  </a:lnTo>
                  <a:lnTo>
                    <a:pt x="5646" y="20069"/>
                  </a:lnTo>
                  <a:lnTo>
                    <a:pt x="6990" y="19474"/>
                  </a:lnTo>
                  <a:lnTo>
                    <a:pt x="8245" y="18793"/>
                  </a:lnTo>
                  <a:lnTo>
                    <a:pt x="9321" y="18028"/>
                  </a:lnTo>
                  <a:lnTo>
                    <a:pt x="10575" y="17348"/>
                  </a:lnTo>
                  <a:lnTo>
                    <a:pt x="11472" y="16497"/>
                  </a:lnTo>
                  <a:lnTo>
                    <a:pt x="13443" y="14796"/>
                  </a:lnTo>
                  <a:lnTo>
                    <a:pt x="15057" y="13011"/>
                  </a:lnTo>
                  <a:lnTo>
                    <a:pt x="16491" y="11225"/>
                  </a:lnTo>
                  <a:lnTo>
                    <a:pt x="17746" y="9439"/>
                  </a:lnTo>
                  <a:lnTo>
                    <a:pt x="18731" y="7738"/>
                  </a:lnTo>
                  <a:lnTo>
                    <a:pt x="19628" y="5952"/>
                  </a:lnTo>
                  <a:lnTo>
                    <a:pt x="20255" y="4422"/>
                  </a:lnTo>
                  <a:lnTo>
                    <a:pt x="20793" y="3146"/>
                  </a:lnTo>
                  <a:lnTo>
                    <a:pt x="21420" y="1190"/>
                  </a:lnTo>
                  <a:lnTo>
                    <a:pt x="21600" y="425"/>
                  </a:lnTo>
                  <a:lnTo>
                    <a:pt x="21600" y="425"/>
                  </a:lnTo>
                  <a:lnTo>
                    <a:pt x="20882" y="510"/>
                  </a:lnTo>
                  <a:lnTo>
                    <a:pt x="19986" y="680"/>
                  </a:lnTo>
                  <a:lnTo>
                    <a:pt x="18642" y="680"/>
                  </a:lnTo>
                  <a:lnTo>
                    <a:pt x="16670" y="680"/>
                  </a:lnTo>
                  <a:lnTo>
                    <a:pt x="14340" y="680"/>
                  </a:lnTo>
                  <a:lnTo>
                    <a:pt x="11382" y="425"/>
                  </a:lnTo>
                  <a:lnTo>
                    <a:pt x="7797" y="0"/>
                  </a:lnTo>
                  <a:lnTo>
                    <a:pt x="7797" y="0"/>
                  </a:lnTo>
                  <a:close/>
                </a:path>
              </a:pathLst>
            </a:custGeom>
            <a:solidFill>
              <a:srgbClr val="A7A9AC"/>
            </a:solidFill>
            <a:ln w="9525" cap="flat" cmpd="sng">
              <a:noFill/>
              <a:prstDash val="solid"/>
              <a:round/>
            </a:ln>
          </p:spPr>
          <p:txBody>
            <a:bodyPr rtlCol="0" anchor="ctr"/>
            <a:lstStyle/>
            <a:p>
              <a:pPr algn="ctr"/>
            </a:p>
          </p:txBody>
        </p:sp>
        <p:sp>
          <p:nvSpPr>
            <p:cNvPr id="1326" name="曲线"/>
            <p:cNvSpPr/>
            <p:nvPr/>
          </p:nvSpPr>
          <p:spPr>
            <a:xfrm>
              <a:off x="2350347" y="2473113"/>
              <a:ext cx="847513" cy="196426"/>
            </a:xfrm>
            <a:custGeom>
              <a:avLst/>
              <a:gdLst>
                <a:gd name="T1" fmla="*/ 0 w 21600"/>
                <a:gd name="T2" fmla="*/ 0 h 21600"/>
                <a:gd name="T3" fmla="*/ 21600 w 21600"/>
                <a:gd name="T4" fmla="*/ 21600 h 21600"/>
              </a:gdLst>
              <a:ahLst/>
              <a:cxnLst/>
              <a:rect l="T1" t="T2" r="T3" b="T4"/>
              <a:pathLst>
                <a:path w="21600" h="21600">
                  <a:moveTo>
                    <a:pt x="0" y="18392"/>
                  </a:moveTo>
                  <a:lnTo>
                    <a:pt x="0" y="18392"/>
                  </a:lnTo>
                  <a:lnTo>
                    <a:pt x="439" y="14970"/>
                  </a:lnTo>
                  <a:lnTo>
                    <a:pt x="879" y="11762"/>
                  </a:lnTo>
                  <a:lnTo>
                    <a:pt x="1172" y="10265"/>
                  </a:lnTo>
                  <a:lnTo>
                    <a:pt x="1466" y="8768"/>
                  </a:lnTo>
                  <a:lnTo>
                    <a:pt x="1808" y="7485"/>
                  </a:lnTo>
                  <a:lnTo>
                    <a:pt x="2247" y="6201"/>
                  </a:lnTo>
                  <a:lnTo>
                    <a:pt x="2638" y="5132"/>
                  </a:lnTo>
                  <a:lnTo>
                    <a:pt x="3176" y="4063"/>
                  </a:lnTo>
                  <a:lnTo>
                    <a:pt x="3762" y="3207"/>
                  </a:lnTo>
                  <a:lnTo>
                    <a:pt x="4495" y="2566"/>
                  </a:lnTo>
                  <a:lnTo>
                    <a:pt x="5180" y="1924"/>
                  </a:lnTo>
                  <a:lnTo>
                    <a:pt x="6059" y="1497"/>
                  </a:lnTo>
                  <a:lnTo>
                    <a:pt x="6988" y="1283"/>
                  </a:lnTo>
                  <a:lnTo>
                    <a:pt x="8014" y="1497"/>
                  </a:lnTo>
                  <a:lnTo>
                    <a:pt x="8014" y="1497"/>
                  </a:lnTo>
                  <a:lnTo>
                    <a:pt x="10115" y="1497"/>
                  </a:lnTo>
                  <a:lnTo>
                    <a:pt x="12021" y="1283"/>
                  </a:lnTo>
                  <a:lnTo>
                    <a:pt x="15100" y="213"/>
                  </a:lnTo>
                  <a:lnTo>
                    <a:pt x="16419" y="0"/>
                  </a:lnTo>
                  <a:lnTo>
                    <a:pt x="17543" y="213"/>
                  </a:lnTo>
                  <a:lnTo>
                    <a:pt x="17983" y="427"/>
                  </a:lnTo>
                  <a:lnTo>
                    <a:pt x="18423" y="855"/>
                  </a:lnTo>
                  <a:lnTo>
                    <a:pt x="18814" y="1497"/>
                  </a:lnTo>
                  <a:lnTo>
                    <a:pt x="19107" y="2352"/>
                  </a:lnTo>
                  <a:lnTo>
                    <a:pt x="19107" y="2352"/>
                  </a:lnTo>
                  <a:lnTo>
                    <a:pt x="19742" y="4491"/>
                  </a:lnTo>
                  <a:lnTo>
                    <a:pt x="20378" y="6415"/>
                  </a:lnTo>
                  <a:lnTo>
                    <a:pt x="20818" y="8982"/>
                  </a:lnTo>
                  <a:lnTo>
                    <a:pt x="21257" y="11334"/>
                  </a:lnTo>
                  <a:lnTo>
                    <a:pt x="21453" y="13473"/>
                  </a:lnTo>
                  <a:lnTo>
                    <a:pt x="21551" y="14328"/>
                  </a:lnTo>
                  <a:lnTo>
                    <a:pt x="21600" y="15398"/>
                  </a:lnTo>
                  <a:lnTo>
                    <a:pt x="21600" y="16467"/>
                  </a:lnTo>
                  <a:lnTo>
                    <a:pt x="21551" y="17322"/>
                  </a:lnTo>
                  <a:lnTo>
                    <a:pt x="21404" y="17750"/>
                  </a:lnTo>
                  <a:lnTo>
                    <a:pt x="21257" y="18605"/>
                  </a:lnTo>
                  <a:lnTo>
                    <a:pt x="21257" y="18605"/>
                  </a:lnTo>
                  <a:lnTo>
                    <a:pt x="21062" y="18819"/>
                  </a:lnTo>
                  <a:lnTo>
                    <a:pt x="20818" y="19033"/>
                  </a:lnTo>
                  <a:lnTo>
                    <a:pt x="20231" y="19033"/>
                  </a:lnTo>
                  <a:lnTo>
                    <a:pt x="19400" y="18605"/>
                  </a:lnTo>
                  <a:lnTo>
                    <a:pt x="18472" y="17964"/>
                  </a:lnTo>
                  <a:lnTo>
                    <a:pt x="17299" y="17322"/>
                  </a:lnTo>
                  <a:lnTo>
                    <a:pt x="15882" y="16681"/>
                  </a:lnTo>
                  <a:lnTo>
                    <a:pt x="14220" y="16467"/>
                  </a:lnTo>
                  <a:lnTo>
                    <a:pt x="12314" y="16681"/>
                  </a:lnTo>
                  <a:lnTo>
                    <a:pt x="12314" y="16681"/>
                  </a:lnTo>
                  <a:lnTo>
                    <a:pt x="10311" y="17322"/>
                  </a:lnTo>
                  <a:lnTo>
                    <a:pt x="8454" y="17964"/>
                  </a:lnTo>
                  <a:lnTo>
                    <a:pt x="5375" y="19889"/>
                  </a:lnTo>
                  <a:lnTo>
                    <a:pt x="2932" y="21172"/>
                  </a:lnTo>
                  <a:lnTo>
                    <a:pt x="2052" y="21600"/>
                  </a:lnTo>
                  <a:lnTo>
                    <a:pt x="1417" y="21600"/>
                  </a:lnTo>
                  <a:lnTo>
                    <a:pt x="1417" y="21600"/>
                  </a:lnTo>
                  <a:lnTo>
                    <a:pt x="928" y="21386"/>
                  </a:lnTo>
                  <a:lnTo>
                    <a:pt x="586" y="20958"/>
                  </a:lnTo>
                  <a:lnTo>
                    <a:pt x="342" y="20316"/>
                  </a:lnTo>
                  <a:lnTo>
                    <a:pt x="195" y="19889"/>
                  </a:lnTo>
                  <a:lnTo>
                    <a:pt x="48" y="19033"/>
                  </a:lnTo>
                  <a:lnTo>
                    <a:pt x="0" y="18605"/>
                  </a:lnTo>
                  <a:lnTo>
                    <a:pt x="0" y="18392"/>
                  </a:lnTo>
                  <a:lnTo>
                    <a:pt x="0" y="18392"/>
                  </a:lnTo>
                  <a:close/>
                </a:path>
              </a:pathLst>
            </a:custGeom>
            <a:solidFill>
              <a:srgbClr val="A6A6A6"/>
            </a:solidFill>
            <a:ln w="9525" cap="flat" cmpd="sng">
              <a:noFill/>
              <a:prstDash val="solid"/>
              <a:round/>
            </a:ln>
          </p:spPr>
          <p:txBody>
            <a:bodyPr rtlCol="0" anchor="ctr"/>
            <a:lstStyle/>
            <a:p>
              <a:pPr algn="ctr"/>
            </a:p>
          </p:txBody>
        </p:sp>
        <p:sp>
          <p:nvSpPr>
            <p:cNvPr id="1327" name="曲线"/>
            <p:cNvSpPr/>
            <p:nvPr/>
          </p:nvSpPr>
          <p:spPr>
            <a:xfrm>
              <a:off x="3770206" y="3421380"/>
              <a:ext cx="1356360" cy="2250440"/>
            </a:xfrm>
            <a:custGeom>
              <a:avLst/>
              <a:gdLst>
                <a:gd name="T1" fmla="*/ 0 w 21600"/>
                <a:gd name="T2" fmla="*/ 0 h 21600"/>
                <a:gd name="T3" fmla="*/ 21600 w 21600"/>
                <a:gd name="T4" fmla="*/ 21600 h 21600"/>
              </a:gdLst>
              <a:ahLst/>
              <a:cxnLst/>
              <a:rect l="T1" t="T2" r="T3" b="T4"/>
              <a:pathLst>
                <a:path w="21600" h="21600">
                  <a:moveTo>
                    <a:pt x="21600" y="12316"/>
                  </a:moveTo>
                  <a:lnTo>
                    <a:pt x="21600" y="12316"/>
                  </a:lnTo>
                  <a:lnTo>
                    <a:pt x="20406" y="11595"/>
                  </a:lnTo>
                  <a:lnTo>
                    <a:pt x="19213" y="10818"/>
                  </a:lnTo>
                  <a:lnTo>
                    <a:pt x="18020" y="10004"/>
                  </a:lnTo>
                  <a:lnTo>
                    <a:pt x="17469" y="9579"/>
                  </a:lnTo>
                  <a:lnTo>
                    <a:pt x="16949" y="9191"/>
                  </a:lnTo>
                  <a:lnTo>
                    <a:pt x="16429" y="8784"/>
                  </a:lnTo>
                  <a:lnTo>
                    <a:pt x="16001" y="8377"/>
                  </a:lnTo>
                  <a:lnTo>
                    <a:pt x="15603" y="7989"/>
                  </a:lnTo>
                  <a:lnTo>
                    <a:pt x="15236" y="7582"/>
                  </a:lnTo>
                  <a:lnTo>
                    <a:pt x="14930" y="7212"/>
                  </a:lnTo>
                  <a:lnTo>
                    <a:pt x="14685" y="6842"/>
                  </a:lnTo>
                  <a:lnTo>
                    <a:pt x="14532" y="6491"/>
                  </a:lnTo>
                  <a:lnTo>
                    <a:pt x="14410" y="6158"/>
                  </a:lnTo>
                  <a:lnTo>
                    <a:pt x="14410" y="6158"/>
                  </a:lnTo>
                  <a:lnTo>
                    <a:pt x="14287" y="5603"/>
                  </a:lnTo>
                  <a:lnTo>
                    <a:pt x="14196" y="5048"/>
                  </a:lnTo>
                  <a:lnTo>
                    <a:pt x="14012" y="4493"/>
                  </a:lnTo>
                  <a:lnTo>
                    <a:pt x="13828" y="3939"/>
                  </a:lnTo>
                  <a:lnTo>
                    <a:pt x="13553" y="3402"/>
                  </a:lnTo>
                  <a:lnTo>
                    <a:pt x="13339" y="2884"/>
                  </a:lnTo>
                  <a:lnTo>
                    <a:pt x="13064" y="2404"/>
                  </a:lnTo>
                  <a:lnTo>
                    <a:pt x="12727" y="1923"/>
                  </a:lnTo>
                  <a:lnTo>
                    <a:pt x="12390" y="1516"/>
                  </a:lnTo>
                  <a:lnTo>
                    <a:pt x="12023" y="1128"/>
                  </a:lnTo>
                  <a:lnTo>
                    <a:pt x="11656" y="795"/>
                  </a:lnTo>
                  <a:lnTo>
                    <a:pt x="11197" y="499"/>
                  </a:lnTo>
                  <a:lnTo>
                    <a:pt x="10983" y="388"/>
                  </a:lnTo>
                  <a:lnTo>
                    <a:pt x="10769" y="277"/>
                  </a:lnTo>
                  <a:lnTo>
                    <a:pt x="10555" y="184"/>
                  </a:lnTo>
                  <a:lnTo>
                    <a:pt x="10310" y="129"/>
                  </a:lnTo>
                  <a:lnTo>
                    <a:pt x="10065" y="55"/>
                  </a:lnTo>
                  <a:lnTo>
                    <a:pt x="9820" y="18"/>
                  </a:lnTo>
                  <a:lnTo>
                    <a:pt x="9576" y="0"/>
                  </a:lnTo>
                  <a:lnTo>
                    <a:pt x="9300" y="0"/>
                  </a:lnTo>
                  <a:lnTo>
                    <a:pt x="9300" y="0"/>
                  </a:lnTo>
                  <a:lnTo>
                    <a:pt x="8107" y="18"/>
                  </a:lnTo>
                  <a:lnTo>
                    <a:pt x="6669" y="73"/>
                  </a:lnTo>
                  <a:lnTo>
                    <a:pt x="3579" y="221"/>
                  </a:lnTo>
                  <a:lnTo>
                    <a:pt x="0" y="425"/>
                  </a:lnTo>
                  <a:lnTo>
                    <a:pt x="0" y="425"/>
                  </a:lnTo>
                  <a:lnTo>
                    <a:pt x="0" y="665"/>
                  </a:lnTo>
                  <a:lnTo>
                    <a:pt x="91" y="980"/>
                  </a:lnTo>
                  <a:lnTo>
                    <a:pt x="244" y="1331"/>
                  </a:lnTo>
                  <a:lnTo>
                    <a:pt x="458" y="1738"/>
                  </a:lnTo>
                  <a:lnTo>
                    <a:pt x="764" y="2219"/>
                  </a:lnTo>
                  <a:lnTo>
                    <a:pt x="1132" y="2755"/>
                  </a:lnTo>
                  <a:lnTo>
                    <a:pt x="1590" y="3347"/>
                  </a:lnTo>
                  <a:lnTo>
                    <a:pt x="2141" y="4031"/>
                  </a:lnTo>
                  <a:lnTo>
                    <a:pt x="2141" y="4031"/>
                  </a:lnTo>
                  <a:lnTo>
                    <a:pt x="2447" y="4438"/>
                  </a:lnTo>
                  <a:lnTo>
                    <a:pt x="2661" y="4863"/>
                  </a:lnTo>
                  <a:lnTo>
                    <a:pt x="2875" y="5344"/>
                  </a:lnTo>
                  <a:lnTo>
                    <a:pt x="3028" y="5825"/>
                  </a:lnTo>
                  <a:lnTo>
                    <a:pt x="3334" y="6805"/>
                  </a:lnTo>
                  <a:lnTo>
                    <a:pt x="3610" y="7804"/>
                  </a:lnTo>
                  <a:lnTo>
                    <a:pt x="3793" y="8303"/>
                  </a:lnTo>
                  <a:lnTo>
                    <a:pt x="4069" y="8784"/>
                  </a:lnTo>
                  <a:lnTo>
                    <a:pt x="4313" y="9228"/>
                  </a:lnTo>
                  <a:lnTo>
                    <a:pt x="4681" y="9653"/>
                  </a:lnTo>
                  <a:lnTo>
                    <a:pt x="4864" y="9856"/>
                  </a:lnTo>
                  <a:lnTo>
                    <a:pt x="5109" y="10060"/>
                  </a:lnTo>
                  <a:lnTo>
                    <a:pt x="5354" y="10226"/>
                  </a:lnTo>
                  <a:lnTo>
                    <a:pt x="5598" y="10411"/>
                  </a:lnTo>
                  <a:lnTo>
                    <a:pt x="5904" y="10596"/>
                  </a:lnTo>
                  <a:lnTo>
                    <a:pt x="6210" y="10744"/>
                  </a:lnTo>
                  <a:lnTo>
                    <a:pt x="6547" y="10873"/>
                  </a:lnTo>
                  <a:lnTo>
                    <a:pt x="6945" y="11003"/>
                  </a:lnTo>
                  <a:lnTo>
                    <a:pt x="6945" y="11003"/>
                  </a:lnTo>
                  <a:lnTo>
                    <a:pt x="7495" y="11354"/>
                  </a:lnTo>
                  <a:lnTo>
                    <a:pt x="8107" y="11761"/>
                  </a:lnTo>
                  <a:lnTo>
                    <a:pt x="8841" y="12279"/>
                  </a:lnTo>
                  <a:lnTo>
                    <a:pt x="9667" y="12908"/>
                  </a:lnTo>
                  <a:lnTo>
                    <a:pt x="10065" y="13259"/>
                  </a:lnTo>
                  <a:lnTo>
                    <a:pt x="10463" y="13610"/>
                  </a:lnTo>
                  <a:lnTo>
                    <a:pt x="10830" y="13980"/>
                  </a:lnTo>
                  <a:lnTo>
                    <a:pt x="11197" y="14350"/>
                  </a:lnTo>
                  <a:lnTo>
                    <a:pt x="11503" y="14757"/>
                  </a:lnTo>
                  <a:lnTo>
                    <a:pt x="11809" y="15127"/>
                  </a:lnTo>
                  <a:lnTo>
                    <a:pt x="11809" y="15127"/>
                  </a:lnTo>
                  <a:lnTo>
                    <a:pt x="12054" y="15478"/>
                  </a:lnTo>
                  <a:lnTo>
                    <a:pt x="12299" y="15793"/>
                  </a:lnTo>
                  <a:lnTo>
                    <a:pt x="12605" y="16089"/>
                  </a:lnTo>
                  <a:lnTo>
                    <a:pt x="12911" y="16347"/>
                  </a:lnTo>
                  <a:lnTo>
                    <a:pt x="13461" y="16847"/>
                  </a:lnTo>
                  <a:lnTo>
                    <a:pt x="14012" y="17235"/>
                  </a:lnTo>
                  <a:lnTo>
                    <a:pt x="14991" y="17956"/>
                  </a:lnTo>
                  <a:lnTo>
                    <a:pt x="15419" y="18271"/>
                  </a:lnTo>
                  <a:lnTo>
                    <a:pt x="15725" y="18585"/>
                  </a:lnTo>
                  <a:lnTo>
                    <a:pt x="15725" y="18585"/>
                  </a:lnTo>
                  <a:lnTo>
                    <a:pt x="19611" y="21600"/>
                  </a:lnTo>
                  <a:lnTo>
                    <a:pt x="21600" y="21600"/>
                  </a:lnTo>
                  <a:lnTo>
                    <a:pt x="21600" y="12316"/>
                  </a:lnTo>
                  <a:close/>
                </a:path>
              </a:pathLst>
            </a:custGeom>
            <a:solidFill>
              <a:srgbClr val="333F4F">
                <a:alpha val="56000"/>
              </a:srgbClr>
            </a:solidFill>
            <a:ln w="9525" cap="flat" cmpd="sng">
              <a:noFill/>
              <a:prstDash val="solid"/>
              <a:round/>
            </a:ln>
          </p:spPr>
          <p:txBody>
            <a:bodyPr rtlCol="0" anchor="ctr"/>
            <a:lstStyle/>
            <a:p>
              <a:pPr algn="ctr"/>
            </a:p>
          </p:txBody>
        </p:sp>
        <p:grpSp>
          <p:nvGrpSpPr>
            <p:cNvPr id="1347" name="组合"/>
            <p:cNvGrpSpPr/>
            <p:nvPr/>
          </p:nvGrpSpPr>
          <p:grpSpPr>
            <a:xfrm>
              <a:off x="3669500" y="2989686"/>
              <a:ext cx="2108383" cy="2576230"/>
              <a:chOff x="3669500" y="2989686"/>
              <a:chExt cx="2108383" cy="2576230"/>
            </a:xfrm>
          </p:grpSpPr>
          <p:sp>
            <p:nvSpPr>
              <p:cNvPr id="1328" name="曲线"/>
              <p:cNvSpPr/>
              <p:nvPr/>
            </p:nvSpPr>
            <p:spPr>
              <a:xfrm>
                <a:off x="4108798" y="3471315"/>
                <a:ext cx="501070" cy="204267"/>
              </a:xfrm>
              <a:custGeom>
                <a:avLst/>
                <a:gdLst>
                  <a:gd name="T1" fmla="*/ 0 w 21600"/>
                  <a:gd name="T2" fmla="*/ 0 h 21600"/>
                  <a:gd name="T3" fmla="*/ 21600 w 21600"/>
                  <a:gd name="T4" fmla="*/ 21600 h 21600"/>
                </a:gdLst>
                <a:ahLst/>
                <a:cxnLst/>
                <a:rect l="T1" t="T2" r="T3" b="T4"/>
                <a:pathLst>
                  <a:path w="21600" h="21600">
                    <a:moveTo>
                      <a:pt x="4320" y="1018"/>
                    </a:moveTo>
                    <a:lnTo>
                      <a:pt x="4320" y="1018"/>
                    </a:lnTo>
                    <a:lnTo>
                      <a:pt x="3156" y="1426"/>
                    </a:lnTo>
                    <a:lnTo>
                      <a:pt x="2076" y="2241"/>
                    </a:lnTo>
                    <a:lnTo>
                      <a:pt x="1329" y="3464"/>
                    </a:lnTo>
                    <a:lnTo>
                      <a:pt x="830" y="4686"/>
                    </a:lnTo>
                    <a:lnTo>
                      <a:pt x="415" y="5705"/>
                    </a:lnTo>
                    <a:lnTo>
                      <a:pt x="249" y="6928"/>
                    </a:lnTo>
                    <a:lnTo>
                      <a:pt x="0" y="7947"/>
                    </a:lnTo>
                    <a:lnTo>
                      <a:pt x="0" y="7947"/>
                    </a:lnTo>
                    <a:lnTo>
                      <a:pt x="83" y="8150"/>
                    </a:lnTo>
                    <a:lnTo>
                      <a:pt x="249" y="9577"/>
                    </a:lnTo>
                    <a:lnTo>
                      <a:pt x="581" y="11411"/>
                    </a:lnTo>
                    <a:lnTo>
                      <a:pt x="1246" y="13449"/>
                    </a:lnTo>
                    <a:lnTo>
                      <a:pt x="1578" y="14671"/>
                    </a:lnTo>
                    <a:lnTo>
                      <a:pt x="2076" y="15690"/>
                    </a:lnTo>
                    <a:lnTo>
                      <a:pt x="2824" y="16913"/>
                    </a:lnTo>
                    <a:lnTo>
                      <a:pt x="3489" y="17932"/>
                    </a:lnTo>
                    <a:lnTo>
                      <a:pt x="4403" y="18950"/>
                    </a:lnTo>
                    <a:lnTo>
                      <a:pt x="5400" y="19969"/>
                    </a:lnTo>
                    <a:lnTo>
                      <a:pt x="6646" y="20581"/>
                    </a:lnTo>
                    <a:lnTo>
                      <a:pt x="7892" y="21192"/>
                    </a:lnTo>
                    <a:lnTo>
                      <a:pt x="7892" y="21192"/>
                    </a:lnTo>
                    <a:lnTo>
                      <a:pt x="9221" y="21396"/>
                    </a:lnTo>
                    <a:lnTo>
                      <a:pt x="10633" y="21600"/>
                    </a:lnTo>
                    <a:lnTo>
                      <a:pt x="11880" y="21600"/>
                    </a:lnTo>
                    <a:lnTo>
                      <a:pt x="13126" y="21600"/>
                    </a:lnTo>
                    <a:lnTo>
                      <a:pt x="15535" y="21192"/>
                    </a:lnTo>
                    <a:lnTo>
                      <a:pt x="17529" y="20173"/>
                    </a:lnTo>
                    <a:lnTo>
                      <a:pt x="19190" y="19154"/>
                    </a:lnTo>
                    <a:lnTo>
                      <a:pt x="20520" y="18339"/>
                    </a:lnTo>
                    <a:lnTo>
                      <a:pt x="21600" y="17524"/>
                    </a:lnTo>
                    <a:lnTo>
                      <a:pt x="19107" y="0"/>
                    </a:lnTo>
                    <a:lnTo>
                      <a:pt x="4320" y="1018"/>
                    </a:lnTo>
                    <a:close/>
                  </a:path>
                </a:pathLst>
              </a:custGeom>
              <a:solidFill>
                <a:srgbClr val="DA7B46"/>
              </a:solidFill>
              <a:ln w="9525" cap="flat" cmpd="sng">
                <a:noFill/>
                <a:prstDash val="solid"/>
                <a:round/>
              </a:ln>
            </p:spPr>
            <p:txBody>
              <a:bodyPr rtlCol="0" anchor="ctr"/>
              <a:lstStyle/>
              <a:p>
                <a:pPr algn="ctr"/>
              </a:p>
            </p:txBody>
          </p:sp>
          <p:sp>
            <p:nvSpPr>
              <p:cNvPr id="1329" name="曲线"/>
              <p:cNvSpPr/>
              <p:nvPr/>
            </p:nvSpPr>
            <p:spPr>
              <a:xfrm>
                <a:off x="4020200" y="3224717"/>
                <a:ext cx="647748" cy="389092"/>
              </a:xfrm>
              <a:custGeom>
                <a:avLst/>
                <a:gdLst>
                  <a:gd name="T1" fmla="*/ 0 w 21600"/>
                  <a:gd name="T2" fmla="*/ 0 h 21600"/>
                  <a:gd name="T3" fmla="*/ 21600 w 21600"/>
                  <a:gd name="T4" fmla="*/ 21600 h 21600"/>
                </a:gdLst>
                <a:ahLst/>
                <a:cxnLst/>
                <a:rect l="T1" t="T2" r="T3" b="T4"/>
                <a:pathLst>
                  <a:path w="21600" h="21600">
                    <a:moveTo>
                      <a:pt x="20830" y="8919"/>
                    </a:moveTo>
                    <a:lnTo>
                      <a:pt x="20830" y="8919"/>
                    </a:lnTo>
                    <a:lnTo>
                      <a:pt x="20318" y="7307"/>
                    </a:lnTo>
                    <a:lnTo>
                      <a:pt x="19677" y="5802"/>
                    </a:lnTo>
                    <a:lnTo>
                      <a:pt x="19036" y="4191"/>
                    </a:lnTo>
                    <a:lnTo>
                      <a:pt x="18331" y="2901"/>
                    </a:lnTo>
                    <a:lnTo>
                      <a:pt x="17177" y="859"/>
                    </a:lnTo>
                    <a:lnTo>
                      <a:pt x="16600" y="107"/>
                    </a:lnTo>
                    <a:lnTo>
                      <a:pt x="15767" y="1719"/>
                    </a:lnTo>
                    <a:lnTo>
                      <a:pt x="12049" y="0"/>
                    </a:lnTo>
                    <a:lnTo>
                      <a:pt x="12049" y="0"/>
                    </a:lnTo>
                    <a:lnTo>
                      <a:pt x="10191" y="2794"/>
                    </a:lnTo>
                    <a:lnTo>
                      <a:pt x="6601" y="8274"/>
                    </a:lnTo>
                    <a:lnTo>
                      <a:pt x="4550" y="11068"/>
                    </a:lnTo>
                    <a:lnTo>
                      <a:pt x="2627" y="13647"/>
                    </a:lnTo>
                    <a:lnTo>
                      <a:pt x="1089" y="15582"/>
                    </a:lnTo>
                    <a:lnTo>
                      <a:pt x="512" y="16226"/>
                    </a:lnTo>
                    <a:lnTo>
                      <a:pt x="0" y="16656"/>
                    </a:lnTo>
                    <a:lnTo>
                      <a:pt x="0" y="16656"/>
                    </a:lnTo>
                    <a:lnTo>
                      <a:pt x="0" y="17408"/>
                    </a:lnTo>
                    <a:lnTo>
                      <a:pt x="320" y="18053"/>
                    </a:lnTo>
                    <a:lnTo>
                      <a:pt x="705" y="18805"/>
                    </a:lnTo>
                    <a:lnTo>
                      <a:pt x="1281" y="19450"/>
                    </a:lnTo>
                    <a:lnTo>
                      <a:pt x="1858" y="19988"/>
                    </a:lnTo>
                    <a:lnTo>
                      <a:pt x="2627" y="20525"/>
                    </a:lnTo>
                    <a:lnTo>
                      <a:pt x="3525" y="20740"/>
                    </a:lnTo>
                    <a:lnTo>
                      <a:pt x="4422" y="21062"/>
                    </a:lnTo>
                    <a:lnTo>
                      <a:pt x="5383" y="21062"/>
                    </a:lnTo>
                    <a:lnTo>
                      <a:pt x="6345" y="20955"/>
                    </a:lnTo>
                    <a:lnTo>
                      <a:pt x="7370" y="20525"/>
                    </a:lnTo>
                    <a:lnTo>
                      <a:pt x="8332" y="19988"/>
                    </a:lnTo>
                    <a:lnTo>
                      <a:pt x="9293" y="19128"/>
                    </a:lnTo>
                    <a:lnTo>
                      <a:pt x="10191" y="18053"/>
                    </a:lnTo>
                    <a:lnTo>
                      <a:pt x="11088" y="16656"/>
                    </a:lnTo>
                    <a:lnTo>
                      <a:pt x="11473" y="15904"/>
                    </a:lnTo>
                    <a:lnTo>
                      <a:pt x="11857" y="14937"/>
                    </a:lnTo>
                    <a:lnTo>
                      <a:pt x="11857" y="14937"/>
                    </a:lnTo>
                    <a:lnTo>
                      <a:pt x="12049" y="14614"/>
                    </a:lnTo>
                    <a:lnTo>
                      <a:pt x="12242" y="14292"/>
                    </a:lnTo>
                    <a:lnTo>
                      <a:pt x="12306" y="14185"/>
                    </a:lnTo>
                    <a:lnTo>
                      <a:pt x="12434" y="14185"/>
                    </a:lnTo>
                    <a:lnTo>
                      <a:pt x="12626" y="14077"/>
                    </a:lnTo>
                    <a:lnTo>
                      <a:pt x="12754" y="13970"/>
                    </a:lnTo>
                    <a:lnTo>
                      <a:pt x="12883" y="13647"/>
                    </a:lnTo>
                    <a:lnTo>
                      <a:pt x="12883" y="13647"/>
                    </a:lnTo>
                    <a:lnTo>
                      <a:pt x="13075" y="14400"/>
                    </a:lnTo>
                    <a:lnTo>
                      <a:pt x="13203" y="15044"/>
                    </a:lnTo>
                    <a:lnTo>
                      <a:pt x="13524" y="16656"/>
                    </a:lnTo>
                    <a:lnTo>
                      <a:pt x="13716" y="17516"/>
                    </a:lnTo>
                    <a:lnTo>
                      <a:pt x="13780" y="18591"/>
                    </a:lnTo>
                    <a:lnTo>
                      <a:pt x="13780" y="19880"/>
                    </a:lnTo>
                    <a:lnTo>
                      <a:pt x="13780" y="21600"/>
                    </a:lnTo>
                    <a:lnTo>
                      <a:pt x="13780" y="21600"/>
                    </a:lnTo>
                    <a:lnTo>
                      <a:pt x="15446" y="21277"/>
                    </a:lnTo>
                    <a:lnTo>
                      <a:pt x="16856" y="20740"/>
                    </a:lnTo>
                    <a:lnTo>
                      <a:pt x="18074" y="20310"/>
                    </a:lnTo>
                    <a:lnTo>
                      <a:pt x="19100" y="19665"/>
                    </a:lnTo>
                    <a:lnTo>
                      <a:pt x="19869" y="18805"/>
                    </a:lnTo>
                    <a:lnTo>
                      <a:pt x="20574" y="18053"/>
                    </a:lnTo>
                    <a:lnTo>
                      <a:pt x="21023" y="17194"/>
                    </a:lnTo>
                    <a:lnTo>
                      <a:pt x="21343" y="16226"/>
                    </a:lnTo>
                    <a:lnTo>
                      <a:pt x="21535" y="15367"/>
                    </a:lnTo>
                    <a:lnTo>
                      <a:pt x="21600" y="14292"/>
                    </a:lnTo>
                    <a:lnTo>
                      <a:pt x="21600" y="13432"/>
                    </a:lnTo>
                    <a:lnTo>
                      <a:pt x="21535" y="12358"/>
                    </a:lnTo>
                    <a:lnTo>
                      <a:pt x="21407" y="11498"/>
                    </a:lnTo>
                    <a:lnTo>
                      <a:pt x="21215" y="10531"/>
                    </a:lnTo>
                    <a:lnTo>
                      <a:pt x="20830" y="8919"/>
                    </a:lnTo>
                    <a:lnTo>
                      <a:pt x="20830" y="8919"/>
                    </a:lnTo>
                    <a:close/>
                  </a:path>
                </a:pathLst>
              </a:custGeom>
              <a:solidFill>
                <a:srgbClr val="E19469"/>
              </a:solidFill>
              <a:ln w="9525" cap="flat" cmpd="sng">
                <a:noFill/>
                <a:prstDash val="solid"/>
                <a:round/>
              </a:ln>
            </p:spPr>
            <p:txBody>
              <a:bodyPr rtlCol="0" anchor="ctr"/>
              <a:lstStyle/>
              <a:p>
                <a:pPr algn="ctr"/>
              </a:p>
            </p:txBody>
          </p:sp>
          <p:sp>
            <p:nvSpPr>
              <p:cNvPr id="1330" name="曲线"/>
              <p:cNvSpPr/>
              <p:nvPr/>
            </p:nvSpPr>
            <p:spPr>
              <a:xfrm>
                <a:off x="3927664" y="3193954"/>
                <a:ext cx="535771" cy="346762"/>
              </a:xfrm>
              <a:custGeom>
                <a:avLst/>
                <a:gdLst>
                  <a:gd name="T1" fmla="*/ 0 w 21600"/>
                  <a:gd name="T2" fmla="*/ 0 h 21600"/>
                  <a:gd name="T3" fmla="*/ 21600 w 21600"/>
                  <a:gd name="T4" fmla="*/ 21600 h 21600"/>
                </a:gdLst>
                <a:ahLst/>
                <a:cxnLst/>
                <a:rect l="T1" t="T2" r="T3" b="T4"/>
                <a:pathLst>
                  <a:path w="21600" h="21600">
                    <a:moveTo>
                      <a:pt x="16316" y="0"/>
                    </a:moveTo>
                    <a:lnTo>
                      <a:pt x="16316" y="0"/>
                    </a:lnTo>
                    <a:lnTo>
                      <a:pt x="13752" y="2534"/>
                    </a:lnTo>
                    <a:lnTo>
                      <a:pt x="8779" y="7481"/>
                    </a:lnTo>
                    <a:lnTo>
                      <a:pt x="6138" y="10256"/>
                    </a:lnTo>
                    <a:lnTo>
                      <a:pt x="3574" y="12549"/>
                    </a:lnTo>
                    <a:lnTo>
                      <a:pt x="1398" y="14359"/>
                    </a:lnTo>
                    <a:lnTo>
                      <a:pt x="699" y="14721"/>
                    </a:lnTo>
                    <a:lnTo>
                      <a:pt x="0" y="15083"/>
                    </a:lnTo>
                    <a:lnTo>
                      <a:pt x="0" y="15083"/>
                    </a:lnTo>
                    <a:lnTo>
                      <a:pt x="0" y="15928"/>
                    </a:lnTo>
                    <a:lnTo>
                      <a:pt x="310" y="16773"/>
                    </a:lnTo>
                    <a:lnTo>
                      <a:pt x="699" y="17738"/>
                    </a:lnTo>
                    <a:lnTo>
                      <a:pt x="1243" y="18583"/>
                    </a:lnTo>
                    <a:lnTo>
                      <a:pt x="2020" y="19427"/>
                    </a:lnTo>
                    <a:lnTo>
                      <a:pt x="2797" y="20151"/>
                    </a:lnTo>
                    <a:lnTo>
                      <a:pt x="3729" y="20755"/>
                    </a:lnTo>
                    <a:lnTo>
                      <a:pt x="4894" y="21117"/>
                    </a:lnTo>
                    <a:lnTo>
                      <a:pt x="5982" y="21479"/>
                    </a:lnTo>
                    <a:lnTo>
                      <a:pt x="7225" y="21600"/>
                    </a:lnTo>
                    <a:lnTo>
                      <a:pt x="8469" y="21479"/>
                    </a:lnTo>
                    <a:lnTo>
                      <a:pt x="9634" y="21117"/>
                    </a:lnTo>
                    <a:lnTo>
                      <a:pt x="10955" y="20634"/>
                    </a:lnTo>
                    <a:lnTo>
                      <a:pt x="12198" y="19548"/>
                    </a:lnTo>
                    <a:lnTo>
                      <a:pt x="13286" y="18221"/>
                    </a:lnTo>
                    <a:lnTo>
                      <a:pt x="13830" y="17497"/>
                    </a:lnTo>
                    <a:lnTo>
                      <a:pt x="14451" y="16652"/>
                    </a:lnTo>
                    <a:lnTo>
                      <a:pt x="14451" y="16652"/>
                    </a:lnTo>
                    <a:lnTo>
                      <a:pt x="17948" y="10377"/>
                    </a:lnTo>
                    <a:lnTo>
                      <a:pt x="20201" y="6516"/>
                    </a:lnTo>
                    <a:lnTo>
                      <a:pt x="21600" y="3740"/>
                    </a:lnTo>
                    <a:lnTo>
                      <a:pt x="16316" y="0"/>
                    </a:lnTo>
                    <a:close/>
                  </a:path>
                </a:pathLst>
              </a:custGeom>
              <a:solidFill>
                <a:srgbClr val="E19469"/>
              </a:solidFill>
              <a:ln w="9525" cap="flat" cmpd="sng">
                <a:noFill/>
                <a:prstDash val="solid"/>
                <a:round/>
              </a:ln>
            </p:spPr>
            <p:txBody>
              <a:bodyPr rtlCol="0" anchor="ctr"/>
              <a:lstStyle/>
              <a:p>
                <a:pPr algn="ctr"/>
              </a:p>
            </p:txBody>
          </p:sp>
          <p:sp>
            <p:nvSpPr>
              <p:cNvPr id="1331" name="曲线"/>
              <p:cNvSpPr/>
              <p:nvPr/>
            </p:nvSpPr>
            <p:spPr>
              <a:xfrm>
                <a:off x="3719706" y="2989686"/>
                <a:ext cx="1406491" cy="1988038"/>
              </a:xfrm>
              <a:custGeom>
                <a:avLst/>
                <a:gdLst>
                  <a:gd name="T1" fmla="*/ 0 w 21600"/>
                  <a:gd name="T2" fmla="*/ 0 h 21600"/>
                  <a:gd name="T3" fmla="*/ 21600 w 21600"/>
                  <a:gd name="T4" fmla="*/ 21600 h 21600"/>
                </a:gdLst>
                <a:ahLst/>
                <a:cxnLst/>
                <a:rect l="T1" t="T2" r="T3" b="T4"/>
                <a:pathLst>
                  <a:path w="21600" h="21600">
                    <a:moveTo>
                      <a:pt x="21600" y="16257"/>
                    </a:moveTo>
                    <a:lnTo>
                      <a:pt x="21600" y="16257"/>
                    </a:lnTo>
                    <a:lnTo>
                      <a:pt x="21304" y="16152"/>
                    </a:lnTo>
                    <a:lnTo>
                      <a:pt x="21304" y="16152"/>
                    </a:lnTo>
                    <a:lnTo>
                      <a:pt x="20124" y="15545"/>
                    </a:lnTo>
                    <a:lnTo>
                      <a:pt x="19563" y="15231"/>
                    </a:lnTo>
                    <a:lnTo>
                      <a:pt x="19003" y="14895"/>
                    </a:lnTo>
                    <a:lnTo>
                      <a:pt x="18501" y="14539"/>
                    </a:lnTo>
                    <a:lnTo>
                      <a:pt x="18265" y="14351"/>
                    </a:lnTo>
                    <a:lnTo>
                      <a:pt x="18029" y="14141"/>
                    </a:lnTo>
                    <a:lnTo>
                      <a:pt x="17822" y="13911"/>
                    </a:lnTo>
                    <a:lnTo>
                      <a:pt x="17645" y="13680"/>
                    </a:lnTo>
                    <a:lnTo>
                      <a:pt x="17468" y="13429"/>
                    </a:lnTo>
                    <a:lnTo>
                      <a:pt x="17321" y="13156"/>
                    </a:lnTo>
                    <a:lnTo>
                      <a:pt x="17321" y="13156"/>
                    </a:lnTo>
                    <a:lnTo>
                      <a:pt x="17232" y="12821"/>
                    </a:lnTo>
                    <a:lnTo>
                      <a:pt x="17085" y="12423"/>
                    </a:lnTo>
                    <a:lnTo>
                      <a:pt x="17026" y="11941"/>
                    </a:lnTo>
                    <a:lnTo>
                      <a:pt x="16908" y="11418"/>
                    </a:lnTo>
                    <a:lnTo>
                      <a:pt x="16790" y="10202"/>
                    </a:lnTo>
                    <a:lnTo>
                      <a:pt x="16731" y="8945"/>
                    </a:lnTo>
                    <a:lnTo>
                      <a:pt x="16642" y="7688"/>
                    </a:lnTo>
                    <a:lnTo>
                      <a:pt x="16642" y="6536"/>
                    </a:lnTo>
                    <a:lnTo>
                      <a:pt x="16642" y="4965"/>
                    </a:lnTo>
                    <a:lnTo>
                      <a:pt x="16642" y="4965"/>
                    </a:lnTo>
                    <a:lnTo>
                      <a:pt x="15816" y="4022"/>
                    </a:lnTo>
                    <a:lnTo>
                      <a:pt x="15108" y="3289"/>
                    </a:lnTo>
                    <a:lnTo>
                      <a:pt x="14459" y="2639"/>
                    </a:lnTo>
                    <a:lnTo>
                      <a:pt x="13809" y="1969"/>
                    </a:lnTo>
                    <a:lnTo>
                      <a:pt x="13809" y="1969"/>
                    </a:lnTo>
                    <a:lnTo>
                      <a:pt x="13485" y="1592"/>
                    </a:lnTo>
                    <a:lnTo>
                      <a:pt x="13219" y="1236"/>
                    </a:lnTo>
                    <a:lnTo>
                      <a:pt x="12747" y="649"/>
                    </a:lnTo>
                    <a:lnTo>
                      <a:pt x="12511" y="419"/>
                    </a:lnTo>
                    <a:lnTo>
                      <a:pt x="12275" y="230"/>
                    </a:lnTo>
                    <a:lnTo>
                      <a:pt x="12009" y="104"/>
                    </a:lnTo>
                    <a:lnTo>
                      <a:pt x="11891" y="41"/>
                    </a:lnTo>
                    <a:lnTo>
                      <a:pt x="11714" y="0"/>
                    </a:lnTo>
                    <a:lnTo>
                      <a:pt x="11714" y="0"/>
                    </a:lnTo>
                    <a:lnTo>
                      <a:pt x="11567" y="0"/>
                    </a:lnTo>
                    <a:lnTo>
                      <a:pt x="11449" y="0"/>
                    </a:lnTo>
                    <a:lnTo>
                      <a:pt x="11272" y="41"/>
                    </a:lnTo>
                    <a:lnTo>
                      <a:pt x="11124" y="104"/>
                    </a:lnTo>
                    <a:lnTo>
                      <a:pt x="10800" y="272"/>
                    </a:lnTo>
                    <a:lnTo>
                      <a:pt x="10445" y="502"/>
                    </a:lnTo>
                    <a:lnTo>
                      <a:pt x="10003" y="754"/>
                    </a:lnTo>
                    <a:lnTo>
                      <a:pt x="9560" y="1005"/>
                    </a:lnTo>
                    <a:lnTo>
                      <a:pt x="9265" y="1131"/>
                    </a:lnTo>
                    <a:lnTo>
                      <a:pt x="9000" y="1257"/>
                    </a:lnTo>
                    <a:lnTo>
                      <a:pt x="8675" y="1340"/>
                    </a:lnTo>
                    <a:lnTo>
                      <a:pt x="8321" y="1424"/>
                    </a:lnTo>
                    <a:lnTo>
                      <a:pt x="8321" y="1424"/>
                    </a:lnTo>
                    <a:lnTo>
                      <a:pt x="7642" y="1550"/>
                    </a:lnTo>
                    <a:lnTo>
                      <a:pt x="6934" y="1676"/>
                    </a:lnTo>
                    <a:lnTo>
                      <a:pt x="6255" y="1759"/>
                    </a:lnTo>
                    <a:lnTo>
                      <a:pt x="5547" y="1780"/>
                    </a:lnTo>
                    <a:lnTo>
                      <a:pt x="4868" y="1780"/>
                    </a:lnTo>
                    <a:lnTo>
                      <a:pt x="4160" y="1738"/>
                    </a:lnTo>
                    <a:lnTo>
                      <a:pt x="3481" y="1613"/>
                    </a:lnTo>
                    <a:lnTo>
                      <a:pt x="2773" y="1466"/>
                    </a:lnTo>
                    <a:lnTo>
                      <a:pt x="2773" y="1466"/>
                    </a:lnTo>
                    <a:lnTo>
                      <a:pt x="2508" y="1487"/>
                    </a:lnTo>
                    <a:lnTo>
                      <a:pt x="2331" y="1529"/>
                    </a:lnTo>
                    <a:lnTo>
                      <a:pt x="2213" y="1634"/>
                    </a:lnTo>
                    <a:lnTo>
                      <a:pt x="2095" y="1759"/>
                    </a:lnTo>
                    <a:lnTo>
                      <a:pt x="2036" y="1885"/>
                    </a:lnTo>
                    <a:lnTo>
                      <a:pt x="2036" y="2032"/>
                    </a:lnTo>
                    <a:lnTo>
                      <a:pt x="2036" y="2220"/>
                    </a:lnTo>
                    <a:lnTo>
                      <a:pt x="2065" y="2388"/>
                    </a:lnTo>
                    <a:lnTo>
                      <a:pt x="2213" y="2744"/>
                    </a:lnTo>
                    <a:lnTo>
                      <a:pt x="2419" y="3100"/>
                    </a:lnTo>
                    <a:lnTo>
                      <a:pt x="2685" y="3414"/>
                    </a:lnTo>
                    <a:lnTo>
                      <a:pt x="2980" y="3687"/>
                    </a:lnTo>
                    <a:lnTo>
                      <a:pt x="2980" y="3687"/>
                    </a:lnTo>
                    <a:lnTo>
                      <a:pt x="3157" y="3771"/>
                    </a:lnTo>
                    <a:lnTo>
                      <a:pt x="3422" y="3875"/>
                    </a:lnTo>
                    <a:lnTo>
                      <a:pt x="3688" y="3980"/>
                    </a:lnTo>
                    <a:lnTo>
                      <a:pt x="4042" y="4085"/>
                    </a:lnTo>
                    <a:lnTo>
                      <a:pt x="4426" y="4148"/>
                    </a:lnTo>
                    <a:lnTo>
                      <a:pt x="4868" y="4232"/>
                    </a:lnTo>
                    <a:lnTo>
                      <a:pt x="5370" y="4273"/>
                    </a:lnTo>
                    <a:lnTo>
                      <a:pt x="5872" y="4336"/>
                    </a:lnTo>
                    <a:lnTo>
                      <a:pt x="6403" y="4336"/>
                    </a:lnTo>
                    <a:lnTo>
                      <a:pt x="6963" y="4273"/>
                    </a:lnTo>
                    <a:lnTo>
                      <a:pt x="7524" y="4232"/>
                    </a:lnTo>
                    <a:lnTo>
                      <a:pt x="8085" y="4106"/>
                    </a:lnTo>
                    <a:lnTo>
                      <a:pt x="8704" y="3959"/>
                    </a:lnTo>
                    <a:lnTo>
                      <a:pt x="9265" y="3750"/>
                    </a:lnTo>
                    <a:lnTo>
                      <a:pt x="9885" y="3498"/>
                    </a:lnTo>
                    <a:lnTo>
                      <a:pt x="10445" y="3163"/>
                    </a:lnTo>
                    <a:lnTo>
                      <a:pt x="10445" y="3163"/>
                    </a:lnTo>
                    <a:lnTo>
                      <a:pt x="10622" y="3393"/>
                    </a:lnTo>
                    <a:lnTo>
                      <a:pt x="10800" y="3708"/>
                    </a:lnTo>
                    <a:lnTo>
                      <a:pt x="11183" y="4399"/>
                    </a:lnTo>
                    <a:lnTo>
                      <a:pt x="11626" y="5258"/>
                    </a:lnTo>
                    <a:lnTo>
                      <a:pt x="11626" y="5258"/>
                    </a:lnTo>
                    <a:lnTo>
                      <a:pt x="11508" y="5342"/>
                    </a:lnTo>
                    <a:lnTo>
                      <a:pt x="11183" y="5593"/>
                    </a:lnTo>
                    <a:lnTo>
                      <a:pt x="10770" y="6012"/>
                    </a:lnTo>
                    <a:lnTo>
                      <a:pt x="10534" y="6264"/>
                    </a:lnTo>
                    <a:lnTo>
                      <a:pt x="10298" y="6578"/>
                    </a:lnTo>
                    <a:lnTo>
                      <a:pt x="10062" y="6934"/>
                    </a:lnTo>
                    <a:lnTo>
                      <a:pt x="9826" y="7311"/>
                    </a:lnTo>
                    <a:lnTo>
                      <a:pt x="9649" y="7709"/>
                    </a:lnTo>
                    <a:lnTo>
                      <a:pt x="9472" y="8149"/>
                    </a:lnTo>
                    <a:lnTo>
                      <a:pt x="9354" y="8610"/>
                    </a:lnTo>
                    <a:lnTo>
                      <a:pt x="9265" y="9092"/>
                    </a:lnTo>
                    <a:lnTo>
                      <a:pt x="9265" y="9637"/>
                    </a:lnTo>
                    <a:lnTo>
                      <a:pt x="9295" y="10181"/>
                    </a:lnTo>
                    <a:lnTo>
                      <a:pt x="9295" y="10181"/>
                    </a:lnTo>
                    <a:lnTo>
                      <a:pt x="9000" y="9951"/>
                    </a:lnTo>
                    <a:lnTo>
                      <a:pt x="8675" y="9762"/>
                    </a:lnTo>
                    <a:lnTo>
                      <a:pt x="8380" y="9637"/>
                    </a:lnTo>
                    <a:lnTo>
                      <a:pt x="8055" y="9469"/>
                    </a:lnTo>
                    <a:lnTo>
                      <a:pt x="7731" y="9322"/>
                    </a:lnTo>
                    <a:lnTo>
                      <a:pt x="7377" y="9155"/>
                    </a:lnTo>
                    <a:lnTo>
                      <a:pt x="7081" y="8862"/>
                    </a:lnTo>
                    <a:lnTo>
                      <a:pt x="6668" y="8526"/>
                    </a:lnTo>
                    <a:lnTo>
                      <a:pt x="6668" y="8526"/>
                    </a:lnTo>
                    <a:lnTo>
                      <a:pt x="6491" y="8296"/>
                    </a:lnTo>
                    <a:lnTo>
                      <a:pt x="6344" y="8065"/>
                    </a:lnTo>
                    <a:lnTo>
                      <a:pt x="6078" y="7563"/>
                    </a:lnTo>
                    <a:lnTo>
                      <a:pt x="5783" y="7039"/>
                    </a:lnTo>
                    <a:lnTo>
                      <a:pt x="5518" y="6473"/>
                    </a:lnTo>
                    <a:lnTo>
                      <a:pt x="5340" y="6201"/>
                    </a:lnTo>
                    <a:lnTo>
                      <a:pt x="5163" y="5949"/>
                    </a:lnTo>
                    <a:lnTo>
                      <a:pt x="4898" y="5677"/>
                    </a:lnTo>
                    <a:lnTo>
                      <a:pt x="4662" y="5426"/>
                    </a:lnTo>
                    <a:lnTo>
                      <a:pt x="4367" y="5195"/>
                    </a:lnTo>
                    <a:lnTo>
                      <a:pt x="4013" y="4965"/>
                    </a:lnTo>
                    <a:lnTo>
                      <a:pt x="3629" y="4734"/>
                    </a:lnTo>
                    <a:lnTo>
                      <a:pt x="3186" y="4567"/>
                    </a:lnTo>
                    <a:lnTo>
                      <a:pt x="3186" y="4567"/>
                    </a:lnTo>
                    <a:lnTo>
                      <a:pt x="2744" y="4378"/>
                    </a:lnTo>
                    <a:lnTo>
                      <a:pt x="2331" y="4273"/>
                    </a:lnTo>
                    <a:lnTo>
                      <a:pt x="1947" y="4211"/>
                    </a:lnTo>
                    <a:lnTo>
                      <a:pt x="1622" y="4148"/>
                    </a:lnTo>
                    <a:lnTo>
                      <a:pt x="1357" y="4148"/>
                    </a:lnTo>
                    <a:lnTo>
                      <a:pt x="1062" y="4190"/>
                    </a:lnTo>
                    <a:lnTo>
                      <a:pt x="855" y="4232"/>
                    </a:lnTo>
                    <a:lnTo>
                      <a:pt x="649" y="4315"/>
                    </a:lnTo>
                    <a:lnTo>
                      <a:pt x="472" y="4378"/>
                    </a:lnTo>
                    <a:lnTo>
                      <a:pt x="324" y="4462"/>
                    </a:lnTo>
                    <a:lnTo>
                      <a:pt x="206" y="4567"/>
                    </a:lnTo>
                    <a:lnTo>
                      <a:pt x="118" y="4651"/>
                    </a:lnTo>
                    <a:lnTo>
                      <a:pt x="0" y="4860"/>
                    </a:lnTo>
                    <a:lnTo>
                      <a:pt x="0" y="5007"/>
                    </a:lnTo>
                    <a:lnTo>
                      <a:pt x="0" y="5007"/>
                    </a:lnTo>
                    <a:lnTo>
                      <a:pt x="29" y="5090"/>
                    </a:lnTo>
                    <a:lnTo>
                      <a:pt x="147" y="5195"/>
                    </a:lnTo>
                    <a:lnTo>
                      <a:pt x="501" y="5551"/>
                    </a:lnTo>
                    <a:lnTo>
                      <a:pt x="1032" y="6012"/>
                    </a:lnTo>
                    <a:lnTo>
                      <a:pt x="1681" y="6683"/>
                    </a:lnTo>
                    <a:lnTo>
                      <a:pt x="2419" y="7458"/>
                    </a:lnTo>
                    <a:lnTo>
                      <a:pt x="2773" y="7919"/>
                    </a:lnTo>
                    <a:lnTo>
                      <a:pt x="3157" y="8422"/>
                    </a:lnTo>
                    <a:lnTo>
                      <a:pt x="3540" y="8945"/>
                    </a:lnTo>
                    <a:lnTo>
                      <a:pt x="3895" y="9511"/>
                    </a:lnTo>
                    <a:lnTo>
                      <a:pt x="4249" y="10098"/>
                    </a:lnTo>
                    <a:lnTo>
                      <a:pt x="4573" y="10768"/>
                    </a:lnTo>
                    <a:lnTo>
                      <a:pt x="4573" y="10768"/>
                    </a:lnTo>
                    <a:lnTo>
                      <a:pt x="5193" y="12004"/>
                    </a:lnTo>
                    <a:lnTo>
                      <a:pt x="5724" y="13073"/>
                    </a:lnTo>
                    <a:lnTo>
                      <a:pt x="6226" y="14015"/>
                    </a:lnTo>
                    <a:lnTo>
                      <a:pt x="6698" y="14832"/>
                    </a:lnTo>
                    <a:lnTo>
                      <a:pt x="6934" y="15147"/>
                    </a:lnTo>
                    <a:lnTo>
                      <a:pt x="7170" y="15482"/>
                    </a:lnTo>
                    <a:lnTo>
                      <a:pt x="7436" y="15754"/>
                    </a:lnTo>
                    <a:lnTo>
                      <a:pt x="7701" y="16006"/>
                    </a:lnTo>
                    <a:lnTo>
                      <a:pt x="7967" y="16257"/>
                    </a:lnTo>
                    <a:lnTo>
                      <a:pt x="8262" y="16467"/>
                    </a:lnTo>
                    <a:lnTo>
                      <a:pt x="8557" y="16634"/>
                    </a:lnTo>
                    <a:lnTo>
                      <a:pt x="8911" y="16781"/>
                    </a:lnTo>
                    <a:lnTo>
                      <a:pt x="8911" y="16781"/>
                    </a:lnTo>
                    <a:lnTo>
                      <a:pt x="9236" y="16948"/>
                    </a:lnTo>
                    <a:lnTo>
                      <a:pt x="9560" y="17032"/>
                    </a:lnTo>
                    <a:lnTo>
                      <a:pt x="10150" y="17200"/>
                    </a:lnTo>
                    <a:lnTo>
                      <a:pt x="10681" y="17284"/>
                    </a:lnTo>
                    <a:lnTo>
                      <a:pt x="11183" y="17347"/>
                    </a:lnTo>
                    <a:lnTo>
                      <a:pt x="11537" y="17347"/>
                    </a:lnTo>
                    <a:lnTo>
                      <a:pt x="11862" y="17347"/>
                    </a:lnTo>
                    <a:lnTo>
                      <a:pt x="12068" y="17284"/>
                    </a:lnTo>
                    <a:lnTo>
                      <a:pt x="12068" y="17284"/>
                    </a:lnTo>
                    <a:lnTo>
                      <a:pt x="12865" y="17828"/>
                    </a:lnTo>
                    <a:lnTo>
                      <a:pt x="13632" y="18352"/>
                    </a:lnTo>
                    <a:lnTo>
                      <a:pt x="14547" y="19044"/>
                    </a:lnTo>
                    <a:lnTo>
                      <a:pt x="15491" y="19735"/>
                    </a:lnTo>
                    <a:lnTo>
                      <a:pt x="15904" y="20091"/>
                    </a:lnTo>
                    <a:lnTo>
                      <a:pt x="16288" y="20447"/>
                    </a:lnTo>
                    <a:lnTo>
                      <a:pt x="16642" y="20782"/>
                    </a:lnTo>
                    <a:lnTo>
                      <a:pt x="16937" y="21076"/>
                    </a:lnTo>
                    <a:lnTo>
                      <a:pt x="17114" y="21348"/>
                    </a:lnTo>
                    <a:lnTo>
                      <a:pt x="17232" y="21579"/>
                    </a:lnTo>
                    <a:lnTo>
                      <a:pt x="17232" y="21579"/>
                    </a:lnTo>
                    <a:lnTo>
                      <a:pt x="17468" y="21600"/>
                    </a:lnTo>
                    <a:lnTo>
                      <a:pt x="17763" y="21600"/>
                    </a:lnTo>
                    <a:lnTo>
                      <a:pt x="18029" y="21600"/>
                    </a:lnTo>
                    <a:lnTo>
                      <a:pt x="18324" y="21558"/>
                    </a:lnTo>
                    <a:lnTo>
                      <a:pt x="18619" y="21474"/>
                    </a:lnTo>
                    <a:lnTo>
                      <a:pt x="18944" y="21369"/>
                    </a:lnTo>
                    <a:lnTo>
                      <a:pt x="19209" y="21243"/>
                    </a:lnTo>
                    <a:lnTo>
                      <a:pt x="19504" y="21097"/>
                    </a:lnTo>
                    <a:lnTo>
                      <a:pt x="20065" y="20782"/>
                    </a:lnTo>
                    <a:lnTo>
                      <a:pt x="20626" y="20363"/>
                    </a:lnTo>
                    <a:lnTo>
                      <a:pt x="21127" y="19944"/>
                    </a:lnTo>
                    <a:lnTo>
                      <a:pt x="21600" y="19483"/>
                    </a:lnTo>
                    <a:lnTo>
                      <a:pt x="21600" y="16257"/>
                    </a:lnTo>
                    <a:close/>
                  </a:path>
                </a:pathLst>
              </a:custGeom>
              <a:solidFill>
                <a:srgbClr val="E8AD8B"/>
              </a:solidFill>
              <a:ln w="9525" cap="flat" cmpd="sng">
                <a:noFill/>
                <a:prstDash val="solid"/>
                <a:round/>
              </a:ln>
            </p:spPr>
            <p:txBody>
              <a:bodyPr rtlCol="0" anchor="ctr"/>
              <a:lstStyle/>
              <a:p>
                <a:pPr algn="ctr"/>
              </a:p>
            </p:txBody>
          </p:sp>
          <p:sp>
            <p:nvSpPr>
              <p:cNvPr id="1332" name="曲线"/>
              <p:cNvSpPr/>
              <p:nvPr/>
            </p:nvSpPr>
            <p:spPr>
              <a:xfrm>
                <a:off x="4324632" y="3490511"/>
                <a:ext cx="289173" cy="427730"/>
              </a:xfrm>
              <a:custGeom>
                <a:avLst/>
                <a:gdLst>
                  <a:gd name="T1" fmla="*/ 0 w 21600"/>
                  <a:gd name="T2" fmla="*/ 0 h 21600"/>
                  <a:gd name="T3" fmla="*/ 21600 w 21600"/>
                  <a:gd name="T4" fmla="*/ 21600 h 21600"/>
                </a:gdLst>
                <a:ahLst/>
                <a:cxnLst/>
                <a:rect l="T1" t="T2" r="T3" b="T4"/>
                <a:pathLst>
                  <a:path w="21600" h="21600">
                    <a:moveTo>
                      <a:pt x="10156" y="0"/>
                    </a:moveTo>
                    <a:lnTo>
                      <a:pt x="10156" y="0"/>
                    </a:lnTo>
                    <a:lnTo>
                      <a:pt x="8868" y="1172"/>
                    </a:lnTo>
                    <a:lnTo>
                      <a:pt x="7009" y="2834"/>
                    </a:lnTo>
                    <a:lnTo>
                      <a:pt x="5292" y="4886"/>
                    </a:lnTo>
                    <a:lnTo>
                      <a:pt x="3433" y="7428"/>
                    </a:lnTo>
                    <a:lnTo>
                      <a:pt x="2574" y="8894"/>
                    </a:lnTo>
                    <a:lnTo>
                      <a:pt x="1859" y="10457"/>
                    </a:lnTo>
                    <a:lnTo>
                      <a:pt x="1287" y="12021"/>
                    </a:lnTo>
                    <a:lnTo>
                      <a:pt x="715" y="13780"/>
                    </a:lnTo>
                    <a:lnTo>
                      <a:pt x="429" y="15540"/>
                    </a:lnTo>
                    <a:lnTo>
                      <a:pt x="0" y="17397"/>
                    </a:lnTo>
                    <a:lnTo>
                      <a:pt x="0" y="19352"/>
                    </a:lnTo>
                    <a:lnTo>
                      <a:pt x="143" y="21502"/>
                    </a:lnTo>
                    <a:lnTo>
                      <a:pt x="143" y="21600"/>
                    </a:lnTo>
                    <a:lnTo>
                      <a:pt x="143" y="21600"/>
                    </a:lnTo>
                    <a:lnTo>
                      <a:pt x="572" y="20329"/>
                    </a:lnTo>
                    <a:lnTo>
                      <a:pt x="858" y="18961"/>
                    </a:lnTo>
                    <a:lnTo>
                      <a:pt x="1430" y="17104"/>
                    </a:lnTo>
                    <a:lnTo>
                      <a:pt x="2431" y="15149"/>
                    </a:lnTo>
                    <a:lnTo>
                      <a:pt x="3147" y="14171"/>
                    </a:lnTo>
                    <a:lnTo>
                      <a:pt x="3862" y="13194"/>
                    </a:lnTo>
                    <a:lnTo>
                      <a:pt x="4720" y="12217"/>
                    </a:lnTo>
                    <a:lnTo>
                      <a:pt x="5721" y="11239"/>
                    </a:lnTo>
                    <a:lnTo>
                      <a:pt x="6866" y="10360"/>
                    </a:lnTo>
                    <a:lnTo>
                      <a:pt x="8296" y="9480"/>
                    </a:lnTo>
                    <a:lnTo>
                      <a:pt x="8296" y="9480"/>
                    </a:lnTo>
                    <a:lnTo>
                      <a:pt x="10871" y="8112"/>
                    </a:lnTo>
                    <a:lnTo>
                      <a:pt x="13446" y="6939"/>
                    </a:lnTo>
                    <a:lnTo>
                      <a:pt x="17737" y="5082"/>
                    </a:lnTo>
                    <a:lnTo>
                      <a:pt x="20455" y="4007"/>
                    </a:lnTo>
                    <a:lnTo>
                      <a:pt x="21600" y="3616"/>
                    </a:lnTo>
                    <a:lnTo>
                      <a:pt x="10156" y="0"/>
                    </a:lnTo>
                    <a:close/>
                  </a:path>
                </a:pathLst>
              </a:custGeom>
              <a:solidFill>
                <a:srgbClr val="E19469"/>
              </a:solidFill>
              <a:ln w="9525" cap="flat" cmpd="sng">
                <a:noFill/>
                <a:prstDash val="solid"/>
                <a:round/>
              </a:ln>
            </p:spPr>
            <p:txBody>
              <a:bodyPr rtlCol="0" anchor="ctr"/>
              <a:lstStyle/>
              <a:p>
                <a:pPr algn="ctr"/>
              </a:p>
            </p:txBody>
          </p:sp>
          <p:sp>
            <p:nvSpPr>
              <p:cNvPr id="1333" name="曲线"/>
              <p:cNvSpPr/>
              <p:nvPr/>
            </p:nvSpPr>
            <p:spPr>
              <a:xfrm>
                <a:off x="4374838" y="3490511"/>
                <a:ext cx="435360" cy="346762"/>
              </a:xfrm>
              <a:custGeom>
                <a:avLst/>
                <a:gdLst>
                  <a:gd name="T1" fmla="*/ 0 w 21600"/>
                  <a:gd name="T2" fmla="*/ 0 h 21600"/>
                  <a:gd name="T3" fmla="*/ 21600 w 21600"/>
                  <a:gd name="T4" fmla="*/ 21600 h 21600"/>
                </a:gdLst>
                <a:ahLst/>
                <a:cxnLst/>
                <a:rect l="T1" t="T2" r="T3" b="T4"/>
                <a:pathLst>
                  <a:path w="21600" h="21600">
                    <a:moveTo>
                      <a:pt x="21600" y="21600"/>
                    </a:moveTo>
                    <a:lnTo>
                      <a:pt x="21600" y="21600"/>
                    </a:lnTo>
                    <a:lnTo>
                      <a:pt x="21503" y="14359"/>
                    </a:lnTo>
                    <a:lnTo>
                      <a:pt x="21312" y="7722"/>
                    </a:lnTo>
                    <a:lnTo>
                      <a:pt x="4224" y="0"/>
                    </a:lnTo>
                    <a:lnTo>
                      <a:pt x="4224" y="0"/>
                    </a:lnTo>
                    <a:lnTo>
                      <a:pt x="3647" y="724"/>
                    </a:lnTo>
                    <a:lnTo>
                      <a:pt x="3647" y="724"/>
                    </a:lnTo>
                    <a:lnTo>
                      <a:pt x="2879" y="2051"/>
                    </a:lnTo>
                    <a:lnTo>
                      <a:pt x="1920" y="3740"/>
                    </a:lnTo>
                    <a:lnTo>
                      <a:pt x="863" y="5912"/>
                    </a:lnTo>
                    <a:lnTo>
                      <a:pt x="0" y="8205"/>
                    </a:lnTo>
                    <a:lnTo>
                      <a:pt x="0" y="8205"/>
                    </a:lnTo>
                    <a:lnTo>
                      <a:pt x="1439" y="7843"/>
                    </a:lnTo>
                    <a:lnTo>
                      <a:pt x="2975" y="7722"/>
                    </a:lnTo>
                    <a:lnTo>
                      <a:pt x="4512" y="7722"/>
                    </a:lnTo>
                    <a:lnTo>
                      <a:pt x="6143" y="7964"/>
                    </a:lnTo>
                    <a:lnTo>
                      <a:pt x="7583" y="8567"/>
                    </a:lnTo>
                    <a:lnTo>
                      <a:pt x="9215" y="9170"/>
                    </a:lnTo>
                    <a:lnTo>
                      <a:pt x="10848" y="10015"/>
                    </a:lnTo>
                    <a:lnTo>
                      <a:pt x="12384" y="10981"/>
                    </a:lnTo>
                    <a:lnTo>
                      <a:pt x="13824" y="12187"/>
                    </a:lnTo>
                    <a:lnTo>
                      <a:pt x="15264" y="13394"/>
                    </a:lnTo>
                    <a:lnTo>
                      <a:pt x="16511" y="14601"/>
                    </a:lnTo>
                    <a:lnTo>
                      <a:pt x="17760" y="16049"/>
                    </a:lnTo>
                    <a:lnTo>
                      <a:pt x="18912" y="17376"/>
                    </a:lnTo>
                    <a:lnTo>
                      <a:pt x="19967" y="18824"/>
                    </a:lnTo>
                    <a:lnTo>
                      <a:pt x="20928" y="20272"/>
                    </a:lnTo>
                    <a:lnTo>
                      <a:pt x="21600" y="21600"/>
                    </a:lnTo>
                    <a:lnTo>
                      <a:pt x="21600" y="21600"/>
                    </a:lnTo>
                    <a:close/>
                  </a:path>
                </a:pathLst>
              </a:custGeom>
              <a:solidFill>
                <a:srgbClr val="E19469"/>
              </a:solidFill>
              <a:ln w="9525" cap="flat" cmpd="sng">
                <a:noFill/>
                <a:prstDash val="solid"/>
                <a:round/>
              </a:ln>
            </p:spPr>
            <p:txBody>
              <a:bodyPr rtlCol="0" anchor="ctr"/>
              <a:lstStyle/>
              <a:p>
                <a:pPr algn="ctr"/>
              </a:p>
            </p:txBody>
          </p:sp>
          <p:sp>
            <p:nvSpPr>
              <p:cNvPr id="1334" name="曲线"/>
              <p:cNvSpPr/>
              <p:nvPr/>
            </p:nvSpPr>
            <p:spPr>
              <a:xfrm>
                <a:off x="3700263" y="3255480"/>
                <a:ext cx="1233479" cy="462431"/>
              </a:xfrm>
              <a:custGeom>
                <a:avLst/>
                <a:gdLst>
                  <a:gd name="T1" fmla="*/ 0 w 21600"/>
                  <a:gd name="T2" fmla="*/ 0 h 21600"/>
                  <a:gd name="T3" fmla="*/ 21600 w 21600"/>
                  <a:gd name="T4" fmla="*/ 21600 h 21600"/>
                </a:gdLst>
                <a:ahLst/>
                <a:cxnLst/>
                <a:rect l="T1" t="T2" r="T3" b="T4"/>
                <a:pathLst>
                  <a:path w="21600" h="21600">
                    <a:moveTo>
                      <a:pt x="0" y="1620"/>
                    </a:moveTo>
                    <a:lnTo>
                      <a:pt x="946" y="5579"/>
                    </a:lnTo>
                    <a:lnTo>
                      <a:pt x="20518" y="21600"/>
                    </a:lnTo>
                    <a:lnTo>
                      <a:pt x="21600" y="13229"/>
                    </a:lnTo>
                    <a:lnTo>
                      <a:pt x="1656" y="0"/>
                    </a:lnTo>
                    <a:lnTo>
                      <a:pt x="0" y="1620"/>
                    </a:lnTo>
                    <a:close/>
                  </a:path>
                </a:pathLst>
              </a:custGeom>
              <a:solidFill>
                <a:schemeClr val="tx2"/>
              </a:solidFill>
              <a:ln w="9525" cap="flat" cmpd="sng">
                <a:noFill/>
                <a:prstDash val="solid"/>
                <a:round/>
              </a:ln>
            </p:spPr>
            <p:txBody>
              <a:bodyPr rtlCol="0" anchor="ctr"/>
              <a:lstStyle/>
              <a:p>
                <a:pPr algn="ctr"/>
              </a:p>
            </p:txBody>
          </p:sp>
          <p:sp>
            <p:nvSpPr>
              <p:cNvPr id="1335" name="曲线"/>
              <p:cNvSpPr/>
              <p:nvPr/>
            </p:nvSpPr>
            <p:spPr>
              <a:xfrm>
                <a:off x="3711830" y="3301748"/>
                <a:ext cx="1175644" cy="416164"/>
              </a:xfrm>
              <a:custGeom>
                <a:avLst/>
                <a:gdLst>
                  <a:gd name="T1" fmla="*/ 0 w 21600"/>
                  <a:gd name="T2" fmla="*/ 0 h 21600"/>
                  <a:gd name="T3" fmla="*/ 21600 w 21600"/>
                  <a:gd name="T4" fmla="*/ 21600 h 21600"/>
                </a:gdLst>
                <a:ahLst/>
                <a:cxnLst/>
                <a:rect l="T1" t="T2" r="T3" b="T4"/>
                <a:pathLst>
                  <a:path w="21600" h="21600">
                    <a:moveTo>
                      <a:pt x="20435" y="16900"/>
                    </a:moveTo>
                    <a:lnTo>
                      <a:pt x="811" y="1200"/>
                    </a:lnTo>
                    <a:lnTo>
                      <a:pt x="0" y="0"/>
                    </a:lnTo>
                    <a:lnTo>
                      <a:pt x="847" y="3800"/>
                    </a:lnTo>
                    <a:lnTo>
                      <a:pt x="21282" y="21600"/>
                    </a:lnTo>
                    <a:lnTo>
                      <a:pt x="21600" y="18900"/>
                    </a:lnTo>
                    <a:lnTo>
                      <a:pt x="21600" y="18900"/>
                    </a:lnTo>
                    <a:lnTo>
                      <a:pt x="21352" y="18799"/>
                    </a:lnTo>
                    <a:lnTo>
                      <a:pt x="21141" y="18600"/>
                    </a:lnTo>
                    <a:lnTo>
                      <a:pt x="20929" y="18199"/>
                    </a:lnTo>
                    <a:lnTo>
                      <a:pt x="20752" y="18000"/>
                    </a:lnTo>
                    <a:lnTo>
                      <a:pt x="20541" y="17199"/>
                    </a:lnTo>
                    <a:lnTo>
                      <a:pt x="20435" y="16900"/>
                    </a:lnTo>
                    <a:lnTo>
                      <a:pt x="20435" y="16900"/>
                    </a:lnTo>
                    <a:close/>
                  </a:path>
                </a:pathLst>
              </a:custGeom>
              <a:solidFill>
                <a:srgbClr val="333F4F"/>
              </a:solidFill>
              <a:ln w="9525" cap="flat" cmpd="sng">
                <a:noFill/>
                <a:prstDash val="solid"/>
                <a:round/>
              </a:ln>
            </p:spPr>
            <p:txBody>
              <a:bodyPr rtlCol="0" anchor="ctr"/>
              <a:lstStyle/>
              <a:p>
                <a:pPr algn="ctr"/>
              </a:p>
            </p:txBody>
          </p:sp>
          <p:sp>
            <p:nvSpPr>
              <p:cNvPr id="1336" name="曲线"/>
              <p:cNvSpPr/>
              <p:nvPr/>
            </p:nvSpPr>
            <p:spPr>
              <a:xfrm>
                <a:off x="3669500" y="3255480"/>
                <a:ext cx="127236" cy="119607"/>
              </a:xfrm>
              <a:custGeom>
                <a:avLst/>
                <a:gdLst>
                  <a:gd name="T1" fmla="*/ 0 w 21600"/>
                  <a:gd name="T2" fmla="*/ 0 h 21600"/>
                  <a:gd name="T3" fmla="*/ 21600 w 21600"/>
                  <a:gd name="T4" fmla="*/ 21600 h 21600"/>
                </a:gdLst>
                <a:ahLst/>
                <a:cxnLst/>
                <a:rect l="T1" t="T2" r="T3" b="T4"/>
                <a:pathLst>
                  <a:path w="21600" h="21600">
                    <a:moveTo>
                      <a:pt x="21600" y="0"/>
                    </a:moveTo>
                    <a:lnTo>
                      <a:pt x="18981" y="2438"/>
                    </a:lnTo>
                    <a:lnTo>
                      <a:pt x="16690" y="5225"/>
                    </a:lnTo>
                    <a:lnTo>
                      <a:pt x="15709" y="8012"/>
                    </a:lnTo>
                    <a:lnTo>
                      <a:pt x="14727" y="11148"/>
                    </a:lnTo>
                    <a:lnTo>
                      <a:pt x="14552" y="12637"/>
                    </a:lnTo>
                    <a:lnTo>
                      <a:pt x="14720" y="12726"/>
                    </a:lnTo>
                    <a:lnTo>
                      <a:pt x="14720" y="15457"/>
                    </a:lnTo>
                    <a:lnTo>
                      <a:pt x="14720" y="17845"/>
                    </a:lnTo>
                    <a:lnTo>
                      <a:pt x="15054" y="21600"/>
                    </a:lnTo>
                    <a:lnTo>
                      <a:pt x="14700" y="21206"/>
                    </a:lnTo>
                    <a:lnTo>
                      <a:pt x="14727" y="21599"/>
                    </a:lnTo>
                    <a:lnTo>
                      <a:pt x="10334" y="16356"/>
                    </a:lnTo>
                    <a:lnTo>
                      <a:pt x="0" y="4877"/>
                    </a:lnTo>
                    <a:lnTo>
                      <a:pt x="3927" y="6971"/>
                    </a:lnTo>
                    <a:lnTo>
                      <a:pt x="3927" y="6270"/>
                    </a:lnTo>
                    <a:lnTo>
                      <a:pt x="4254" y="3832"/>
                    </a:lnTo>
                    <a:close/>
                  </a:path>
                </a:pathLst>
              </a:custGeom>
              <a:solidFill>
                <a:schemeClr val="bg1"/>
              </a:solidFill>
              <a:ln w="9525" cap="flat" cmpd="sng">
                <a:noFill/>
                <a:prstDash val="solid"/>
                <a:round/>
              </a:ln>
            </p:spPr>
            <p:txBody>
              <a:bodyPr rtlCol="0" anchor="ctr"/>
              <a:lstStyle/>
              <a:p>
                <a:pPr algn="ctr"/>
              </a:p>
            </p:txBody>
          </p:sp>
          <p:sp>
            <p:nvSpPr>
              <p:cNvPr id="1337" name="曲线"/>
              <p:cNvSpPr/>
              <p:nvPr/>
            </p:nvSpPr>
            <p:spPr>
              <a:xfrm>
                <a:off x="4829886" y="3532841"/>
                <a:ext cx="134865" cy="185071"/>
              </a:xfrm>
              <a:custGeom>
                <a:avLst/>
                <a:gdLst>
                  <a:gd name="T1" fmla="*/ 0 w 21600"/>
                  <a:gd name="T2" fmla="*/ 0 h 21600"/>
                  <a:gd name="T3" fmla="*/ 21600 w 21600"/>
                  <a:gd name="T4" fmla="*/ 21600 h 21600"/>
                </a:gdLst>
                <a:ahLst/>
                <a:cxnLst/>
                <a:rect l="T1" t="T2" r="T3" b="T4"/>
                <a:pathLst>
                  <a:path w="21600" h="21600">
                    <a:moveTo>
                      <a:pt x="20078" y="13642"/>
                    </a:moveTo>
                    <a:lnTo>
                      <a:pt x="20078" y="13642"/>
                    </a:lnTo>
                    <a:lnTo>
                      <a:pt x="18861" y="15461"/>
                    </a:lnTo>
                    <a:lnTo>
                      <a:pt x="17036" y="17507"/>
                    </a:lnTo>
                    <a:lnTo>
                      <a:pt x="15515" y="18871"/>
                    </a:lnTo>
                    <a:lnTo>
                      <a:pt x="13385" y="20235"/>
                    </a:lnTo>
                    <a:lnTo>
                      <a:pt x="11560" y="20917"/>
                    </a:lnTo>
                    <a:lnTo>
                      <a:pt x="9430" y="21600"/>
                    </a:lnTo>
                    <a:lnTo>
                      <a:pt x="7301" y="21600"/>
                    </a:lnTo>
                    <a:lnTo>
                      <a:pt x="5476" y="21372"/>
                    </a:lnTo>
                    <a:lnTo>
                      <a:pt x="5476" y="21372"/>
                    </a:lnTo>
                    <a:lnTo>
                      <a:pt x="3650" y="20463"/>
                    </a:lnTo>
                    <a:lnTo>
                      <a:pt x="2129" y="19326"/>
                    </a:lnTo>
                    <a:lnTo>
                      <a:pt x="912" y="17962"/>
                    </a:lnTo>
                    <a:lnTo>
                      <a:pt x="304" y="16143"/>
                    </a:lnTo>
                    <a:lnTo>
                      <a:pt x="0" y="14324"/>
                    </a:lnTo>
                    <a:lnTo>
                      <a:pt x="0" y="12277"/>
                    </a:lnTo>
                    <a:lnTo>
                      <a:pt x="304" y="10004"/>
                    </a:lnTo>
                    <a:lnTo>
                      <a:pt x="1216" y="8185"/>
                    </a:lnTo>
                    <a:lnTo>
                      <a:pt x="1216" y="8185"/>
                    </a:lnTo>
                    <a:lnTo>
                      <a:pt x="2433" y="5911"/>
                    </a:lnTo>
                    <a:lnTo>
                      <a:pt x="3954" y="4319"/>
                    </a:lnTo>
                    <a:lnTo>
                      <a:pt x="5780" y="2728"/>
                    </a:lnTo>
                    <a:lnTo>
                      <a:pt x="7909" y="1591"/>
                    </a:lnTo>
                    <a:lnTo>
                      <a:pt x="9735" y="454"/>
                    </a:lnTo>
                    <a:lnTo>
                      <a:pt x="11864" y="227"/>
                    </a:lnTo>
                    <a:lnTo>
                      <a:pt x="13994" y="0"/>
                    </a:lnTo>
                    <a:lnTo>
                      <a:pt x="15819" y="454"/>
                    </a:lnTo>
                    <a:lnTo>
                      <a:pt x="15819" y="454"/>
                    </a:lnTo>
                    <a:lnTo>
                      <a:pt x="17645" y="909"/>
                    </a:lnTo>
                    <a:lnTo>
                      <a:pt x="19166" y="2273"/>
                    </a:lnTo>
                    <a:lnTo>
                      <a:pt x="20383" y="3637"/>
                    </a:lnTo>
                    <a:lnTo>
                      <a:pt x="20991" y="5456"/>
                    </a:lnTo>
                    <a:lnTo>
                      <a:pt x="21599" y="7275"/>
                    </a:lnTo>
                    <a:lnTo>
                      <a:pt x="21599" y="9322"/>
                    </a:lnTo>
                    <a:lnTo>
                      <a:pt x="20991" y="11368"/>
                    </a:lnTo>
                    <a:lnTo>
                      <a:pt x="20078" y="13642"/>
                    </a:lnTo>
                    <a:lnTo>
                      <a:pt x="20078" y="13642"/>
                    </a:lnTo>
                    <a:close/>
                  </a:path>
                </a:pathLst>
              </a:custGeom>
              <a:solidFill>
                <a:srgbClr val="333F4F"/>
              </a:solidFill>
              <a:ln w="9525" cap="flat" cmpd="sng">
                <a:noFill/>
                <a:prstDash val="solid"/>
                <a:round/>
              </a:ln>
            </p:spPr>
            <p:txBody>
              <a:bodyPr rtlCol="0" anchor="ctr"/>
              <a:lstStyle/>
              <a:p>
                <a:pPr algn="ctr"/>
              </a:p>
            </p:txBody>
          </p:sp>
          <p:sp>
            <p:nvSpPr>
              <p:cNvPr id="1338" name="曲线"/>
              <p:cNvSpPr/>
              <p:nvPr/>
            </p:nvSpPr>
            <p:spPr>
              <a:xfrm>
                <a:off x="4829886" y="3590675"/>
                <a:ext cx="134865" cy="127236"/>
              </a:xfrm>
              <a:custGeom>
                <a:avLst/>
                <a:gdLst>
                  <a:gd name="T1" fmla="*/ 0 w 21600"/>
                  <a:gd name="T2" fmla="*/ 0 h 21600"/>
                  <a:gd name="T3" fmla="*/ 21600 w 21600"/>
                  <a:gd name="T4" fmla="*/ 21600 h 21600"/>
                </a:gdLst>
                <a:ahLst/>
                <a:cxnLst/>
                <a:rect l="T1" t="T2" r="T3" b="T4"/>
                <a:pathLst>
                  <a:path w="21600" h="21600">
                    <a:moveTo>
                      <a:pt x="21599" y="0"/>
                    </a:moveTo>
                    <a:lnTo>
                      <a:pt x="21599" y="0"/>
                    </a:lnTo>
                    <a:lnTo>
                      <a:pt x="20383" y="3272"/>
                    </a:lnTo>
                    <a:lnTo>
                      <a:pt x="18557" y="6872"/>
                    </a:lnTo>
                    <a:lnTo>
                      <a:pt x="17340" y="8509"/>
                    </a:lnTo>
                    <a:lnTo>
                      <a:pt x="16428" y="10145"/>
                    </a:lnTo>
                    <a:lnTo>
                      <a:pt x="14907" y="11127"/>
                    </a:lnTo>
                    <a:lnTo>
                      <a:pt x="13081" y="12109"/>
                    </a:lnTo>
                    <a:lnTo>
                      <a:pt x="13081" y="12109"/>
                    </a:lnTo>
                    <a:lnTo>
                      <a:pt x="10343" y="12763"/>
                    </a:lnTo>
                    <a:lnTo>
                      <a:pt x="8214" y="12436"/>
                    </a:lnTo>
                    <a:lnTo>
                      <a:pt x="6084" y="12109"/>
                    </a:lnTo>
                    <a:lnTo>
                      <a:pt x="4259" y="11127"/>
                    </a:lnTo>
                    <a:lnTo>
                      <a:pt x="2738" y="10145"/>
                    </a:lnTo>
                    <a:lnTo>
                      <a:pt x="1216" y="8836"/>
                    </a:lnTo>
                    <a:lnTo>
                      <a:pt x="0" y="6872"/>
                    </a:lnTo>
                    <a:lnTo>
                      <a:pt x="0" y="6872"/>
                    </a:lnTo>
                    <a:lnTo>
                      <a:pt x="0" y="9163"/>
                    </a:lnTo>
                    <a:lnTo>
                      <a:pt x="0" y="11781"/>
                    </a:lnTo>
                    <a:lnTo>
                      <a:pt x="304" y="13745"/>
                    </a:lnTo>
                    <a:lnTo>
                      <a:pt x="608" y="15709"/>
                    </a:lnTo>
                    <a:lnTo>
                      <a:pt x="1216" y="17672"/>
                    </a:lnTo>
                    <a:lnTo>
                      <a:pt x="2433" y="19309"/>
                    </a:lnTo>
                    <a:lnTo>
                      <a:pt x="3954" y="20290"/>
                    </a:lnTo>
                    <a:lnTo>
                      <a:pt x="5476" y="21272"/>
                    </a:lnTo>
                    <a:lnTo>
                      <a:pt x="5476" y="21272"/>
                    </a:lnTo>
                    <a:lnTo>
                      <a:pt x="7301" y="21600"/>
                    </a:lnTo>
                    <a:lnTo>
                      <a:pt x="9430" y="21600"/>
                    </a:lnTo>
                    <a:lnTo>
                      <a:pt x="11560" y="20618"/>
                    </a:lnTo>
                    <a:lnTo>
                      <a:pt x="13385" y="19636"/>
                    </a:lnTo>
                    <a:lnTo>
                      <a:pt x="15515" y="17672"/>
                    </a:lnTo>
                    <a:lnTo>
                      <a:pt x="17036" y="15709"/>
                    </a:lnTo>
                    <a:lnTo>
                      <a:pt x="18861" y="12763"/>
                    </a:lnTo>
                    <a:lnTo>
                      <a:pt x="20078" y="10145"/>
                    </a:lnTo>
                    <a:lnTo>
                      <a:pt x="20078" y="10145"/>
                    </a:lnTo>
                    <a:lnTo>
                      <a:pt x="20687" y="7200"/>
                    </a:lnTo>
                    <a:lnTo>
                      <a:pt x="21599" y="4581"/>
                    </a:lnTo>
                    <a:lnTo>
                      <a:pt x="21599" y="2290"/>
                    </a:lnTo>
                    <a:lnTo>
                      <a:pt x="21599" y="0"/>
                    </a:lnTo>
                    <a:lnTo>
                      <a:pt x="21599" y="0"/>
                    </a:lnTo>
                    <a:close/>
                  </a:path>
                </a:pathLst>
              </a:custGeom>
              <a:solidFill>
                <a:srgbClr val="333F4F"/>
              </a:solidFill>
              <a:ln w="9525" cap="flat" cmpd="sng">
                <a:noFill/>
                <a:prstDash val="solid"/>
                <a:round/>
              </a:ln>
            </p:spPr>
            <p:txBody>
              <a:bodyPr rtlCol="0" anchor="ctr"/>
              <a:lstStyle/>
              <a:p>
                <a:pPr algn="ctr"/>
              </a:p>
            </p:txBody>
          </p:sp>
          <p:sp>
            <p:nvSpPr>
              <p:cNvPr id="1339" name="曲线"/>
              <p:cNvSpPr/>
              <p:nvPr/>
            </p:nvSpPr>
            <p:spPr>
              <a:xfrm>
                <a:off x="4883537" y="3598551"/>
                <a:ext cx="50205" cy="69155"/>
              </a:xfrm>
              <a:custGeom>
                <a:avLst/>
                <a:gdLst>
                  <a:gd name="T1" fmla="*/ 0 w 21600"/>
                  <a:gd name="T2" fmla="*/ 0 h 21600"/>
                  <a:gd name="T3" fmla="*/ 21600 w 21600"/>
                  <a:gd name="T4" fmla="*/ 21600 h 21600"/>
                </a:gdLst>
                <a:ahLst/>
                <a:cxnLst/>
                <a:rect l="T1" t="T2" r="T3" b="T4"/>
                <a:pathLst>
                  <a:path w="21600" h="21600">
                    <a:moveTo>
                      <a:pt x="19200" y="14194"/>
                    </a:moveTo>
                    <a:lnTo>
                      <a:pt x="19200" y="14194"/>
                    </a:lnTo>
                    <a:lnTo>
                      <a:pt x="16800" y="17897"/>
                    </a:lnTo>
                    <a:lnTo>
                      <a:pt x="12799" y="20982"/>
                    </a:lnTo>
                    <a:lnTo>
                      <a:pt x="8000" y="21600"/>
                    </a:lnTo>
                    <a:lnTo>
                      <a:pt x="5600" y="21600"/>
                    </a:lnTo>
                    <a:lnTo>
                      <a:pt x="3999" y="21600"/>
                    </a:lnTo>
                    <a:lnTo>
                      <a:pt x="3999" y="21600"/>
                    </a:lnTo>
                    <a:lnTo>
                      <a:pt x="3199" y="20982"/>
                    </a:lnTo>
                    <a:lnTo>
                      <a:pt x="800" y="19748"/>
                    </a:lnTo>
                    <a:lnTo>
                      <a:pt x="0" y="16662"/>
                    </a:lnTo>
                    <a:lnTo>
                      <a:pt x="0" y="12342"/>
                    </a:lnTo>
                    <a:lnTo>
                      <a:pt x="2399" y="7405"/>
                    </a:lnTo>
                    <a:lnTo>
                      <a:pt x="2399" y="7405"/>
                    </a:lnTo>
                    <a:lnTo>
                      <a:pt x="4799" y="3702"/>
                    </a:lnTo>
                    <a:lnTo>
                      <a:pt x="8800" y="1851"/>
                    </a:lnTo>
                    <a:lnTo>
                      <a:pt x="12799" y="0"/>
                    </a:lnTo>
                    <a:lnTo>
                      <a:pt x="14400" y="0"/>
                    </a:lnTo>
                    <a:lnTo>
                      <a:pt x="16800" y="1234"/>
                    </a:lnTo>
                    <a:lnTo>
                      <a:pt x="16800" y="1234"/>
                    </a:lnTo>
                    <a:lnTo>
                      <a:pt x="18400" y="1851"/>
                    </a:lnTo>
                    <a:lnTo>
                      <a:pt x="19200" y="2468"/>
                    </a:lnTo>
                    <a:lnTo>
                      <a:pt x="21600" y="6171"/>
                    </a:lnTo>
                    <a:lnTo>
                      <a:pt x="21600" y="9874"/>
                    </a:lnTo>
                    <a:lnTo>
                      <a:pt x="19200" y="14194"/>
                    </a:lnTo>
                    <a:lnTo>
                      <a:pt x="19200" y="14194"/>
                    </a:lnTo>
                    <a:close/>
                  </a:path>
                </a:pathLst>
              </a:custGeom>
              <a:solidFill>
                <a:schemeClr val="bg1"/>
              </a:solidFill>
              <a:ln w="9525" cap="flat" cmpd="sng">
                <a:noFill/>
                <a:prstDash val="solid"/>
                <a:round/>
              </a:ln>
            </p:spPr>
            <p:txBody>
              <a:bodyPr rtlCol="0" anchor="ctr"/>
              <a:lstStyle/>
              <a:p>
                <a:pPr algn="ctr"/>
              </a:p>
            </p:txBody>
          </p:sp>
          <p:sp>
            <p:nvSpPr>
              <p:cNvPr id="1340" name="曲线"/>
              <p:cNvSpPr/>
              <p:nvPr/>
            </p:nvSpPr>
            <p:spPr>
              <a:xfrm>
                <a:off x="3669500" y="3274676"/>
                <a:ext cx="30763" cy="34700"/>
              </a:xfrm>
              <a:custGeom>
                <a:avLst/>
                <a:gdLst>
                  <a:gd name="T1" fmla="*/ 0 w 21600"/>
                  <a:gd name="T2" fmla="*/ 0 h 21600"/>
                  <a:gd name="T3" fmla="*/ 21600 w 21600"/>
                  <a:gd name="T4" fmla="*/ 21600 h 21600"/>
                </a:gdLst>
                <a:ahLst/>
                <a:cxnLst/>
                <a:rect l="T1" t="T2" r="T3" b="T4"/>
                <a:pathLst>
                  <a:path w="21600" h="21600">
                    <a:moveTo>
                      <a:pt x="0" y="3599"/>
                    </a:moveTo>
                    <a:lnTo>
                      <a:pt x="16517" y="21600"/>
                    </a:lnTo>
                    <a:lnTo>
                      <a:pt x="16517" y="21600"/>
                    </a:lnTo>
                    <a:lnTo>
                      <a:pt x="17788" y="13200"/>
                    </a:lnTo>
                    <a:lnTo>
                      <a:pt x="19058" y="5999"/>
                    </a:lnTo>
                    <a:lnTo>
                      <a:pt x="21600" y="0"/>
                    </a:lnTo>
                    <a:lnTo>
                      <a:pt x="0" y="3599"/>
                    </a:lnTo>
                    <a:close/>
                  </a:path>
                </a:pathLst>
              </a:custGeom>
              <a:solidFill>
                <a:srgbClr val="58595B"/>
              </a:solidFill>
              <a:ln w="9525" cap="flat" cmpd="sng">
                <a:noFill/>
                <a:prstDash val="solid"/>
                <a:round/>
              </a:ln>
            </p:spPr>
            <p:txBody>
              <a:bodyPr rtlCol="0" anchor="ctr"/>
              <a:lstStyle/>
              <a:p>
                <a:pPr algn="ctr"/>
              </a:p>
            </p:txBody>
          </p:sp>
          <p:sp>
            <p:nvSpPr>
              <p:cNvPr id="1341" name="曲线"/>
              <p:cNvSpPr/>
              <p:nvPr/>
            </p:nvSpPr>
            <p:spPr>
              <a:xfrm>
                <a:off x="3896901" y="3124552"/>
                <a:ext cx="250534" cy="111731"/>
              </a:xfrm>
              <a:custGeom>
                <a:avLst/>
                <a:gdLst>
                  <a:gd name="T1" fmla="*/ 0 w 21600"/>
                  <a:gd name="T2" fmla="*/ 0 h 21600"/>
                  <a:gd name="T3" fmla="*/ 21600 w 21600"/>
                  <a:gd name="T4" fmla="*/ 21600 h 21600"/>
                </a:gdLst>
                <a:ahLst/>
                <a:cxnLst/>
                <a:rect l="T1" t="T2" r="T3" b="T4"/>
                <a:pathLst>
                  <a:path w="21600" h="21600">
                    <a:moveTo>
                      <a:pt x="6697" y="18947"/>
                    </a:moveTo>
                    <a:lnTo>
                      <a:pt x="6697" y="18947"/>
                    </a:lnTo>
                    <a:lnTo>
                      <a:pt x="8874" y="20463"/>
                    </a:lnTo>
                    <a:lnTo>
                      <a:pt x="11051" y="21221"/>
                    </a:lnTo>
                    <a:lnTo>
                      <a:pt x="13562" y="21600"/>
                    </a:lnTo>
                    <a:lnTo>
                      <a:pt x="15739" y="21221"/>
                    </a:lnTo>
                    <a:lnTo>
                      <a:pt x="17748" y="20842"/>
                    </a:lnTo>
                    <a:lnTo>
                      <a:pt x="19255" y="19326"/>
                    </a:lnTo>
                    <a:lnTo>
                      <a:pt x="20093" y="18947"/>
                    </a:lnTo>
                    <a:lnTo>
                      <a:pt x="20762" y="17810"/>
                    </a:lnTo>
                    <a:lnTo>
                      <a:pt x="21097" y="16673"/>
                    </a:lnTo>
                    <a:lnTo>
                      <a:pt x="21265" y="15536"/>
                    </a:lnTo>
                    <a:lnTo>
                      <a:pt x="21265" y="15536"/>
                    </a:lnTo>
                    <a:lnTo>
                      <a:pt x="21600" y="12505"/>
                    </a:lnTo>
                    <a:lnTo>
                      <a:pt x="21265" y="9852"/>
                    </a:lnTo>
                    <a:lnTo>
                      <a:pt x="21097" y="7200"/>
                    </a:lnTo>
                    <a:lnTo>
                      <a:pt x="20762" y="4926"/>
                    </a:lnTo>
                    <a:lnTo>
                      <a:pt x="20762" y="4926"/>
                    </a:lnTo>
                    <a:lnTo>
                      <a:pt x="18083" y="5305"/>
                    </a:lnTo>
                    <a:lnTo>
                      <a:pt x="15572" y="5684"/>
                    </a:lnTo>
                    <a:lnTo>
                      <a:pt x="13060" y="5684"/>
                    </a:lnTo>
                    <a:lnTo>
                      <a:pt x="10381" y="5305"/>
                    </a:lnTo>
                    <a:lnTo>
                      <a:pt x="7869" y="4926"/>
                    </a:lnTo>
                    <a:lnTo>
                      <a:pt x="5190" y="3410"/>
                    </a:lnTo>
                    <a:lnTo>
                      <a:pt x="2679" y="1515"/>
                    </a:lnTo>
                    <a:lnTo>
                      <a:pt x="0" y="0"/>
                    </a:lnTo>
                    <a:lnTo>
                      <a:pt x="0" y="0"/>
                    </a:lnTo>
                    <a:lnTo>
                      <a:pt x="0" y="2273"/>
                    </a:lnTo>
                    <a:lnTo>
                      <a:pt x="167" y="4926"/>
                    </a:lnTo>
                    <a:lnTo>
                      <a:pt x="334" y="7578"/>
                    </a:lnTo>
                    <a:lnTo>
                      <a:pt x="1004" y="10231"/>
                    </a:lnTo>
                    <a:lnTo>
                      <a:pt x="1841" y="12505"/>
                    </a:lnTo>
                    <a:lnTo>
                      <a:pt x="3013" y="14778"/>
                    </a:lnTo>
                    <a:lnTo>
                      <a:pt x="4688" y="17052"/>
                    </a:lnTo>
                    <a:lnTo>
                      <a:pt x="6697" y="18947"/>
                    </a:lnTo>
                    <a:lnTo>
                      <a:pt x="6697" y="18947"/>
                    </a:lnTo>
                    <a:close/>
                  </a:path>
                </a:pathLst>
              </a:custGeom>
              <a:solidFill>
                <a:srgbClr val="D9D9D9"/>
              </a:solidFill>
              <a:ln w="9525" cap="flat" cmpd="sng">
                <a:noFill/>
                <a:prstDash val="solid"/>
                <a:round/>
              </a:ln>
            </p:spPr>
            <p:txBody>
              <a:bodyPr rtlCol="0" anchor="ctr"/>
              <a:lstStyle/>
              <a:p>
                <a:pPr algn="ctr"/>
              </a:p>
            </p:txBody>
          </p:sp>
          <p:sp>
            <p:nvSpPr>
              <p:cNvPr id="1342" name="曲线"/>
              <p:cNvSpPr/>
              <p:nvPr/>
            </p:nvSpPr>
            <p:spPr>
              <a:xfrm>
                <a:off x="3719706" y="3371150"/>
                <a:ext cx="874903" cy="1213545"/>
              </a:xfrm>
              <a:custGeom>
                <a:avLst/>
                <a:gdLst>
                  <a:gd name="T1" fmla="*/ 0 w 21600"/>
                  <a:gd name="T2" fmla="*/ 0 h 21600"/>
                  <a:gd name="T3" fmla="*/ 21600 w 21600"/>
                  <a:gd name="T4" fmla="*/ 21600 h 21600"/>
                </a:gdLst>
                <a:ahLst/>
                <a:cxnLst/>
                <a:rect l="T1" t="T2" r="T3" b="T4"/>
                <a:pathLst>
                  <a:path w="21600" h="21600">
                    <a:moveTo>
                      <a:pt x="21552" y="17999"/>
                    </a:moveTo>
                    <a:lnTo>
                      <a:pt x="21552" y="17999"/>
                    </a:lnTo>
                    <a:lnTo>
                      <a:pt x="21552" y="17520"/>
                    </a:lnTo>
                    <a:lnTo>
                      <a:pt x="21410" y="16971"/>
                    </a:lnTo>
                    <a:lnTo>
                      <a:pt x="21315" y="16491"/>
                    </a:lnTo>
                    <a:lnTo>
                      <a:pt x="21125" y="15942"/>
                    </a:lnTo>
                    <a:lnTo>
                      <a:pt x="20745" y="14982"/>
                    </a:lnTo>
                    <a:lnTo>
                      <a:pt x="20223" y="14091"/>
                    </a:lnTo>
                    <a:lnTo>
                      <a:pt x="19653" y="13268"/>
                    </a:lnTo>
                    <a:lnTo>
                      <a:pt x="19083" y="12514"/>
                    </a:lnTo>
                    <a:lnTo>
                      <a:pt x="18466" y="11931"/>
                    </a:lnTo>
                    <a:lnTo>
                      <a:pt x="18134" y="11725"/>
                    </a:lnTo>
                    <a:lnTo>
                      <a:pt x="17849" y="11520"/>
                    </a:lnTo>
                    <a:lnTo>
                      <a:pt x="17849" y="11520"/>
                    </a:lnTo>
                    <a:lnTo>
                      <a:pt x="16900" y="10937"/>
                    </a:lnTo>
                    <a:lnTo>
                      <a:pt x="16045" y="10422"/>
                    </a:lnTo>
                    <a:lnTo>
                      <a:pt x="14953" y="9634"/>
                    </a:lnTo>
                    <a:lnTo>
                      <a:pt x="14953" y="9634"/>
                    </a:lnTo>
                    <a:lnTo>
                      <a:pt x="14953" y="9702"/>
                    </a:lnTo>
                    <a:lnTo>
                      <a:pt x="14953" y="9702"/>
                    </a:lnTo>
                    <a:lnTo>
                      <a:pt x="14526" y="9428"/>
                    </a:lnTo>
                    <a:lnTo>
                      <a:pt x="14051" y="9188"/>
                    </a:lnTo>
                    <a:lnTo>
                      <a:pt x="13007" y="8777"/>
                    </a:lnTo>
                    <a:lnTo>
                      <a:pt x="12532" y="8502"/>
                    </a:lnTo>
                    <a:lnTo>
                      <a:pt x="11963" y="8194"/>
                    </a:lnTo>
                    <a:lnTo>
                      <a:pt x="11393" y="7714"/>
                    </a:lnTo>
                    <a:lnTo>
                      <a:pt x="10728" y="7165"/>
                    </a:lnTo>
                    <a:lnTo>
                      <a:pt x="10728" y="7165"/>
                    </a:lnTo>
                    <a:lnTo>
                      <a:pt x="10443" y="6788"/>
                    </a:lnTo>
                    <a:lnTo>
                      <a:pt x="10206" y="6411"/>
                    </a:lnTo>
                    <a:lnTo>
                      <a:pt x="9779" y="5588"/>
                    </a:lnTo>
                    <a:lnTo>
                      <a:pt x="9304" y="4731"/>
                    </a:lnTo>
                    <a:lnTo>
                      <a:pt x="8877" y="3805"/>
                    </a:lnTo>
                    <a:lnTo>
                      <a:pt x="8592" y="3359"/>
                    </a:lnTo>
                    <a:lnTo>
                      <a:pt x="8307" y="2948"/>
                    </a:lnTo>
                    <a:lnTo>
                      <a:pt x="7880" y="2502"/>
                    </a:lnTo>
                    <a:lnTo>
                      <a:pt x="7500" y="2091"/>
                    </a:lnTo>
                    <a:lnTo>
                      <a:pt x="7025" y="1714"/>
                    </a:lnTo>
                    <a:lnTo>
                      <a:pt x="6456" y="1337"/>
                    </a:lnTo>
                    <a:lnTo>
                      <a:pt x="5839" y="959"/>
                    </a:lnTo>
                    <a:lnTo>
                      <a:pt x="5127" y="685"/>
                    </a:lnTo>
                    <a:lnTo>
                      <a:pt x="5127" y="685"/>
                    </a:lnTo>
                    <a:lnTo>
                      <a:pt x="4414" y="377"/>
                    </a:lnTo>
                    <a:lnTo>
                      <a:pt x="3750" y="205"/>
                    </a:lnTo>
                    <a:lnTo>
                      <a:pt x="3133" y="102"/>
                    </a:lnTo>
                    <a:lnTo>
                      <a:pt x="2610" y="0"/>
                    </a:lnTo>
                    <a:lnTo>
                      <a:pt x="2183" y="0"/>
                    </a:lnTo>
                    <a:lnTo>
                      <a:pt x="1709" y="68"/>
                    </a:lnTo>
                    <a:lnTo>
                      <a:pt x="1376" y="137"/>
                    </a:lnTo>
                    <a:lnTo>
                      <a:pt x="1044" y="274"/>
                    </a:lnTo>
                    <a:lnTo>
                      <a:pt x="759" y="377"/>
                    </a:lnTo>
                    <a:lnTo>
                      <a:pt x="522" y="514"/>
                    </a:lnTo>
                    <a:lnTo>
                      <a:pt x="332" y="685"/>
                    </a:lnTo>
                    <a:lnTo>
                      <a:pt x="189" y="822"/>
                    </a:lnTo>
                    <a:lnTo>
                      <a:pt x="0" y="1165"/>
                    </a:lnTo>
                    <a:lnTo>
                      <a:pt x="0" y="1405"/>
                    </a:lnTo>
                    <a:lnTo>
                      <a:pt x="0" y="1405"/>
                    </a:lnTo>
                    <a:lnTo>
                      <a:pt x="47" y="1542"/>
                    </a:lnTo>
                    <a:lnTo>
                      <a:pt x="237" y="1714"/>
                    </a:lnTo>
                    <a:lnTo>
                      <a:pt x="807" y="2297"/>
                    </a:lnTo>
                    <a:lnTo>
                      <a:pt x="1661" y="3051"/>
                    </a:lnTo>
                    <a:lnTo>
                      <a:pt x="2705" y="4148"/>
                    </a:lnTo>
                    <a:lnTo>
                      <a:pt x="3892" y="5417"/>
                    </a:lnTo>
                    <a:lnTo>
                      <a:pt x="4462" y="6171"/>
                    </a:lnTo>
                    <a:lnTo>
                      <a:pt x="5079" y="6994"/>
                    </a:lnTo>
                    <a:lnTo>
                      <a:pt x="5696" y="7851"/>
                    </a:lnTo>
                    <a:lnTo>
                      <a:pt x="6266" y="8777"/>
                    </a:lnTo>
                    <a:lnTo>
                      <a:pt x="6836" y="9737"/>
                    </a:lnTo>
                    <a:lnTo>
                      <a:pt x="7358" y="10834"/>
                    </a:lnTo>
                    <a:lnTo>
                      <a:pt x="7358" y="10834"/>
                    </a:lnTo>
                    <a:lnTo>
                      <a:pt x="8355" y="12857"/>
                    </a:lnTo>
                    <a:lnTo>
                      <a:pt x="9209" y="14605"/>
                    </a:lnTo>
                    <a:lnTo>
                      <a:pt x="10016" y="16148"/>
                    </a:lnTo>
                    <a:lnTo>
                      <a:pt x="10776" y="17485"/>
                    </a:lnTo>
                    <a:lnTo>
                      <a:pt x="11156" y="17999"/>
                    </a:lnTo>
                    <a:lnTo>
                      <a:pt x="11535" y="18548"/>
                    </a:lnTo>
                    <a:lnTo>
                      <a:pt x="11963" y="18994"/>
                    </a:lnTo>
                    <a:lnTo>
                      <a:pt x="12390" y="19405"/>
                    </a:lnTo>
                    <a:lnTo>
                      <a:pt x="12817" y="19817"/>
                    </a:lnTo>
                    <a:lnTo>
                      <a:pt x="13292" y="20159"/>
                    </a:lnTo>
                    <a:lnTo>
                      <a:pt x="13767" y="20434"/>
                    </a:lnTo>
                    <a:lnTo>
                      <a:pt x="14336" y="20674"/>
                    </a:lnTo>
                    <a:lnTo>
                      <a:pt x="14336" y="20674"/>
                    </a:lnTo>
                    <a:lnTo>
                      <a:pt x="15191" y="21051"/>
                    </a:lnTo>
                    <a:lnTo>
                      <a:pt x="16045" y="21291"/>
                    </a:lnTo>
                    <a:lnTo>
                      <a:pt x="16805" y="21462"/>
                    </a:lnTo>
                    <a:lnTo>
                      <a:pt x="17469" y="21565"/>
                    </a:lnTo>
                    <a:lnTo>
                      <a:pt x="18134" y="21600"/>
                    </a:lnTo>
                    <a:lnTo>
                      <a:pt x="18609" y="21600"/>
                    </a:lnTo>
                    <a:lnTo>
                      <a:pt x="19321" y="21565"/>
                    </a:lnTo>
                    <a:lnTo>
                      <a:pt x="19321" y="21565"/>
                    </a:lnTo>
                    <a:lnTo>
                      <a:pt x="19985" y="21291"/>
                    </a:lnTo>
                    <a:lnTo>
                      <a:pt x="20508" y="21017"/>
                    </a:lnTo>
                    <a:lnTo>
                      <a:pt x="20745" y="20845"/>
                    </a:lnTo>
                    <a:lnTo>
                      <a:pt x="20982" y="20674"/>
                    </a:lnTo>
                    <a:lnTo>
                      <a:pt x="21267" y="20262"/>
                    </a:lnTo>
                    <a:lnTo>
                      <a:pt x="21410" y="19817"/>
                    </a:lnTo>
                    <a:lnTo>
                      <a:pt x="21552" y="19268"/>
                    </a:lnTo>
                    <a:lnTo>
                      <a:pt x="21600" y="18720"/>
                    </a:lnTo>
                    <a:lnTo>
                      <a:pt x="21552" y="17999"/>
                    </a:lnTo>
                    <a:lnTo>
                      <a:pt x="21552" y="17999"/>
                    </a:lnTo>
                    <a:close/>
                  </a:path>
                </a:pathLst>
              </a:custGeom>
              <a:solidFill>
                <a:srgbClr val="E8AD8B"/>
              </a:solidFill>
              <a:ln w="9525" cap="flat" cmpd="sng">
                <a:noFill/>
                <a:prstDash val="solid"/>
                <a:round/>
              </a:ln>
            </p:spPr>
            <p:txBody>
              <a:bodyPr rtlCol="0" anchor="ctr"/>
              <a:lstStyle/>
              <a:p>
                <a:pPr algn="ctr"/>
              </a:p>
            </p:txBody>
          </p:sp>
          <p:sp>
            <p:nvSpPr>
              <p:cNvPr id="1343" name="曲线"/>
              <p:cNvSpPr/>
              <p:nvPr/>
            </p:nvSpPr>
            <p:spPr>
              <a:xfrm>
                <a:off x="3738902" y="3459748"/>
                <a:ext cx="185071" cy="200329"/>
              </a:xfrm>
              <a:custGeom>
                <a:avLst/>
                <a:gdLst>
                  <a:gd name="T1" fmla="*/ 0 w 21600"/>
                  <a:gd name="T2" fmla="*/ 0 h 21600"/>
                  <a:gd name="T3" fmla="*/ 21600 w 21600"/>
                  <a:gd name="T4" fmla="*/ 21600 h 21600"/>
                </a:gdLst>
                <a:ahLst/>
                <a:cxnLst/>
                <a:rect l="T1" t="T2" r="T3" b="T4"/>
                <a:pathLst>
                  <a:path w="21600" h="21600">
                    <a:moveTo>
                      <a:pt x="0" y="2468"/>
                    </a:moveTo>
                    <a:lnTo>
                      <a:pt x="0" y="2468"/>
                    </a:lnTo>
                    <a:lnTo>
                      <a:pt x="6300" y="10080"/>
                    </a:lnTo>
                    <a:lnTo>
                      <a:pt x="10349" y="15428"/>
                    </a:lnTo>
                    <a:lnTo>
                      <a:pt x="14849" y="21600"/>
                    </a:lnTo>
                    <a:lnTo>
                      <a:pt x="14849" y="21600"/>
                    </a:lnTo>
                    <a:lnTo>
                      <a:pt x="17100" y="20777"/>
                    </a:lnTo>
                    <a:lnTo>
                      <a:pt x="19124" y="19748"/>
                    </a:lnTo>
                    <a:lnTo>
                      <a:pt x="20475" y="18925"/>
                    </a:lnTo>
                    <a:lnTo>
                      <a:pt x="21375" y="18102"/>
                    </a:lnTo>
                    <a:lnTo>
                      <a:pt x="21375" y="18102"/>
                    </a:lnTo>
                    <a:lnTo>
                      <a:pt x="21600" y="17074"/>
                    </a:lnTo>
                    <a:lnTo>
                      <a:pt x="21375" y="15840"/>
                    </a:lnTo>
                    <a:lnTo>
                      <a:pt x="21149" y="13988"/>
                    </a:lnTo>
                    <a:lnTo>
                      <a:pt x="20250" y="11931"/>
                    </a:lnTo>
                    <a:lnTo>
                      <a:pt x="18899" y="9462"/>
                    </a:lnTo>
                    <a:lnTo>
                      <a:pt x="17325" y="6994"/>
                    </a:lnTo>
                    <a:lnTo>
                      <a:pt x="15074" y="4731"/>
                    </a:lnTo>
                    <a:lnTo>
                      <a:pt x="12375" y="2468"/>
                    </a:lnTo>
                    <a:lnTo>
                      <a:pt x="12375" y="2468"/>
                    </a:lnTo>
                    <a:lnTo>
                      <a:pt x="10349" y="1028"/>
                    </a:lnTo>
                    <a:lnTo>
                      <a:pt x="8324" y="205"/>
                    </a:lnTo>
                    <a:lnTo>
                      <a:pt x="6525" y="0"/>
                    </a:lnTo>
                    <a:lnTo>
                      <a:pt x="4499" y="205"/>
                    </a:lnTo>
                    <a:lnTo>
                      <a:pt x="3149" y="617"/>
                    </a:lnTo>
                    <a:lnTo>
                      <a:pt x="1800" y="1234"/>
                    </a:lnTo>
                    <a:lnTo>
                      <a:pt x="0" y="2468"/>
                    </a:lnTo>
                    <a:lnTo>
                      <a:pt x="0" y="2468"/>
                    </a:lnTo>
                    <a:close/>
                  </a:path>
                </a:pathLst>
              </a:custGeom>
              <a:solidFill>
                <a:srgbClr val="D1D3D4"/>
              </a:solidFill>
              <a:ln w="9525" cap="flat" cmpd="sng">
                <a:noFill/>
                <a:prstDash val="solid"/>
                <a:round/>
              </a:ln>
            </p:spPr>
            <p:txBody>
              <a:bodyPr rtlCol="0" anchor="ctr"/>
              <a:lstStyle/>
              <a:p>
                <a:pPr algn="ctr"/>
              </a:p>
            </p:txBody>
          </p:sp>
          <p:sp>
            <p:nvSpPr>
              <p:cNvPr id="1344" name="曲线"/>
              <p:cNvSpPr/>
              <p:nvPr/>
            </p:nvSpPr>
            <p:spPr>
              <a:xfrm>
                <a:off x="3858263" y="3571479"/>
                <a:ext cx="65710" cy="88597"/>
              </a:xfrm>
              <a:custGeom>
                <a:avLst/>
                <a:gdLst>
                  <a:gd name="T1" fmla="*/ 0 w 21600"/>
                  <a:gd name="T2" fmla="*/ 0 h 21600"/>
                  <a:gd name="T3" fmla="*/ 21600 w 21600"/>
                  <a:gd name="T4" fmla="*/ 21600 h 21600"/>
                </a:gdLst>
                <a:ahLst/>
                <a:cxnLst/>
                <a:rect l="T1" t="T2" r="T3" b="T4"/>
                <a:pathLst>
                  <a:path w="21600" h="21600">
                    <a:moveTo>
                      <a:pt x="0" y="19302"/>
                    </a:moveTo>
                    <a:lnTo>
                      <a:pt x="0" y="19302"/>
                    </a:lnTo>
                    <a:lnTo>
                      <a:pt x="2541" y="21600"/>
                    </a:lnTo>
                    <a:lnTo>
                      <a:pt x="2541" y="21600"/>
                    </a:lnTo>
                    <a:lnTo>
                      <a:pt x="8894" y="19761"/>
                    </a:lnTo>
                    <a:lnTo>
                      <a:pt x="14611" y="17463"/>
                    </a:lnTo>
                    <a:lnTo>
                      <a:pt x="18423" y="15625"/>
                    </a:lnTo>
                    <a:lnTo>
                      <a:pt x="20964" y="13787"/>
                    </a:lnTo>
                    <a:lnTo>
                      <a:pt x="20964" y="13787"/>
                    </a:lnTo>
                    <a:lnTo>
                      <a:pt x="21600" y="11489"/>
                    </a:lnTo>
                    <a:lnTo>
                      <a:pt x="20964" y="8731"/>
                    </a:lnTo>
                    <a:lnTo>
                      <a:pt x="20329" y="4595"/>
                    </a:lnTo>
                    <a:lnTo>
                      <a:pt x="17788" y="0"/>
                    </a:lnTo>
                    <a:lnTo>
                      <a:pt x="17788" y="0"/>
                    </a:lnTo>
                    <a:lnTo>
                      <a:pt x="18423" y="4595"/>
                    </a:lnTo>
                    <a:lnTo>
                      <a:pt x="18423" y="8731"/>
                    </a:lnTo>
                    <a:lnTo>
                      <a:pt x="18423" y="8731"/>
                    </a:lnTo>
                    <a:lnTo>
                      <a:pt x="17788" y="10570"/>
                    </a:lnTo>
                    <a:lnTo>
                      <a:pt x="16517" y="11489"/>
                    </a:lnTo>
                    <a:lnTo>
                      <a:pt x="11435" y="14246"/>
                    </a:lnTo>
                    <a:lnTo>
                      <a:pt x="6352" y="17004"/>
                    </a:lnTo>
                    <a:lnTo>
                      <a:pt x="0" y="19302"/>
                    </a:lnTo>
                    <a:lnTo>
                      <a:pt x="0" y="19302"/>
                    </a:lnTo>
                    <a:close/>
                  </a:path>
                </a:pathLst>
              </a:custGeom>
              <a:solidFill>
                <a:srgbClr val="FCB392"/>
              </a:solidFill>
              <a:ln w="9525" cap="flat" cmpd="sng">
                <a:noFill/>
                <a:prstDash val="solid"/>
                <a:round/>
              </a:ln>
            </p:spPr>
            <p:txBody>
              <a:bodyPr rtlCol="0" anchor="ctr"/>
              <a:lstStyle/>
              <a:p>
                <a:pPr algn="ctr"/>
              </a:p>
            </p:txBody>
          </p:sp>
          <p:sp>
            <p:nvSpPr>
              <p:cNvPr id="1345" name="曲线"/>
              <p:cNvSpPr/>
              <p:nvPr/>
            </p:nvSpPr>
            <p:spPr>
              <a:xfrm>
                <a:off x="4710279" y="4372798"/>
                <a:ext cx="415917" cy="882286"/>
              </a:xfrm>
              <a:custGeom>
                <a:avLst/>
                <a:gdLst>
                  <a:gd name="T1" fmla="*/ 0 w 21600"/>
                  <a:gd name="T2" fmla="*/ 0 h 21600"/>
                  <a:gd name="T3" fmla="*/ 21600 w 21600"/>
                  <a:gd name="T4" fmla="*/ 21600 h 21600"/>
                </a:gdLst>
                <a:ahLst/>
                <a:cxnLst/>
                <a:rect l="T1" t="T2" r="T3" b="T4"/>
                <a:pathLst>
                  <a:path w="21600" h="21600">
                    <a:moveTo>
                      <a:pt x="21600" y="1082"/>
                    </a:moveTo>
                    <a:lnTo>
                      <a:pt x="18713" y="0"/>
                    </a:lnTo>
                    <a:lnTo>
                      <a:pt x="18713" y="0"/>
                    </a:lnTo>
                    <a:lnTo>
                      <a:pt x="18315" y="141"/>
                    </a:lnTo>
                    <a:lnTo>
                      <a:pt x="17120" y="470"/>
                    </a:lnTo>
                    <a:lnTo>
                      <a:pt x="15428" y="1082"/>
                    </a:lnTo>
                    <a:lnTo>
                      <a:pt x="13338" y="2023"/>
                    </a:lnTo>
                    <a:lnTo>
                      <a:pt x="12143" y="2682"/>
                    </a:lnTo>
                    <a:lnTo>
                      <a:pt x="10949" y="3341"/>
                    </a:lnTo>
                    <a:lnTo>
                      <a:pt x="9555" y="4094"/>
                    </a:lnTo>
                    <a:lnTo>
                      <a:pt x="8261" y="4941"/>
                    </a:lnTo>
                    <a:lnTo>
                      <a:pt x="7067" y="5882"/>
                    </a:lnTo>
                    <a:lnTo>
                      <a:pt x="5773" y="6964"/>
                    </a:lnTo>
                    <a:lnTo>
                      <a:pt x="4578" y="8141"/>
                    </a:lnTo>
                    <a:lnTo>
                      <a:pt x="3384" y="9411"/>
                    </a:lnTo>
                    <a:lnTo>
                      <a:pt x="3384" y="9411"/>
                    </a:lnTo>
                    <a:lnTo>
                      <a:pt x="2388" y="10635"/>
                    </a:lnTo>
                    <a:lnTo>
                      <a:pt x="1592" y="11858"/>
                    </a:lnTo>
                    <a:lnTo>
                      <a:pt x="995" y="12847"/>
                    </a:lnTo>
                    <a:lnTo>
                      <a:pt x="497" y="13788"/>
                    </a:lnTo>
                    <a:lnTo>
                      <a:pt x="298" y="14635"/>
                    </a:lnTo>
                    <a:lnTo>
                      <a:pt x="0" y="15341"/>
                    </a:lnTo>
                    <a:lnTo>
                      <a:pt x="0" y="15999"/>
                    </a:lnTo>
                    <a:lnTo>
                      <a:pt x="0" y="16564"/>
                    </a:lnTo>
                    <a:lnTo>
                      <a:pt x="0" y="16988"/>
                    </a:lnTo>
                    <a:lnTo>
                      <a:pt x="298" y="17411"/>
                    </a:lnTo>
                    <a:lnTo>
                      <a:pt x="597" y="17976"/>
                    </a:lnTo>
                    <a:lnTo>
                      <a:pt x="895" y="18258"/>
                    </a:lnTo>
                    <a:lnTo>
                      <a:pt x="995" y="18352"/>
                    </a:lnTo>
                    <a:lnTo>
                      <a:pt x="9754" y="21600"/>
                    </a:lnTo>
                    <a:lnTo>
                      <a:pt x="21600" y="8329"/>
                    </a:lnTo>
                    <a:lnTo>
                      <a:pt x="21600" y="1082"/>
                    </a:lnTo>
                    <a:close/>
                  </a:path>
                </a:pathLst>
              </a:custGeom>
              <a:solidFill>
                <a:schemeClr val="bg1"/>
              </a:solidFill>
              <a:ln w="9525" cap="flat" cmpd="sng">
                <a:noFill/>
                <a:prstDash val="solid"/>
                <a:round/>
              </a:ln>
            </p:spPr>
            <p:txBody>
              <a:bodyPr rtlCol="0" anchor="ctr"/>
              <a:lstStyle/>
              <a:p>
                <a:pPr algn="ctr"/>
              </a:p>
            </p:txBody>
          </p:sp>
          <p:sp>
            <p:nvSpPr>
              <p:cNvPr id="1346" name="曲线"/>
              <p:cNvSpPr/>
              <p:nvPr/>
            </p:nvSpPr>
            <p:spPr>
              <a:xfrm>
                <a:off x="4806752" y="4461150"/>
                <a:ext cx="971131" cy="1104766"/>
              </a:xfrm>
              <a:custGeom>
                <a:avLst/>
                <a:gdLst>
                  <a:gd name="T1" fmla="*/ 0 w 21600"/>
                  <a:gd name="T2" fmla="*/ 0 h 21600"/>
                  <a:gd name="T3" fmla="*/ 21600 w 21600"/>
                  <a:gd name="T4" fmla="*/ 21600 h 21600"/>
                </a:gdLst>
                <a:ahLst/>
                <a:cxnLst/>
                <a:rect l="T1" t="T2" r="T3" b="T4"/>
                <a:pathLst>
                  <a:path w="21600" h="21600">
                    <a:moveTo>
                      <a:pt x="21600" y="8612"/>
                    </a:moveTo>
                    <a:lnTo>
                      <a:pt x="11856" y="21600"/>
                    </a:lnTo>
                    <a:lnTo>
                      <a:pt x="128" y="15344"/>
                    </a:lnTo>
                    <a:lnTo>
                      <a:pt x="128" y="15335"/>
                    </a:lnTo>
                    <a:lnTo>
                      <a:pt x="128" y="15194"/>
                    </a:lnTo>
                    <a:lnTo>
                      <a:pt x="42" y="14705"/>
                    </a:lnTo>
                    <a:lnTo>
                      <a:pt x="0" y="13954"/>
                    </a:lnTo>
                    <a:cubicBezTo>
                      <a:pt x="0" y="13951"/>
                      <a:pt x="0" y="13949"/>
                      <a:pt x="0" y="13947"/>
                    </a:cubicBezTo>
                    <a:lnTo>
                      <a:pt x="0" y="13942"/>
                    </a:lnTo>
                    <a:lnTo>
                      <a:pt x="42" y="12887"/>
                    </a:lnTo>
                    <a:lnTo>
                      <a:pt x="85" y="12247"/>
                    </a:lnTo>
                    <a:lnTo>
                      <a:pt x="171" y="11569"/>
                    </a:lnTo>
                    <a:lnTo>
                      <a:pt x="342" y="10853"/>
                    </a:lnTo>
                    <a:lnTo>
                      <a:pt x="599" y="10062"/>
                    </a:lnTo>
                    <a:lnTo>
                      <a:pt x="857" y="9196"/>
                    </a:lnTo>
                    <a:lnTo>
                      <a:pt x="1242" y="8367"/>
                    </a:lnTo>
                    <a:lnTo>
                      <a:pt x="1628" y="7388"/>
                    </a:lnTo>
                    <a:lnTo>
                      <a:pt x="2142" y="6446"/>
                    </a:lnTo>
                    <a:lnTo>
                      <a:pt x="2329" y="6167"/>
                    </a:lnTo>
                    <a:lnTo>
                      <a:pt x="2785" y="5420"/>
                    </a:lnTo>
                    <a:lnTo>
                      <a:pt x="3428" y="4518"/>
                    </a:lnTo>
                    <a:lnTo>
                      <a:pt x="4113" y="3729"/>
                    </a:lnTo>
                    <a:lnTo>
                      <a:pt x="4713" y="2977"/>
                    </a:lnTo>
                    <a:lnTo>
                      <a:pt x="5356" y="2338"/>
                    </a:lnTo>
                    <a:lnTo>
                      <a:pt x="5956" y="1811"/>
                    </a:lnTo>
                    <a:lnTo>
                      <a:pt x="7888" y="1"/>
                    </a:lnTo>
                    <a:cubicBezTo>
                      <a:pt x="8059" y="-123"/>
                      <a:pt x="21428" y="8737"/>
                      <a:pt x="21600" y="8612"/>
                    </a:cubicBezTo>
                    <a:close/>
                  </a:path>
                </a:pathLst>
              </a:custGeom>
              <a:solidFill>
                <a:srgbClr val="C00000"/>
              </a:solidFill>
              <a:ln w="9525" cap="flat" cmpd="sng">
                <a:noFill/>
                <a:prstDash val="solid"/>
                <a:round/>
              </a:ln>
            </p:spPr>
            <p:txBody>
              <a:bodyPr rtlCol="0" anchor="ctr"/>
              <a:lstStyle/>
              <a:p>
                <a:pPr algn="ctr"/>
              </a:p>
            </p:txBody>
          </p:sp>
        </p:grpSp>
        <p:grpSp>
          <p:nvGrpSpPr>
            <p:cNvPr id="1366" name="组合"/>
            <p:cNvGrpSpPr/>
            <p:nvPr/>
          </p:nvGrpSpPr>
          <p:grpSpPr>
            <a:xfrm>
              <a:off x="373351" y="5282403"/>
              <a:ext cx="2616160" cy="1341273"/>
              <a:chOff x="373351" y="5282403"/>
              <a:chExt cx="2616160" cy="1341273"/>
            </a:xfrm>
          </p:grpSpPr>
          <p:sp>
            <p:nvSpPr>
              <p:cNvPr id="1348" name="曲线"/>
              <p:cNvSpPr/>
              <p:nvPr/>
            </p:nvSpPr>
            <p:spPr>
              <a:xfrm>
                <a:off x="1918338" y="5290032"/>
                <a:ext cx="770678" cy="362267"/>
              </a:xfrm>
              <a:custGeom>
                <a:avLst/>
                <a:gdLst>
                  <a:gd name="T1" fmla="*/ 0 w 21600"/>
                  <a:gd name="T2" fmla="*/ 0 h 21600"/>
                  <a:gd name="T3" fmla="*/ 21600 w 21600"/>
                  <a:gd name="T4" fmla="*/ 21600 h 21600"/>
                </a:gdLst>
                <a:ahLst/>
                <a:cxnLst/>
                <a:rect l="T1" t="T2" r="T3" b="T4"/>
                <a:pathLst>
                  <a:path w="21600" h="21600">
                    <a:moveTo>
                      <a:pt x="0" y="457"/>
                    </a:moveTo>
                    <a:lnTo>
                      <a:pt x="0" y="457"/>
                    </a:lnTo>
                    <a:lnTo>
                      <a:pt x="377" y="114"/>
                    </a:lnTo>
                    <a:lnTo>
                      <a:pt x="646" y="0"/>
                    </a:lnTo>
                    <a:lnTo>
                      <a:pt x="915" y="0"/>
                    </a:lnTo>
                    <a:lnTo>
                      <a:pt x="1185" y="342"/>
                    </a:lnTo>
                    <a:lnTo>
                      <a:pt x="1939" y="1142"/>
                    </a:lnTo>
                    <a:lnTo>
                      <a:pt x="3178" y="2514"/>
                    </a:lnTo>
                    <a:lnTo>
                      <a:pt x="3178" y="2514"/>
                    </a:lnTo>
                    <a:lnTo>
                      <a:pt x="4093" y="3314"/>
                    </a:lnTo>
                    <a:lnTo>
                      <a:pt x="5063" y="4114"/>
                    </a:lnTo>
                    <a:lnTo>
                      <a:pt x="6086" y="4799"/>
                    </a:lnTo>
                    <a:lnTo>
                      <a:pt x="7271" y="5485"/>
                    </a:lnTo>
                    <a:lnTo>
                      <a:pt x="8564" y="6057"/>
                    </a:lnTo>
                    <a:lnTo>
                      <a:pt x="9857" y="6400"/>
                    </a:lnTo>
                    <a:lnTo>
                      <a:pt x="11150" y="6514"/>
                    </a:lnTo>
                    <a:lnTo>
                      <a:pt x="12550" y="6400"/>
                    </a:lnTo>
                    <a:lnTo>
                      <a:pt x="12550" y="6400"/>
                    </a:lnTo>
                    <a:lnTo>
                      <a:pt x="12712" y="6400"/>
                    </a:lnTo>
                    <a:lnTo>
                      <a:pt x="12873" y="6514"/>
                    </a:lnTo>
                    <a:lnTo>
                      <a:pt x="13197" y="6857"/>
                    </a:lnTo>
                    <a:lnTo>
                      <a:pt x="13412" y="7542"/>
                    </a:lnTo>
                    <a:lnTo>
                      <a:pt x="13735" y="8457"/>
                    </a:lnTo>
                    <a:lnTo>
                      <a:pt x="14220" y="9371"/>
                    </a:lnTo>
                    <a:lnTo>
                      <a:pt x="14812" y="10514"/>
                    </a:lnTo>
                    <a:lnTo>
                      <a:pt x="15567" y="11771"/>
                    </a:lnTo>
                    <a:lnTo>
                      <a:pt x="16536" y="12800"/>
                    </a:lnTo>
                    <a:lnTo>
                      <a:pt x="16536" y="12800"/>
                    </a:lnTo>
                    <a:lnTo>
                      <a:pt x="18421" y="14628"/>
                    </a:lnTo>
                    <a:lnTo>
                      <a:pt x="19660" y="15657"/>
                    </a:lnTo>
                    <a:lnTo>
                      <a:pt x="20576" y="16114"/>
                    </a:lnTo>
                    <a:lnTo>
                      <a:pt x="21276" y="16457"/>
                    </a:lnTo>
                    <a:lnTo>
                      <a:pt x="21276" y="16457"/>
                    </a:lnTo>
                    <a:lnTo>
                      <a:pt x="21384" y="16685"/>
                    </a:lnTo>
                    <a:lnTo>
                      <a:pt x="21546" y="16914"/>
                    </a:lnTo>
                    <a:lnTo>
                      <a:pt x="21600" y="17371"/>
                    </a:lnTo>
                    <a:lnTo>
                      <a:pt x="21600" y="17942"/>
                    </a:lnTo>
                    <a:lnTo>
                      <a:pt x="21546" y="18285"/>
                    </a:lnTo>
                    <a:lnTo>
                      <a:pt x="21492" y="18857"/>
                    </a:lnTo>
                    <a:lnTo>
                      <a:pt x="21330" y="19428"/>
                    </a:lnTo>
                    <a:lnTo>
                      <a:pt x="21222" y="19885"/>
                    </a:lnTo>
                    <a:lnTo>
                      <a:pt x="21007" y="20228"/>
                    </a:lnTo>
                    <a:lnTo>
                      <a:pt x="20738" y="20685"/>
                    </a:lnTo>
                    <a:lnTo>
                      <a:pt x="20414" y="21028"/>
                    </a:lnTo>
                    <a:lnTo>
                      <a:pt x="20091" y="21371"/>
                    </a:lnTo>
                    <a:lnTo>
                      <a:pt x="19714" y="21485"/>
                    </a:lnTo>
                    <a:lnTo>
                      <a:pt x="19337" y="21600"/>
                    </a:lnTo>
                    <a:lnTo>
                      <a:pt x="18852" y="21485"/>
                    </a:lnTo>
                    <a:lnTo>
                      <a:pt x="18368" y="21371"/>
                    </a:lnTo>
                    <a:lnTo>
                      <a:pt x="18368" y="21371"/>
                    </a:lnTo>
                    <a:lnTo>
                      <a:pt x="17344" y="20799"/>
                    </a:lnTo>
                    <a:lnTo>
                      <a:pt x="16375" y="20228"/>
                    </a:lnTo>
                    <a:lnTo>
                      <a:pt x="15351" y="19542"/>
                    </a:lnTo>
                    <a:lnTo>
                      <a:pt x="14489" y="18628"/>
                    </a:lnTo>
                    <a:lnTo>
                      <a:pt x="14058" y="18057"/>
                    </a:lnTo>
                    <a:lnTo>
                      <a:pt x="13681" y="17485"/>
                    </a:lnTo>
                    <a:lnTo>
                      <a:pt x="13304" y="16800"/>
                    </a:lnTo>
                    <a:lnTo>
                      <a:pt x="12981" y="16114"/>
                    </a:lnTo>
                    <a:lnTo>
                      <a:pt x="12658" y="15199"/>
                    </a:lnTo>
                    <a:lnTo>
                      <a:pt x="12389" y="14171"/>
                    </a:lnTo>
                    <a:lnTo>
                      <a:pt x="12119" y="13257"/>
                    </a:lnTo>
                    <a:lnTo>
                      <a:pt x="11958" y="11999"/>
                    </a:lnTo>
                    <a:lnTo>
                      <a:pt x="11958" y="11999"/>
                    </a:lnTo>
                    <a:lnTo>
                      <a:pt x="9857" y="12457"/>
                    </a:lnTo>
                    <a:lnTo>
                      <a:pt x="8833" y="12457"/>
                    </a:lnTo>
                    <a:lnTo>
                      <a:pt x="7702" y="12457"/>
                    </a:lnTo>
                    <a:lnTo>
                      <a:pt x="6571" y="12114"/>
                    </a:lnTo>
                    <a:lnTo>
                      <a:pt x="5440" y="11771"/>
                    </a:lnTo>
                    <a:lnTo>
                      <a:pt x="4363" y="11200"/>
                    </a:lnTo>
                    <a:lnTo>
                      <a:pt x="3231" y="10171"/>
                    </a:lnTo>
                    <a:lnTo>
                      <a:pt x="3231" y="10171"/>
                    </a:lnTo>
                    <a:lnTo>
                      <a:pt x="2747" y="9714"/>
                    </a:lnTo>
                    <a:lnTo>
                      <a:pt x="2262" y="9028"/>
                    </a:lnTo>
                    <a:lnTo>
                      <a:pt x="1885" y="8228"/>
                    </a:lnTo>
                    <a:lnTo>
                      <a:pt x="1562" y="7542"/>
                    </a:lnTo>
                    <a:lnTo>
                      <a:pt x="1238" y="6742"/>
                    </a:lnTo>
                    <a:lnTo>
                      <a:pt x="969" y="5942"/>
                    </a:lnTo>
                    <a:lnTo>
                      <a:pt x="592" y="4342"/>
                    </a:lnTo>
                    <a:lnTo>
                      <a:pt x="269" y="2742"/>
                    </a:lnTo>
                    <a:lnTo>
                      <a:pt x="161" y="1599"/>
                    </a:lnTo>
                    <a:lnTo>
                      <a:pt x="0" y="457"/>
                    </a:lnTo>
                    <a:lnTo>
                      <a:pt x="0" y="457"/>
                    </a:lnTo>
                    <a:close/>
                  </a:path>
                </a:pathLst>
              </a:custGeom>
              <a:solidFill>
                <a:srgbClr val="E8AD8B"/>
              </a:solidFill>
              <a:ln w="9525" cap="flat" cmpd="sng">
                <a:noFill/>
                <a:prstDash val="solid"/>
                <a:round/>
              </a:ln>
            </p:spPr>
            <p:txBody>
              <a:bodyPr rtlCol="0" anchor="ctr"/>
              <a:lstStyle/>
              <a:p>
                <a:pPr algn="ctr"/>
              </a:p>
            </p:txBody>
          </p:sp>
          <p:sp>
            <p:nvSpPr>
              <p:cNvPr id="1349" name="曲线"/>
              <p:cNvSpPr/>
              <p:nvPr/>
            </p:nvSpPr>
            <p:spPr>
              <a:xfrm>
                <a:off x="373351" y="5613908"/>
                <a:ext cx="2616160" cy="867028"/>
              </a:xfrm>
              <a:custGeom>
                <a:avLst/>
                <a:gdLst>
                  <a:gd name="T1" fmla="*/ 0 w 21600"/>
                  <a:gd name="T2" fmla="*/ 0 h 21600"/>
                  <a:gd name="T3" fmla="*/ 21600 w 21600"/>
                  <a:gd name="T4" fmla="*/ 21600 h 21600"/>
                </a:gdLst>
                <a:ahLst/>
                <a:cxnLst/>
                <a:rect l="T1" t="T2" r="T3" b="T4"/>
                <a:pathLst>
                  <a:path w="21600" h="21600">
                    <a:moveTo>
                      <a:pt x="21281" y="9504"/>
                    </a:moveTo>
                    <a:lnTo>
                      <a:pt x="21281" y="9504"/>
                    </a:lnTo>
                    <a:lnTo>
                      <a:pt x="21265" y="9071"/>
                    </a:lnTo>
                    <a:lnTo>
                      <a:pt x="21202" y="8591"/>
                    </a:lnTo>
                    <a:lnTo>
                      <a:pt x="21138" y="8016"/>
                    </a:lnTo>
                    <a:lnTo>
                      <a:pt x="21042" y="7439"/>
                    </a:lnTo>
                    <a:lnTo>
                      <a:pt x="20931" y="6912"/>
                    </a:lnTo>
                    <a:lnTo>
                      <a:pt x="20883" y="6671"/>
                    </a:lnTo>
                    <a:lnTo>
                      <a:pt x="20804" y="6528"/>
                    </a:lnTo>
                    <a:lnTo>
                      <a:pt x="20724" y="6383"/>
                    </a:lnTo>
                    <a:lnTo>
                      <a:pt x="20644" y="6287"/>
                    </a:lnTo>
                    <a:lnTo>
                      <a:pt x="20644" y="6287"/>
                    </a:lnTo>
                    <a:lnTo>
                      <a:pt x="20565" y="6191"/>
                    </a:lnTo>
                    <a:lnTo>
                      <a:pt x="20485" y="6047"/>
                    </a:lnTo>
                    <a:lnTo>
                      <a:pt x="20438" y="5807"/>
                    </a:lnTo>
                    <a:lnTo>
                      <a:pt x="20374" y="5663"/>
                    </a:lnTo>
                    <a:lnTo>
                      <a:pt x="20294" y="5135"/>
                    </a:lnTo>
                    <a:lnTo>
                      <a:pt x="20247" y="4512"/>
                    </a:lnTo>
                    <a:lnTo>
                      <a:pt x="20151" y="3839"/>
                    </a:lnTo>
                    <a:lnTo>
                      <a:pt x="20056" y="3263"/>
                    </a:lnTo>
                    <a:lnTo>
                      <a:pt x="19976" y="2975"/>
                    </a:lnTo>
                    <a:lnTo>
                      <a:pt x="19896" y="2687"/>
                    </a:lnTo>
                    <a:lnTo>
                      <a:pt x="19801" y="2496"/>
                    </a:lnTo>
                    <a:lnTo>
                      <a:pt x="19705" y="2256"/>
                    </a:lnTo>
                    <a:lnTo>
                      <a:pt x="19705" y="2256"/>
                    </a:lnTo>
                    <a:lnTo>
                      <a:pt x="19530" y="2063"/>
                    </a:lnTo>
                    <a:lnTo>
                      <a:pt x="19291" y="1824"/>
                    </a:lnTo>
                    <a:lnTo>
                      <a:pt x="18957" y="1584"/>
                    </a:lnTo>
                    <a:lnTo>
                      <a:pt x="18559" y="1295"/>
                    </a:lnTo>
                    <a:lnTo>
                      <a:pt x="18098" y="1103"/>
                    </a:lnTo>
                    <a:lnTo>
                      <a:pt x="17604" y="863"/>
                    </a:lnTo>
                    <a:lnTo>
                      <a:pt x="17031" y="624"/>
                    </a:lnTo>
                    <a:lnTo>
                      <a:pt x="16426" y="384"/>
                    </a:lnTo>
                    <a:lnTo>
                      <a:pt x="15821" y="239"/>
                    </a:lnTo>
                    <a:lnTo>
                      <a:pt x="15169" y="96"/>
                    </a:lnTo>
                    <a:lnTo>
                      <a:pt x="14500" y="47"/>
                    </a:lnTo>
                    <a:lnTo>
                      <a:pt x="13848" y="0"/>
                    </a:lnTo>
                    <a:lnTo>
                      <a:pt x="13179" y="47"/>
                    </a:lnTo>
                    <a:lnTo>
                      <a:pt x="12511" y="96"/>
                    </a:lnTo>
                    <a:lnTo>
                      <a:pt x="11874" y="336"/>
                    </a:lnTo>
                    <a:lnTo>
                      <a:pt x="11253" y="576"/>
                    </a:lnTo>
                    <a:lnTo>
                      <a:pt x="11253" y="576"/>
                    </a:lnTo>
                    <a:lnTo>
                      <a:pt x="10601" y="960"/>
                    </a:lnTo>
                    <a:lnTo>
                      <a:pt x="9884" y="1439"/>
                    </a:lnTo>
                    <a:lnTo>
                      <a:pt x="9088" y="2015"/>
                    </a:lnTo>
                    <a:lnTo>
                      <a:pt x="8245" y="2639"/>
                    </a:lnTo>
                    <a:lnTo>
                      <a:pt x="6526" y="4079"/>
                    </a:lnTo>
                    <a:lnTo>
                      <a:pt x="4791" y="5519"/>
                    </a:lnTo>
                    <a:lnTo>
                      <a:pt x="1894" y="8112"/>
                    </a:lnTo>
                    <a:lnTo>
                      <a:pt x="986" y="8927"/>
                    </a:lnTo>
                    <a:lnTo>
                      <a:pt x="604" y="9215"/>
                    </a:lnTo>
                    <a:lnTo>
                      <a:pt x="604" y="9215"/>
                    </a:lnTo>
                    <a:lnTo>
                      <a:pt x="0" y="9504"/>
                    </a:lnTo>
                    <a:lnTo>
                      <a:pt x="0" y="21600"/>
                    </a:lnTo>
                    <a:lnTo>
                      <a:pt x="0" y="21600"/>
                    </a:lnTo>
                    <a:lnTo>
                      <a:pt x="1050" y="21263"/>
                    </a:lnTo>
                    <a:lnTo>
                      <a:pt x="2069" y="21023"/>
                    </a:lnTo>
                    <a:lnTo>
                      <a:pt x="2944" y="20975"/>
                    </a:lnTo>
                    <a:lnTo>
                      <a:pt x="3310" y="20975"/>
                    </a:lnTo>
                    <a:lnTo>
                      <a:pt x="3613" y="21023"/>
                    </a:lnTo>
                    <a:lnTo>
                      <a:pt x="3613" y="21023"/>
                    </a:lnTo>
                    <a:lnTo>
                      <a:pt x="3883" y="20831"/>
                    </a:lnTo>
                    <a:lnTo>
                      <a:pt x="4106" y="20591"/>
                    </a:lnTo>
                    <a:lnTo>
                      <a:pt x="4345" y="20399"/>
                    </a:lnTo>
                    <a:lnTo>
                      <a:pt x="4536" y="20160"/>
                    </a:lnTo>
                    <a:lnTo>
                      <a:pt x="4854" y="19680"/>
                    </a:lnTo>
                    <a:lnTo>
                      <a:pt x="5141" y="19151"/>
                    </a:lnTo>
                    <a:lnTo>
                      <a:pt x="5427" y="18768"/>
                    </a:lnTo>
                    <a:lnTo>
                      <a:pt x="5587" y="18575"/>
                    </a:lnTo>
                    <a:lnTo>
                      <a:pt x="5746" y="18479"/>
                    </a:lnTo>
                    <a:lnTo>
                      <a:pt x="5921" y="18432"/>
                    </a:lnTo>
                    <a:lnTo>
                      <a:pt x="6112" y="18384"/>
                    </a:lnTo>
                    <a:lnTo>
                      <a:pt x="6303" y="18384"/>
                    </a:lnTo>
                    <a:lnTo>
                      <a:pt x="6526" y="18432"/>
                    </a:lnTo>
                    <a:lnTo>
                      <a:pt x="6526" y="18432"/>
                    </a:lnTo>
                    <a:lnTo>
                      <a:pt x="7051" y="18720"/>
                    </a:lnTo>
                    <a:lnTo>
                      <a:pt x="7640" y="19056"/>
                    </a:lnTo>
                    <a:lnTo>
                      <a:pt x="8245" y="19439"/>
                    </a:lnTo>
                    <a:lnTo>
                      <a:pt x="8897" y="19824"/>
                    </a:lnTo>
                    <a:lnTo>
                      <a:pt x="9232" y="19967"/>
                    </a:lnTo>
                    <a:lnTo>
                      <a:pt x="9550" y="20112"/>
                    </a:lnTo>
                    <a:lnTo>
                      <a:pt x="9884" y="20160"/>
                    </a:lnTo>
                    <a:lnTo>
                      <a:pt x="10187" y="20160"/>
                    </a:lnTo>
                    <a:lnTo>
                      <a:pt x="10489" y="20112"/>
                    </a:lnTo>
                    <a:lnTo>
                      <a:pt x="10776" y="19967"/>
                    </a:lnTo>
                    <a:lnTo>
                      <a:pt x="11062" y="19727"/>
                    </a:lnTo>
                    <a:lnTo>
                      <a:pt x="11333" y="19439"/>
                    </a:lnTo>
                    <a:lnTo>
                      <a:pt x="11333" y="19439"/>
                    </a:lnTo>
                    <a:lnTo>
                      <a:pt x="11778" y="19248"/>
                    </a:lnTo>
                    <a:lnTo>
                      <a:pt x="12224" y="19008"/>
                    </a:lnTo>
                    <a:lnTo>
                      <a:pt x="13100" y="18671"/>
                    </a:lnTo>
                    <a:lnTo>
                      <a:pt x="14691" y="18095"/>
                    </a:lnTo>
                    <a:lnTo>
                      <a:pt x="15344" y="17760"/>
                    </a:lnTo>
                    <a:lnTo>
                      <a:pt x="15630" y="17568"/>
                    </a:lnTo>
                    <a:lnTo>
                      <a:pt x="15853" y="17375"/>
                    </a:lnTo>
                    <a:lnTo>
                      <a:pt x="16044" y="17088"/>
                    </a:lnTo>
                    <a:lnTo>
                      <a:pt x="16203" y="16799"/>
                    </a:lnTo>
                    <a:lnTo>
                      <a:pt x="16235" y="16704"/>
                    </a:lnTo>
                    <a:lnTo>
                      <a:pt x="16283" y="16512"/>
                    </a:lnTo>
                    <a:lnTo>
                      <a:pt x="16299" y="16272"/>
                    </a:lnTo>
                    <a:lnTo>
                      <a:pt x="16315" y="16128"/>
                    </a:lnTo>
                    <a:lnTo>
                      <a:pt x="16315" y="16128"/>
                    </a:lnTo>
                    <a:lnTo>
                      <a:pt x="16315" y="15888"/>
                    </a:lnTo>
                    <a:lnTo>
                      <a:pt x="16347" y="15695"/>
                    </a:lnTo>
                    <a:lnTo>
                      <a:pt x="16410" y="15552"/>
                    </a:lnTo>
                    <a:lnTo>
                      <a:pt x="16490" y="15408"/>
                    </a:lnTo>
                    <a:lnTo>
                      <a:pt x="16697" y="15119"/>
                    </a:lnTo>
                    <a:lnTo>
                      <a:pt x="16983" y="14879"/>
                    </a:lnTo>
                    <a:lnTo>
                      <a:pt x="17318" y="14736"/>
                    </a:lnTo>
                    <a:lnTo>
                      <a:pt x="17700" y="14495"/>
                    </a:lnTo>
                    <a:lnTo>
                      <a:pt x="18543" y="14207"/>
                    </a:lnTo>
                    <a:lnTo>
                      <a:pt x="19419" y="13871"/>
                    </a:lnTo>
                    <a:lnTo>
                      <a:pt x="19849" y="13680"/>
                    </a:lnTo>
                    <a:lnTo>
                      <a:pt x="20262" y="13439"/>
                    </a:lnTo>
                    <a:lnTo>
                      <a:pt x="20629" y="13151"/>
                    </a:lnTo>
                    <a:lnTo>
                      <a:pt x="20947" y="12863"/>
                    </a:lnTo>
                    <a:lnTo>
                      <a:pt x="21217" y="12527"/>
                    </a:lnTo>
                    <a:lnTo>
                      <a:pt x="21313" y="12288"/>
                    </a:lnTo>
                    <a:lnTo>
                      <a:pt x="21408" y="12143"/>
                    </a:lnTo>
                    <a:lnTo>
                      <a:pt x="21408" y="12143"/>
                    </a:lnTo>
                    <a:lnTo>
                      <a:pt x="21488" y="11760"/>
                    </a:lnTo>
                    <a:lnTo>
                      <a:pt x="21552" y="11471"/>
                    </a:lnTo>
                    <a:lnTo>
                      <a:pt x="21584" y="11232"/>
                    </a:lnTo>
                    <a:lnTo>
                      <a:pt x="21599" y="10944"/>
                    </a:lnTo>
                    <a:lnTo>
                      <a:pt x="21599" y="10752"/>
                    </a:lnTo>
                    <a:lnTo>
                      <a:pt x="21599" y="10560"/>
                    </a:lnTo>
                    <a:lnTo>
                      <a:pt x="21552" y="10175"/>
                    </a:lnTo>
                    <a:lnTo>
                      <a:pt x="21472" y="9887"/>
                    </a:lnTo>
                    <a:lnTo>
                      <a:pt x="21377" y="9696"/>
                    </a:lnTo>
                    <a:lnTo>
                      <a:pt x="21281" y="9504"/>
                    </a:lnTo>
                    <a:lnTo>
                      <a:pt x="21281" y="9504"/>
                    </a:lnTo>
                    <a:close/>
                  </a:path>
                </a:pathLst>
              </a:custGeom>
              <a:solidFill>
                <a:srgbClr val="333F4F">
                  <a:alpha val="56000"/>
                </a:srgbClr>
              </a:solidFill>
              <a:ln w="9525" cap="flat" cmpd="sng">
                <a:noFill/>
                <a:prstDash val="solid"/>
                <a:round/>
              </a:ln>
            </p:spPr>
            <p:txBody>
              <a:bodyPr rtlCol="0" anchor="ctr"/>
              <a:lstStyle/>
              <a:p>
                <a:pPr algn="ctr"/>
              </a:p>
            </p:txBody>
          </p:sp>
          <p:sp>
            <p:nvSpPr>
              <p:cNvPr id="1350" name="曲线"/>
              <p:cNvSpPr/>
              <p:nvPr/>
            </p:nvSpPr>
            <p:spPr>
              <a:xfrm>
                <a:off x="654588" y="5663866"/>
                <a:ext cx="227401" cy="743729"/>
              </a:xfrm>
              <a:custGeom>
                <a:avLst/>
                <a:gdLst>
                  <a:gd name="T1" fmla="*/ 0 w 21600"/>
                  <a:gd name="T2" fmla="*/ 0 h 21600"/>
                  <a:gd name="T3" fmla="*/ 21600 w 21600"/>
                  <a:gd name="T4" fmla="*/ 21600 h 21600"/>
                </a:gdLst>
                <a:ahLst/>
                <a:cxnLst/>
                <a:rect l="T1" t="T2" r="T3" b="T4"/>
                <a:pathLst>
                  <a:path w="21600" h="21600">
                    <a:moveTo>
                      <a:pt x="15010" y="3646"/>
                    </a:moveTo>
                    <a:lnTo>
                      <a:pt x="15010" y="3646"/>
                    </a:lnTo>
                    <a:lnTo>
                      <a:pt x="13545" y="2636"/>
                    </a:lnTo>
                    <a:lnTo>
                      <a:pt x="11898" y="1851"/>
                    </a:lnTo>
                    <a:lnTo>
                      <a:pt x="10433" y="1234"/>
                    </a:lnTo>
                    <a:lnTo>
                      <a:pt x="8786" y="729"/>
                    </a:lnTo>
                    <a:lnTo>
                      <a:pt x="7688" y="336"/>
                    </a:lnTo>
                    <a:lnTo>
                      <a:pt x="6589" y="168"/>
                    </a:lnTo>
                    <a:lnTo>
                      <a:pt x="5857" y="0"/>
                    </a:lnTo>
                    <a:lnTo>
                      <a:pt x="5857" y="0"/>
                    </a:lnTo>
                    <a:lnTo>
                      <a:pt x="5125" y="561"/>
                    </a:lnTo>
                    <a:lnTo>
                      <a:pt x="3294" y="2244"/>
                    </a:lnTo>
                    <a:lnTo>
                      <a:pt x="2562" y="3366"/>
                    </a:lnTo>
                    <a:lnTo>
                      <a:pt x="1647" y="4768"/>
                    </a:lnTo>
                    <a:lnTo>
                      <a:pt x="732" y="6171"/>
                    </a:lnTo>
                    <a:lnTo>
                      <a:pt x="183" y="7798"/>
                    </a:lnTo>
                    <a:lnTo>
                      <a:pt x="0" y="9481"/>
                    </a:lnTo>
                    <a:lnTo>
                      <a:pt x="0" y="11220"/>
                    </a:lnTo>
                    <a:lnTo>
                      <a:pt x="183" y="12118"/>
                    </a:lnTo>
                    <a:lnTo>
                      <a:pt x="732" y="13072"/>
                    </a:lnTo>
                    <a:lnTo>
                      <a:pt x="1281" y="13913"/>
                    </a:lnTo>
                    <a:lnTo>
                      <a:pt x="2013" y="14867"/>
                    </a:lnTo>
                    <a:lnTo>
                      <a:pt x="2745" y="15765"/>
                    </a:lnTo>
                    <a:lnTo>
                      <a:pt x="3844" y="16606"/>
                    </a:lnTo>
                    <a:lnTo>
                      <a:pt x="5125" y="17504"/>
                    </a:lnTo>
                    <a:lnTo>
                      <a:pt x="6406" y="18402"/>
                    </a:lnTo>
                    <a:lnTo>
                      <a:pt x="8054" y="19187"/>
                    </a:lnTo>
                    <a:lnTo>
                      <a:pt x="9884" y="20085"/>
                    </a:lnTo>
                    <a:lnTo>
                      <a:pt x="11898" y="20814"/>
                    </a:lnTo>
                    <a:lnTo>
                      <a:pt x="14277" y="21600"/>
                    </a:lnTo>
                    <a:lnTo>
                      <a:pt x="14277" y="21600"/>
                    </a:lnTo>
                    <a:lnTo>
                      <a:pt x="15193" y="21431"/>
                    </a:lnTo>
                    <a:lnTo>
                      <a:pt x="16291" y="21151"/>
                    </a:lnTo>
                    <a:lnTo>
                      <a:pt x="17023" y="20814"/>
                    </a:lnTo>
                    <a:lnTo>
                      <a:pt x="17938" y="20477"/>
                    </a:lnTo>
                    <a:lnTo>
                      <a:pt x="19220" y="19692"/>
                    </a:lnTo>
                    <a:lnTo>
                      <a:pt x="20318" y="18794"/>
                    </a:lnTo>
                    <a:lnTo>
                      <a:pt x="21050" y="17728"/>
                    </a:lnTo>
                    <a:lnTo>
                      <a:pt x="21416" y="16550"/>
                    </a:lnTo>
                    <a:lnTo>
                      <a:pt x="21600" y="15260"/>
                    </a:lnTo>
                    <a:lnTo>
                      <a:pt x="21600" y="13969"/>
                    </a:lnTo>
                    <a:lnTo>
                      <a:pt x="21416" y="12623"/>
                    </a:lnTo>
                    <a:lnTo>
                      <a:pt x="21050" y="11276"/>
                    </a:lnTo>
                    <a:lnTo>
                      <a:pt x="20501" y="9930"/>
                    </a:lnTo>
                    <a:lnTo>
                      <a:pt x="19586" y="8583"/>
                    </a:lnTo>
                    <a:lnTo>
                      <a:pt x="18854" y="7237"/>
                    </a:lnTo>
                    <a:lnTo>
                      <a:pt x="17755" y="5947"/>
                    </a:lnTo>
                    <a:lnTo>
                      <a:pt x="16291" y="4824"/>
                    </a:lnTo>
                    <a:lnTo>
                      <a:pt x="15010" y="3646"/>
                    </a:lnTo>
                    <a:lnTo>
                      <a:pt x="15010" y="3646"/>
                    </a:lnTo>
                    <a:close/>
                  </a:path>
                </a:pathLst>
              </a:custGeom>
              <a:solidFill>
                <a:srgbClr val="171723"/>
              </a:solidFill>
              <a:ln w="9525" cap="flat" cmpd="sng">
                <a:noFill/>
                <a:prstDash val="solid"/>
                <a:round/>
              </a:ln>
            </p:spPr>
            <p:txBody>
              <a:bodyPr rtlCol="0" anchor="ctr"/>
              <a:lstStyle/>
              <a:p>
                <a:pPr algn="ctr"/>
              </a:p>
            </p:txBody>
          </p:sp>
          <p:sp>
            <p:nvSpPr>
              <p:cNvPr id="1351" name="曲线"/>
              <p:cNvSpPr/>
              <p:nvPr/>
            </p:nvSpPr>
            <p:spPr>
              <a:xfrm>
                <a:off x="1922153" y="5324733"/>
                <a:ext cx="847586" cy="443234"/>
              </a:xfrm>
              <a:custGeom>
                <a:avLst/>
                <a:gdLst>
                  <a:gd name="T1" fmla="*/ 0 w 21600"/>
                  <a:gd name="T2" fmla="*/ 0 h 21600"/>
                  <a:gd name="T3" fmla="*/ 21600 w 21600"/>
                  <a:gd name="T4" fmla="*/ 21600 h 21600"/>
                </a:gdLst>
                <a:ahLst/>
                <a:cxnLst/>
                <a:rect l="T1" t="T2" r="T3" b="T4"/>
                <a:pathLst>
                  <a:path w="21600" h="21600">
                    <a:moveTo>
                      <a:pt x="1423" y="6077"/>
                    </a:moveTo>
                    <a:lnTo>
                      <a:pt x="1423" y="6077"/>
                    </a:lnTo>
                    <a:lnTo>
                      <a:pt x="736" y="4675"/>
                    </a:lnTo>
                    <a:lnTo>
                      <a:pt x="441" y="3833"/>
                    </a:lnTo>
                    <a:lnTo>
                      <a:pt x="196" y="3085"/>
                    </a:lnTo>
                    <a:lnTo>
                      <a:pt x="49" y="2431"/>
                    </a:lnTo>
                    <a:lnTo>
                      <a:pt x="0" y="1589"/>
                    </a:lnTo>
                    <a:lnTo>
                      <a:pt x="0" y="935"/>
                    </a:lnTo>
                    <a:lnTo>
                      <a:pt x="147" y="280"/>
                    </a:lnTo>
                    <a:lnTo>
                      <a:pt x="147" y="280"/>
                    </a:lnTo>
                    <a:lnTo>
                      <a:pt x="196" y="187"/>
                    </a:lnTo>
                    <a:lnTo>
                      <a:pt x="343" y="0"/>
                    </a:lnTo>
                    <a:lnTo>
                      <a:pt x="638" y="0"/>
                    </a:lnTo>
                    <a:lnTo>
                      <a:pt x="981" y="280"/>
                    </a:lnTo>
                    <a:lnTo>
                      <a:pt x="1472" y="561"/>
                    </a:lnTo>
                    <a:lnTo>
                      <a:pt x="2650" y="1589"/>
                    </a:lnTo>
                    <a:lnTo>
                      <a:pt x="4123" y="2992"/>
                    </a:lnTo>
                    <a:lnTo>
                      <a:pt x="5694" y="4301"/>
                    </a:lnTo>
                    <a:lnTo>
                      <a:pt x="7363" y="5703"/>
                    </a:lnTo>
                    <a:lnTo>
                      <a:pt x="8247" y="6264"/>
                    </a:lnTo>
                    <a:lnTo>
                      <a:pt x="9081" y="6545"/>
                    </a:lnTo>
                    <a:lnTo>
                      <a:pt x="9916" y="6919"/>
                    </a:lnTo>
                    <a:lnTo>
                      <a:pt x="10652" y="7012"/>
                    </a:lnTo>
                    <a:lnTo>
                      <a:pt x="10652" y="7012"/>
                    </a:lnTo>
                    <a:lnTo>
                      <a:pt x="13058" y="7106"/>
                    </a:lnTo>
                    <a:lnTo>
                      <a:pt x="14285" y="7200"/>
                    </a:lnTo>
                    <a:lnTo>
                      <a:pt x="14580" y="7387"/>
                    </a:lnTo>
                    <a:lnTo>
                      <a:pt x="14825" y="7480"/>
                    </a:lnTo>
                    <a:lnTo>
                      <a:pt x="14923" y="7667"/>
                    </a:lnTo>
                    <a:lnTo>
                      <a:pt x="15120" y="7948"/>
                    </a:lnTo>
                    <a:lnTo>
                      <a:pt x="15120" y="7948"/>
                    </a:lnTo>
                    <a:lnTo>
                      <a:pt x="15561" y="8883"/>
                    </a:lnTo>
                    <a:lnTo>
                      <a:pt x="16347" y="10472"/>
                    </a:lnTo>
                    <a:lnTo>
                      <a:pt x="16838" y="11407"/>
                    </a:lnTo>
                    <a:lnTo>
                      <a:pt x="17329" y="12342"/>
                    </a:lnTo>
                    <a:lnTo>
                      <a:pt x="18016" y="13184"/>
                    </a:lnTo>
                    <a:lnTo>
                      <a:pt x="18654" y="14025"/>
                    </a:lnTo>
                    <a:lnTo>
                      <a:pt x="18654" y="14025"/>
                    </a:lnTo>
                    <a:lnTo>
                      <a:pt x="19783" y="15148"/>
                    </a:lnTo>
                    <a:lnTo>
                      <a:pt x="20520" y="15802"/>
                    </a:lnTo>
                    <a:lnTo>
                      <a:pt x="21010" y="16083"/>
                    </a:lnTo>
                    <a:lnTo>
                      <a:pt x="21452" y="16363"/>
                    </a:lnTo>
                    <a:lnTo>
                      <a:pt x="21452" y="16363"/>
                    </a:lnTo>
                    <a:lnTo>
                      <a:pt x="21501" y="16457"/>
                    </a:lnTo>
                    <a:lnTo>
                      <a:pt x="21550" y="16644"/>
                    </a:lnTo>
                    <a:lnTo>
                      <a:pt x="21600" y="17485"/>
                    </a:lnTo>
                    <a:lnTo>
                      <a:pt x="21550" y="18514"/>
                    </a:lnTo>
                    <a:lnTo>
                      <a:pt x="21452" y="19075"/>
                    </a:lnTo>
                    <a:lnTo>
                      <a:pt x="21305" y="19542"/>
                    </a:lnTo>
                    <a:lnTo>
                      <a:pt x="21109" y="20103"/>
                    </a:lnTo>
                    <a:lnTo>
                      <a:pt x="20912" y="20477"/>
                    </a:lnTo>
                    <a:lnTo>
                      <a:pt x="20667" y="20945"/>
                    </a:lnTo>
                    <a:lnTo>
                      <a:pt x="20323" y="21319"/>
                    </a:lnTo>
                    <a:lnTo>
                      <a:pt x="19881" y="21506"/>
                    </a:lnTo>
                    <a:lnTo>
                      <a:pt x="19440" y="21600"/>
                    </a:lnTo>
                    <a:lnTo>
                      <a:pt x="18900" y="21600"/>
                    </a:lnTo>
                    <a:lnTo>
                      <a:pt x="18310" y="21412"/>
                    </a:lnTo>
                    <a:lnTo>
                      <a:pt x="18310" y="21412"/>
                    </a:lnTo>
                    <a:lnTo>
                      <a:pt x="17623" y="21038"/>
                    </a:lnTo>
                    <a:lnTo>
                      <a:pt x="17132" y="20758"/>
                    </a:lnTo>
                    <a:lnTo>
                      <a:pt x="16592" y="20384"/>
                    </a:lnTo>
                    <a:lnTo>
                      <a:pt x="16101" y="19916"/>
                    </a:lnTo>
                    <a:lnTo>
                      <a:pt x="15709" y="19355"/>
                    </a:lnTo>
                    <a:lnTo>
                      <a:pt x="15365" y="18981"/>
                    </a:lnTo>
                    <a:lnTo>
                      <a:pt x="14776" y="17766"/>
                    </a:lnTo>
                    <a:lnTo>
                      <a:pt x="14285" y="16644"/>
                    </a:lnTo>
                    <a:lnTo>
                      <a:pt x="13941" y="15522"/>
                    </a:lnTo>
                    <a:lnTo>
                      <a:pt x="13696" y="14399"/>
                    </a:lnTo>
                    <a:lnTo>
                      <a:pt x="13450" y="13558"/>
                    </a:lnTo>
                    <a:lnTo>
                      <a:pt x="13450" y="13558"/>
                    </a:lnTo>
                    <a:lnTo>
                      <a:pt x="13401" y="13651"/>
                    </a:lnTo>
                    <a:lnTo>
                      <a:pt x="13205" y="14119"/>
                    </a:lnTo>
                    <a:lnTo>
                      <a:pt x="12861" y="14399"/>
                    </a:lnTo>
                    <a:lnTo>
                      <a:pt x="12567" y="14680"/>
                    </a:lnTo>
                    <a:lnTo>
                      <a:pt x="12223" y="14774"/>
                    </a:lnTo>
                    <a:lnTo>
                      <a:pt x="11781" y="14867"/>
                    </a:lnTo>
                    <a:lnTo>
                      <a:pt x="11340" y="14867"/>
                    </a:lnTo>
                    <a:lnTo>
                      <a:pt x="10800" y="14867"/>
                    </a:lnTo>
                    <a:lnTo>
                      <a:pt x="10161" y="14680"/>
                    </a:lnTo>
                    <a:lnTo>
                      <a:pt x="9425" y="14399"/>
                    </a:lnTo>
                    <a:lnTo>
                      <a:pt x="8590" y="14025"/>
                    </a:lnTo>
                    <a:lnTo>
                      <a:pt x="7707" y="13464"/>
                    </a:lnTo>
                    <a:lnTo>
                      <a:pt x="6725" y="12623"/>
                    </a:lnTo>
                    <a:lnTo>
                      <a:pt x="6725" y="12623"/>
                    </a:lnTo>
                    <a:lnTo>
                      <a:pt x="4810" y="11033"/>
                    </a:lnTo>
                    <a:lnTo>
                      <a:pt x="3485" y="9818"/>
                    </a:lnTo>
                    <a:lnTo>
                      <a:pt x="2503" y="8602"/>
                    </a:lnTo>
                    <a:lnTo>
                      <a:pt x="1914" y="7667"/>
                    </a:lnTo>
                    <a:lnTo>
                      <a:pt x="1570" y="7012"/>
                    </a:lnTo>
                    <a:lnTo>
                      <a:pt x="1423" y="6545"/>
                    </a:lnTo>
                    <a:lnTo>
                      <a:pt x="1423" y="6264"/>
                    </a:lnTo>
                    <a:lnTo>
                      <a:pt x="1423" y="6077"/>
                    </a:lnTo>
                    <a:lnTo>
                      <a:pt x="1423" y="6077"/>
                    </a:lnTo>
                    <a:close/>
                  </a:path>
                </a:pathLst>
              </a:custGeom>
              <a:solidFill>
                <a:srgbClr val="E8AD8B"/>
              </a:solidFill>
              <a:ln w="9525" cap="flat" cmpd="sng">
                <a:noFill/>
                <a:prstDash val="solid"/>
                <a:round/>
              </a:ln>
            </p:spPr>
            <p:txBody>
              <a:bodyPr rtlCol="0" anchor="ctr"/>
              <a:lstStyle/>
              <a:p>
                <a:pPr algn="ctr"/>
              </a:p>
            </p:txBody>
          </p:sp>
          <p:sp>
            <p:nvSpPr>
              <p:cNvPr id="1352" name="曲线"/>
              <p:cNvSpPr/>
              <p:nvPr/>
            </p:nvSpPr>
            <p:spPr>
              <a:xfrm>
                <a:off x="1922153" y="5324733"/>
                <a:ext cx="843894" cy="366204"/>
              </a:xfrm>
              <a:custGeom>
                <a:avLst/>
                <a:gdLst>
                  <a:gd name="T1" fmla="*/ 0 w 21600"/>
                  <a:gd name="T2" fmla="*/ 0 h 21600"/>
                  <a:gd name="T3" fmla="*/ 21600 w 21600"/>
                  <a:gd name="T4" fmla="*/ 21600 h 21600"/>
                </a:gdLst>
                <a:ahLst/>
                <a:cxnLst/>
                <a:rect l="T1" t="T2" r="T3" b="T4"/>
                <a:pathLst>
                  <a:path w="21600" h="21600">
                    <a:moveTo>
                      <a:pt x="21600" y="20024"/>
                    </a:moveTo>
                    <a:lnTo>
                      <a:pt x="21600" y="20024"/>
                    </a:lnTo>
                    <a:lnTo>
                      <a:pt x="21550" y="19800"/>
                    </a:lnTo>
                    <a:lnTo>
                      <a:pt x="21501" y="19687"/>
                    </a:lnTo>
                    <a:lnTo>
                      <a:pt x="21501" y="19687"/>
                    </a:lnTo>
                    <a:lnTo>
                      <a:pt x="21058" y="19349"/>
                    </a:lnTo>
                    <a:lnTo>
                      <a:pt x="20566" y="19012"/>
                    </a:lnTo>
                    <a:lnTo>
                      <a:pt x="19828" y="18225"/>
                    </a:lnTo>
                    <a:lnTo>
                      <a:pt x="18697" y="16875"/>
                    </a:lnTo>
                    <a:lnTo>
                      <a:pt x="18697" y="16875"/>
                    </a:lnTo>
                    <a:lnTo>
                      <a:pt x="18057" y="15862"/>
                    </a:lnTo>
                    <a:lnTo>
                      <a:pt x="17368" y="14849"/>
                    </a:lnTo>
                    <a:lnTo>
                      <a:pt x="16876" y="13725"/>
                    </a:lnTo>
                    <a:lnTo>
                      <a:pt x="16384" y="12599"/>
                    </a:lnTo>
                    <a:lnTo>
                      <a:pt x="15597" y="10687"/>
                    </a:lnTo>
                    <a:lnTo>
                      <a:pt x="15154" y="9562"/>
                    </a:lnTo>
                    <a:lnTo>
                      <a:pt x="15154" y="9562"/>
                    </a:lnTo>
                    <a:lnTo>
                      <a:pt x="14957" y="9224"/>
                    </a:lnTo>
                    <a:lnTo>
                      <a:pt x="14859" y="9000"/>
                    </a:lnTo>
                    <a:lnTo>
                      <a:pt x="14613" y="8887"/>
                    </a:lnTo>
                    <a:lnTo>
                      <a:pt x="14317" y="8662"/>
                    </a:lnTo>
                    <a:lnTo>
                      <a:pt x="13087" y="8549"/>
                    </a:lnTo>
                    <a:lnTo>
                      <a:pt x="10676" y="8437"/>
                    </a:lnTo>
                    <a:lnTo>
                      <a:pt x="10676" y="8437"/>
                    </a:lnTo>
                    <a:lnTo>
                      <a:pt x="9938" y="8325"/>
                    </a:lnTo>
                    <a:lnTo>
                      <a:pt x="9102" y="7874"/>
                    </a:lnTo>
                    <a:lnTo>
                      <a:pt x="8266" y="7537"/>
                    </a:lnTo>
                    <a:lnTo>
                      <a:pt x="7380" y="6862"/>
                    </a:lnTo>
                    <a:lnTo>
                      <a:pt x="5707" y="5174"/>
                    </a:lnTo>
                    <a:lnTo>
                      <a:pt x="4133" y="3600"/>
                    </a:lnTo>
                    <a:lnTo>
                      <a:pt x="2656" y="1912"/>
                    </a:lnTo>
                    <a:lnTo>
                      <a:pt x="1476" y="675"/>
                    </a:lnTo>
                    <a:lnTo>
                      <a:pt x="984" y="337"/>
                    </a:lnTo>
                    <a:lnTo>
                      <a:pt x="639" y="0"/>
                    </a:lnTo>
                    <a:lnTo>
                      <a:pt x="344" y="0"/>
                    </a:lnTo>
                    <a:lnTo>
                      <a:pt x="196" y="225"/>
                    </a:lnTo>
                    <a:lnTo>
                      <a:pt x="147" y="337"/>
                    </a:lnTo>
                    <a:lnTo>
                      <a:pt x="147" y="337"/>
                    </a:lnTo>
                    <a:lnTo>
                      <a:pt x="0" y="1124"/>
                    </a:lnTo>
                    <a:lnTo>
                      <a:pt x="0" y="1912"/>
                    </a:lnTo>
                    <a:lnTo>
                      <a:pt x="49" y="2925"/>
                    </a:lnTo>
                    <a:lnTo>
                      <a:pt x="196" y="3712"/>
                    </a:lnTo>
                    <a:lnTo>
                      <a:pt x="442" y="4612"/>
                    </a:lnTo>
                    <a:lnTo>
                      <a:pt x="738" y="5625"/>
                    </a:lnTo>
                    <a:lnTo>
                      <a:pt x="1426" y="7312"/>
                    </a:lnTo>
                    <a:lnTo>
                      <a:pt x="1426" y="7312"/>
                    </a:lnTo>
                    <a:lnTo>
                      <a:pt x="1426" y="7650"/>
                    </a:lnTo>
                    <a:lnTo>
                      <a:pt x="1426" y="7650"/>
                    </a:lnTo>
                    <a:lnTo>
                      <a:pt x="2214" y="8549"/>
                    </a:lnTo>
                    <a:lnTo>
                      <a:pt x="3198" y="9562"/>
                    </a:lnTo>
                    <a:lnTo>
                      <a:pt x="4182" y="10349"/>
                    </a:lnTo>
                    <a:lnTo>
                      <a:pt x="5264" y="11137"/>
                    </a:lnTo>
                    <a:lnTo>
                      <a:pt x="5264" y="11137"/>
                    </a:lnTo>
                    <a:lnTo>
                      <a:pt x="6199" y="11587"/>
                    </a:lnTo>
                    <a:lnTo>
                      <a:pt x="7085" y="11924"/>
                    </a:lnTo>
                    <a:lnTo>
                      <a:pt x="7970" y="12262"/>
                    </a:lnTo>
                    <a:lnTo>
                      <a:pt x="8758" y="12375"/>
                    </a:lnTo>
                    <a:lnTo>
                      <a:pt x="10234" y="12487"/>
                    </a:lnTo>
                    <a:lnTo>
                      <a:pt x="11464" y="12375"/>
                    </a:lnTo>
                    <a:lnTo>
                      <a:pt x="12497" y="11924"/>
                    </a:lnTo>
                    <a:lnTo>
                      <a:pt x="13186" y="11700"/>
                    </a:lnTo>
                    <a:lnTo>
                      <a:pt x="13776" y="11249"/>
                    </a:lnTo>
                    <a:lnTo>
                      <a:pt x="13776" y="11249"/>
                    </a:lnTo>
                    <a:lnTo>
                      <a:pt x="13825" y="11587"/>
                    </a:lnTo>
                    <a:lnTo>
                      <a:pt x="14022" y="12037"/>
                    </a:lnTo>
                    <a:lnTo>
                      <a:pt x="14268" y="12712"/>
                    </a:lnTo>
                    <a:lnTo>
                      <a:pt x="14711" y="13837"/>
                    </a:lnTo>
                    <a:lnTo>
                      <a:pt x="15302" y="15187"/>
                    </a:lnTo>
                    <a:lnTo>
                      <a:pt x="16187" y="16875"/>
                    </a:lnTo>
                    <a:lnTo>
                      <a:pt x="17319" y="18900"/>
                    </a:lnTo>
                    <a:lnTo>
                      <a:pt x="17319" y="18900"/>
                    </a:lnTo>
                    <a:lnTo>
                      <a:pt x="18205" y="20024"/>
                    </a:lnTo>
                    <a:lnTo>
                      <a:pt x="18992" y="21037"/>
                    </a:lnTo>
                    <a:lnTo>
                      <a:pt x="19631" y="21374"/>
                    </a:lnTo>
                    <a:lnTo>
                      <a:pt x="20173" y="21600"/>
                    </a:lnTo>
                    <a:lnTo>
                      <a:pt x="20665" y="21374"/>
                    </a:lnTo>
                    <a:lnTo>
                      <a:pt x="21058" y="21037"/>
                    </a:lnTo>
                    <a:lnTo>
                      <a:pt x="21353" y="20587"/>
                    </a:lnTo>
                    <a:lnTo>
                      <a:pt x="21600" y="20024"/>
                    </a:lnTo>
                    <a:lnTo>
                      <a:pt x="21600" y="20024"/>
                    </a:lnTo>
                    <a:close/>
                  </a:path>
                </a:pathLst>
              </a:custGeom>
              <a:solidFill>
                <a:srgbClr val="E8AD8B"/>
              </a:solidFill>
              <a:ln w="9525" cap="flat" cmpd="sng">
                <a:noFill/>
                <a:prstDash val="solid"/>
                <a:round/>
              </a:ln>
            </p:spPr>
            <p:txBody>
              <a:bodyPr rtlCol="0" anchor="ctr"/>
              <a:lstStyle/>
              <a:p>
                <a:pPr algn="ctr"/>
              </a:p>
            </p:txBody>
          </p:sp>
          <p:sp>
            <p:nvSpPr>
              <p:cNvPr id="1353" name="曲线"/>
              <p:cNvSpPr/>
              <p:nvPr/>
            </p:nvSpPr>
            <p:spPr>
              <a:xfrm>
                <a:off x="2627245" y="5594710"/>
                <a:ext cx="123298" cy="65464"/>
              </a:xfrm>
              <a:custGeom>
                <a:avLst/>
                <a:gdLst>
                  <a:gd name="T1" fmla="*/ 0 w 21600"/>
                  <a:gd name="T2" fmla="*/ 0 h 21600"/>
                  <a:gd name="T3" fmla="*/ 21600 w 21600"/>
                  <a:gd name="T4" fmla="*/ 21600 h 21600"/>
                </a:gdLst>
                <a:ahLst/>
                <a:cxnLst/>
                <a:rect l="T1" t="T2" r="T3" b="T4"/>
                <a:pathLst>
                  <a:path w="21600" h="21600">
                    <a:moveTo>
                      <a:pt x="21600" y="20964"/>
                    </a:moveTo>
                    <a:lnTo>
                      <a:pt x="21600" y="20964"/>
                    </a:lnTo>
                    <a:lnTo>
                      <a:pt x="15329" y="15882"/>
                    </a:lnTo>
                    <a:lnTo>
                      <a:pt x="4529" y="5717"/>
                    </a:lnTo>
                    <a:lnTo>
                      <a:pt x="4529" y="5717"/>
                    </a:lnTo>
                    <a:lnTo>
                      <a:pt x="0" y="0"/>
                    </a:lnTo>
                    <a:lnTo>
                      <a:pt x="0" y="0"/>
                    </a:lnTo>
                    <a:lnTo>
                      <a:pt x="0" y="2541"/>
                    </a:lnTo>
                    <a:lnTo>
                      <a:pt x="0" y="4447"/>
                    </a:lnTo>
                    <a:lnTo>
                      <a:pt x="348" y="6988"/>
                    </a:lnTo>
                    <a:lnTo>
                      <a:pt x="1045" y="9529"/>
                    </a:lnTo>
                    <a:lnTo>
                      <a:pt x="1045" y="9529"/>
                    </a:lnTo>
                    <a:lnTo>
                      <a:pt x="4877" y="13976"/>
                    </a:lnTo>
                    <a:lnTo>
                      <a:pt x="7316" y="15882"/>
                    </a:lnTo>
                    <a:lnTo>
                      <a:pt x="10451" y="18423"/>
                    </a:lnTo>
                    <a:lnTo>
                      <a:pt x="13238" y="20964"/>
                    </a:lnTo>
                    <a:lnTo>
                      <a:pt x="16374" y="21600"/>
                    </a:lnTo>
                    <a:lnTo>
                      <a:pt x="19161" y="21600"/>
                    </a:lnTo>
                    <a:lnTo>
                      <a:pt x="21600" y="20964"/>
                    </a:lnTo>
                    <a:lnTo>
                      <a:pt x="21600" y="20964"/>
                    </a:lnTo>
                    <a:close/>
                  </a:path>
                </a:pathLst>
              </a:custGeom>
              <a:solidFill>
                <a:srgbClr val="D9D9D9"/>
              </a:solidFill>
              <a:ln w="9525" cap="flat" cmpd="sng">
                <a:noFill/>
                <a:prstDash val="solid"/>
                <a:round/>
              </a:ln>
            </p:spPr>
            <p:txBody>
              <a:bodyPr rtlCol="0" anchor="ctr"/>
              <a:lstStyle/>
              <a:p>
                <a:pPr algn="ctr"/>
              </a:p>
            </p:txBody>
          </p:sp>
          <p:sp>
            <p:nvSpPr>
              <p:cNvPr id="1354" name="曲线"/>
              <p:cNvSpPr/>
              <p:nvPr/>
            </p:nvSpPr>
            <p:spPr>
              <a:xfrm>
                <a:off x="1945287" y="5428836"/>
                <a:ext cx="955626" cy="508699"/>
              </a:xfrm>
              <a:custGeom>
                <a:avLst/>
                <a:gdLst>
                  <a:gd name="T1" fmla="*/ 0 w 21600"/>
                  <a:gd name="T2" fmla="*/ 0 h 21600"/>
                  <a:gd name="T3" fmla="*/ 21600 w 21600"/>
                  <a:gd name="T4" fmla="*/ 21600 h 21600"/>
                </a:gdLst>
                <a:ahLst/>
                <a:cxnLst/>
                <a:rect l="T1" t="T2" r="T3" b="T4"/>
                <a:pathLst>
                  <a:path w="21600" h="21600">
                    <a:moveTo>
                      <a:pt x="87" y="326"/>
                    </a:moveTo>
                    <a:lnTo>
                      <a:pt x="87" y="326"/>
                    </a:lnTo>
                    <a:lnTo>
                      <a:pt x="261" y="163"/>
                    </a:lnTo>
                    <a:lnTo>
                      <a:pt x="479" y="0"/>
                    </a:lnTo>
                    <a:lnTo>
                      <a:pt x="740" y="0"/>
                    </a:lnTo>
                    <a:lnTo>
                      <a:pt x="1001" y="0"/>
                    </a:lnTo>
                    <a:lnTo>
                      <a:pt x="1567" y="407"/>
                    </a:lnTo>
                    <a:lnTo>
                      <a:pt x="2308" y="1141"/>
                    </a:lnTo>
                    <a:lnTo>
                      <a:pt x="3222" y="1874"/>
                    </a:lnTo>
                    <a:lnTo>
                      <a:pt x="4354" y="2771"/>
                    </a:lnTo>
                    <a:lnTo>
                      <a:pt x="5704" y="3586"/>
                    </a:lnTo>
                    <a:lnTo>
                      <a:pt x="6532" y="4075"/>
                    </a:lnTo>
                    <a:lnTo>
                      <a:pt x="7403" y="4319"/>
                    </a:lnTo>
                    <a:lnTo>
                      <a:pt x="7403" y="4319"/>
                    </a:lnTo>
                    <a:lnTo>
                      <a:pt x="9014" y="4972"/>
                    </a:lnTo>
                    <a:lnTo>
                      <a:pt x="10277" y="5298"/>
                    </a:lnTo>
                    <a:lnTo>
                      <a:pt x="11148" y="5542"/>
                    </a:lnTo>
                    <a:lnTo>
                      <a:pt x="11845" y="5624"/>
                    </a:lnTo>
                    <a:lnTo>
                      <a:pt x="12367" y="5542"/>
                    </a:lnTo>
                    <a:lnTo>
                      <a:pt x="12716" y="5542"/>
                    </a:lnTo>
                    <a:lnTo>
                      <a:pt x="13325" y="5298"/>
                    </a:lnTo>
                    <a:lnTo>
                      <a:pt x="13325" y="5298"/>
                    </a:lnTo>
                    <a:lnTo>
                      <a:pt x="13500" y="5542"/>
                    </a:lnTo>
                    <a:lnTo>
                      <a:pt x="13717" y="5868"/>
                    </a:lnTo>
                    <a:lnTo>
                      <a:pt x="14283" y="7009"/>
                    </a:lnTo>
                    <a:lnTo>
                      <a:pt x="15024" y="8558"/>
                    </a:lnTo>
                    <a:lnTo>
                      <a:pt x="15938" y="10514"/>
                    </a:lnTo>
                    <a:lnTo>
                      <a:pt x="16417" y="11492"/>
                    </a:lnTo>
                    <a:lnTo>
                      <a:pt x="16983" y="12470"/>
                    </a:lnTo>
                    <a:lnTo>
                      <a:pt x="17550" y="13367"/>
                    </a:lnTo>
                    <a:lnTo>
                      <a:pt x="18246" y="14264"/>
                    </a:lnTo>
                    <a:lnTo>
                      <a:pt x="18900" y="15079"/>
                    </a:lnTo>
                    <a:lnTo>
                      <a:pt x="19640" y="15649"/>
                    </a:lnTo>
                    <a:lnTo>
                      <a:pt x="20380" y="16138"/>
                    </a:lnTo>
                    <a:lnTo>
                      <a:pt x="21208" y="16383"/>
                    </a:lnTo>
                    <a:lnTo>
                      <a:pt x="21208" y="16383"/>
                    </a:lnTo>
                    <a:lnTo>
                      <a:pt x="21382" y="16709"/>
                    </a:lnTo>
                    <a:lnTo>
                      <a:pt x="21469" y="17117"/>
                    </a:lnTo>
                    <a:lnTo>
                      <a:pt x="21600" y="17606"/>
                    </a:lnTo>
                    <a:lnTo>
                      <a:pt x="21600" y="18013"/>
                    </a:lnTo>
                    <a:lnTo>
                      <a:pt x="21556" y="18584"/>
                    </a:lnTo>
                    <a:lnTo>
                      <a:pt x="21469" y="19073"/>
                    </a:lnTo>
                    <a:lnTo>
                      <a:pt x="21338" y="19562"/>
                    </a:lnTo>
                    <a:lnTo>
                      <a:pt x="21164" y="20051"/>
                    </a:lnTo>
                    <a:lnTo>
                      <a:pt x="20903" y="20458"/>
                    </a:lnTo>
                    <a:lnTo>
                      <a:pt x="20641" y="20866"/>
                    </a:lnTo>
                    <a:lnTo>
                      <a:pt x="20293" y="21110"/>
                    </a:lnTo>
                    <a:lnTo>
                      <a:pt x="19901" y="21436"/>
                    </a:lnTo>
                    <a:lnTo>
                      <a:pt x="19422" y="21518"/>
                    </a:lnTo>
                    <a:lnTo>
                      <a:pt x="18900" y="21600"/>
                    </a:lnTo>
                    <a:lnTo>
                      <a:pt x="18377" y="21518"/>
                    </a:lnTo>
                    <a:lnTo>
                      <a:pt x="17767" y="21355"/>
                    </a:lnTo>
                    <a:lnTo>
                      <a:pt x="17767" y="21355"/>
                    </a:lnTo>
                    <a:lnTo>
                      <a:pt x="17114" y="20947"/>
                    </a:lnTo>
                    <a:lnTo>
                      <a:pt x="16548" y="20540"/>
                    </a:lnTo>
                    <a:lnTo>
                      <a:pt x="16025" y="20132"/>
                    </a:lnTo>
                    <a:lnTo>
                      <a:pt x="15503" y="19725"/>
                    </a:lnTo>
                    <a:lnTo>
                      <a:pt x="15024" y="19236"/>
                    </a:lnTo>
                    <a:lnTo>
                      <a:pt x="14632" y="18665"/>
                    </a:lnTo>
                    <a:lnTo>
                      <a:pt x="14196" y="18095"/>
                    </a:lnTo>
                    <a:lnTo>
                      <a:pt x="13848" y="17524"/>
                    </a:lnTo>
                    <a:lnTo>
                      <a:pt x="13500" y="16953"/>
                    </a:lnTo>
                    <a:lnTo>
                      <a:pt x="13195" y="16220"/>
                    </a:lnTo>
                    <a:lnTo>
                      <a:pt x="12933" y="15405"/>
                    </a:lnTo>
                    <a:lnTo>
                      <a:pt x="12672" y="14753"/>
                    </a:lnTo>
                    <a:lnTo>
                      <a:pt x="12454" y="13938"/>
                    </a:lnTo>
                    <a:lnTo>
                      <a:pt x="12237" y="13123"/>
                    </a:lnTo>
                    <a:lnTo>
                      <a:pt x="11932" y="11411"/>
                    </a:lnTo>
                    <a:lnTo>
                      <a:pt x="11932" y="11411"/>
                    </a:lnTo>
                    <a:lnTo>
                      <a:pt x="11409" y="11737"/>
                    </a:lnTo>
                    <a:lnTo>
                      <a:pt x="10843" y="11900"/>
                    </a:lnTo>
                    <a:lnTo>
                      <a:pt x="10233" y="12144"/>
                    </a:lnTo>
                    <a:lnTo>
                      <a:pt x="9580" y="12307"/>
                    </a:lnTo>
                    <a:lnTo>
                      <a:pt x="8187" y="12389"/>
                    </a:lnTo>
                    <a:lnTo>
                      <a:pt x="6662" y="12307"/>
                    </a:lnTo>
                    <a:lnTo>
                      <a:pt x="5922" y="12226"/>
                    </a:lnTo>
                    <a:lnTo>
                      <a:pt x="5225" y="11981"/>
                    </a:lnTo>
                    <a:lnTo>
                      <a:pt x="4485" y="11737"/>
                    </a:lnTo>
                    <a:lnTo>
                      <a:pt x="3832" y="11411"/>
                    </a:lnTo>
                    <a:lnTo>
                      <a:pt x="3179" y="11003"/>
                    </a:lnTo>
                    <a:lnTo>
                      <a:pt x="2612" y="10514"/>
                    </a:lnTo>
                    <a:lnTo>
                      <a:pt x="2133" y="10025"/>
                    </a:lnTo>
                    <a:lnTo>
                      <a:pt x="1654" y="9455"/>
                    </a:lnTo>
                    <a:lnTo>
                      <a:pt x="1654" y="9455"/>
                    </a:lnTo>
                    <a:lnTo>
                      <a:pt x="1306" y="8884"/>
                    </a:lnTo>
                    <a:lnTo>
                      <a:pt x="1001" y="8150"/>
                    </a:lnTo>
                    <a:lnTo>
                      <a:pt x="740" y="7498"/>
                    </a:lnTo>
                    <a:lnTo>
                      <a:pt x="522" y="6683"/>
                    </a:lnTo>
                    <a:lnTo>
                      <a:pt x="304" y="5950"/>
                    </a:lnTo>
                    <a:lnTo>
                      <a:pt x="217" y="5216"/>
                    </a:lnTo>
                    <a:lnTo>
                      <a:pt x="43" y="3749"/>
                    </a:lnTo>
                    <a:lnTo>
                      <a:pt x="0" y="2363"/>
                    </a:lnTo>
                    <a:lnTo>
                      <a:pt x="43" y="1304"/>
                    </a:lnTo>
                    <a:lnTo>
                      <a:pt x="87" y="326"/>
                    </a:lnTo>
                    <a:lnTo>
                      <a:pt x="87" y="326"/>
                    </a:lnTo>
                    <a:close/>
                  </a:path>
                </a:pathLst>
              </a:custGeom>
              <a:solidFill>
                <a:srgbClr val="E8AD8B"/>
              </a:solidFill>
              <a:ln w="9525" cap="flat" cmpd="sng">
                <a:noFill/>
                <a:prstDash val="solid"/>
                <a:round/>
              </a:ln>
            </p:spPr>
            <p:txBody>
              <a:bodyPr rtlCol="0" anchor="ctr"/>
              <a:lstStyle/>
              <a:p>
                <a:pPr algn="ctr"/>
              </a:p>
            </p:txBody>
          </p:sp>
          <p:sp>
            <p:nvSpPr>
              <p:cNvPr id="1355" name="曲线"/>
              <p:cNvSpPr/>
              <p:nvPr/>
            </p:nvSpPr>
            <p:spPr>
              <a:xfrm>
                <a:off x="565990" y="5671742"/>
                <a:ext cx="362143" cy="674328"/>
              </a:xfrm>
              <a:custGeom>
                <a:avLst/>
                <a:gdLst>
                  <a:gd name="T1" fmla="*/ 0 w 21600"/>
                  <a:gd name="T2" fmla="*/ 0 h 21600"/>
                  <a:gd name="T3" fmla="*/ 21600 w 21600"/>
                  <a:gd name="T4" fmla="*/ 21600 h 21600"/>
                </a:gdLst>
                <a:ahLst/>
                <a:cxnLst/>
                <a:rect l="T1" t="T2" r="T3" b="T4"/>
                <a:pathLst>
                  <a:path w="21600" h="21600">
                    <a:moveTo>
                      <a:pt x="6735" y="61"/>
                    </a:moveTo>
                    <a:lnTo>
                      <a:pt x="15793" y="0"/>
                    </a:lnTo>
                    <a:lnTo>
                      <a:pt x="15793" y="0"/>
                    </a:lnTo>
                    <a:lnTo>
                      <a:pt x="16141" y="370"/>
                    </a:lnTo>
                    <a:lnTo>
                      <a:pt x="17187" y="1481"/>
                    </a:lnTo>
                    <a:lnTo>
                      <a:pt x="17767" y="2283"/>
                    </a:lnTo>
                    <a:lnTo>
                      <a:pt x="18464" y="3270"/>
                    </a:lnTo>
                    <a:lnTo>
                      <a:pt x="19161" y="4381"/>
                    </a:lnTo>
                    <a:lnTo>
                      <a:pt x="19858" y="5739"/>
                    </a:lnTo>
                    <a:lnTo>
                      <a:pt x="20554" y="7097"/>
                    </a:lnTo>
                    <a:lnTo>
                      <a:pt x="20903" y="8763"/>
                    </a:lnTo>
                    <a:lnTo>
                      <a:pt x="21367" y="10491"/>
                    </a:lnTo>
                    <a:lnTo>
                      <a:pt x="21600" y="12404"/>
                    </a:lnTo>
                    <a:lnTo>
                      <a:pt x="21600" y="14379"/>
                    </a:lnTo>
                    <a:lnTo>
                      <a:pt x="21367" y="16539"/>
                    </a:lnTo>
                    <a:lnTo>
                      <a:pt x="20903" y="18884"/>
                    </a:lnTo>
                    <a:lnTo>
                      <a:pt x="20090" y="21229"/>
                    </a:lnTo>
                    <a:lnTo>
                      <a:pt x="20090" y="21229"/>
                    </a:lnTo>
                    <a:lnTo>
                      <a:pt x="15329" y="21291"/>
                    </a:lnTo>
                    <a:lnTo>
                      <a:pt x="10567" y="21476"/>
                    </a:lnTo>
                    <a:lnTo>
                      <a:pt x="5574" y="21600"/>
                    </a:lnTo>
                    <a:lnTo>
                      <a:pt x="5574" y="21600"/>
                    </a:lnTo>
                    <a:lnTo>
                      <a:pt x="5225" y="21476"/>
                    </a:lnTo>
                    <a:lnTo>
                      <a:pt x="4412" y="20921"/>
                    </a:lnTo>
                    <a:lnTo>
                      <a:pt x="3483" y="20057"/>
                    </a:lnTo>
                    <a:lnTo>
                      <a:pt x="2206" y="18884"/>
                    </a:lnTo>
                    <a:lnTo>
                      <a:pt x="1625" y="18144"/>
                    </a:lnTo>
                    <a:lnTo>
                      <a:pt x="1277" y="17279"/>
                    </a:lnTo>
                    <a:lnTo>
                      <a:pt x="696" y="16354"/>
                    </a:lnTo>
                    <a:lnTo>
                      <a:pt x="348" y="15305"/>
                    </a:lnTo>
                    <a:lnTo>
                      <a:pt x="116" y="14194"/>
                    </a:lnTo>
                    <a:lnTo>
                      <a:pt x="0" y="12898"/>
                    </a:lnTo>
                    <a:lnTo>
                      <a:pt x="0" y="11602"/>
                    </a:lnTo>
                    <a:lnTo>
                      <a:pt x="232" y="10182"/>
                    </a:lnTo>
                    <a:lnTo>
                      <a:pt x="232" y="10182"/>
                    </a:lnTo>
                    <a:lnTo>
                      <a:pt x="580" y="8763"/>
                    </a:lnTo>
                    <a:lnTo>
                      <a:pt x="929" y="7405"/>
                    </a:lnTo>
                    <a:lnTo>
                      <a:pt x="1393" y="6294"/>
                    </a:lnTo>
                    <a:lnTo>
                      <a:pt x="1974" y="5245"/>
                    </a:lnTo>
                    <a:lnTo>
                      <a:pt x="3019" y="3455"/>
                    </a:lnTo>
                    <a:lnTo>
                      <a:pt x="4064" y="2159"/>
                    </a:lnTo>
                    <a:lnTo>
                      <a:pt x="4993" y="1172"/>
                    </a:lnTo>
                    <a:lnTo>
                      <a:pt x="5806" y="493"/>
                    </a:lnTo>
                    <a:lnTo>
                      <a:pt x="6735" y="61"/>
                    </a:lnTo>
                    <a:lnTo>
                      <a:pt x="6735" y="61"/>
                    </a:lnTo>
                    <a:close/>
                  </a:path>
                </a:pathLst>
              </a:custGeom>
              <a:solidFill>
                <a:srgbClr val="C6A799"/>
              </a:solidFill>
              <a:ln w="9525" cap="flat" cmpd="sng">
                <a:noFill/>
                <a:prstDash val="solid"/>
                <a:round/>
              </a:ln>
            </p:spPr>
            <p:txBody>
              <a:bodyPr rtlCol="0" anchor="ctr"/>
              <a:lstStyle/>
              <a:p>
                <a:pPr algn="ctr"/>
              </a:p>
            </p:txBody>
          </p:sp>
          <p:sp>
            <p:nvSpPr>
              <p:cNvPr id="1356" name="曲线"/>
              <p:cNvSpPr/>
              <p:nvPr/>
            </p:nvSpPr>
            <p:spPr>
              <a:xfrm>
                <a:off x="669970" y="5282403"/>
                <a:ext cx="1641275" cy="1090738"/>
              </a:xfrm>
              <a:custGeom>
                <a:avLst/>
                <a:gdLst>
                  <a:gd name="T1" fmla="*/ 0 w 21600"/>
                  <a:gd name="T2" fmla="*/ 0 h 21600"/>
                  <a:gd name="T3" fmla="*/ 21600 w 21600"/>
                  <a:gd name="T4" fmla="*/ 21600 h 21600"/>
                </a:gdLst>
                <a:ahLst/>
                <a:cxnLst/>
                <a:rect l="T1" t="T2" r="T3" b="T4"/>
                <a:pathLst>
                  <a:path w="21600" h="21600">
                    <a:moveTo>
                      <a:pt x="20154" y="16448"/>
                    </a:moveTo>
                    <a:lnTo>
                      <a:pt x="20154" y="16448"/>
                    </a:lnTo>
                    <a:lnTo>
                      <a:pt x="19850" y="16257"/>
                    </a:lnTo>
                    <a:lnTo>
                      <a:pt x="19521" y="16180"/>
                    </a:lnTo>
                    <a:lnTo>
                      <a:pt x="19191" y="16066"/>
                    </a:lnTo>
                    <a:lnTo>
                      <a:pt x="18811" y="16028"/>
                    </a:lnTo>
                    <a:lnTo>
                      <a:pt x="18456" y="16028"/>
                    </a:lnTo>
                    <a:lnTo>
                      <a:pt x="18076" y="16066"/>
                    </a:lnTo>
                    <a:lnTo>
                      <a:pt x="17391" y="16219"/>
                    </a:lnTo>
                    <a:lnTo>
                      <a:pt x="16681" y="16448"/>
                    </a:lnTo>
                    <a:lnTo>
                      <a:pt x="16073" y="16753"/>
                    </a:lnTo>
                    <a:lnTo>
                      <a:pt x="15515" y="17020"/>
                    </a:lnTo>
                    <a:lnTo>
                      <a:pt x="15084" y="17363"/>
                    </a:lnTo>
                    <a:lnTo>
                      <a:pt x="15084" y="17363"/>
                    </a:lnTo>
                    <a:lnTo>
                      <a:pt x="14907" y="17211"/>
                    </a:lnTo>
                    <a:lnTo>
                      <a:pt x="14704" y="17096"/>
                    </a:lnTo>
                    <a:lnTo>
                      <a:pt x="14450" y="16867"/>
                    </a:lnTo>
                    <a:lnTo>
                      <a:pt x="14222" y="16562"/>
                    </a:lnTo>
                    <a:lnTo>
                      <a:pt x="13994" y="16257"/>
                    </a:lnTo>
                    <a:lnTo>
                      <a:pt x="13766" y="15951"/>
                    </a:lnTo>
                    <a:lnTo>
                      <a:pt x="13563" y="15570"/>
                    </a:lnTo>
                    <a:lnTo>
                      <a:pt x="13411" y="15226"/>
                    </a:lnTo>
                    <a:lnTo>
                      <a:pt x="13411" y="15226"/>
                    </a:lnTo>
                    <a:lnTo>
                      <a:pt x="14146" y="15188"/>
                    </a:lnTo>
                    <a:lnTo>
                      <a:pt x="14754" y="15074"/>
                    </a:lnTo>
                    <a:lnTo>
                      <a:pt x="15236" y="14921"/>
                    </a:lnTo>
                    <a:lnTo>
                      <a:pt x="15667" y="14692"/>
                    </a:lnTo>
                    <a:lnTo>
                      <a:pt x="16022" y="14463"/>
                    </a:lnTo>
                    <a:lnTo>
                      <a:pt x="16326" y="14196"/>
                    </a:lnTo>
                    <a:lnTo>
                      <a:pt x="16884" y="13624"/>
                    </a:lnTo>
                    <a:lnTo>
                      <a:pt x="16884" y="13624"/>
                    </a:lnTo>
                    <a:lnTo>
                      <a:pt x="17163" y="13318"/>
                    </a:lnTo>
                    <a:lnTo>
                      <a:pt x="17391" y="13051"/>
                    </a:lnTo>
                    <a:lnTo>
                      <a:pt x="17543" y="12708"/>
                    </a:lnTo>
                    <a:lnTo>
                      <a:pt x="17670" y="12479"/>
                    </a:lnTo>
                    <a:lnTo>
                      <a:pt x="17822" y="12059"/>
                    </a:lnTo>
                    <a:lnTo>
                      <a:pt x="17847" y="11906"/>
                    </a:lnTo>
                    <a:lnTo>
                      <a:pt x="17847" y="11906"/>
                    </a:lnTo>
                    <a:lnTo>
                      <a:pt x="17923" y="11944"/>
                    </a:lnTo>
                    <a:lnTo>
                      <a:pt x="17923" y="11944"/>
                    </a:lnTo>
                    <a:lnTo>
                      <a:pt x="18152" y="11448"/>
                    </a:lnTo>
                    <a:lnTo>
                      <a:pt x="18380" y="10914"/>
                    </a:lnTo>
                    <a:lnTo>
                      <a:pt x="18633" y="10342"/>
                    </a:lnTo>
                    <a:lnTo>
                      <a:pt x="18760" y="9922"/>
                    </a:lnTo>
                    <a:lnTo>
                      <a:pt x="18887" y="9464"/>
                    </a:lnTo>
                    <a:lnTo>
                      <a:pt x="18887" y="9464"/>
                    </a:lnTo>
                    <a:lnTo>
                      <a:pt x="18938" y="9120"/>
                    </a:lnTo>
                    <a:lnTo>
                      <a:pt x="18963" y="8815"/>
                    </a:lnTo>
                    <a:lnTo>
                      <a:pt x="19014" y="8548"/>
                    </a:lnTo>
                    <a:lnTo>
                      <a:pt x="19014" y="8281"/>
                    </a:lnTo>
                    <a:lnTo>
                      <a:pt x="18938" y="7747"/>
                    </a:lnTo>
                    <a:lnTo>
                      <a:pt x="18836" y="7289"/>
                    </a:lnTo>
                    <a:lnTo>
                      <a:pt x="18684" y="6831"/>
                    </a:lnTo>
                    <a:lnTo>
                      <a:pt x="18532" y="6411"/>
                    </a:lnTo>
                    <a:lnTo>
                      <a:pt x="18354" y="5953"/>
                    </a:lnTo>
                    <a:lnTo>
                      <a:pt x="18177" y="5457"/>
                    </a:lnTo>
                    <a:lnTo>
                      <a:pt x="18177" y="5457"/>
                    </a:lnTo>
                    <a:lnTo>
                      <a:pt x="18126" y="5190"/>
                    </a:lnTo>
                    <a:lnTo>
                      <a:pt x="18050" y="4846"/>
                    </a:lnTo>
                    <a:lnTo>
                      <a:pt x="17974" y="4159"/>
                    </a:lnTo>
                    <a:lnTo>
                      <a:pt x="17873" y="3358"/>
                    </a:lnTo>
                    <a:lnTo>
                      <a:pt x="17771" y="2518"/>
                    </a:lnTo>
                    <a:lnTo>
                      <a:pt x="17670" y="1755"/>
                    </a:lnTo>
                    <a:lnTo>
                      <a:pt x="17569" y="1373"/>
                    </a:lnTo>
                    <a:lnTo>
                      <a:pt x="17467" y="992"/>
                    </a:lnTo>
                    <a:lnTo>
                      <a:pt x="17315" y="725"/>
                    </a:lnTo>
                    <a:lnTo>
                      <a:pt x="17163" y="457"/>
                    </a:lnTo>
                    <a:lnTo>
                      <a:pt x="16985" y="228"/>
                    </a:lnTo>
                    <a:lnTo>
                      <a:pt x="16732" y="38"/>
                    </a:lnTo>
                    <a:lnTo>
                      <a:pt x="16732" y="38"/>
                    </a:lnTo>
                    <a:lnTo>
                      <a:pt x="16504" y="0"/>
                    </a:lnTo>
                    <a:lnTo>
                      <a:pt x="16377" y="0"/>
                    </a:lnTo>
                    <a:lnTo>
                      <a:pt x="16276" y="38"/>
                    </a:lnTo>
                    <a:lnTo>
                      <a:pt x="16098" y="190"/>
                    </a:lnTo>
                    <a:lnTo>
                      <a:pt x="15895" y="457"/>
                    </a:lnTo>
                    <a:lnTo>
                      <a:pt x="15312" y="1221"/>
                    </a:lnTo>
                    <a:lnTo>
                      <a:pt x="14881" y="1755"/>
                    </a:lnTo>
                    <a:lnTo>
                      <a:pt x="14374" y="2289"/>
                    </a:lnTo>
                    <a:lnTo>
                      <a:pt x="14374" y="2289"/>
                    </a:lnTo>
                    <a:lnTo>
                      <a:pt x="13664" y="2938"/>
                    </a:lnTo>
                    <a:lnTo>
                      <a:pt x="12878" y="3625"/>
                    </a:lnTo>
                    <a:lnTo>
                      <a:pt x="12016" y="4274"/>
                    </a:lnTo>
                    <a:lnTo>
                      <a:pt x="11078" y="4922"/>
                    </a:lnTo>
                    <a:lnTo>
                      <a:pt x="10064" y="5609"/>
                    </a:lnTo>
                    <a:lnTo>
                      <a:pt x="8999" y="6258"/>
                    </a:lnTo>
                    <a:lnTo>
                      <a:pt x="6642" y="7556"/>
                    </a:lnTo>
                    <a:lnTo>
                      <a:pt x="6642" y="7556"/>
                    </a:lnTo>
                    <a:lnTo>
                      <a:pt x="6033" y="7899"/>
                    </a:lnTo>
                    <a:lnTo>
                      <a:pt x="5476" y="8128"/>
                    </a:lnTo>
                    <a:lnTo>
                      <a:pt x="4943" y="8319"/>
                    </a:lnTo>
                    <a:lnTo>
                      <a:pt x="4436" y="8433"/>
                    </a:lnTo>
                    <a:lnTo>
                      <a:pt x="3980" y="8548"/>
                    </a:lnTo>
                    <a:lnTo>
                      <a:pt x="3574" y="8624"/>
                    </a:lnTo>
                    <a:lnTo>
                      <a:pt x="2788" y="8662"/>
                    </a:lnTo>
                    <a:lnTo>
                      <a:pt x="2180" y="8586"/>
                    </a:lnTo>
                    <a:lnTo>
                      <a:pt x="1749" y="8548"/>
                    </a:lnTo>
                    <a:lnTo>
                      <a:pt x="1394" y="8395"/>
                    </a:lnTo>
                    <a:lnTo>
                      <a:pt x="1394" y="8395"/>
                    </a:lnTo>
                    <a:lnTo>
                      <a:pt x="1343" y="8433"/>
                    </a:lnTo>
                    <a:lnTo>
                      <a:pt x="1191" y="8624"/>
                    </a:lnTo>
                    <a:lnTo>
                      <a:pt x="963" y="9006"/>
                    </a:lnTo>
                    <a:lnTo>
                      <a:pt x="836" y="9235"/>
                    </a:lnTo>
                    <a:lnTo>
                      <a:pt x="735" y="9540"/>
                    </a:lnTo>
                    <a:lnTo>
                      <a:pt x="583" y="9960"/>
                    </a:lnTo>
                    <a:lnTo>
                      <a:pt x="456" y="10418"/>
                    </a:lnTo>
                    <a:lnTo>
                      <a:pt x="329" y="10914"/>
                    </a:lnTo>
                    <a:lnTo>
                      <a:pt x="228" y="11563"/>
                    </a:lnTo>
                    <a:lnTo>
                      <a:pt x="152" y="12250"/>
                    </a:lnTo>
                    <a:lnTo>
                      <a:pt x="76" y="13089"/>
                    </a:lnTo>
                    <a:lnTo>
                      <a:pt x="25" y="14005"/>
                    </a:lnTo>
                    <a:lnTo>
                      <a:pt x="0" y="14997"/>
                    </a:lnTo>
                    <a:lnTo>
                      <a:pt x="0" y="14997"/>
                    </a:lnTo>
                    <a:lnTo>
                      <a:pt x="25" y="15532"/>
                    </a:lnTo>
                    <a:lnTo>
                      <a:pt x="50" y="15990"/>
                    </a:lnTo>
                    <a:lnTo>
                      <a:pt x="76" y="16409"/>
                    </a:lnTo>
                    <a:lnTo>
                      <a:pt x="152" y="16753"/>
                    </a:lnTo>
                    <a:lnTo>
                      <a:pt x="329" y="17440"/>
                    </a:lnTo>
                    <a:lnTo>
                      <a:pt x="507" y="18012"/>
                    </a:lnTo>
                    <a:lnTo>
                      <a:pt x="684" y="18432"/>
                    </a:lnTo>
                    <a:lnTo>
                      <a:pt x="887" y="18737"/>
                    </a:lnTo>
                    <a:lnTo>
                      <a:pt x="988" y="18890"/>
                    </a:lnTo>
                    <a:lnTo>
                      <a:pt x="1090" y="18928"/>
                    </a:lnTo>
                    <a:lnTo>
                      <a:pt x="1090" y="18928"/>
                    </a:lnTo>
                    <a:lnTo>
                      <a:pt x="1267" y="18814"/>
                    </a:lnTo>
                    <a:lnTo>
                      <a:pt x="1749" y="18699"/>
                    </a:lnTo>
                    <a:lnTo>
                      <a:pt x="2484" y="18508"/>
                    </a:lnTo>
                    <a:lnTo>
                      <a:pt x="3321" y="18356"/>
                    </a:lnTo>
                    <a:lnTo>
                      <a:pt x="4233" y="18241"/>
                    </a:lnTo>
                    <a:lnTo>
                      <a:pt x="5121" y="18127"/>
                    </a:lnTo>
                    <a:lnTo>
                      <a:pt x="5526" y="18127"/>
                    </a:lnTo>
                    <a:lnTo>
                      <a:pt x="5907" y="18165"/>
                    </a:lnTo>
                    <a:lnTo>
                      <a:pt x="6236" y="18241"/>
                    </a:lnTo>
                    <a:lnTo>
                      <a:pt x="6515" y="18318"/>
                    </a:lnTo>
                    <a:lnTo>
                      <a:pt x="6515" y="18318"/>
                    </a:lnTo>
                    <a:lnTo>
                      <a:pt x="6769" y="18585"/>
                    </a:lnTo>
                    <a:lnTo>
                      <a:pt x="7098" y="18890"/>
                    </a:lnTo>
                    <a:lnTo>
                      <a:pt x="7478" y="19195"/>
                    </a:lnTo>
                    <a:lnTo>
                      <a:pt x="7884" y="19501"/>
                    </a:lnTo>
                    <a:lnTo>
                      <a:pt x="8391" y="19844"/>
                    </a:lnTo>
                    <a:lnTo>
                      <a:pt x="8898" y="20111"/>
                    </a:lnTo>
                    <a:lnTo>
                      <a:pt x="9430" y="20416"/>
                    </a:lnTo>
                    <a:lnTo>
                      <a:pt x="9988" y="20722"/>
                    </a:lnTo>
                    <a:lnTo>
                      <a:pt x="10571" y="20951"/>
                    </a:lnTo>
                    <a:lnTo>
                      <a:pt x="11180" y="21180"/>
                    </a:lnTo>
                    <a:lnTo>
                      <a:pt x="11763" y="21371"/>
                    </a:lnTo>
                    <a:lnTo>
                      <a:pt x="12371" y="21485"/>
                    </a:lnTo>
                    <a:lnTo>
                      <a:pt x="12929" y="21600"/>
                    </a:lnTo>
                    <a:lnTo>
                      <a:pt x="13487" y="21600"/>
                    </a:lnTo>
                    <a:lnTo>
                      <a:pt x="13994" y="21523"/>
                    </a:lnTo>
                    <a:lnTo>
                      <a:pt x="14450" y="21409"/>
                    </a:lnTo>
                    <a:lnTo>
                      <a:pt x="14450" y="21409"/>
                    </a:lnTo>
                    <a:lnTo>
                      <a:pt x="14856" y="21065"/>
                    </a:lnTo>
                    <a:lnTo>
                      <a:pt x="15287" y="20760"/>
                    </a:lnTo>
                    <a:lnTo>
                      <a:pt x="15769" y="20531"/>
                    </a:lnTo>
                    <a:lnTo>
                      <a:pt x="16326" y="20340"/>
                    </a:lnTo>
                    <a:lnTo>
                      <a:pt x="16859" y="20149"/>
                    </a:lnTo>
                    <a:lnTo>
                      <a:pt x="17442" y="20035"/>
                    </a:lnTo>
                    <a:lnTo>
                      <a:pt x="18583" y="19844"/>
                    </a:lnTo>
                    <a:lnTo>
                      <a:pt x="19647" y="19730"/>
                    </a:lnTo>
                    <a:lnTo>
                      <a:pt x="20535" y="19691"/>
                    </a:lnTo>
                    <a:lnTo>
                      <a:pt x="21321" y="19691"/>
                    </a:lnTo>
                    <a:lnTo>
                      <a:pt x="21321" y="19691"/>
                    </a:lnTo>
                    <a:lnTo>
                      <a:pt x="21473" y="19424"/>
                    </a:lnTo>
                    <a:lnTo>
                      <a:pt x="21523" y="19233"/>
                    </a:lnTo>
                    <a:lnTo>
                      <a:pt x="21574" y="19043"/>
                    </a:lnTo>
                    <a:lnTo>
                      <a:pt x="21600" y="18890"/>
                    </a:lnTo>
                    <a:lnTo>
                      <a:pt x="21600" y="18699"/>
                    </a:lnTo>
                    <a:lnTo>
                      <a:pt x="21574" y="18470"/>
                    </a:lnTo>
                    <a:lnTo>
                      <a:pt x="21523" y="18241"/>
                    </a:lnTo>
                    <a:lnTo>
                      <a:pt x="21473" y="18012"/>
                    </a:lnTo>
                    <a:lnTo>
                      <a:pt x="21346" y="17783"/>
                    </a:lnTo>
                    <a:lnTo>
                      <a:pt x="21219" y="17554"/>
                    </a:lnTo>
                    <a:lnTo>
                      <a:pt x="21067" y="17325"/>
                    </a:lnTo>
                    <a:lnTo>
                      <a:pt x="20915" y="17096"/>
                    </a:lnTo>
                    <a:lnTo>
                      <a:pt x="20687" y="16867"/>
                    </a:lnTo>
                    <a:lnTo>
                      <a:pt x="20433" y="16677"/>
                    </a:lnTo>
                    <a:lnTo>
                      <a:pt x="20154" y="16448"/>
                    </a:lnTo>
                    <a:lnTo>
                      <a:pt x="20154" y="16448"/>
                    </a:lnTo>
                    <a:close/>
                  </a:path>
                </a:pathLst>
              </a:custGeom>
              <a:solidFill>
                <a:srgbClr val="E8AD8B"/>
              </a:solidFill>
              <a:ln w="9525" cap="flat" cmpd="sng">
                <a:noFill/>
                <a:prstDash val="solid"/>
                <a:round/>
              </a:ln>
            </p:spPr>
            <p:txBody>
              <a:bodyPr rtlCol="0" anchor="ctr"/>
              <a:lstStyle/>
              <a:p>
                <a:pPr algn="ctr"/>
              </a:p>
            </p:txBody>
          </p:sp>
          <p:sp>
            <p:nvSpPr>
              <p:cNvPr id="1357" name="曲线"/>
              <p:cNvSpPr/>
              <p:nvPr/>
            </p:nvSpPr>
            <p:spPr>
              <a:xfrm>
                <a:off x="669970" y="6022441"/>
                <a:ext cx="1159771" cy="350700"/>
              </a:xfrm>
              <a:custGeom>
                <a:avLst/>
                <a:gdLst>
                  <a:gd name="T1" fmla="*/ 0 w 21600"/>
                  <a:gd name="T2" fmla="*/ 0 h 21600"/>
                  <a:gd name="T3" fmla="*/ 21600 w 21600"/>
                  <a:gd name="T4" fmla="*/ 21600 h 21600"/>
                </a:gdLst>
                <a:ahLst/>
                <a:cxnLst/>
                <a:rect l="T1" t="T2" r="T3" b="T4"/>
                <a:pathLst>
                  <a:path w="21600" h="21600">
                    <a:moveTo>
                      <a:pt x="21600" y="19003"/>
                    </a:moveTo>
                    <a:lnTo>
                      <a:pt x="21600" y="19003"/>
                    </a:lnTo>
                    <a:lnTo>
                      <a:pt x="20880" y="19475"/>
                    </a:lnTo>
                    <a:lnTo>
                      <a:pt x="20196" y="19593"/>
                    </a:lnTo>
                    <a:lnTo>
                      <a:pt x="19511" y="19711"/>
                    </a:lnTo>
                    <a:lnTo>
                      <a:pt x="18828" y="19711"/>
                    </a:lnTo>
                    <a:lnTo>
                      <a:pt x="18180" y="19475"/>
                    </a:lnTo>
                    <a:lnTo>
                      <a:pt x="17604" y="19121"/>
                    </a:lnTo>
                    <a:lnTo>
                      <a:pt x="17028" y="18649"/>
                    </a:lnTo>
                    <a:lnTo>
                      <a:pt x="16451" y="18295"/>
                    </a:lnTo>
                    <a:lnTo>
                      <a:pt x="15912" y="17704"/>
                    </a:lnTo>
                    <a:lnTo>
                      <a:pt x="15372" y="16996"/>
                    </a:lnTo>
                    <a:lnTo>
                      <a:pt x="14904" y="16288"/>
                    </a:lnTo>
                    <a:lnTo>
                      <a:pt x="14436" y="15580"/>
                    </a:lnTo>
                    <a:lnTo>
                      <a:pt x="13572" y="13927"/>
                    </a:lnTo>
                    <a:lnTo>
                      <a:pt x="12743" y="12039"/>
                    </a:lnTo>
                    <a:lnTo>
                      <a:pt x="11987" y="10032"/>
                    </a:lnTo>
                    <a:lnTo>
                      <a:pt x="11304" y="8144"/>
                    </a:lnTo>
                    <a:lnTo>
                      <a:pt x="10152" y="4839"/>
                    </a:lnTo>
                    <a:lnTo>
                      <a:pt x="9648" y="3422"/>
                    </a:lnTo>
                    <a:lnTo>
                      <a:pt x="9180" y="2360"/>
                    </a:lnTo>
                    <a:lnTo>
                      <a:pt x="8748" y="1652"/>
                    </a:lnTo>
                    <a:lnTo>
                      <a:pt x="8567" y="1416"/>
                    </a:lnTo>
                    <a:lnTo>
                      <a:pt x="8352" y="1416"/>
                    </a:lnTo>
                    <a:lnTo>
                      <a:pt x="8352" y="1416"/>
                    </a:lnTo>
                    <a:lnTo>
                      <a:pt x="6695" y="1416"/>
                    </a:lnTo>
                    <a:lnTo>
                      <a:pt x="5291" y="1062"/>
                    </a:lnTo>
                    <a:lnTo>
                      <a:pt x="4103" y="944"/>
                    </a:lnTo>
                    <a:lnTo>
                      <a:pt x="3167" y="708"/>
                    </a:lnTo>
                    <a:lnTo>
                      <a:pt x="1944" y="236"/>
                    </a:lnTo>
                    <a:lnTo>
                      <a:pt x="1548" y="0"/>
                    </a:lnTo>
                    <a:lnTo>
                      <a:pt x="0" y="2360"/>
                    </a:lnTo>
                    <a:lnTo>
                      <a:pt x="0" y="2360"/>
                    </a:lnTo>
                    <a:lnTo>
                      <a:pt x="0" y="3777"/>
                    </a:lnTo>
                    <a:lnTo>
                      <a:pt x="72" y="5075"/>
                    </a:lnTo>
                    <a:lnTo>
                      <a:pt x="251" y="7318"/>
                    </a:lnTo>
                    <a:lnTo>
                      <a:pt x="468" y="9324"/>
                    </a:lnTo>
                    <a:lnTo>
                      <a:pt x="719" y="10740"/>
                    </a:lnTo>
                    <a:lnTo>
                      <a:pt x="1007" y="11921"/>
                    </a:lnTo>
                    <a:lnTo>
                      <a:pt x="1260" y="12747"/>
                    </a:lnTo>
                    <a:lnTo>
                      <a:pt x="1439" y="13219"/>
                    </a:lnTo>
                    <a:lnTo>
                      <a:pt x="1512" y="13337"/>
                    </a:lnTo>
                    <a:lnTo>
                      <a:pt x="1512" y="13337"/>
                    </a:lnTo>
                    <a:lnTo>
                      <a:pt x="1764" y="12983"/>
                    </a:lnTo>
                    <a:lnTo>
                      <a:pt x="2448" y="12629"/>
                    </a:lnTo>
                    <a:lnTo>
                      <a:pt x="3492" y="12039"/>
                    </a:lnTo>
                    <a:lnTo>
                      <a:pt x="4680" y="11567"/>
                    </a:lnTo>
                    <a:lnTo>
                      <a:pt x="5976" y="11213"/>
                    </a:lnTo>
                    <a:lnTo>
                      <a:pt x="7235" y="10859"/>
                    </a:lnTo>
                    <a:lnTo>
                      <a:pt x="7812" y="10859"/>
                    </a:lnTo>
                    <a:lnTo>
                      <a:pt x="8352" y="10977"/>
                    </a:lnTo>
                    <a:lnTo>
                      <a:pt x="8819" y="11213"/>
                    </a:lnTo>
                    <a:lnTo>
                      <a:pt x="9216" y="11449"/>
                    </a:lnTo>
                    <a:lnTo>
                      <a:pt x="9216" y="11449"/>
                    </a:lnTo>
                    <a:lnTo>
                      <a:pt x="9576" y="12275"/>
                    </a:lnTo>
                    <a:lnTo>
                      <a:pt x="10044" y="13219"/>
                    </a:lnTo>
                    <a:lnTo>
                      <a:pt x="10583" y="14163"/>
                    </a:lnTo>
                    <a:lnTo>
                      <a:pt x="11160" y="15108"/>
                    </a:lnTo>
                    <a:lnTo>
                      <a:pt x="11880" y="16170"/>
                    </a:lnTo>
                    <a:lnTo>
                      <a:pt x="12600" y="16996"/>
                    </a:lnTo>
                    <a:lnTo>
                      <a:pt x="13355" y="17940"/>
                    </a:lnTo>
                    <a:lnTo>
                      <a:pt x="14148" y="18885"/>
                    </a:lnTo>
                    <a:lnTo>
                      <a:pt x="14976" y="19593"/>
                    </a:lnTo>
                    <a:lnTo>
                      <a:pt x="15840" y="20301"/>
                    </a:lnTo>
                    <a:lnTo>
                      <a:pt x="16668" y="20891"/>
                    </a:lnTo>
                    <a:lnTo>
                      <a:pt x="17532" y="21245"/>
                    </a:lnTo>
                    <a:lnTo>
                      <a:pt x="18324" y="21600"/>
                    </a:lnTo>
                    <a:lnTo>
                      <a:pt x="19116" y="21600"/>
                    </a:lnTo>
                    <a:lnTo>
                      <a:pt x="19836" y="21363"/>
                    </a:lnTo>
                    <a:lnTo>
                      <a:pt x="20484" y="21009"/>
                    </a:lnTo>
                    <a:lnTo>
                      <a:pt x="20484" y="21009"/>
                    </a:lnTo>
                    <a:lnTo>
                      <a:pt x="21024" y="19947"/>
                    </a:lnTo>
                    <a:lnTo>
                      <a:pt x="21600" y="19121"/>
                    </a:lnTo>
                    <a:lnTo>
                      <a:pt x="21600" y="19003"/>
                    </a:lnTo>
                    <a:close/>
                  </a:path>
                </a:pathLst>
              </a:custGeom>
              <a:solidFill>
                <a:srgbClr val="E8AD8B"/>
              </a:solidFill>
              <a:ln w="9525" cap="flat" cmpd="sng">
                <a:noFill/>
                <a:prstDash val="solid"/>
                <a:round/>
              </a:ln>
            </p:spPr>
            <p:txBody>
              <a:bodyPr rtlCol="0" anchor="ctr"/>
              <a:lstStyle/>
              <a:p>
                <a:pPr algn="ctr"/>
              </a:p>
            </p:txBody>
          </p:sp>
          <p:sp>
            <p:nvSpPr>
              <p:cNvPr id="1358" name="曲线"/>
              <p:cNvSpPr/>
              <p:nvPr/>
            </p:nvSpPr>
            <p:spPr>
              <a:xfrm>
                <a:off x="2041760" y="6180441"/>
                <a:ext cx="223463" cy="111977"/>
              </a:xfrm>
              <a:custGeom>
                <a:avLst/>
                <a:gdLst>
                  <a:gd name="T1" fmla="*/ 0 w 21600"/>
                  <a:gd name="T2" fmla="*/ 0 h 21600"/>
                  <a:gd name="T3" fmla="*/ 21600 w 21600"/>
                  <a:gd name="T4" fmla="*/ 21600 h 21600"/>
                </a:gdLst>
                <a:ahLst/>
                <a:cxnLst/>
                <a:rect l="T1" t="T2" r="T3" b="T4"/>
                <a:pathLst>
                  <a:path w="21600" h="21600">
                    <a:moveTo>
                      <a:pt x="2953" y="1542"/>
                    </a:moveTo>
                    <a:lnTo>
                      <a:pt x="2953" y="1542"/>
                    </a:lnTo>
                    <a:lnTo>
                      <a:pt x="2030" y="3471"/>
                    </a:lnTo>
                    <a:lnTo>
                      <a:pt x="1292" y="5785"/>
                    </a:lnTo>
                    <a:lnTo>
                      <a:pt x="738" y="8100"/>
                    </a:lnTo>
                    <a:lnTo>
                      <a:pt x="369" y="11185"/>
                    </a:lnTo>
                    <a:lnTo>
                      <a:pt x="0" y="16585"/>
                    </a:lnTo>
                    <a:lnTo>
                      <a:pt x="0" y="21600"/>
                    </a:lnTo>
                    <a:lnTo>
                      <a:pt x="0" y="21600"/>
                    </a:lnTo>
                    <a:lnTo>
                      <a:pt x="6646" y="20442"/>
                    </a:lnTo>
                    <a:lnTo>
                      <a:pt x="12738" y="19671"/>
                    </a:lnTo>
                    <a:lnTo>
                      <a:pt x="21600" y="19285"/>
                    </a:lnTo>
                    <a:lnTo>
                      <a:pt x="21600" y="19285"/>
                    </a:lnTo>
                    <a:lnTo>
                      <a:pt x="21600" y="16585"/>
                    </a:lnTo>
                    <a:lnTo>
                      <a:pt x="21415" y="14271"/>
                    </a:lnTo>
                    <a:lnTo>
                      <a:pt x="20676" y="11957"/>
                    </a:lnTo>
                    <a:lnTo>
                      <a:pt x="19938" y="10028"/>
                    </a:lnTo>
                    <a:lnTo>
                      <a:pt x="19384" y="8100"/>
                    </a:lnTo>
                    <a:lnTo>
                      <a:pt x="18276" y="6557"/>
                    </a:lnTo>
                    <a:lnTo>
                      <a:pt x="17169" y="4628"/>
                    </a:lnTo>
                    <a:lnTo>
                      <a:pt x="16061" y="3085"/>
                    </a:lnTo>
                    <a:lnTo>
                      <a:pt x="14584" y="2314"/>
                    </a:lnTo>
                    <a:lnTo>
                      <a:pt x="13107" y="1157"/>
                    </a:lnTo>
                    <a:lnTo>
                      <a:pt x="11630" y="385"/>
                    </a:lnTo>
                    <a:lnTo>
                      <a:pt x="9969" y="385"/>
                    </a:lnTo>
                    <a:lnTo>
                      <a:pt x="8307" y="0"/>
                    </a:lnTo>
                    <a:lnTo>
                      <a:pt x="6461" y="385"/>
                    </a:lnTo>
                    <a:lnTo>
                      <a:pt x="4615" y="771"/>
                    </a:lnTo>
                    <a:lnTo>
                      <a:pt x="2953" y="1542"/>
                    </a:lnTo>
                    <a:lnTo>
                      <a:pt x="2953" y="1542"/>
                    </a:lnTo>
                    <a:close/>
                  </a:path>
                </a:pathLst>
              </a:custGeom>
              <a:solidFill>
                <a:srgbClr val="D9D9D9"/>
              </a:solidFill>
              <a:ln w="9525" cap="flat" cmpd="sng">
                <a:noFill/>
                <a:prstDash val="solid"/>
                <a:round/>
              </a:ln>
            </p:spPr>
            <p:txBody>
              <a:bodyPr rtlCol="0" anchor="ctr"/>
              <a:lstStyle/>
              <a:p>
                <a:pPr algn="ctr"/>
              </a:p>
            </p:txBody>
          </p:sp>
          <p:sp>
            <p:nvSpPr>
              <p:cNvPr id="1359" name="曲线"/>
              <p:cNvSpPr/>
              <p:nvPr/>
            </p:nvSpPr>
            <p:spPr>
              <a:xfrm>
                <a:off x="565990" y="5671742"/>
                <a:ext cx="335195" cy="674328"/>
              </a:xfrm>
              <a:custGeom>
                <a:avLst/>
                <a:gdLst>
                  <a:gd name="T1" fmla="*/ 0 w 21600"/>
                  <a:gd name="T2" fmla="*/ 0 h 21600"/>
                  <a:gd name="T3" fmla="*/ 21600 w 21600"/>
                  <a:gd name="T4" fmla="*/ 21600 h 21600"/>
                </a:gdLst>
                <a:ahLst/>
                <a:cxnLst/>
                <a:rect l="T1" t="T2" r="T3" b="T4"/>
                <a:pathLst>
                  <a:path w="21600" h="21600">
                    <a:moveTo>
                      <a:pt x="7241" y="61"/>
                    </a:moveTo>
                    <a:lnTo>
                      <a:pt x="16980" y="0"/>
                    </a:lnTo>
                    <a:lnTo>
                      <a:pt x="16980" y="0"/>
                    </a:lnTo>
                    <a:lnTo>
                      <a:pt x="16605" y="493"/>
                    </a:lnTo>
                    <a:lnTo>
                      <a:pt x="16231" y="1974"/>
                    </a:lnTo>
                    <a:lnTo>
                      <a:pt x="15606" y="4320"/>
                    </a:lnTo>
                    <a:lnTo>
                      <a:pt x="15482" y="5615"/>
                    </a:lnTo>
                    <a:lnTo>
                      <a:pt x="15232" y="7097"/>
                    </a:lnTo>
                    <a:lnTo>
                      <a:pt x="15482" y="8763"/>
                    </a:lnTo>
                    <a:lnTo>
                      <a:pt x="15606" y="10491"/>
                    </a:lnTo>
                    <a:lnTo>
                      <a:pt x="15856" y="12219"/>
                    </a:lnTo>
                    <a:lnTo>
                      <a:pt x="16480" y="14009"/>
                    </a:lnTo>
                    <a:lnTo>
                      <a:pt x="17230" y="15860"/>
                    </a:lnTo>
                    <a:lnTo>
                      <a:pt x="18478" y="17650"/>
                    </a:lnTo>
                    <a:lnTo>
                      <a:pt x="19852" y="19501"/>
                    </a:lnTo>
                    <a:lnTo>
                      <a:pt x="20726" y="20427"/>
                    </a:lnTo>
                    <a:lnTo>
                      <a:pt x="21600" y="21229"/>
                    </a:lnTo>
                    <a:lnTo>
                      <a:pt x="21600" y="21229"/>
                    </a:lnTo>
                    <a:lnTo>
                      <a:pt x="16480" y="21291"/>
                    </a:lnTo>
                    <a:lnTo>
                      <a:pt x="11361" y="21476"/>
                    </a:lnTo>
                    <a:lnTo>
                      <a:pt x="5993" y="21600"/>
                    </a:lnTo>
                    <a:lnTo>
                      <a:pt x="5993" y="21600"/>
                    </a:lnTo>
                    <a:lnTo>
                      <a:pt x="5618" y="21476"/>
                    </a:lnTo>
                    <a:lnTo>
                      <a:pt x="4744" y="20921"/>
                    </a:lnTo>
                    <a:lnTo>
                      <a:pt x="3745" y="20057"/>
                    </a:lnTo>
                    <a:lnTo>
                      <a:pt x="2372" y="18884"/>
                    </a:lnTo>
                    <a:lnTo>
                      <a:pt x="1747" y="18144"/>
                    </a:lnTo>
                    <a:lnTo>
                      <a:pt x="1373" y="17279"/>
                    </a:lnTo>
                    <a:lnTo>
                      <a:pt x="749" y="16354"/>
                    </a:lnTo>
                    <a:lnTo>
                      <a:pt x="374" y="15305"/>
                    </a:lnTo>
                    <a:lnTo>
                      <a:pt x="124" y="14194"/>
                    </a:lnTo>
                    <a:lnTo>
                      <a:pt x="0" y="12898"/>
                    </a:lnTo>
                    <a:lnTo>
                      <a:pt x="0" y="11602"/>
                    </a:lnTo>
                    <a:lnTo>
                      <a:pt x="249" y="10182"/>
                    </a:lnTo>
                    <a:lnTo>
                      <a:pt x="249" y="10182"/>
                    </a:lnTo>
                    <a:lnTo>
                      <a:pt x="624" y="8763"/>
                    </a:lnTo>
                    <a:lnTo>
                      <a:pt x="998" y="7405"/>
                    </a:lnTo>
                    <a:lnTo>
                      <a:pt x="1498" y="6294"/>
                    </a:lnTo>
                    <a:lnTo>
                      <a:pt x="2122" y="5245"/>
                    </a:lnTo>
                    <a:lnTo>
                      <a:pt x="3246" y="3455"/>
                    </a:lnTo>
                    <a:lnTo>
                      <a:pt x="4369" y="2159"/>
                    </a:lnTo>
                    <a:lnTo>
                      <a:pt x="5368" y="1172"/>
                    </a:lnTo>
                    <a:lnTo>
                      <a:pt x="6242" y="493"/>
                    </a:lnTo>
                    <a:lnTo>
                      <a:pt x="7241" y="61"/>
                    </a:lnTo>
                    <a:lnTo>
                      <a:pt x="7241" y="61"/>
                    </a:lnTo>
                    <a:close/>
                  </a:path>
                </a:pathLst>
              </a:custGeom>
              <a:solidFill>
                <a:srgbClr val="E5CFC1"/>
              </a:solidFill>
              <a:ln w="9525" cap="flat" cmpd="sng">
                <a:noFill/>
                <a:prstDash val="solid"/>
                <a:round/>
              </a:ln>
            </p:spPr>
            <p:txBody>
              <a:bodyPr rtlCol="0" anchor="ctr"/>
              <a:lstStyle/>
              <a:p>
                <a:pPr algn="ctr"/>
              </a:p>
            </p:txBody>
          </p:sp>
          <p:sp>
            <p:nvSpPr>
              <p:cNvPr id="1360" name="曲线"/>
              <p:cNvSpPr/>
              <p:nvPr/>
            </p:nvSpPr>
            <p:spPr>
              <a:xfrm>
                <a:off x="565990" y="5671742"/>
                <a:ext cx="261979" cy="435360"/>
              </a:xfrm>
              <a:custGeom>
                <a:avLst/>
                <a:gdLst>
                  <a:gd name="T1" fmla="*/ 0 w 21600"/>
                  <a:gd name="T2" fmla="*/ 0 h 21600"/>
                  <a:gd name="T3" fmla="*/ 21600 w 21600"/>
                  <a:gd name="T4" fmla="*/ 21600 h 21600"/>
                </a:gdLst>
                <a:ahLst/>
                <a:cxnLst/>
                <a:rect l="T1" t="T2" r="T3" b="T4"/>
                <a:pathLst>
                  <a:path w="21600" h="21600">
                    <a:moveTo>
                      <a:pt x="20964" y="21600"/>
                    </a:moveTo>
                    <a:lnTo>
                      <a:pt x="20964" y="21600"/>
                    </a:lnTo>
                    <a:lnTo>
                      <a:pt x="20488" y="19497"/>
                    </a:lnTo>
                    <a:lnTo>
                      <a:pt x="20011" y="17490"/>
                    </a:lnTo>
                    <a:lnTo>
                      <a:pt x="19694" y="15483"/>
                    </a:lnTo>
                    <a:lnTo>
                      <a:pt x="19694" y="13571"/>
                    </a:lnTo>
                    <a:lnTo>
                      <a:pt x="19694" y="9844"/>
                    </a:lnTo>
                    <a:lnTo>
                      <a:pt x="19852" y="6690"/>
                    </a:lnTo>
                    <a:lnTo>
                      <a:pt x="20488" y="3918"/>
                    </a:lnTo>
                    <a:lnTo>
                      <a:pt x="20964" y="1815"/>
                    </a:lnTo>
                    <a:lnTo>
                      <a:pt x="21600" y="0"/>
                    </a:lnTo>
                    <a:lnTo>
                      <a:pt x="9211" y="95"/>
                    </a:lnTo>
                    <a:lnTo>
                      <a:pt x="9211" y="95"/>
                    </a:lnTo>
                    <a:lnTo>
                      <a:pt x="7941" y="764"/>
                    </a:lnTo>
                    <a:lnTo>
                      <a:pt x="6829" y="1815"/>
                    </a:lnTo>
                    <a:lnTo>
                      <a:pt x="5558" y="3345"/>
                    </a:lnTo>
                    <a:lnTo>
                      <a:pt x="4129" y="5352"/>
                    </a:lnTo>
                    <a:lnTo>
                      <a:pt x="2700" y="8123"/>
                    </a:lnTo>
                    <a:lnTo>
                      <a:pt x="1905" y="9748"/>
                    </a:lnTo>
                    <a:lnTo>
                      <a:pt x="1270" y="11469"/>
                    </a:lnTo>
                    <a:lnTo>
                      <a:pt x="794" y="13571"/>
                    </a:lnTo>
                    <a:lnTo>
                      <a:pt x="317" y="15769"/>
                    </a:lnTo>
                    <a:lnTo>
                      <a:pt x="317" y="15769"/>
                    </a:lnTo>
                    <a:lnTo>
                      <a:pt x="0" y="18159"/>
                    </a:lnTo>
                    <a:lnTo>
                      <a:pt x="0" y="18159"/>
                    </a:lnTo>
                    <a:lnTo>
                      <a:pt x="4605" y="19210"/>
                    </a:lnTo>
                    <a:lnTo>
                      <a:pt x="9688" y="20261"/>
                    </a:lnTo>
                    <a:lnTo>
                      <a:pt x="15247" y="21026"/>
                    </a:lnTo>
                    <a:lnTo>
                      <a:pt x="18105" y="21408"/>
                    </a:lnTo>
                    <a:lnTo>
                      <a:pt x="20964" y="21600"/>
                    </a:lnTo>
                    <a:lnTo>
                      <a:pt x="20964" y="21600"/>
                    </a:lnTo>
                    <a:close/>
                  </a:path>
                </a:pathLst>
              </a:custGeom>
              <a:solidFill>
                <a:srgbClr val="F7E8E2"/>
              </a:solidFill>
              <a:ln w="9525" cap="flat" cmpd="sng">
                <a:noFill/>
                <a:prstDash val="solid"/>
                <a:round/>
              </a:ln>
            </p:spPr>
            <p:txBody>
              <a:bodyPr rtlCol="0" anchor="ctr"/>
              <a:lstStyle/>
              <a:p>
                <a:pPr algn="ctr"/>
              </a:p>
            </p:txBody>
          </p:sp>
          <p:sp>
            <p:nvSpPr>
              <p:cNvPr id="1361" name="曲线"/>
              <p:cNvSpPr/>
              <p:nvPr/>
            </p:nvSpPr>
            <p:spPr>
              <a:xfrm>
                <a:off x="373351" y="5663866"/>
                <a:ext cx="431484" cy="743729"/>
              </a:xfrm>
              <a:custGeom>
                <a:avLst/>
                <a:gdLst>
                  <a:gd name="T1" fmla="*/ 0 w 21600"/>
                  <a:gd name="T2" fmla="*/ 0 h 21600"/>
                  <a:gd name="T3" fmla="*/ 21600 w 21600"/>
                  <a:gd name="T4" fmla="*/ 21600 h 21600"/>
                </a:gdLst>
                <a:ahLst/>
                <a:cxnLst/>
                <a:rect l="T1" t="T2" r="T3" b="T4"/>
                <a:pathLst>
                  <a:path w="21600" h="21600">
                    <a:moveTo>
                      <a:pt x="17144" y="0"/>
                    </a:moveTo>
                    <a:lnTo>
                      <a:pt x="16756" y="561"/>
                    </a:lnTo>
                    <a:lnTo>
                      <a:pt x="15788" y="2244"/>
                    </a:lnTo>
                    <a:lnTo>
                      <a:pt x="15400" y="3366"/>
                    </a:lnTo>
                    <a:lnTo>
                      <a:pt x="14916" y="4768"/>
                    </a:lnTo>
                    <a:lnTo>
                      <a:pt x="14432" y="6171"/>
                    </a:lnTo>
                    <a:lnTo>
                      <a:pt x="14141" y="7798"/>
                    </a:lnTo>
                    <a:lnTo>
                      <a:pt x="14044" y="9481"/>
                    </a:lnTo>
                    <a:lnTo>
                      <a:pt x="14044" y="11220"/>
                    </a:lnTo>
                    <a:lnTo>
                      <a:pt x="14141" y="12118"/>
                    </a:lnTo>
                    <a:lnTo>
                      <a:pt x="14432" y="13072"/>
                    </a:lnTo>
                    <a:lnTo>
                      <a:pt x="14722" y="13913"/>
                    </a:lnTo>
                    <a:lnTo>
                      <a:pt x="15110" y="14867"/>
                    </a:lnTo>
                    <a:lnTo>
                      <a:pt x="15497" y="15765"/>
                    </a:lnTo>
                    <a:lnTo>
                      <a:pt x="16078" y="16606"/>
                    </a:lnTo>
                    <a:lnTo>
                      <a:pt x="16756" y="17504"/>
                    </a:lnTo>
                    <a:lnTo>
                      <a:pt x="17434" y="18402"/>
                    </a:lnTo>
                    <a:lnTo>
                      <a:pt x="18306" y="19187"/>
                    </a:lnTo>
                    <a:lnTo>
                      <a:pt x="19275" y="20085"/>
                    </a:lnTo>
                    <a:lnTo>
                      <a:pt x="20340" y="20814"/>
                    </a:lnTo>
                    <a:lnTo>
                      <a:pt x="21600" y="21600"/>
                    </a:lnTo>
                    <a:lnTo>
                      <a:pt x="17241" y="21487"/>
                    </a:lnTo>
                    <a:lnTo>
                      <a:pt x="12010" y="21431"/>
                    </a:lnTo>
                    <a:lnTo>
                      <a:pt x="0" y="21375"/>
                    </a:lnTo>
                    <a:lnTo>
                      <a:pt x="0" y="17279"/>
                    </a:lnTo>
                    <a:lnTo>
                      <a:pt x="0" y="561"/>
                    </a:lnTo>
                    <a:close/>
                  </a:path>
                </a:pathLst>
              </a:custGeom>
              <a:solidFill>
                <a:srgbClr val="C00000"/>
              </a:solidFill>
              <a:ln w="9525" cap="flat" cmpd="sng">
                <a:noFill/>
                <a:prstDash val="solid"/>
                <a:round/>
              </a:ln>
            </p:spPr>
            <p:txBody>
              <a:bodyPr rtlCol="0" anchor="ctr"/>
              <a:lstStyle/>
              <a:p>
                <a:pPr algn="ctr"/>
              </a:p>
            </p:txBody>
          </p:sp>
          <p:sp>
            <p:nvSpPr>
              <p:cNvPr id="1362" name="曲线"/>
              <p:cNvSpPr/>
              <p:nvPr/>
            </p:nvSpPr>
            <p:spPr>
              <a:xfrm>
                <a:off x="1976050" y="5544505"/>
                <a:ext cx="1001894" cy="566534"/>
              </a:xfrm>
              <a:custGeom>
                <a:avLst/>
                <a:gdLst>
                  <a:gd name="T1" fmla="*/ 0 w 21600"/>
                  <a:gd name="T2" fmla="*/ 0 h 21600"/>
                  <a:gd name="T3" fmla="*/ 21600 w 21600"/>
                  <a:gd name="T4" fmla="*/ 21600 h 21600"/>
                </a:gdLst>
                <a:ahLst/>
                <a:cxnLst/>
                <a:rect l="T1" t="T2" r="T3" b="T4"/>
                <a:pathLst>
                  <a:path w="21600" h="21600">
                    <a:moveTo>
                      <a:pt x="18324" y="14032"/>
                    </a:moveTo>
                    <a:lnTo>
                      <a:pt x="18283" y="13959"/>
                    </a:lnTo>
                    <a:lnTo>
                      <a:pt x="18283" y="13959"/>
                    </a:lnTo>
                    <a:lnTo>
                      <a:pt x="17744" y="13444"/>
                    </a:lnTo>
                    <a:lnTo>
                      <a:pt x="17163" y="12930"/>
                    </a:lnTo>
                    <a:lnTo>
                      <a:pt x="16666" y="12269"/>
                    </a:lnTo>
                    <a:lnTo>
                      <a:pt x="16210" y="11681"/>
                    </a:lnTo>
                    <a:lnTo>
                      <a:pt x="15381" y="10432"/>
                    </a:lnTo>
                    <a:lnTo>
                      <a:pt x="14676" y="9110"/>
                    </a:lnTo>
                    <a:lnTo>
                      <a:pt x="14054" y="7787"/>
                    </a:lnTo>
                    <a:lnTo>
                      <a:pt x="13515" y="6612"/>
                    </a:lnTo>
                    <a:lnTo>
                      <a:pt x="12686" y="4702"/>
                    </a:lnTo>
                    <a:lnTo>
                      <a:pt x="12686" y="4702"/>
                    </a:lnTo>
                    <a:lnTo>
                      <a:pt x="12479" y="4261"/>
                    </a:lnTo>
                    <a:lnTo>
                      <a:pt x="12230" y="3893"/>
                    </a:lnTo>
                    <a:lnTo>
                      <a:pt x="11981" y="3673"/>
                    </a:lnTo>
                    <a:lnTo>
                      <a:pt x="11732" y="3526"/>
                    </a:lnTo>
                    <a:lnTo>
                      <a:pt x="11442" y="3453"/>
                    </a:lnTo>
                    <a:lnTo>
                      <a:pt x="11193" y="3526"/>
                    </a:lnTo>
                    <a:lnTo>
                      <a:pt x="10530" y="3600"/>
                    </a:lnTo>
                    <a:lnTo>
                      <a:pt x="9825" y="3893"/>
                    </a:lnTo>
                    <a:lnTo>
                      <a:pt x="9038" y="4114"/>
                    </a:lnTo>
                    <a:lnTo>
                      <a:pt x="8084" y="4334"/>
                    </a:lnTo>
                    <a:lnTo>
                      <a:pt x="7586" y="4334"/>
                    </a:lnTo>
                    <a:lnTo>
                      <a:pt x="7089" y="4334"/>
                    </a:lnTo>
                    <a:lnTo>
                      <a:pt x="7089" y="4334"/>
                    </a:lnTo>
                    <a:lnTo>
                      <a:pt x="6550" y="4114"/>
                    </a:lnTo>
                    <a:lnTo>
                      <a:pt x="6011" y="3967"/>
                    </a:lnTo>
                    <a:lnTo>
                      <a:pt x="5514" y="3673"/>
                    </a:lnTo>
                    <a:lnTo>
                      <a:pt x="5016" y="3453"/>
                    </a:lnTo>
                    <a:lnTo>
                      <a:pt x="4104" y="2718"/>
                    </a:lnTo>
                    <a:lnTo>
                      <a:pt x="3316" y="2057"/>
                    </a:lnTo>
                    <a:lnTo>
                      <a:pt x="2653" y="1248"/>
                    </a:lnTo>
                    <a:lnTo>
                      <a:pt x="2155" y="587"/>
                    </a:lnTo>
                    <a:lnTo>
                      <a:pt x="1699" y="0"/>
                    </a:lnTo>
                    <a:lnTo>
                      <a:pt x="1699" y="0"/>
                    </a:lnTo>
                    <a:lnTo>
                      <a:pt x="1616" y="0"/>
                    </a:lnTo>
                    <a:lnTo>
                      <a:pt x="1243" y="146"/>
                    </a:lnTo>
                    <a:lnTo>
                      <a:pt x="1077" y="367"/>
                    </a:lnTo>
                    <a:lnTo>
                      <a:pt x="870" y="514"/>
                    </a:lnTo>
                    <a:lnTo>
                      <a:pt x="663" y="808"/>
                    </a:lnTo>
                    <a:lnTo>
                      <a:pt x="456" y="1175"/>
                    </a:lnTo>
                    <a:lnTo>
                      <a:pt x="248" y="1689"/>
                    </a:lnTo>
                    <a:lnTo>
                      <a:pt x="124" y="2204"/>
                    </a:lnTo>
                    <a:lnTo>
                      <a:pt x="0" y="3012"/>
                    </a:lnTo>
                    <a:lnTo>
                      <a:pt x="0" y="3820"/>
                    </a:lnTo>
                    <a:lnTo>
                      <a:pt x="0" y="4848"/>
                    </a:lnTo>
                    <a:lnTo>
                      <a:pt x="124" y="6024"/>
                    </a:lnTo>
                    <a:lnTo>
                      <a:pt x="331" y="7346"/>
                    </a:lnTo>
                    <a:lnTo>
                      <a:pt x="621" y="8889"/>
                    </a:lnTo>
                    <a:lnTo>
                      <a:pt x="621" y="8889"/>
                    </a:lnTo>
                    <a:lnTo>
                      <a:pt x="746" y="9551"/>
                    </a:lnTo>
                    <a:lnTo>
                      <a:pt x="829" y="10212"/>
                    </a:lnTo>
                    <a:lnTo>
                      <a:pt x="912" y="11608"/>
                    </a:lnTo>
                    <a:lnTo>
                      <a:pt x="912" y="12122"/>
                    </a:lnTo>
                    <a:lnTo>
                      <a:pt x="995" y="12563"/>
                    </a:lnTo>
                    <a:lnTo>
                      <a:pt x="1119" y="12930"/>
                    </a:lnTo>
                    <a:lnTo>
                      <a:pt x="1160" y="13004"/>
                    </a:lnTo>
                    <a:lnTo>
                      <a:pt x="1243" y="13004"/>
                    </a:lnTo>
                    <a:lnTo>
                      <a:pt x="1243" y="13004"/>
                    </a:lnTo>
                    <a:lnTo>
                      <a:pt x="1699" y="13151"/>
                    </a:lnTo>
                    <a:lnTo>
                      <a:pt x="2072" y="13151"/>
                    </a:lnTo>
                    <a:lnTo>
                      <a:pt x="2404" y="13077"/>
                    </a:lnTo>
                    <a:lnTo>
                      <a:pt x="2819" y="12783"/>
                    </a:lnTo>
                    <a:lnTo>
                      <a:pt x="3192" y="12489"/>
                    </a:lnTo>
                    <a:lnTo>
                      <a:pt x="3606" y="11828"/>
                    </a:lnTo>
                    <a:lnTo>
                      <a:pt x="3772" y="11461"/>
                    </a:lnTo>
                    <a:lnTo>
                      <a:pt x="3938" y="10946"/>
                    </a:lnTo>
                    <a:lnTo>
                      <a:pt x="3938" y="10946"/>
                    </a:lnTo>
                    <a:lnTo>
                      <a:pt x="4062" y="11314"/>
                    </a:lnTo>
                    <a:lnTo>
                      <a:pt x="4270" y="11608"/>
                    </a:lnTo>
                    <a:lnTo>
                      <a:pt x="4850" y="12122"/>
                    </a:lnTo>
                    <a:lnTo>
                      <a:pt x="5555" y="12636"/>
                    </a:lnTo>
                    <a:lnTo>
                      <a:pt x="6384" y="13004"/>
                    </a:lnTo>
                    <a:lnTo>
                      <a:pt x="7338" y="13224"/>
                    </a:lnTo>
                    <a:lnTo>
                      <a:pt x="7835" y="13224"/>
                    </a:lnTo>
                    <a:lnTo>
                      <a:pt x="8333" y="13224"/>
                    </a:lnTo>
                    <a:lnTo>
                      <a:pt x="8789" y="13224"/>
                    </a:lnTo>
                    <a:lnTo>
                      <a:pt x="9286" y="13077"/>
                    </a:lnTo>
                    <a:lnTo>
                      <a:pt x="9742" y="12930"/>
                    </a:lnTo>
                    <a:lnTo>
                      <a:pt x="10198" y="12636"/>
                    </a:lnTo>
                    <a:lnTo>
                      <a:pt x="10198" y="12636"/>
                    </a:lnTo>
                    <a:lnTo>
                      <a:pt x="10447" y="13665"/>
                    </a:lnTo>
                    <a:lnTo>
                      <a:pt x="10779" y="14693"/>
                    </a:lnTo>
                    <a:lnTo>
                      <a:pt x="11152" y="15648"/>
                    </a:lnTo>
                    <a:lnTo>
                      <a:pt x="11608" y="16530"/>
                    </a:lnTo>
                    <a:lnTo>
                      <a:pt x="12023" y="17412"/>
                    </a:lnTo>
                    <a:lnTo>
                      <a:pt x="12520" y="18146"/>
                    </a:lnTo>
                    <a:lnTo>
                      <a:pt x="13100" y="18808"/>
                    </a:lnTo>
                    <a:lnTo>
                      <a:pt x="13639" y="19542"/>
                    </a:lnTo>
                    <a:lnTo>
                      <a:pt x="14220" y="20057"/>
                    </a:lnTo>
                    <a:lnTo>
                      <a:pt x="14842" y="20497"/>
                    </a:lnTo>
                    <a:lnTo>
                      <a:pt x="15464" y="20938"/>
                    </a:lnTo>
                    <a:lnTo>
                      <a:pt x="16127" y="21232"/>
                    </a:lnTo>
                    <a:lnTo>
                      <a:pt x="16832" y="21453"/>
                    </a:lnTo>
                    <a:lnTo>
                      <a:pt x="17495" y="21600"/>
                    </a:lnTo>
                    <a:lnTo>
                      <a:pt x="18158" y="21600"/>
                    </a:lnTo>
                    <a:lnTo>
                      <a:pt x="18822" y="21453"/>
                    </a:lnTo>
                    <a:lnTo>
                      <a:pt x="18822" y="21453"/>
                    </a:lnTo>
                    <a:lnTo>
                      <a:pt x="19485" y="21306"/>
                    </a:lnTo>
                    <a:lnTo>
                      <a:pt x="19983" y="21012"/>
                    </a:lnTo>
                    <a:lnTo>
                      <a:pt x="20439" y="20718"/>
                    </a:lnTo>
                    <a:lnTo>
                      <a:pt x="20770" y="20351"/>
                    </a:lnTo>
                    <a:lnTo>
                      <a:pt x="21061" y="19910"/>
                    </a:lnTo>
                    <a:lnTo>
                      <a:pt x="21268" y="19322"/>
                    </a:lnTo>
                    <a:lnTo>
                      <a:pt x="21434" y="18881"/>
                    </a:lnTo>
                    <a:lnTo>
                      <a:pt x="21517" y="18367"/>
                    </a:lnTo>
                    <a:lnTo>
                      <a:pt x="21558" y="17926"/>
                    </a:lnTo>
                    <a:lnTo>
                      <a:pt x="21599" y="17485"/>
                    </a:lnTo>
                    <a:lnTo>
                      <a:pt x="21558" y="16677"/>
                    </a:lnTo>
                    <a:lnTo>
                      <a:pt x="21517" y="16163"/>
                    </a:lnTo>
                    <a:lnTo>
                      <a:pt x="21475" y="15942"/>
                    </a:lnTo>
                    <a:lnTo>
                      <a:pt x="21475" y="15942"/>
                    </a:lnTo>
                    <a:lnTo>
                      <a:pt x="20853" y="15795"/>
                    </a:lnTo>
                    <a:lnTo>
                      <a:pt x="20273" y="15575"/>
                    </a:lnTo>
                    <a:lnTo>
                      <a:pt x="19734" y="15208"/>
                    </a:lnTo>
                    <a:lnTo>
                      <a:pt x="19278" y="14914"/>
                    </a:lnTo>
                    <a:lnTo>
                      <a:pt x="18573" y="14326"/>
                    </a:lnTo>
                    <a:lnTo>
                      <a:pt x="18324" y="14032"/>
                    </a:lnTo>
                    <a:lnTo>
                      <a:pt x="18324" y="14032"/>
                    </a:lnTo>
                    <a:close/>
                  </a:path>
                </a:pathLst>
              </a:custGeom>
              <a:solidFill>
                <a:srgbClr val="E8AD8B"/>
              </a:solidFill>
              <a:ln w="9525" cap="flat" cmpd="sng">
                <a:noFill/>
                <a:prstDash val="solid"/>
                <a:round/>
              </a:ln>
            </p:spPr>
            <p:txBody>
              <a:bodyPr rtlCol="0" anchor="ctr"/>
              <a:lstStyle/>
              <a:p>
                <a:pPr algn="ctr"/>
              </a:p>
            </p:txBody>
          </p:sp>
          <p:sp>
            <p:nvSpPr>
              <p:cNvPr id="1363" name="曲线"/>
              <p:cNvSpPr/>
              <p:nvPr/>
            </p:nvSpPr>
            <p:spPr>
              <a:xfrm>
                <a:off x="2754481" y="5891267"/>
                <a:ext cx="196392" cy="108040"/>
              </a:xfrm>
              <a:custGeom>
                <a:avLst/>
                <a:gdLst>
                  <a:gd name="T1" fmla="*/ 0 w 21600"/>
                  <a:gd name="T2" fmla="*/ 0 h 21600"/>
                  <a:gd name="T3" fmla="*/ 21600 w 21600"/>
                  <a:gd name="T4" fmla="*/ 21600 h 21600"/>
                </a:gdLst>
                <a:ahLst/>
                <a:cxnLst/>
                <a:rect l="T1" t="T2" r="T3" b="T4"/>
                <a:pathLst>
                  <a:path w="21600" h="21600">
                    <a:moveTo>
                      <a:pt x="7835" y="4547"/>
                    </a:moveTo>
                    <a:lnTo>
                      <a:pt x="7623" y="4168"/>
                    </a:lnTo>
                    <a:lnTo>
                      <a:pt x="7623" y="4168"/>
                    </a:lnTo>
                    <a:lnTo>
                      <a:pt x="2964" y="0"/>
                    </a:lnTo>
                    <a:lnTo>
                      <a:pt x="2964" y="0"/>
                    </a:lnTo>
                    <a:lnTo>
                      <a:pt x="1482" y="2273"/>
                    </a:lnTo>
                    <a:lnTo>
                      <a:pt x="423" y="4926"/>
                    </a:lnTo>
                    <a:lnTo>
                      <a:pt x="0" y="6442"/>
                    </a:lnTo>
                    <a:lnTo>
                      <a:pt x="0" y="8336"/>
                    </a:lnTo>
                    <a:lnTo>
                      <a:pt x="0" y="9473"/>
                    </a:lnTo>
                    <a:lnTo>
                      <a:pt x="211" y="11368"/>
                    </a:lnTo>
                    <a:lnTo>
                      <a:pt x="211" y="11368"/>
                    </a:lnTo>
                    <a:lnTo>
                      <a:pt x="1694" y="13642"/>
                    </a:lnTo>
                    <a:lnTo>
                      <a:pt x="3811" y="16673"/>
                    </a:lnTo>
                    <a:lnTo>
                      <a:pt x="6141" y="18189"/>
                    </a:lnTo>
                    <a:lnTo>
                      <a:pt x="8894" y="20084"/>
                    </a:lnTo>
                    <a:lnTo>
                      <a:pt x="11435" y="21221"/>
                    </a:lnTo>
                    <a:lnTo>
                      <a:pt x="13976" y="21600"/>
                    </a:lnTo>
                    <a:lnTo>
                      <a:pt x="16305" y="21600"/>
                    </a:lnTo>
                    <a:lnTo>
                      <a:pt x="17364" y="21221"/>
                    </a:lnTo>
                    <a:lnTo>
                      <a:pt x="18211" y="20084"/>
                    </a:lnTo>
                    <a:lnTo>
                      <a:pt x="18211" y="20084"/>
                    </a:lnTo>
                    <a:lnTo>
                      <a:pt x="19905" y="18189"/>
                    </a:lnTo>
                    <a:lnTo>
                      <a:pt x="20752" y="17052"/>
                    </a:lnTo>
                    <a:lnTo>
                      <a:pt x="21388" y="15536"/>
                    </a:lnTo>
                    <a:lnTo>
                      <a:pt x="21600" y="13642"/>
                    </a:lnTo>
                    <a:lnTo>
                      <a:pt x="21600" y="13642"/>
                    </a:lnTo>
                    <a:lnTo>
                      <a:pt x="18847" y="12884"/>
                    </a:lnTo>
                    <a:lnTo>
                      <a:pt x="16305" y="11368"/>
                    </a:lnTo>
                    <a:lnTo>
                      <a:pt x="11858" y="8336"/>
                    </a:lnTo>
                    <a:lnTo>
                      <a:pt x="8894" y="5684"/>
                    </a:lnTo>
                    <a:lnTo>
                      <a:pt x="7835" y="4547"/>
                    </a:lnTo>
                    <a:lnTo>
                      <a:pt x="7835" y="4547"/>
                    </a:lnTo>
                    <a:close/>
                  </a:path>
                </a:pathLst>
              </a:custGeom>
              <a:solidFill>
                <a:srgbClr val="D9D9D9"/>
              </a:solidFill>
              <a:ln w="9525" cap="flat" cmpd="sng">
                <a:noFill/>
                <a:prstDash val="solid"/>
                <a:round/>
              </a:ln>
            </p:spPr>
            <p:txBody>
              <a:bodyPr rtlCol="0" anchor="ctr"/>
              <a:lstStyle/>
              <a:p>
                <a:pPr algn="ctr"/>
              </a:p>
            </p:txBody>
          </p:sp>
          <p:sp>
            <p:nvSpPr>
              <p:cNvPr id="1364" name="曲线"/>
              <p:cNvSpPr/>
              <p:nvPr/>
            </p:nvSpPr>
            <p:spPr>
              <a:xfrm>
                <a:off x="2738976" y="5760340"/>
                <a:ext cx="134865" cy="65464"/>
              </a:xfrm>
              <a:custGeom>
                <a:avLst/>
                <a:gdLst>
                  <a:gd name="T1" fmla="*/ 0 w 21600"/>
                  <a:gd name="T2" fmla="*/ 0 h 21600"/>
                  <a:gd name="T3" fmla="*/ 21600 w 21600"/>
                  <a:gd name="T4" fmla="*/ 21600 h 21600"/>
                </a:gdLst>
                <a:ahLst/>
                <a:cxnLst/>
                <a:rect l="T1" t="T2" r="T3" b="T4"/>
                <a:pathLst>
                  <a:path w="21600" h="21600">
                    <a:moveTo>
                      <a:pt x="21600" y="16517"/>
                    </a:moveTo>
                    <a:lnTo>
                      <a:pt x="21600" y="16517"/>
                    </a:lnTo>
                    <a:lnTo>
                      <a:pt x="16354" y="14611"/>
                    </a:lnTo>
                    <a:lnTo>
                      <a:pt x="11108" y="10800"/>
                    </a:lnTo>
                    <a:lnTo>
                      <a:pt x="6480" y="5082"/>
                    </a:lnTo>
                    <a:lnTo>
                      <a:pt x="1851" y="0"/>
                    </a:lnTo>
                    <a:lnTo>
                      <a:pt x="1851" y="0"/>
                    </a:lnTo>
                    <a:lnTo>
                      <a:pt x="925" y="1905"/>
                    </a:lnTo>
                    <a:lnTo>
                      <a:pt x="0" y="5082"/>
                    </a:lnTo>
                    <a:lnTo>
                      <a:pt x="0" y="7623"/>
                    </a:lnTo>
                    <a:lnTo>
                      <a:pt x="308" y="10800"/>
                    </a:lnTo>
                    <a:lnTo>
                      <a:pt x="308" y="10800"/>
                    </a:lnTo>
                    <a:lnTo>
                      <a:pt x="1542" y="12705"/>
                    </a:lnTo>
                    <a:lnTo>
                      <a:pt x="3394" y="15247"/>
                    </a:lnTo>
                    <a:lnTo>
                      <a:pt x="6171" y="17152"/>
                    </a:lnTo>
                    <a:lnTo>
                      <a:pt x="8948" y="19694"/>
                    </a:lnTo>
                    <a:lnTo>
                      <a:pt x="12342" y="20329"/>
                    </a:lnTo>
                    <a:lnTo>
                      <a:pt x="15737" y="21600"/>
                    </a:lnTo>
                    <a:lnTo>
                      <a:pt x="18514" y="19694"/>
                    </a:lnTo>
                    <a:lnTo>
                      <a:pt x="20057" y="18423"/>
                    </a:lnTo>
                    <a:lnTo>
                      <a:pt x="21600" y="16517"/>
                    </a:lnTo>
                    <a:lnTo>
                      <a:pt x="21600" y="16517"/>
                    </a:lnTo>
                    <a:close/>
                  </a:path>
                </a:pathLst>
              </a:custGeom>
              <a:solidFill>
                <a:srgbClr val="D9D9D9"/>
              </a:solidFill>
              <a:ln w="9525" cap="flat" cmpd="sng">
                <a:noFill/>
                <a:prstDash val="solid"/>
                <a:round/>
              </a:ln>
            </p:spPr>
            <p:txBody>
              <a:bodyPr rtlCol="0" anchor="ctr"/>
              <a:lstStyle/>
              <a:p>
                <a:pPr algn="ctr"/>
              </a:p>
            </p:txBody>
          </p:sp>
          <p:sp>
            <p:nvSpPr>
              <p:cNvPr id="1365" name="曲线"/>
              <p:cNvSpPr/>
              <p:nvPr/>
            </p:nvSpPr>
            <p:spPr>
              <a:xfrm>
                <a:off x="411867" y="6612356"/>
                <a:ext cx="80" cy="11320"/>
              </a:xfrm>
              <a:custGeom>
                <a:avLst/>
                <a:gdLst>
                  <a:gd name="T1" fmla="*/ 0 w 21600"/>
                  <a:gd name="T2" fmla="*/ 0 h 21600"/>
                  <a:gd name="T3" fmla="*/ 21600 w 21600"/>
                  <a:gd name="T4" fmla="*/ 21600 h 21600"/>
                </a:gdLst>
                <a:ahLst/>
                <a:cxnLst/>
                <a:rect l="T1" t="T2" r="T3" b="T4"/>
                <a:pathLst>
                  <a:path w="21600" h="21600">
                    <a:moveTo>
                      <a:pt x="0" y="0"/>
                    </a:moveTo>
                    <a:lnTo>
                      <a:pt x="0" y="21600"/>
                    </a:lnTo>
                    <a:lnTo>
                      <a:pt x="0" y="21600"/>
                    </a:lnTo>
                    <a:lnTo>
                      <a:pt x="0" y="0"/>
                    </a:lnTo>
                  </a:path>
                </a:pathLst>
              </a:custGeom>
              <a:noFill/>
              <a:ln w="9525" cap="flat" cmpd="sng">
                <a:noFill/>
                <a:prstDash val="solid"/>
                <a:round/>
              </a:ln>
            </p:spPr>
            <p:txBody>
              <a:bodyPr rtlCol="0" anchor="ctr"/>
              <a:lstStyle/>
              <a:p>
                <a:pPr algn="ctr"/>
              </a:p>
            </p:txBody>
          </p:sp>
        </p:grpSp>
      </p:grpSp>
      <p:sp>
        <p:nvSpPr>
          <p:cNvPr id="1368" name="矩形"/>
          <p:cNvSpPr/>
          <p:nvPr/>
        </p:nvSpPr>
        <p:spPr>
          <a:xfrm>
            <a:off x="1385994" y="3262207"/>
            <a:ext cx="2561167" cy="1234440"/>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2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风险点和危险源是隐患排查的对象</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 name="矩形"/>
          <p:cNvSpPr/>
          <p:nvPr/>
        </p:nvSpPr>
        <p:spPr>
          <a:xfrm>
            <a:off x="563215" y="310309"/>
            <a:ext cx="2730583"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3、隐患分级排查</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76"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3.1 隐患排查分级</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77" name="圆角矩形"/>
          <p:cNvSpPr/>
          <p:nvPr/>
        </p:nvSpPr>
        <p:spPr>
          <a:xfrm>
            <a:off x="716606" y="2025419"/>
            <a:ext cx="1920212" cy="576064"/>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公司级</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78" name="圆角矩形"/>
          <p:cNvSpPr/>
          <p:nvPr/>
        </p:nvSpPr>
        <p:spPr>
          <a:xfrm>
            <a:off x="2924852" y="2025419"/>
            <a:ext cx="1920212" cy="576064"/>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专业级</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79" name="圆角矩形"/>
          <p:cNvSpPr/>
          <p:nvPr/>
        </p:nvSpPr>
        <p:spPr>
          <a:xfrm>
            <a:off x="5133098" y="2025419"/>
            <a:ext cx="1920212" cy="576064"/>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车间级</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80" name="圆角矩形"/>
          <p:cNvSpPr/>
          <p:nvPr/>
        </p:nvSpPr>
        <p:spPr>
          <a:xfrm>
            <a:off x="7379443" y="2025419"/>
            <a:ext cx="1920212" cy="576064"/>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班组级</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81" name="圆角矩形"/>
          <p:cNvSpPr/>
          <p:nvPr/>
        </p:nvSpPr>
        <p:spPr>
          <a:xfrm>
            <a:off x="9613088" y="2025419"/>
            <a:ext cx="1920213" cy="576064"/>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岗位级</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82" name="矩形"/>
          <p:cNvSpPr/>
          <p:nvPr/>
        </p:nvSpPr>
        <p:spPr>
          <a:xfrm>
            <a:off x="629341" y="2748625"/>
            <a:ext cx="2016224" cy="2234565"/>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通常风险级别为</a:t>
            </a:r>
            <a:r>
              <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级和</a:t>
            </a:r>
            <a:r>
              <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级的风险点，包括重大危险源，风险点所产生的后果严重</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83" name="矩形"/>
          <p:cNvSpPr/>
          <p:nvPr/>
        </p:nvSpPr>
        <p:spPr>
          <a:xfrm>
            <a:off x="2863651" y="2747473"/>
            <a:ext cx="2042616" cy="26631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专业管理直接管理或相关的活动、过程、装置、设施、设备、物料等风险点所涉及的危险源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84" name="矩形"/>
          <p:cNvSpPr/>
          <p:nvPr/>
        </p:nvSpPr>
        <p:spPr>
          <a:xfrm>
            <a:off x="5133098" y="2748624"/>
            <a:ext cx="2020008" cy="26631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基层单位管辖范围内所有设备、设施、作业过程、人员（承包商）等风险点涉及的危险源。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85" name="矩形"/>
          <p:cNvSpPr/>
          <p:nvPr/>
        </p:nvSpPr>
        <p:spPr>
          <a:xfrm>
            <a:off x="7341344" y="2747473"/>
            <a:ext cx="2020008" cy="2234565"/>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班组内所有的设施、设备、作业过程、人员等风险点所涉及的危险源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86" name="矩形"/>
          <p:cNvSpPr/>
          <p:nvPr/>
        </p:nvSpPr>
        <p:spPr>
          <a:xfrm>
            <a:off x="9570685" y="2713203"/>
            <a:ext cx="2020008" cy="2234565"/>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本岗位所有的设施、设备、作业过程、人员等风险点所涉及的危险源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矩形"/>
          <p:cNvSpPr/>
          <p:nvPr/>
        </p:nvSpPr>
        <p:spPr>
          <a:xfrm>
            <a:off x="-39793" y="4601633"/>
            <a:ext cx="12230100" cy="2274147"/>
          </a:xfrm>
          <a:prstGeom prst="rect">
            <a:avLst/>
          </a:prstGeom>
          <a:solidFill>
            <a:srgbClr val="404040"/>
          </a:solidFill>
          <a:ln w="12700" cap="flat" cmpd="sng">
            <a:noFill/>
            <a:prstDash val="solid"/>
            <a:round/>
          </a:ln>
        </p:spPr>
        <p:txBody>
          <a:bodyPr rtlCol="0" anchor="ctr"/>
          <a:lstStyle/>
          <a:p>
            <a:pPr algn="ctr"/>
          </a:p>
        </p:txBody>
      </p:sp>
      <p:sp>
        <p:nvSpPr>
          <p:cNvPr id="1391" name="矩形"/>
          <p:cNvSpPr/>
          <p:nvPr/>
        </p:nvSpPr>
        <p:spPr>
          <a:xfrm>
            <a:off x="563215" y="310309"/>
            <a:ext cx="2730583"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3、隐患分级排查</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92" name="矩形"/>
          <p:cNvSpPr/>
          <p:nvPr/>
        </p:nvSpPr>
        <p:spPr>
          <a:xfrm>
            <a:off x="563033" y="1068493"/>
            <a:ext cx="19896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3.2  实施要求</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93" name="矩形"/>
          <p:cNvSpPr/>
          <p:nvPr/>
        </p:nvSpPr>
        <p:spPr>
          <a:xfrm>
            <a:off x="613834" y="1941406"/>
            <a:ext cx="7287260" cy="3520440"/>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车间、班组的隐患排查内容，可根据所管辖区域隐患排查的数量、风险等级、分布等因素重点关注，侧重于风险较高的风险点隐患排查，而不必包罗万象，但确保区域内所有风险点及危险源均能得到监控。</a:t>
            </a:r>
            <a:endParaRPr lang="en-US" altLang="zh-CN"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第三方服务——企业无能力实施或法规要求由专业机构实施的检验检测手段实施隐患排查，企业可委托第</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三方专业机构实施</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专兼职安全监督及其他管理人员进行日常安全监督检查时，可参照已识别的风险点中的危险源控制情况进行抽查，并形成记录。</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504" name="组合"/>
          <p:cNvGrpSpPr/>
          <p:nvPr/>
        </p:nvGrpSpPr>
        <p:grpSpPr>
          <a:xfrm>
            <a:off x="8073814" y="1450339"/>
            <a:ext cx="3883659" cy="4490719"/>
            <a:chOff x="8073814" y="1450339"/>
            <a:chExt cx="3883659" cy="4490719"/>
          </a:xfrm>
        </p:grpSpPr>
        <p:sp>
          <p:nvSpPr>
            <p:cNvPr id="1394" name="曲线"/>
            <p:cNvSpPr/>
            <p:nvPr/>
          </p:nvSpPr>
          <p:spPr>
            <a:xfrm>
              <a:off x="10533708" y="2124830"/>
              <a:ext cx="505074" cy="503010"/>
            </a:xfrm>
            <a:custGeom>
              <a:avLst/>
              <a:gdLst>
                <a:gd name="T1" fmla="*/ 0 w 21600"/>
                <a:gd name="T2" fmla="*/ 0 h 21600"/>
                <a:gd name="T3" fmla="*/ 21600 w 21600"/>
                <a:gd name="T4" fmla="*/ 21600 h 21600"/>
              </a:gdLst>
              <a:ahLst/>
              <a:cxnLst/>
              <a:rect l="T1" t="T2" r="T3" b="T4"/>
              <a:pathLst>
                <a:path w="21600" h="21600">
                  <a:moveTo>
                    <a:pt x="8425" y="20315"/>
                  </a:moveTo>
                  <a:cubicBezTo>
                    <a:pt x="13660" y="21600"/>
                    <a:pt x="18965" y="18439"/>
                    <a:pt x="20282" y="13196"/>
                  </a:cubicBezTo>
                  <a:cubicBezTo>
                    <a:pt x="21600" y="7952"/>
                    <a:pt x="18410" y="2639"/>
                    <a:pt x="13174" y="1319"/>
                  </a:cubicBezTo>
                  <a:cubicBezTo>
                    <a:pt x="7939" y="0"/>
                    <a:pt x="2634" y="3194"/>
                    <a:pt x="1317" y="8438"/>
                  </a:cubicBezTo>
                  <a:cubicBezTo>
                    <a:pt x="0" y="13682"/>
                    <a:pt x="3189" y="18995"/>
                    <a:pt x="8425" y="20315"/>
                  </a:cubicBezTo>
                  <a:close/>
                </a:path>
              </a:pathLst>
            </a:custGeom>
            <a:solidFill>
              <a:srgbClr val="D9D9D9"/>
            </a:solidFill>
            <a:ln w="9525" cap="flat" cmpd="sng">
              <a:noFill/>
              <a:prstDash val="solid"/>
              <a:round/>
            </a:ln>
          </p:spPr>
          <p:txBody>
            <a:bodyPr rtlCol="0" anchor="ctr"/>
            <a:lstStyle/>
            <a:p>
              <a:pPr algn="ctr"/>
            </a:p>
          </p:txBody>
        </p:sp>
        <p:sp>
          <p:nvSpPr>
            <p:cNvPr id="1395" name="曲线"/>
            <p:cNvSpPr/>
            <p:nvPr/>
          </p:nvSpPr>
          <p:spPr>
            <a:xfrm>
              <a:off x="10486942" y="2286958"/>
              <a:ext cx="133024" cy="148617"/>
            </a:xfrm>
            <a:custGeom>
              <a:avLst/>
              <a:gdLst>
                <a:gd name="T1" fmla="*/ 0 w 21600"/>
                <a:gd name="T2" fmla="*/ 0 h 21600"/>
                <a:gd name="T3" fmla="*/ 21600 w 21600"/>
                <a:gd name="T4" fmla="*/ 21600 h 21600"/>
              </a:gdLst>
              <a:ahLst/>
              <a:cxnLst/>
              <a:rect l="T1" t="T2" r="T3" b="T4"/>
              <a:pathLst>
                <a:path w="21600" h="21600">
                  <a:moveTo>
                    <a:pt x="19406" y="21600"/>
                  </a:moveTo>
                  <a:lnTo>
                    <a:pt x="21600" y="0"/>
                  </a:lnTo>
                  <a:lnTo>
                    <a:pt x="1012" y="4078"/>
                  </a:lnTo>
                  <a:lnTo>
                    <a:pt x="0" y="14349"/>
                  </a:lnTo>
                  <a:lnTo>
                    <a:pt x="19406" y="21600"/>
                  </a:lnTo>
                  <a:close/>
                </a:path>
              </a:pathLst>
            </a:custGeom>
            <a:solidFill>
              <a:srgbClr val="F2F2F2"/>
            </a:solidFill>
            <a:ln w="9525" cap="flat" cmpd="sng">
              <a:noFill/>
              <a:prstDash val="solid"/>
              <a:round/>
            </a:ln>
          </p:spPr>
          <p:txBody>
            <a:bodyPr rtlCol="0" anchor="ctr"/>
            <a:lstStyle/>
            <a:p>
              <a:pPr algn="ctr"/>
            </a:p>
          </p:txBody>
        </p:sp>
        <p:sp>
          <p:nvSpPr>
            <p:cNvPr id="1396" name="曲线"/>
            <p:cNvSpPr/>
            <p:nvPr/>
          </p:nvSpPr>
          <p:spPr>
            <a:xfrm>
              <a:off x="10694791" y="2543659"/>
              <a:ext cx="149651" cy="131988"/>
            </a:xfrm>
            <a:custGeom>
              <a:avLst/>
              <a:gdLst>
                <a:gd name="T1" fmla="*/ 0 w 21600"/>
                <a:gd name="T2" fmla="*/ 0 h 21600"/>
                <a:gd name="T3" fmla="*/ 21600 w 21600"/>
                <a:gd name="T4" fmla="*/ 21600 h 21600"/>
              </a:gdLst>
              <a:ahLst/>
              <a:cxnLst/>
              <a:rect l="T1" t="T2" r="T3" b="T4"/>
              <a:pathLst>
                <a:path w="21600" h="21600">
                  <a:moveTo>
                    <a:pt x="0" y="0"/>
                  </a:moveTo>
                  <a:lnTo>
                    <a:pt x="21600" y="2040"/>
                  </a:lnTo>
                  <a:lnTo>
                    <a:pt x="14250" y="21599"/>
                  </a:lnTo>
                  <a:lnTo>
                    <a:pt x="4049" y="20579"/>
                  </a:lnTo>
                  <a:lnTo>
                    <a:pt x="0" y="0"/>
                  </a:lnTo>
                  <a:close/>
                </a:path>
              </a:pathLst>
            </a:custGeom>
            <a:solidFill>
              <a:srgbClr val="F2F2F2"/>
            </a:solidFill>
            <a:ln w="9525" cap="flat" cmpd="sng">
              <a:noFill/>
              <a:prstDash val="solid"/>
              <a:round/>
            </a:ln>
          </p:spPr>
          <p:txBody>
            <a:bodyPr rtlCol="0" anchor="ctr"/>
            <a:lstStyle/>
            <a:p>
              <a:pPr algn="ctr"/>
            </a:p>
          </p:txBody>
        </p:sp>
        <p:sp>
          <p:nvSpPr>
            <p:cNvPr id="1397" name="曲线"/>
            <p:cNvSpPr/>
            <p:nvPr/>
          </p:nvSpPr>
          <p:spPr>
            <a:xfrm>
              <a:off x="10951485" y="2317097"/>
              <a:ext cx="133023" cy="149656"/>
            </a:xfrm>
            <a:custGeom>
              <a:avLst/>
              <a:gdLst>
                <a:gd name="T1" fmla="*/ 0 w 21600"/>
                <a:gd name="T2" fmla="*/ 0 h 21600"/>
                <a:gd name="T3" fmla="*/ 21600 w 21600"/>
                <a:gd name="T4" fmla="*/ 21600 h 21600"/>
              </a:gdLst>
              <a:ahLst/>
              <a:cxnLst/>
              <a:rect l="T1" t="T2" r="T3" b="T4"/>
              <a:pathLst>
                <a:path w="21600" h="21600">
                  <a:moveTo>
                    <a:pt x="2362" y="0"/>
                  </a:moveTo>
                  <a:lnTo>
                    <a:pt x="0" y="21600"/>
                  </a:lnTo>
                  <a:lnTo>
                    <a:pt x="20587" y="17549"/>
                  </a:lnTo>
                  <a:lnTo>
                    <a:pt x="21600" y="7349"/>
                  </a:lnTo>
                  <a:lnTo>
                    <a:pt x="2362" y="0"/>
                  </a:lnTo>
                  <a:close/>
                </a:path>
              </a:pathLst>
            </a:custGeom>
            <a:solidFill>
              <a:srgbClr val="F2F2F2"/>
            </a:solidFill>
            <a:ln w="9525" cap="flat" cmpd="sng">
              <a:noFill/>
              <a:prstDash val="solid"/>
              <a:round/>
            </a:ln>
          </p:spPr>
          <p:txBody>
            <a:bodyPr rtlCol="0" anchor="ctr"/>
            <a:lstStyle/>
            <a:p>
              <a:pPr algn="ctr"/>
            </a:p>
          </p:txBody>
        </p:sp>
        <p:sp>
          <p:nvSpPr>
            <p:cNvPr id="1398" name="曲线"/>
            <p:cNvSpPr/>
            <p:nvPr/>
          </p:nvSpPr>
          <p:spPr>
            <a:xfrm>
              <a:off x="10728047" y="2079102"/>
              <a:ext cx="149651" cy="133027"/>
            </a:xfrm>
            <a:custGeom>
              <a:avLst/>
              <a:gdLst>
                <a:gd name="T1" fmla="*/ 0 w 21600"/>
                <a:gd name="T2" fmla="*/ 0 h 21600"/>
                <a:gd name="T3" fmla="*/ 21600 w 21600"/>
                <a:gd name="T4" fmla="*/ 21600 h 21600"/>
              </a:gdLst>
              <a:ahLst/>
              <a:cxnLst/>
              <a:rect l="T1" t="T2" r="T3" b="T4"/>
              <a:pathLst>
                <a:path w="21600" h="21600">
                  <a:moveTo>
                    <a:pt x="21600" y="21600"/>
                  </a:moveTo>
                  <a:lnTo>
                    <a:pt x="0" y="19406"/>
                  </a:lnTo>
                  <a:lnTo>
                    <a:pt x="7349" y="0"/>
                  </a:lnTo>
                  <a:lnTo>
                    <a:pt x="17550" y="1181"/>
                  </a:lnTo>
                  <a:lnTo>
                    <a:pt x="21600" y="21600"/>
                  </a:lnTo>
                  <a:close/>
                </a:path>
              </a:pathLst>
            </a:custGeom>
            <a:solidFill>
              <a:srgbClr val="F2F2F2"/>
            </a:solidFill>
            <a:ln w="9525" cap="flat" cmpd="sng">
              <a:noFill/>
              <a:prstDash val="solid"/>
              <a:round/>
            </a:ln>
          </p:spPr>
          <p:txBody>
            <a:bodyPr rtlCol="0" anchor="ctr"/>
            <a:lstStyle/>
            <a:p>
              <a:pPr algn="ctr"/>
            </a:p>
          </p:txBody>
        </p:sp>
        <p:sp>
          <p:nvSpPr>
            <p:cNvPr id="1399" name="曲线"/>
            <p:cNvSpPr/>
            <p:nvPr/>
          </p:nvSpPr>
          <p:spPr>
            <a:xfrm>
              <a:off x="10534748" y="2430378"/>
              <a:ext cx="166279" cy="164205"/>
            </a:xfrm>
            <a:custGeom>
              <a:avLst/>
              <a:gdLst>
                <a:gd name="T1" fmla="*/ 0 w 21600"/>
                <a:gd name="T2" fmla="*/ 0 h 21600"/>
                <a:gd name="T3" fmla="*/ 21600 w 21600"/>
                <a:gd name="T4" fmla="*/ 21600 h 21600"/>
              </a:gdLst>
              <a:ahLst/>
              <a:cxnLst/>
              <a:rect l="T1" t="T2" r="T3" b="T4"/>
              <a:pathLst>
                <a:path w="21600" h="21600">
                  <a:moveTo>
                    <a:pt x="21600" y="15174"/>
                  </a:moveTo>
                  <a:lnTo>
                    <a:pt x="9180" y="0"/>
                  </a:lnTo>
                  <a:lnTo>
                    <a:pt x="0" y="14354"/>
                  </a:lnTo>
                  <a:lnTo>
                    <a:pt x="5939" y="21600"/>
                  </a:lnTo>
                  <a:lnTo>
                    <a:pt x="21600" y="15174"/>
                  </a:lnTo>
                  <a:close/>
                </a:path>
              </a:pathLst>
            </a:custGeom>
            <a:solidFill>
              <a:srgbClr val="F2F2F2"/>
            </a:solidFill>
            <a:ln w="9525" cap="flat" cmpd="sng">
              <a:noFill/>
              <a:prstDash val="solid"/>
              <a:round/>
            </a:ln>
          </p:spPr>
          <p:txBody>
            <a:bodyPr rtlCol="0" anchor="ctr"/>
            <a:lstStyle/>
            <a:p>
              <a:pPr algn="ctr"/>
            </a:p>
          </p:txBody>
        </p:sp>
        <p:sp>
          <p:nvSpPr>
            <p:cNvPr id="1400" name="曲线"/>
            <p:cNvSpPr/>
            <p:nvPr/>
          </p:nvSpPr>
          <p:spPr>
            <a:xfrm>
              <a:off x="10838206" y="2462596"/>
              <a:ext cx="165238" cy="166284"/>
            </a:xfrm>
            <a:custGeom>
              <a:avLst/>
              <a:gdLst>
                <a:gd name="T1" fmla="*/ 0 w 21600"/>
                <a:gd name="T2" fmla="*/ 0 h 21600"/>
                <a:gd name="T3" fmla="*/ 21600 w 21600"/>
                <a:gd name="T4" fmla="*/ 21600 h 21600"/>
              </a:gdLst>
              <a:ahLst/>
              <a:cxnLst/>
              <a:rect l="T1" t="T2" r="T3" b="T4"/>
              <a:pathLst>
                <a:path w="21600" h="21600">
                  <a:moveTo>
                    <a:pt x="0" y="12420"/>
                  </a:moveTo>
                  <a:lnTo>
                    <a:pt x="15079" y="0"/>
                  </a:lnTo>
                  <a:lnTo>
                    <a:pt x="21600" y="15660"/>
                  </a:lnTo>
                  <a:lnTo>
                    <a:pt x="14400" y="21600"/>
                  </a:lnTo>
                  <a:lnTo>
                    <a:pt x="0" y="12420"/>
                  </a:lnTo>
                  <a:close/>
                </a:path>
              </a:pathLst>
            </a:custGeom>
            <a:solidFill>
              <a:srgbClr val="F2F2F2"/>
            </a:solidFill>
            <a:ln w="9525" cap="flat" cmpd="sng">
              <a:noFill/>
              <a:prstDash val="solid"/>
              <a:round/>
            </a:ln>
          </p:spPr>
          <p:txBody>
            <a:bodyPr rtlCol="0" anchor="ctr"/>
            <a:lstStyle/>
            <a:p>
              <a:pPr algn="ctr"/>
            </a:p>
          </p:txBody>
        </p:sp>
        <p:sp>
          <p:nvSpPr>
            <p:cNvPr id="1401" name="曲线"/>
            <p:cNvSpPr/>
            <p:nvPr/>
          </p:nvSpPr>
          <p:spPr>
            <a:xfrm>
              <a:off x="10870423" y="2159127"/>
              <a:ext cx="166279" cy="164205"/>
            </a:xfrm>
            <a:custGeom>
              <a:avLst/>
              <a:gdLst>
                <a:gd name="T1" fmla="*/ 0 w 21600"/>
                <a:gd name="T2" fmla="*/ 0 h 21600"/>
                <a:gd name="T3" fmla="*/ 21600 w 21600"/>
                <a:gd name="T4" fmla="*/ 21600 h 21600"/>
              </a:gdLst>
              <a:ahLst/>
              <a:cxnLst/>
              <a:rect l="T1" t="T2" r="T3" b="T4"/>
              <a:pathLst>
                <a:path w="21600" h="21600">
                  <a:moveTo>
                    <a:pt x="0" y="6425"/>
                  </a:moveTo>
                  <a:lnTo>
                    <a:pt x="12419" y="21600"/>
                  </a:lnTo>
                  <a:lnTo>
                    <a:pt x="21600" y="7245"/>
                  </a:lnTo>
                  <a:lnTo>
                    <a:pt x="15660" y="0"/>
                  </a:lnTo>
                  <a:lnTo>
                    <a:pt x="0" y="6425"/>
                  </a:lnTo>
                  <a:close/>
                </a:path>
              </a:pathLst>
            </a:custGeom>
            <a:solidFill>
              <a:srgbClr val="F2F2F2"/>
            </a:solidFill>
            <a:ln w="9525" cap="flat" cmpd="sng">
              <a:noFill/>
              <a:prstDash val="solid"/>
              <a:round/>
            </a:ln>
          </p:spPr>
          <p:txBody>
            <a:bodyPr rtlCol="0" anchor="ctr"/>
            <a:lstStyle/>
            <a:p>
              <a:pPr algn="ctr"/>
            </a:p>
          </p:txBody>
        </p:sp>
        <p:sp>
          <p:nvSpPr>
            <p:cNvPr id="1402" name="曲线"/>
            <p:cNvSpPr/>
            <p:nvPr/>
          </p:nvSpPr>
          <p:spPr>
            <a:xfrm>
              <a:off x="10569043" y="2125870"/>
              <a:ext cx="164201" cy="165245"/>
            </a:xfrm>
            <a:custGeom>
              <a:avLst/>
              <a:gdLst>
                <a:gd name="T1" fmla="*/ 0 w 21600"/>
                <a:gd name="T2" fmla="*/ 0 h 21600"/>
                <a:gd name="T3" fmla="*/ 21600 w 21600"/>
                <a:gd name="T4" fmla="*/ 21600 h 21600"/>
              </a:gdLst>
              <a:ahLst/>
              <a:cxnLst/>
              <a:rect l="T1" t="T2" r="T3" b="T4"/>
              <a:pathLst>
                <a:path w="21600" h="21600">
                  <a:moveTo>
                    <a:pt x="21600" y="9101"/>
                  </a:moveTo>
                  <a:lnTo>
                    <a:pt x="6561" y="21600"/>
                  </a:lnTo>
                  <a:lnTo>
                    <a:pt x="0" y="5977"/>
                  </a:lnTo>
                  <a:lnTo>
                    <a:pt x="7245" y="0"/>
                  </a:lnTo>
                  <a:lnTo>
                    <a:pt x="21600" y="9101"/>
                  </a:lnTo>
                  <a:close/>
                </a:path>
              </a:pathLst>
            </a:custGeom>
            <a:solidFill>
              <a:srgbClr val="F2F2F2"/>
            </a:solidFill>
            <a:ln w="9525" cap="flat" cmpd="sng">
              <a:noFill/>
              <a:prstDash val="solid"/>
              <a:round/>
            </a:ln>
          </p:spPr>
          <p:txBody>
            <a:bodyPr rtlCol="0" anchor="ctr"/>
            <a:lstStyle/>
            <a:p>
              <a:pPr algn="ctr"/>
            </a:p>
          </p:txBody>
        </p:sp>
        <p:sp>
          <p:nvSpPr>
            <p:cNvPr id="1403" name="曲线"/>
            <p:cNvSpPr/>
            <p:nvPr/>
          </p:nvSpPr>
          <p:spPr>
            <a:xfrm>
              <a:off x="9556817" y="2613291"/>
              <a:ext cx="1635772" cy="1632704"/>
            </a:xfrm>
            <a:custGeom>
              <a:avLst/>
              <a:gdLst>
                <a:gd name="T1" fmla="*/ 0 w 21600"/>
                <a:gd name="T2" fmla="*/ 0 h 21600"/>
                <a:gd name="T3" fmla="*/ 21600 w 21600"/>
                <a:gd name="T4" fmla="*/ 21600 h 21600"/>
              </a:gdLst>
              <a:ahLst/>
              <a:cxnLst/>
              <a:rect l="T1" t="T2" r="T3" b="T4"/>
              <a:pathLst>
                <a:path w="21600" h="21600">
                  <a:moveTo>
                    <a:pt x="2301" y="14963"/>
                  </a:moveTo>
                  <a:cubicBezTo>
                    <a:pt x="4602" y="19662"/>
                    <a:pt x="10275" y="21600"/>
                    <a:pt x="14963" y="19298"/>
                  </a:cubicBezTo>
                  <a:cubicBezTo>
                    <a:pt x="19662" y="16997"/>
                    <a:pt x="21600" y="11324"/>
                    <a:pt x="19298" y="6636"/>
                  </a:cubicBezTo>
                  <a:cubicBezTo>
                    <a:pt x="16997" y="1937"/>
                    <a:pt x="11324" y="0"/>
                    <a:pt x="6636" y="2301"/>
                  </a:cubicBezTo>
                  <a:cubicBezTo>
                    <a:pt x="1937" y="4602"/>
                    <a:pt x="0" y="10275"/>
                    <a:pt x="2301" y="14963"/>
                  </a:cubicBezTo>
                  <a:close/>
                </a:path>
              </a:pathLst>
            </a:custGeom>
            <a:solidFill>
              <a:srgbClr val="D9D9D9"/>
            </a:solidFill>
            <a:ln w="9525" cap="flat" cmpd="sng">
              <a:noFill/>
              <a:prstDash val="solid"/>
              <a:round/>
            </a:ln>
          </p:spPr>
          <p:txBody>
            <a:bodyPr rtlCol="0" anchor="ctr"/>
            <a:lstStyle/>
            <a:p>
              <a:pPr algn="ctr"/>
            </a:p>
          </p:txBody>
        </p:sp>
        <p:sp>
          <p:nvSpPr>
            <p:cNvPr id="1404" name="曲线"/>
            <p:cNvSpPr/>
            <p:nvPr/>
          </p:nvSpPr>
          <p:spPr>
            <a:xfrm>
              <a:off x="9948612" y="2636155"/>
              <a:ext cx="253574" cy="282683"/>
            </a:xfrm>
            <a:custGeom>
              <a:avLst/>
              <a:gdLst>
                <a:gd name="T1" fmla="*/ 0 w 21600"/>
                <a:gd name="T2" fmla="*/ 0 h 21600"/>
                <a:gd name="T3" fmla="*/ 21600 w 21600"/>
                <a:gd name="T4" fmla="*/ 21600 h 21600"/>
              </a:gdLst>
              <a:ahLst/>
              <a:cxnLst/>
              <a:rect l="T1" t="T2" r="T3" b="T4"/>
              <a:pathLst>
                <a:path w="21600" h="21600">
                  <a:moveTo>
                    <a:pt x="4160" y="21600"/>
                  </a:moveTo>
                  <a:lnTo>
                    <a:pt x="21600" y="13897"/>
                  </a:lnTo>
                  <a:lnTo>
                    <a:pt x="8321" y="0"/>
                  </a:lnTo>
                  <a:lnTo>
                    <a:pt x="0" y="3652"/>
                  </a:lnTo>
                  <a:lnTo>
                    <a:pt x="4160" y="21600"/>
                  </a:lnTo>
                  <a:close/>
                </a:path>
              </a:pathLst>
            </a:custGeom>
            <a:solidFill>
              <a:srgbClr val="F2F2F2"/>
            </a:solidFill>
            <a:ln w="9525" cap="flat" cmpd="sng">
              <a:noFill/>
              <a:prstDash val="solid"/>
              <a:round/>
            </a:ln>
          </p:spPr>
          <p:txBody>
            <a:bodyPr rtlCol="0" anchor="ctr"/>
            <a:lstStyle/>
            <a:p>
              <a:pPr algn="ctr"/>
            </a:p>
          </p:txBody>
        </p:sp>
        <p:sp>
          <p:nvSpPr>
            <p:cNvPr id="1405" name="曲线"/>
            <p:cNvSpPr/>
            <p:nvPr/>
          </p:nvSpPr>
          <p:spPr>
            <a:xfrm>
              <a:off x="9580720" y="3601644"/>
              <a:ext cx="282675" cy="253583"/>
            </a:xfrm>
            <a:custGeom>
              <a:avLst/>
              <a:gdLst>
                <a:gd name="T1" fmla="*/ 0 w 21600"/>
                <a:gd name="T2" fmla="*/ 0 h 21600"/>
                <a:gd name="T3" fmla="*/ 21600 w 21600"/>
                <a:gd name="T4" fmla="*/ 21600 h 21600"/>
              </a:gdLst>
              <a:ahLst/>
              <a:cxnLst/>
              <a:rect l="T1" t="T2" r="T3" b="T4"/>
              <a:pathLst>
                <a:path w="21600" h="21600">
                  <a:moveTo>
                    <a:pt x="13897" y="0"/>
                  </a:moveTo>
                  <a:lnTo>
                    <a:pt x="21600" y="17439"/>
                  </a:lnTo>
                  <a:lnTo>
                    <a:pt x="3652" y="21600"/>
                  </a:lnTo>
                  <a:lnTo>
                    <a:pt x="0" y="13278"/>
                  </a:lnTo>
                  <a:lnTo>
                    <a:pt x="13897" y="0"/>
                  </a:lnTo>
                  <a:close/>
                </a:path>
              </a:pathLst>
            </a:custGeom>
            <a:solidFill>
              <a:srgbClr val="F2F2F2"/>
            </a:solidFill>
            <a:ln w="9525" cap="flat" cmpd="sng">
              <a:noFill/>
              <a:prstDash val="solid"/>
              <a:round/>
            </a:ln>
          </p:spPr>
          <p:txBody>
            <a:bodyPr rtlCol="0" anchor="ctr"/>
            <a:lstStyle/>
            <a:p>
              <a:pPr algn="ctr"/>
            </a:p>
          </p:txBody>
        </p:sp>
        <p:sp>
          <p:nvSpPr>
            <p:cNvPr id="1406" name="曲线"/>
            <p:cNvSpPr/>
            <p:nvPr/>
          </p:nvSpPr>
          <p:spPr>
            <a:xfrm>
              <a:off x="10547218" y="3940449"/>
              <a:ext cx="253576" cy="282683"/>
            </a:xfrm>
            <a:custGeom>
              <a:avLst/>
              <a:gdLst>
                <a:gd name="T1" fmla="*/ 0 w 21600"/>
                <a:gd name="T2" fmla="*/ 0 h 21600"/>
                <a:gd name="T3" fmla="*/ 21600 w 21600"/>
                <a:gd name="T4" fmla="*/ 21600 h 21600"/>
              </a:gdLst>
              <a:ahLst/>
              <a:cxnLst/>
              <a:rect l="T1" t="T2" r="T3" b="T4"/>
              <a:pathLst>
                <a:path w="21600" h="21600">
                  <a:moveTo>
                    <a:pt x="17527" y="0"/>
                  </a:moveTo>
                  <a:lnTo>
                    <a:pt x="0" y="7623"/>
                  </a:lnTo>
                  <a:lnTo>
                    <a:pt x="13367" y="21600"/>
                  </a:lnTo>
                  <a:lnTo>
                    <a:pt x="21600" y="17947"/>
                  </a:lnTo>
                  <a:lnTo>
                    <a:pt x="17527" y="0"/>
                  </a:lnTo>
                  <a:close/>
                </a:path>
              </a:pathLst>
            </a:custGeom>
            <a:solidFill>
              <a:srgbClr val="F2F2F2"/>
            </a:solidFill>
            <a:ln w="9525" cap="flat" cmpd="sng">
              <a:noFill/>
              <a:prstDash val="solid"/>
              <a:round/>
            </a:ln>
          </p:spPr>
          <p:txBody>
            <a:bodyPr rtlCol="0" anchor="ctr"/>
            <a:lstStyle/>
            <a:p>
              <a:pPr algn="ctr"/>
            </a:p>
          </p:txBody>
        </p:sp>
        <p:sp>
          <p:nvSpPr>
            <p:cNvPr id="1407" name="曲线"/>
            <p:cNvSpPr/>
            <p:nvPr/>
          </p:nvSpPr>
          <p:spPr>
            <a:xfrm>
              <a:off x="10886011" y="3004059"/>
              <a:ext cx="283713" cy="252544"/>
            </a:xfrm>
            <a:custGeom>
              <a:avLst/>
              <a:gdLst>
                <a:gd name="T1" fmla="*/ 0 w 21600"/>
                <a:gd name="T2" fmla="*/ 0 h 21600"/>
                <a:gd name="T3" fmla="*/ 21600 w 21600"/>
                <a:gd name="T4" fmla="*/ 21600 h 21600"/>
              </a:gdLst>
              <a:ahLst/>
              <a:cxnLst/>
              <a:rect l="T1" t="T2" r="T3" b="T4"/>
              <a:pathLst>
                <a:path w="21600" h="21600">
                  <a:moveTo>
                    <a:pt x="7674" y="21599"/>
                  </a:moveTo>
                  <a:lnTo>
                    <a:pt x="0" y="4088"/>
                  </a:lnTo>
                  <a:lnTo>
                    <a:pt x="17881" y="0"/>
                  </a:lnTo>
                  <a:lnTo>
                    <a:pt x="21600" y="8266"/>
                  </a:lnTo>
                  <a:lnTo>
                    <a:pt x="7674" y="21599"/>
                  </a:lnTo>
                  <a:close/>
                </a:path>
              </a:pathLst>
            </a:custGeom>
            <a:solidFill>
              <a:srgbClr val="F2F2F2"/>
            </a:solidFill>
            <a:ln w="9525" cap="flat" cmpd="sng">
              <a:noFill/>
              <a:prstDash val="solid"/>
              <a:round/>
            </a:ln>
          </p:spPr>
          <p:txBody>
            <a:bodyPr rtlCol="0" anchor="ctr"/>
            <a:lstStyle/>
            <a:p>
              <a:pPr algn="ctr"/>
            </a:p>
          </p:txBody>
        </p:sp>
        <p:sp>
          <p:nvSpPr>
            <p:cNvPr id="1408" name="曲线"/>
            <p:cNvSpPr/>
            <p:nvPr/>
          </p:nvSpPr>
          <p:spPr>
            <a:xfrm>
              <a:off x="9547463" y="3100711"/>
              <a:ext cx="271243" cy="233837"/>
            </a:xfrm>
            <a:custGeom>
              <a:avLst/>
              <a:gdLst>
                <a:gd name="T1" fmla="*/ 0 w 21600"/>
                <a:gd name="T2" fmla="*/ 0 h 21600"/>
                <a:gd name="T3" fmla="*/ 21600 w 21600"/>
                <a:gd name="T4" fmla="*/ 21600 h 21600"/>
              </a:gdLst>
              <a:ahLst/>
              <a:cxnLst/>
              <a:rect l="T1" t="T2" r="T3" b="T4"/>
              <a:pathLst>
                <a:path w="21600" h="21600">
                  <a:moveTo>
                    <a:pt x="15724" y="21600"/>
                  </a:moveTo>
                  <a:lnTo>
                    <a:pt x="21600" y="1631"/>
                  </a:lnTo>
                  <a:lnTo>
                    <a:pt x="2813" y="0"/>
                  </a:lnTo>
                  <a:lnTo>
                    <a:pt x="0" y="9599"/>
                  </a:lnTo>
                  <a:lnTo>
                    <a:pt x="15724" y="21600"/>
                  </a:lnTo>
                  <a:close/>
                </a:path>
              </a:pathLst>
            </a:custGeom>
            <a:solidFill>
              <a:srgbClr val="F2F2F2"/>
            </a:solidFill>
            <a:ln w="9525" cap="flat" cmpd="sng">
              <a:noFill/>
              <a:prstDash val="solid"/>
              <a:round/>
            </a:ln>
          </p:spPr>
          <p:txBody>
            <a:bodyPr rtlCol="0" anchor="ctr"/>
            <a:lstStyle/>
            <a:p>
              <a:pPr algn="ctr"/>
            </a:p>
          </p:txBody>
        </p:sp>
        <p:sp>
          <p:nvSpPr>
            <p:cNvPr id="1409" name="曲线"/>
            <p:cNvSpPr/>
            <p:nvPr/>
          </p:nvSpPr>
          <p:spPr>
            <a:xfrm>
              <a:off x="10046301" y="3985137"/>
              <a:ext cx="233829" cy="271251"/>
            </a:xfrm>
            <a:custGeom>
              <a:avLst/>
              <a:gdLst>
                <a:gd name="T1" fmla="*/ 0 w 21600"/>
                <a:gd name="T2" fmla="*/ 0 h 21600"/>
                <a:gd name="T3" fmla="*/ 21600 w 21600"/>
                <a:gd name="T4" fmla="*/ 21600 h 21600"/>
              </a:gdLst>
              <a:ahLst/>
              <a:cxnLst/>
              <a:rect l="T1" t="T2" r="T3" b="T4"/>
              <a:pathLst>
                <a:path w="21600" h="21600">
                  <a:moveTo>
                    <a:pt x="1632" y="0"/>
                  </a:moveTo>
                  <a:lnTo>
                    <a:pt x="21600" y="5793"/>
                  </a:lnTo>
                  <a:lnTo>
                    <a:pt x="9504" y="21600"/>
                  </a:lnTo>
                  <a:lnTo>
                    <a:pt x="0" y="18703"/>
                  </a:lnTo>
                  <a:lnTo>
                    <a:pt x="1632" y="0"/>
                  </a:lnTo>
                  <a:close/>
                </a:path>
              </a:pathLst>
            </a:custGeom>
            <a:solidFill>
              <a:srgbClr val="F2F2F2"/>
            </a:solidFill>
            <a:ln w="9525" cap="flat" cmpd="sng">
              <a:noFill/>
              <a:prstDash val="solid"/>
              <a:round/>
            </a:ln>
          </p:spPr>
          <p:txBody>
            <a:bodyPr rtlCol="0" anchor="ctr"/>
            <a:lstStyle/>
            <a:p>
              <a:pPr algn="ctr"/>
            </a:p>
          </p:txBody>
        </p:sp>
        <p:sp>
          <p:nvSpPr>
            <p:cNvPr id="1410" name="曲线"/>
            <p:cNvSpPr/>
            <p:nvPr/>
          </p:nvSpPr>
          <p:spPr>
            <a:xfrm>
              <a:off x="10930700" y="3523698"/>
              <a:ext cx="271243" cy="233837"/>
            </a:xfrm>
            <a:custGeom>
              <a:avLst/>
              <a:gdLst>
                <a:gd name="T1" fmla="*/ 0 w 21600"/>
                <a:gd name="T2" fmla="*/ 0 h 21600"/>
                <a:gd name="T3" fmla="*/ 21600 w 21600"/>
                <a:gd name="T4" fmla="*/ 21600 h 21600"/>
              </a:gdLst>
              <a:ahLst/>
              <a:cxnLst/>
              <a:rect l="T1" t="T2" r="T3" b="T4"/>
              <a:pathLst>
                <a:path w="21600" h="21600">
                  <a:moveTo>
                    <a:pt x="5875" y="0"/>
                  </a:moveTo>
                  <a:lnTo>
                    <a:pt x="0" y="19968"/>
                  </a:lnTo>
                  <a:lnTo>
                    <a:pt x="18868" y="21600"/>
                  </a:lnTo>
                  <a:lnTo>
                    <a:pt x="21600" y="12096"/>
                  </a:lnTo>
                  <a:lnTo>
                    <a:pt x="5875" y="0"/>
                  </a:lnTo>
                  <a:close/>
                </a:path>
              </a:pathLst>
            </a:custGeom>
            <a:solidFill>
              <a:srgbClr val="F2F2F2"/>
            </a:solidFill>
            <a:ln w="9525" cap="flat" cmpd="sng">
              <a:noFill/>
              <a:prstDash val="solid"/>
              <a:round/>
            </a:ln>
          </p:spPr>
          <p:txBody>
            <a:bodyPr rtlCol="0" anchor="ctr"/>
            <a:lstStyle/>
            <a:p>
              <a:pPr algn="ctr"/>
            </a:p>
          </p:txBody>
        </p:sp>
        <p:sp>
          <p:nvSpPr>
            <p:cNvPr id="1411" name="曲线"/>
            <p:cNvSpPr/>
            <p:nvPr/>
          </p:nvSpPr>
          <p:spPr>
            <a:xfrm>
              <a:off x="10469275" y="2602898"/>
              <a:ext cx="234868" cy="271251"/>
            </a:xfrm>
            <a:custGeom>
              <a:avLst/>
              <a:gdLst>
                <a:gd name="T1" fmla="*/ 0 w 21600"/>
                <a:gd name="T2" fmla="*/ 0 h 21600"/>
                <a:gd name="T3" fmla="*/ 21600 w 21600"/>
                <a:gd name="T4" fmla="*/ 21600 h 21600"/>
              </a:gdLst>
              <a:ahLst/>
              <a:cxnLst/>
              <a:rect l="T1" t="T2" r="T3" b="T4"/>
              <a:pathLst>
                <a:path w="21600" h="21600">
                  <a:moveTo>
                    <a:pt x="19975" y="21600"/>
                  </a:moveTo>
                  <a:lnTo>
                    <a:pt x="0" y="15724"/>
                  </a:lnTo>
                  <a:lnTo>
                    <a:pt x="12042" y="0"/>
                  </a:lnTo>
                  <a:lnTo>
                    <a:pt x="21600" y="2813"/>
                  </a:lnTo>
                  <a:lnTo>
                    <a:pt x="19975" y="21600"/>
                  </a:lnTo>
                  <a:close/>
                </a:path>
              </a:pathLst>
            </a:custGeom>
            <a:solidFill>
              <a:srgbClr val="F2F2F2"/>
            </a:solidFill>
            <a:ln w="9525" cap="flat" cmpd="sng">
              <a:noFill/>
              <a:prstDash val="solid"/>
              <a:round/>
            </a:ln>
          </p:spPr>
          <p:txBody>
            <a:bodyPr rtlCol="0" anchor="ctr"/>
            <a:lstStyle/>
            <a:p>
              <a:pPr algn="ctr"/>
            </a:p>
          </p:txBody>
        </p:sp>
        <p:sp>
          <p:nvSpPr>
            <p:cNvPr id="1412" name="曲线"/>
            <p:cNvSpPr/>
            <p:nvPr/>
          </p:nvSpPr>
          <p:spPr>
            <a:xfrm>
              <a:off x="9692958" y="2827382"/>
              <a:ext cx="283713" cy="277488"/>
            </a:xfrm>
            <a:custGeom>
              <a:avLst/>
              <a:gdLst>
                <a:gd name="T1" fmla="*/ 0 w 21600"/>
                <a:gd name="T2" fmla="*/ 0 h 21600"/>
                <a:gd name="T3" fmla="*/ 21600 w 21600"/>
                <a:gd name="T4" fmla="*/ 21600 h 21600"/>
              </a:gdLst>
              <a:ahLst/>
              <a:cxnLst/>
              <a:rect l="T1" t="T2" r="T3" b="T4"/>
              <a:pathLst>
                <a:path w="21600" h="21600">
                  <a:moveTo>
                    <a:pt x="10206" y="21600"/>
                  </a:moveTo>
                  <a:lnTo>
                    <a:pt x="21600" y="8170"/>
                  </a:lnTo>
                  <a:lnTo>
                    <a:pt x="5459" y="0"/>
                  </a:lnTo>
                  <a:lnTo>
                    <a:pt x="0" y="6391"/>
                  </a:lnTo>
                  <a:lnTo>
                    <a:pt x="10206" y="21600"/>
                  </a:lnTo>
                  <a:close/>
                </a:path>
              </a:pathLst>
            </a:custGeom>
            <a:solidFill>
              <a:srgbClr val="F2F2F2"/>
            </a:solidFill>
            <a:ln w="9525" cap="flat" cmpd="sng">
              <a:noFill/>
              <a:prstDash val="solid"/>
              <a:round/>
            </a:ln>
          </p:spPr>
          <p:txBody>
            <a:bodyPr rtlCol="0" anchor="ctr"/>
            <a:lstStyle/>
            <a:p>
              <a:pPr algn="ctr"/>
            </a:p>
          </p:txBody>
        </p:sp>
        <p:sp>
          <p:nvSpPr>
            <p:cNvPr id="1413" name="曲线"/>
            <p:cNvSpPr/>
            <p:nvPr/>
          </p:nvSpPr>
          <p:spPr>
            <a:xfrm>
              <a:off x="9771941" y="3827167"/>
              <a:ext cx="277478" cy="282683"/>
            </a:xfrm>
            <a:custGeom>
              <a:avLst/>
              <a:gdLst>
                <a:gd name="T1" fmla="*/ 0 w 21600"/>
                <a:gd name="T2" fmla="*/ 0 h 21600"/>
                <a:gd name="T3" fmla="*/ 21600 w 21600"/>
                <a:gd name="T4" fmla="*/ 21600 h 21600"/>
              </a:gdLst>
              <a:ahLst/>
              <a:cxnLst/>
              <a:rect l="T1" t="T2" r="T3" b="T4"/>
              <a:pathLst>
                <a:path w="21600" h="21600">
                  <a:moveTo>
                    <a:pt x="8170" y="0"/>
                  </a:moveTo>
                  <a:lnTo>
                    <a:pt x="21600" y="11435"/>
                  </a:lnTo>
                  <a:lnTo>
                    <a:pt x="6390" y="21600"/>
                  </a:lnTo>
                  <a:lnTo>
                    <a:pt x="0" y="16199"/>
                  </a:lnTo>
                  <a:lnTo>
                    <a:pt x="8170" y="0"/>
                  </a:lnTo>
                  <a:close/>
                </a:path>
              </a:pathLst>
            </a:custGeom>
            <a:solidFill>
              <a:srgbClr val="F2F2F2"/>
            </a:solidFill>
            <a:ln w="9525" cap="flat" cmpd="sng">
              <a:noFill/>
              <a:prstDash val="solid"/>
              <a:round/>
            </a:ln>
          </p:spPr>
          <p:txBody>
            <a:bodyPr rtlCol="0" anchor="ctr"/>
            <a:lstStyle/>
            <a:p>
              <a:pPr algn="ctr"/>
            </a:p>
          </p:txBody>
        </p:sp>
        <p:sp>
          <p:nvSpPr>
            <p:cNvPr id="1414" name="曲线"/>
            <p:cNvSpPr/>
            <p:nvPr/>
          </p:nvSpPr>
          <p:spPr>
            <a:xfrm>
              <a:off x="10772734" y="3754418"/>
              <a:ext cx="283714" cy="277488"/>
            </a:xfrm>
            <a:custGeom>
              <a:avLst/>
              <a:gdLst>
                <a:gd name="T1" fmla="*/ 0 w 21600"/>
                <a:gd name="T2" fmla="*/ 0 h 21600"/>
                <a:gd name="T3" fmla="*/ 21600 w 21600"/>
                <a:gd name="T4" fmla="*/ 21600 h 21600"/>
              </a:gdLst>
              <a:ahLst/>
              <a:cxnLst/>
              <a:rect l="T1" t="T2" r="T3" b="T4"/>
              <a:pathLst>
                <a:path w="21600" h="21600">
                  <a:moveTo>
                    <a:pt x="11393" y="0"/>
                  </a:moveTo>
                  <a:lnTo>
                    <a:pt x="0" y="13429"/>
                  </a:lnTo>
                  <a:lnTo>
                    <a:pt x="16140" y="21600"/>
                  </a:lnTo>
                  <a:lnTo>
                    <a:pt x="21600" y="15128"/>
                  </a:lnTo>
                  <a:lnTo>
                    <a:pt x="11393" y="0"/>
                  </a:lnTo>
                  <a:close/>
                </a:path>
              </a:pathLst>
            </a:custGeom>
            <a:solidFill>
              <a:srgbClr val="F2F2F2"/>
            </a:solidFill>
            <a:ln w="9525" cap="flat" cmpd="sng">
              <a:noFill/>
              <a:prstDash val="solid"/>
              <a:round/>
            </a:ln>
          </p:spPr>
          <p:txBody>
            <a:bodyPr rtlCol="0" anchor="ctr"/>
            <a:lstStyle/>
            <a:p>
              <a:pPr algn="ctr"/>
            </a:p>
          </p:txBody>
        </p:sp>
        <p:sp>
          <p:nvSpPr>
            <p:cNvPr id="1415" name="曲线"/>
            <p:cNvSpPr/>
            <p:nvPr/>
          </p:nvSpPr>
          <p:spPr>
            <a:xfrm>
              <a:off x="10699987" y="2748398"/>
              <a:ext cx="277478" cy="283722"/>
            </a:xfrm>
            <a:custGeom>
              <a:avLst/>
              <a:gdLst>
                <a:gd name="T1" fmla="*/ 0 w 21600"/>
                <a:gd name="T2" fmla="*/ 0 h 21600"/>
                <a:gd name="T3" fmla="*/ 21600 w 21600"/>
                <a:gd name="T4" fmla="*/ 21600 h 21600"/>
              </a:gdLst>
              <a:ahLst/>
              <a:cxnLst/>
              <a:rect l="T1" t="T2" r="T3" b="T4"/>
              <a:pathLst>
                <a:path w="21600" h="21600">
                  <a:moveTo>
                    <a:pt x="13429" y="21600"/>
                  </a:moveTo>
                  <a:lnTo>
                    <a:pt x="0" y="10206"/>
                  </a:lnTo>
                  <a:lnTo>
                    <a:pt x="15208" y="0"/>
                  </a:lnTo>
                  <a:lnTo>
                    <a:pt x="21600" y="5459"/>
                  </a:lnTo>
                  <a:lnTo>
                    <a:pt x="13429" y="21600"/>
                  </a:lnTo>
                  <a:close/>
                </a:path>
              </a:pathLst>
            </a:custGeom>
            <a:solidFill>
              <a:srgbClr val="F2F2F2"/>
            </a:solidFill>
            <a:ln w="9525" cap="flat" cmpd="sng">
              <a:noFill/>
              <a:prstDash val="solid"/>
              <a:round/>
            </a:ln>
          </p:spPr>
          <p:txBody>
            <a:bodyPr rtlCol="0" anchor="ctr"/>
            <a:lstStyle/>
            <a:p>
              <a:pPr algn="ctr"/>
            </a:p>
          </p:txBody>
        </p:sp>
        <p:sp>
          <p:nvSpPr>
            <p:cNvPr id="1416" name="曲线"/>
            <p:cNvSpPr/>
            <p:nvPr/>
          </p:nvSpPr>
          <p:spPr>
            <a:xfrm>
              <a:off x="9517325" y="3359492"/>
              <a:ext cx="240064" cy="226562"/>
            </a:xfrm>
            <a:custGeom>
              <a:avLst/>
              <a:gdLst>
                <a:gd name="T1" fmla="*/ 0 w 21600"/>
                <a:gd name="T2" fmla="*/ 0 h 21600"/>
                <a:gd name="T3" fmla="*/ 21600 w 21600"/>
                <a:gd name="T4" fmla="*/ 21600 h 21600"/>
              </a:gdLst>
              <a:ahLst/>
              <a:cxnLst/>
              <a:rect l="T1" t="T2" r="T3" b="T4"/>
              <a:pathLst>
                <a:path w="21600" h="21600">
                  <a:moveTo>
                    <a:pt x="21599" y="21600"/>
                  </a:moveTo>
                  <a:lnTo>
                    <a:pt x="20197" y="0"/>
                  </a:lnTo>
                  <a:lnTo>
                    <a:pt x="0" y="7133"/>
                  </a:lnTo>
                  <a:lnTo>
                    <a:pt x="654" y="17438"/>
                  </a:lnTo>
                  <a:lnTo>
                    <a:pt x="21599" y="21600"/>
                  </a:lnTo>
                  <a:close/>
                </a:path>
              </a:pathLst>
            </a:custGeom>
            <a:solidFill>
              <a:srgbClr val="F2F2F2"/>
            </a:solidFill>
            <a:ln w="9525" cap="flat" cmpd="sng">
              <a:noFill/>
              <a:prstDash val="solid"/>
              <a:round/>
            </a:ln>
          </p:spPr>
          <p:txBody>
            <a:bodyPr rtlCol="0" anchor="ctr"/>
            <a:lstStyle/>
            <a:p>
              <a:pPr algn="ctr"/>
            </a:p>
          </p:txBody>
        </p:sp>
        <p:sp>
          <p:nvSpPr>
            <p:cNvPr id="1417" name="曲线"/>
            <p:cNvSpPr/>
            <p:nvPr/>
          </p:nvSpPr>
          <p:spPr>
            <a:xfrm>
              <a:off x="10304034" y="4046455"/>
              <a:ext cx="228634" cy="239034"/>
            </a:xfrm>
            <a:custGeom>
              <a:avLst/>
              <a:gdLst>
                <a:gd name="T1" fmla="*/ 0 w 21600"/>
                <a:gd name="T2" fmla="*/ 0 h 21600"/>
                <a:gd name="T3" fmla="*/ 21600 w 21600"/>
                <a:gd name="T4" fmla="*/ 21600 h 21600"/>
              </a:gdLst>
              <a:ahLst/>
              <a:cxnLst/>
              <a:rect l="T1" t="T2" r="T3" b="T4"/>
              <a:pathLst>
                <a:path w="21600" h="21600">
                  <a:moveTo>
                    <a:pt x="0" y="1408"/>
                  </a:moveTo>
                  <a:lnTo>
                    <a:pt x="21600" y="0"/>
                  </a:lnTo>
                  <a:lnTo>
                    <a:pt x="17476" y="20942"/>
                  </a:lnTo>
                  <a:lnTo>
                    <a:pt x="7167" y="21600"/>
                  </a:lnTo>
                  <a:lnTo>
                    <a:pt x="0" y="1408"/>
                  </a:lnTo>
                  <a:close/>
                </a:path>
              </a:pathLst>
            </a:custGeom>
            <a:solidFill>
              <a:srgbClr val="F2F2F2"/>
            </a:solidFill>
            <a:ln w="9525" cap="flat" cmpd="sng">
              <a:noFill/>
              <a:prstDash val="solid"/>
              <a:round/>
            </a:ln>
          </p:spPr>
          <p:txBody>
            <a:bodyPr rtlCol="0" anchor="ctr"/>
            <a:lstStyle/>
            <a:p>
              <a:pPr algn="ctr"/>
            </a:p>
          </p:txBody>
        </p:sp>
        <p:sp>
          <p:nvSpPr>
            <p:cNvPr id="1418" name="曲线"/>
            <p:cNvSpPr/>
            <p:nvPr/>
          </p:nvSpPr>
          <p:spPr>
            <a:xfrm>
              <a:off x="10992015" y="3272193"/>
              <a:ext cx="240064" cy="227601"/>
            </a:xfrm>
            <a:custGeom>
              <a:avLst/>
              <a:gdLst>
                <a:gd name="T1" fmla="*/ 0 w 21600"/>
                <a:gd name="T2" fmla="*/ 0 h 21600"/>
                <a:gd name="T3" fmla="*/ 21600 w 21600"/>
                <a:gd name="T4" fmla="*/ 21600 h 21600"/>
              </a:gdLst>
              <a:ahLst/>
              <a:cxnLst/>
              <a:rect l="T1" t="T2" r="T3" b="T4"/>
              <a:pathLst>
                <a:path w="21600" h="21600">
                  <a:moveTo>
                    <a:pt x="0" y="0"/>
                  </a:moveTo>
                  <a:lnTo>
                    <a:pt x="1402" y="21600"/>
                  </a:lnTo>
                  <a:lnTo>
                    <a:pt x="21600" y="14498"/>
                  </a:lnTo>
                  <a:lnTo>
                    <a:pt x="20945" y="4142"/>
                  </a:lnTo>
                  <a:lnTo>
                    <a:pt x="0" y="0"/>
                  </a:lnTo>
                  <a:close/>
                </a:path>
              </a:pathLst>
            </a:custGeom>
            <a:solidFill>
              <a:srgbClr val="F2F2F2"/>
            </a:solidFill>
            <a:ln w="9525" cap="flat" cmpd="sng">
              <a:noFill/>
              <a:prstDash val="solid"/>
              <a:round/>
            </a:ln>
          </p:spPr>
          <p:txBody>
            <a:bodyPr rtlCol="0" anchor="ctr"/>
            <a:lstStyle/>
            <a:p>
              <a:pPr algn="ctr"/>
            </a:p>
          </p:txBody>
        </p:sp>
        <p:sp>
          <p:nvSpPr>
            <p:cNvPr id="1419" name="曲线"/>
            <p:cNvSpPr/>
            <p:nvPr/>
          </p:nvSpPr>
          <p:spPr>
            <a:xfrm>
              <a:off x="10217776" y="2572760"/>
              <a:ext cx="227595" cy="240072"/>
            </a:xfrm>
            <a:custGeom>
              <a:avLst/>
              <a:gdLst>
                <a:gd name="T1" fmla="*/ 0 w 21600"/>
                <a:gd name="T2" fmla="*/ 0 h 21600"/>
                <a:gd name="T3" fmla="*/ 21600 w 21600"/>
                <a:gd name="T4" fmla="*/ 21600 h 21600"/>
              </a:gdLst>
              <a:ahLst/>
              <a:cxnLst/>
              <a:rect l="T1" t="T2" r="T3" b="T4"/>
              <a:pathLst>
                <a:path w="21600" h="21600">
                  <a:moveTo>
                    <a:pt x="21600" y="20197"/>
                  </a:moveTo>
                  <a:lnTo>
                    <a:pt x="0" y="21600"/>
                  </a:lnTo>
                  <a:lnTo>
                    <a:pt x="4142" y="654"/>
                  </a:lnTo>
                  <a:lnTo>
                    <a:pt x="14400" y="0"/>
                  </a:lnTo>
                  <a:lnTo>
                    <a:pt x="21600" y="20197"/>
                  </a:lnTo>
                  <a:close/>
                </a:path>
              </a:pathLst>
            </a:custGeom>
            <a:solidFill>
              <a:srgbClr val="F2F2F2"/>
            </a:solidFill>
            <a:ln w="9525" cap="flat" cmpd="sng">
              <a:noFill/>
              <a:prstDash val="solid"/>
              <a:round/>
            </a:ln>
          </p:spPr>
          <p:txBody>
            <a:bodyPr rtlCol="0" anchor="ctr"/>
            <a:lstStyle/>
            <a:p>
              <a:pPr algn="ctr"/>
            </a:p>
          </p:txBody>
        </p:sp>
        <p:sp>
          <p:nvSpPr>
            <p:cNvPr id="1420" name="曲线"/>
            <p:cNvSpPr/>
            <p:nvPr/>
          </p:nvSpPr>
          <p:spPr>
            <a:xfrm>
              <a:off x="10547218" y="4203386"/>
              <a:ext cx="1410256" cy="1732476"/>
            </a:xfrm>
            <a:custGeom>
              <a:avLst/>
              <a:gdLst>
                <a:gd name="T1" fmla="*/ 0 w 21600"/>
                <a:gd name="T2" fmla="*/ 0 h 21600"/>
                <a:gd name="T3" fmla="*/ 21600 w 21600"/>
                <a:gd name="T4" fmla="*/ 21600 h 21600"/>
              </a:gdLst>
              <a:ahLst/>
              <a:cxnLst/>
              <a:rect l="T1" t="T2" r="T3" b="T4"/>
              <a:pathLst>
                <a:path w="21600" h="21600">
                  <a:moveTo>
                    <a:pt x="21450" y="0"/>
                  </a:moveTo>
                  <a:cubicBezTo>
                    <a:pt x="9849" y="0"/>
                    <a:pt x="9849" y="0"/>
                    <a:pt x="9849" y="0"/>
                  </a:cubicBezTo>
                  <a:cubicBezTo>
                    <a:pt x="5676" y="4683"/>
                    <a:pt x="5676" y="4683"/>
                    <a:pt x="5676" y="4683"/>
                  </a:cubicBezTo>
                  <a:cubicBezTo>
                    <a:pt x="5651" y="4693"/>
                    <a:pt x="5626" y="4713"/>
                    <a:pt x="5601" y="4713"/>
                  </a:cubicBezTo>
                  <a:cubicBezTo>
                    <a:pt x="5080" y="4865"/>
                    <a:pt x="1204" y="5904"/>
                    <a:pt x="1192" y="5904"/>
                  </a:cubicBezTo>
                  <a:cubicBezTo>
                    <a:pt x="447" y="6076"/>
                    <a:pt x="0" y="6732"/>
                    <a:pt x="198" y="7358"/>
                  </a:cubicBezTo>
                  <a:cubicBezTo>
                    <a:pt x="397" y="7983"/>
                    <a:pt x="1179" y="8347"/>
                    <a:pt x="1937" y="8175"/>
                  </a:cubicBezTo>
                  <a:cubicBezTo>
                    <a:pt x="3005" y="7882"/>
                    <a:pt x="7440" y="6722"/>
                    <a:pt x="7738" y="6469"/>
                  </a:cubicBezTo>
                  <a:cubicBezTo>
                    <a:pt x="7738" y="6459"/>
                    <a:pt x="9452" y="4804"/>
                    <a:pt x="10334" y="4017"/>
                  </a:cubicBezTo>
                  <a:cubicBezTo>
                    <a:pt x="10421" y="3926"/>
                    <a:pt x="10595" y="3986"/>
                    <a:pt x="10595" y="4097"/>
                  </a:cubicBezTo>
                  <a:cubicBezTo>
                    <a:pt x="10582" y="11345"/>
                    <a:pt x="10582" y="11345"/>
                    <a:pt x="10582" y="11345"/>
                  </a:cubicBezTo>
                  <a:cubicBezTo>
                    <a:pt x="10582" y="12021"/>
                    <a:pt x="10582" y="12021"/>
                    <a:pt x="10582" y="12021"/>
                  </a:cubicBezTo>
                  <a:cubicBezTo>
                    <a:pt x="10582" y="20267"/>
                    <a:pt x="10582" y="20267"/>
                    <a:pt x="10582" y="20267"/>
                  </a:cubicBezTo>
                  <a:cubicBezTo>
                    <a:pt x="10582" y="20994"/>
                    <a:pt x="11352" y="21600"/>
                    <a:pt x="12284" y="21600"/>
                  </a:cubicBezTo>
                  <a:cubicBezTo>
                    <a:pt x="12296" y="21600"/>
                    <a:pt x="12296" y="21600"/>
                    <a:pt x="12296" y="21600"/>
                  </a:cubicBezTo>
                  <a:cubicBezTo>
                    <a:pt x="13228" y="21600"/>
                    <a:pt x="13998" y="20994"/>
                    <a:pt x="13998" y="20267"/>
                  </a:cubicBezTo>
                  <a:cubicBezTo>
                    <a:pt x="13998" y="12152"/>
                    <a:pt x="13998" y="12152"/>
                    <a:pt x="13998" y="12152"/>
                  </a:cubicBezTo>
                  <a:cubicBezTo>
                    <a:pt x="13998" y="12081"/>
                    <a:pt x="14072" y="12031"/>
                    <a:pt x="14159" y="12031"/>
                  </a:cubicBezTo>
                  <a:cubicBezTo>
                    <a:pt x="14557" y="12031"/>
                    <a:pt x="14557" y="12031"/>
                    <a:pt x="14557" y="12031"/>
                  </a:cubicBezTo>
                  <a:cubicBezTo>
                    <a:pt x="14644" y="12031"/>
                    <a:pt x="14706" y="12081"/>
                    <a:pt x="14706" y="12152"/>
                  </a:cubicBezTo>
                  <a:cubicBezTo>
                    <a:pt x="14706" y="20267"/>
                    <a:pt x="14706" y="20267"/>
                    <a:pt x="14706" y="20267"/>
                  </a:cubicBezTo>
                  <a:cubicBezTo>
                    <a:pt x="14706" y="20994"/>
                    <a:pt x="15451" y="21600"/>
                    <a:pt x="16383" y="21600"/>
                  </a:cubicBezTo>
                  <a:cubicBezTo>
                    <a:pt x="16408" y="21600"/>
                    <a:pt x="16408" y="21600"/>
                    <a:pt x="16408" y="21600"/>
                  </a:cubicBezTo>
                  <a:cubicBezTo>
                    <a:pt x="17327" y="21600"/>
                    <a:pt x="18084" y="20994"/>
                    <a:pt x="18084" y="20267"/>
                  </a:cubicBezTo>
                  <a:cubicBezTo>
                    <a:pt x="18084" y="12021"/>
                    <a:pt x="18084" y="12021"/>
                    <a:pt x="18084" y="12021"/>
                  </a:cubicBezTo>
                  <a:cubicBezTo>
                    <a:pt x="18084" y="11345"/>
                    <a:pt x="18084" y="11345"/>
                    <a:pt x="18084" y="11345"/>
                  </a:cubicBezTo>
                  <a:cubicBezTo>
                    <a:pt x="18084" y="3916"/>
                    <a:pt x="18084" y="3916"/>
                    <a:pt x="18084" y="3916"/>
                  </a:cubicBezTo>
                  <a:cubicBezTo>
                    <a:pt x="18084" y="3805"/>
                    <a:pt x="18196" y="3724"/>
                    <a:pt x="18333" y="3734"/>
                  </a:cubicBezTo>
                  <a:cubicBezTo>
                    <a:pt x="18333" y="3734"/>
                    <a:pt x="18333" y="3734"/>
                    <a:pt x="18333" y="3734"/>
                  </a:cubicBezTo>
                  <a:cubicBezTo>
                    <a:pt x="18445" y="3734"/>
                    <a:pt x="18532" y="3825"/>
                    <a:pt x="18532" y="3916"/>
                  </a:cubicBezTo>
                  <a:cubicBezTo>
                    <a:pt x="18532" y="10063"/>
                    <a:pt x="18532" y="10063"/>
                    <a:pt x="18532" y="10063"/>
                  </a:cubicBezTo>
                  <a:cubicBezTo>
                    <a:pt x="18532" y="10719"/>
                    <a:pt x="19240" y="11254"/>
                    <a:pt x="20072" y="11254"/>
                  </a:cubicBezTo>
                  <a:cubicBezTo>
                    <a:pt x="20904" y="11254"/>
                    <a:pt x="21600" y="10719"/>
                    <a:pt x="21600" y="10063"/>
                  </a:cubicBezTo>
                  <a:cubicBezTo>
                    <a:pt x="21600" y="4592"/>
                    <a:pt x="21600" y="4592"/>
                    <a:pt x="21600" y="4592"/>
                  </a:cubicBezTo>
                  <a:cubicBezTo>
                    <a:pt x="21600" y="3118"/>
                    <a:pt x="21600" y="3118"/>
                    <a:pt x="21600" y="3118"/>
                  </a:cubicBezTo>
                  <a:cubicBezTo>
                    <a:pt x="21600" y="121"/>
                    <a:pt x="21600" y="121"/>
                    <a:pt x="21600" y="121"/>
                  </a:cubicBezTo>
                  <a:cubicBezTo>
                    <a:pt x="21600" y="60"/>
                    <a:pt x="21537" y="0"/>
                    <a:pt x="21450" y="0"/>
                  </a:cubicBezTo>
                  <a:close/>
                </a:path>
              </a:pathLst>
            </a:custGeom>
            <a:solidFill>
              <a:schemeClr val="accent2"/>
            </a:solidFill>
            <a:ln w="9525" cap="flat" cmpd="sng">
              <a:noFill/>
              <a:prstDash val="solid"/>
              <a:round/>
            </a:ln>
          </p:spPr>
          <p:txBody>
            <a:bodyPr rtlCol="0" anchor="ctr"/>
            <a:lstStyle/>
            <a:p>
              <a:pPr algn="ctr"/>
            </a:p>
          </p:txBody>
        </p:sp>
        <p:sp>
          <p:nvSpPr>
            <p:cNvPr id="1421" name="椭圆"/>
            <p:cNvSpPr/>
            <p:nvPr/>
          </p:nvSpPr>
          <p:spPr>
            <a:xfrm>
              <a:off x="8306604" y="3697258"/>
              <a:ext cx="433365" cy="433378"/>
            </a:xfrm>
            <a:prstGeom prst="ellipse">
              <a:avLst/>
            </a:prstGeom>
            <a:solidFill>
              <a:srgbClr val="C00000"/>
            </a:solidFill>
            <a:ln w="9525" cap="flat" cmpd="sng">
              <a:noFill/>
              <a:prstDash val="solid"/>
              <a:round/>
            </a:ln>
          </p:spPr>
          <p:txBody>
            <a:bodyPr rtlCol="0" anchor="ctr"/>
            <a:lstStyle/>
            <a:p>
              <a:pPr algn="ctr"/>
            </a:p>
          </p:txBody>
        </p:sp>
        <p:sp>
          <p:nvSpPr>
            <p:cNvPr id="1422" name="曲线"/>
            <p:cNvSpPr/>
            <p:nvPr/>
          </p:nvSpPr>
          <p:spPr>
            <a:xfrm>
              <a:off x="8073814" y="3630745"/>
              <a:ext cx="1206563" cy="2310314"/>
            </a:xfrm>
            <a:custGeom>
              <a:avLst/>
              <a:gdLst>
                <a:gd name="T1" fmla="*/ 0 w 21600"/>
                <a:gd name="T2" fmla="*/ 0 h 21600"/>
                <a:gd name="T3" fmla="*/ 21600 w 21600"/>
                <a:gd name="T4" fmla="*/ 21600 h 21600"/>
              </a:gdLst>
              <a:ahLst/>
              <a:cxnLst/>
              <a:rect l="T1" t="T2" r="T3" b="T4"/>
              <a:pathLst>
                <a:path w="21600" h="21600">
                  <a:moveTo>
                    <a:pt x="12120" y="5426"/>
                  </a:moveTo>
                  <a:cubicBezTo>
                    <a:pt x="12208" y="5426"/>
                    <a:pt x="12295" y="5403"/>
                    <a:pt x="12353" y="5358"/>
                  </a:cubicBezTo>
                  <a:cubicBezTo>
                    <a:pt x="18130" y="514"/>
                    <a:pt x="18130" y="514"/>
                    <a:pt x="18130" y="514"/>
                  </a:cubicBezTo>
                  <a:cubicBezTo>
                    <a:pt x="18667" y="105"/>
                    <a:pt x="19756" y="0"/>
                    <a:pt x="20569" y="272"/>
                  </a:cubicBezTo>
                  <a:cubicBezTo>
                    <a:pt x="21382" y="544"/>
                    <a:pt x="21600" y="1097"/>
                    <a:pt x="21062" y="1506"/>
                  </a:cubicBezTo>
                  <a:cubicBezTo>
                    <a:pt x="12919" y="8128"/>
                    <a:pt x="12919" y="8128"/>
                    <a:pt x="12919" y="8128"/>
                  </a:cubicBezTo>
                  <a:cubicBezTo>
                    <a:pt x="12890" y="8151"/>
                    <a:pt x="12875" y="8181"/>
                    <a:pt x="12875" y="8211"/>
                  </a:cubicBezTo>
                  <a:cubicBezTo>
                    <a:pt x="12875" y="13918"/>
                    <a:pt x="12875" y="13918"/>
                    <a:pt x="12875" y="13918"/>
                  </a:cubicBezTo>
                  <a:cubicBezTo>
                    <a:pt x="12875" y="14425"/>
                    <a:pt x="12875" y="14425"/>
                    <a:pt x="12875" y="14425"/>
                  </a:cubicBezTo>
                  <a:cubicBezTo>
                    <a:pt x="12875" y="20608"/>
                    <a:pt x="12875" y="20608"/>
                    <a:pt x="12875" y="20608"/>
                  </a:cubicBezTo>
                  <a:cubicBezTo>
                    <a:pt x="12875" y="21153"/>
                    <a:pt x="11990" y="21600"/>
                    <a:pt x="10901" y="21600"/>
                  </a:cubicBezTo>
                  <a:cubicBezTo>
                    <a:pt x="10872" y="21600"/>
                    <a:pt x="10872" y="21600"/>
                    <a:pt x="10872" y="21600"/>
                  </a:cubicBezTo>
                  <a:cubicBezTo>
                    <a:pt x="9798" y="21600"/>
                    <a:pt x="8912" y="21153"/>
                    <a:pt x="8912" y="20608"/>
                  </a:cubicBezTo>
                  <a:cubicBezTo>
                    <a:pt x="8912" y="14569"/>
                    <a:pt x="8912" y="14569"/>
                    <a:pt x="8912" y="14569"/>
                  </a:cubicBezTo>
                  <a:cubicBezTo>
                    <a:pt x="8912" y="14485"/>
                    <a:pt x="8782" y="14425"/>
                    <a:pt x="8637" y="14425"/>
                  </a:cubicBezTo>
                  <a:cubicBezTo>
                    <a:pt x="8361" y="14425"/>
                    <a:pt x="8361" y="14425"/>
                    <a:pt x="8361" y="14425"/>
                  </a:cubicBezTo>
                  <a:cubicBezTo>
                    <a:pt x="8201" y="14425"/>
                    <a:pt x="8085" y="14485"/>
                    <a:pt x="8085" y="14569"/>
                  </a:cubicBezTo>
                  <a:cubicBezTo>
                    <a:pt x="8085" y="20608"/>
                    <a:pt x="8085" y="20608"/>
                    <a:pt x="8085" y="20608"/>
                  </a:cubicBezTo>
                  <a:cubicBezTo>
                    <a:pt x="8085" y="21153"/>
                    <a:pt x="7185" y="21600"/>
                    <a:pt x="6111" y="21600"/>
                  </a:cubicBezTo>
                  <a:cubicBezTo>
                    <a:pt x="6082" y="21600"/>
                    <a:pt x="6082" y="21600"/>
                    <a:pt x="6082" y="21600"/>
                  </a:cubicBezTo>
                  <a:cubicBezTo>
                    <a:pt x="4993" y="21600"/>
                    <a:pt x="4108" y="21153"/>
                    <a:pt x="4108" y="20608"/>
                  </a:cubicBezTo>
                  <a:cubicBezTo>
                    <a:pt x="4108" y="14425"/>
                    <a:pt x="4108" y="14425"/>
                    <a:pt x="4108" y="14425"/>
                  </a:cubicBezTo>
                  <a:cubicBezTo>
                    <a:pt x="4108" y="13918"/>
                    <a:pt x="4108" y="13918"/>
                    <a:pt x="4108" y="13918"/>
                  </a:cubicBezTo>
                  <a:cubicBezTo>
                    <a:pt x="4108" y="8347"/>
                    <a:pt x="4108" y="8347"/>
                    <a:pt x="4108" y="8347"/>
                  </a:cubicBezTo>
                  <a:cubicBezTo>
                    <a:pt x="4108" y="8264"/>
                    <a:pt x="3977" y="8204"/>
                    <a:pt x="3817" y="8211"/>
                  </a:cubicBezTo>
                  <a:cubicBezTo>
                    <a:pt x="3817" y="8211"/>
                    <a:pt x="3817" y="8211"/>
                    <a:pt x="3817" y="8211"/>
                  </a:cubicBezTo>
                  <a:cubicBezTo>
                    <a:pt x="3672" y="8219"/>
                    <a:pt x="3570" y="8279"/>
                    <a:pt x="3570" y="8347"/>
                  </a:cubicBezTo>
                  <a:cubicBezTo>
                    <a:pt x="3570" y="12956"/>
                    <a:pt x="3570" y="12956"/>
                    <a:pt x="3570" y="12956"/>
                  </a:cubicBezTo>
                  <a:cubicBezTo>
                    <a:pt x="3570" y="13456"/>
                    <a:pt x="2758" y="13850"/>
                    <a:pt x="1785" y="13850"/>
                  </a:cubicBezTo>
                  <a:cubicBezTo>
                    <a:pt x="812" y="13850"/>
                    <a:pt x="0" y="13456"/>
                    <a:pt x="0" y="12956"/>
                  </a:cubicBezTo>
                  <a:cubicBezTo>
                    <a:pt x="0" y="8854"/>
                    <a:pt x="0" y="8854"/>
                    <a:pt x="0" y="8854"/>
                  </a:cubicBezTo>
                  <a:cubicBezTo>
                    <a:pt x="0" y="7749"/>
                    <a:pt x="0" y="7749"/>
                    <a:pt x="0" y="7749"/>
                  </a:cubicBezTo>
                  <a:cubicBezTo>
                    <a:pt x="0" y="5570"/>
                    <a:pt x="0" y="5570"/>
                    <a:pt x="0" y="5570"/>
                  </a:cubicBezTo>
                  <a:cubicBezTo>
                    <a:pt x="0" y="5494"/>
                    <a:pt x="130" y="5426"/>
                    <a:pt x="275" y="5426"/>
                  </a:cubicBezTo>
                  <a:lnTo>
                    <a:pt x="12120" y="5426"/>
                  </a:lnTo>
                  <a:close/>
                </a:path>
              </a:pathLst>
            </a:custGeom>
            <a:solidFill>
              <a:srgbClr val="C00000"/>
            </a:solidFill>
            <a:ln w="9525" cap="flat" cmpd="sng">
              <a:noFill/>
              <a:prstDash val="solid"/>
              <a:round/>
            </a:ln>
          </p:spPr>
          <p:txBody>
            <a:bodyPr rtlCol="0" anchor="ctr"/>
            <a:lstStyle/>
            <a:p>
              <a:pPr algn="ctr"/>
            </a:p>
          </p:txBody>
        </p:sp>
        <p:sp>
          <p:nvSpPr>
            <p:cNvPr id="1423" name="曲线"/>
            <p:cNvSpPr/>
            <p:nvPr/>
          </p:nvSpPr>
          <p:spPr>
            <a:xfrm>
              <a:off x="8247368" y="3569427"/>
              <a:ext cx="576781" cy="303469"/>
            </a:xfrm>
            <a:custGeom>
              <a:avLst/>
              <a:gdLst>
                <a:gd name="T1" fmla="*/ 0 w 21600"/>
                <a:gd name="T2" fmla="*/ 0 h 21600"/>
                <a:gd name="T3" fmla="*/ 21600 w 21600"/>
                <a:gd name="T4" fmla="*/ 21600 h 21600"/>
              </a:gdLst>
              <a:ahLst/>
              <a:cxnLst/>
              <a:rect l="T1" t="T2" r="T3" b="T4"/>
              <a:pathLst>
                <a:path w="21600" h="21600">
                  <a:moveTo>
                    <a:pt x="1549" y="21600"/>
                  </a:moveTo>
                  <a:cubicBezTo>
                    <a:pt x="698" y="21600"/>
                    <a:pt x="0" y="20217"/>
                    <a:pt x="0" y="18604"/>
                  </a:cubicBezTo>
                  <a:cubicBezTo>
                    <a:pt x="0" y="17625"/>
                    <a:pt x="243" y="16761"/>
                    <a:pt x="637" y="16185"/>
                  </a:cubicBezTo>
                  <a:cubicBezTo>
                    <a:pt x="1245" y="6911"/>
                    <a:pt x="5225" y="0"/>
                    <a:pt x="10146" y="0"/>
                  </a:cubicBezTo>
                  <a:cubicBezTo>
                    <a:pt x="14946" y="0"/>
                    <a:pt x="18896" y="6624"/>
                    <a:pt x="19625" y="15609"/>
                  </a:cubicBezTo>
                  <a:cubicBezTo>
                    <a:pt x="20050" y="15609"/>
                    <a:pt x="20050" y="15609"/>
                    <a:pt x="20050" y="15609"/>
                  </a:cubicBezTo>
                  <a:cubicBezTo>
                    <a:pt x="20901" y="15609"/>
                    <a:pt x="21600" y="16991"/>
                    <a:pt x="21600" y="18604"/>
                  </a:cubicBezTo>
                  <a:cubicBezTo>
                    <a:pt x="21600" y="20217"/>
                    <a:pt x="20901" y="21600"/>
                    <a:pt x="20050" y="21600"/>
                  </a:cubicBezTo>
                  <a:lnTo>
                    <a:pt x="1549" y="21600"/>
                  </a:lnTo>
                  <a:close/>
                </a:path>
              </a:pathLst>
            </a:custGeom>
            <a:solidFill>
              <a:schemeClr val="bg1"/>
            </a:solidFill>
            <a:ln w="9525" cap="flat" cmpd="sng">
              <a:noFill/>
              <a:prstDash val="solid"/>
              <a:round/>
            </a:ln>
          </p:spPr>
          <p:txBody>
            <a:bodyPr rtlCol="0" anchor="ctr"/>
            <a:lstStyle/>
            <a:p>
              <a:pPr algn="ctr"/>
            </a:p>
          </p:txBody>
        </p:sp>
        <p:sp>
          <p:nvSpPr>
            <p:cNvPr id="1424" name="曲线"/>
            <p:cNvSpPr/>
            <p:nvPr/>
          </p:nvSpPr>
          <p:spPr>
            <a:xfrm>
              <a:off x="8223465" y="3545525"/>
              <a:ext cx="624586" cy="350236"/>
            </a:xfrm>
            <a:custGeom>
              <a:avLst/>
              <a:gdLst>
                <a:gd name="T1" fmla="*/ 0 w 21600"/>
                <a:gd name="T2" fmla="*/ 0 h 21600"/>
                <a:gd name="T3" fmla="*/ 21600 w 21600"/>
                <a:gd name="T4" fmla="*/ 21600 h 21600"/>
              </a:gdLst>
              <a:ahLst/>
              <a:cxnLst/>
              <a:rect l="T1" t="T2" r="T3" b="T4"/>
              <a:pathLst>
                <a:path w="21600" h="21600">
                  <a:moveTo>
                    <a:pt x="10197" y="2993"/>
                  </a:moveTo>
                  <a:cubicBezTo>
                    <a:pt x="14399" y="2993"/>
                    <a:pt x="17873" y="8630"/>
                    <a:pt x="18182" y="16611"/>
                  </a:cubicBezTo>
                  <a:cubicBezTo>
                    <a:pt x="19330" y="16611"/>
                    <a:pt x="19330" y="16611"/>
                    <a:pt x="19330" y="16611"/>
                  </a:cubicBezTo>
                  <a:cubicBezTo>
                    <a:pt x="19666" y="16611"/>
                    <a:pt x="19919" y="17060"/>
                    <a:pt x="19919" y="17609"/>
                  </a:cubicBezTo>
                  <a:cubicBezTo>
                    <a:pt x="19919" y="18157"/>
                    <a:pt x="19666" y="18606"/>
                    <a:pt x="19330" y="18606"/>
                  </a:cubicBezTo>
                  <a:cubicBezTo>
                    <a:pt x="2269" y="18606"/>
                    <a:pt x="2269" y="18606"/>
                    <a:pt x="2269" y="18606"/>
                  </a:cubicBezTo>
                  <a:cubicBezTo>
                    <a:pt x="1961" y="18606"/>
                    <a:pt x="1680" y="18108"/>
                    <a:pt x="1680" y="17559"/>
                  </a:cubicBezTo>
                  <a:cubicBezTo>
                    <a:pt x="1680" y="17010"/>
                    <a:pt x="1933" y="16561"/>
                    <a:pt x="2213" y="16511"/>
                  </a:cubicBezTo>
                  <a:cubicBezTo>
                    <a:pt x="2521" y="8779"/>
                    <a:pt x="5967" y="2993"/>
                    <a:pt x="10197" y="2993"/>
                  </a:cubicBezTo>
                  <a:close/>
                  <a:moveTo>
                    <a:pt x="10197" y="0"/>
                  </a:moveTo>
                  <a:cubicBezTo>
                    <a:pt x="7704" y="0"/>
                    <a:pt x="5378" y="1646"/>
                    <a:pt x="3586" y="4689"/>
                  </a:cubicBezTo>
                  <a:cubicBezTo>
                    <a:pt x="1989" y="7333"/>
                    <a:pt x="980" y="10874"/>
                    <a:pt x="644" y="14765"/>
                  </a:cubicBezTo>
                  <a:cubicBezTo>
                    <a:pt x="252" y="15514"/>
                    <a:pt x="0" y="16511"/>
                    <a:pt x="0" y="17559"/>
                  </a:cubicBezTo>
                  <a:cubicBezTo>
                    <a:pt x="0" y="19804"/>
                    <a:pt x="1036" y="21600"/>
                    <a:pt x="2269" y="21600"/>
                  </a:cubicBezTo>
                  <a:cubicBezTo>
                    <a:pt x="19330" y="21600"/>
                    <a:pt x="19330" y="21600"/>
                    <a:pt x="19330" y="21600"/>
                  </a:cubicBezTo>
                  <a:cubicBezTo>
                    <a:pt x="20591" y="21600"/>
                    <a:pt x="21600" y="19804"/>
                    <a:pt x="21600" y="17609"/>
                  </a:cubicBezTo>
                  <a:cubicBezTo>
                    <a:pt x="21600" y="15563"/>
                    <a:pt x="20731" y="13867"/>
                    <a:pt x="19638" y="13618"/>
                  </a:cubicBezTo>
                  <a:cubicBezTo>
                    <a:pt x="19190" y="10126"/>
                    <a:pt x="18238" y="7033"/>
                    <a:pt x="16809" y="4639"/>
                  </a:cubicBezTo>
                  <a:cubicBezTo>
                    <a:pt x="15016" y="1646"/>
                    <a:pt x="12691" y="0"/>
                    <a:pt x="10197" y="0"/>
                  </a:cubicBezTo>
                  <a:close/>
                </a:path>
              </a:pathLst>
            </a:custGeom>
            <a:solidFill>
              <a:srgbClr val="C00000"/>
            </a:solidFill>
            <a:ln w="9525" cap="flat" cmpd="sng">
              <a:solidFill>
                <a:srgbClr val="C00000"/>
              </a:solidFill>
              <a:prstDash val="solid"/>
              <a:round/>
            </a:ln>
          </p:spPr>
          <p:txBody>
            <a:bodyPr rtlCol="0" anchor="ctr"/>
            <a:lstStyle/>
            <a:p>
              <a:pPr algn="ctr"/>
            </a:p>
          </p:txBody>
        </p:sp>
        <p:sp>
          <p:nvSpPr>
            <p:cNvPr id="1425" name="椭圆"/>
            <p:cNvSpPr/>
            <p:nvPr/>
          </p:nvSpPr>
          <p:spPr>
            <a:xfrm>
              <a:off x="11281965" y="3700375"/>
              <a:ext cx="433364" cy="433378"/>
            </a:xfrm>
            <a:prstGeom prst="ellipse">
              <a:avLst/>
            </a:prstGeom>
            <a:solidFill>
              <a:schemeClr val="accent2"/>
            </a:solidFill>
            <a:ln w="9525" cap="flat" cmpd="sng">
              <a:noFill/>
              <a:prstDash val="solid"/>
              <a:round/>
            </a:ln>
          </p:spPr>
          <p:txBody>
            <a:bodyPr rtlCol="0" anchor="ctr"/>
            <a:lstStyle/>
            <a:p>
              <a:pPr algn="ctr"/>
            </a:p>
          </p:txBody>
        </p:sp>
        <p:sp>
          <p:nvSpPr>
            <p:cNvPr id="1426" name="曲线"/>
            <p:cNvSpPr/>
            <p:nvPr/>
          </p:nvSpPr>
          <p:spPr>
            <a:xfrm>
              <a:off x="9745960" y="2801400"/>
              <a:ext cx="1257487" cy="1256486"/>
            </a:xfrm>
            <a:custGeom>
              <a:avLst/>
              <a:gdLst>
                <a:gd name="T1" fmla="*/ 0 w 21600"/>
                <a:gd name="T2" fmla="*/ 0 h 21600"/>
                <a:gd name="T3" fmla="*/ 21600 w 21600"/>
                <a:gd name="T4" fmla="*/ 21600 h 21600"/>
              </a:gdLst>
              <a:ahLst/>
              <a:cxnLst/>
              <a:rect l="T1" t="T2" r="T3" b="T4"/>
              <a:pathLst>
                <a:path w="21600" h="21600">
                  <a:moveTo>
                    <a:pt x="2296" y="14961"/>
                  </a:moveTo>
                  <a:cubicBezTo>
                    <a:pt x="4606" y="19665"/>
                    <a:pt x="10271" y="21600"/>
                    <a:pt x="14975" y="19303"/>
                  </a:cubicBezTo>
                  <a:cubicBezTo>
                    <a:pt x="19665" y="16993"/>
                    <a:pt x="21600" y="11328"/>
                    <a:pt x="19303" y="6638"/>
                  </a:cubicBezTo>
                  <a:cubicBezTo>
                    <a:pt x="17007" y="1934"/>
                    <a:pt x="11328" y="0"/>
                    <a:pt x="6638" y="2296"/>
                  </a:cubicBezTo>
                  <a:cubicBezTo>
                    <a:pt x="1934" y="4606"/>
                    <a:pt x="0" y="10271"/>
                    <a:pt x="2296" y="14961"/>
                  </a:cubicBezTo>
                  <a:close/>
                </a:path>
              </a:pathLst>
            </a:custGeom>
            <a:solidFill>
              <a:schemeClr val="bg1"/>
            </a:solidFill>
            <a:ln w="9525" cap="flat" cmpd="sng">
              <a:noFill/>
              <a:prstDash val="solid"/>
              <a:round/>
            </a:ln>
          </p:spPr>
          <p:txBody>
            <a:bodyPr rtlCol="0" anchor="ctr"/>
            <a:lstStyle/>
            <a:p>
              <a:pPr algn="ctr"/>
            </a:p>
          </p:txBody>
        </p:sp>
        <p:sp>
          <p:nvSpPr>
            <p:cNvPr id="1427" name="曲线"/>
            <p:cNvSpPr/>
            <p:nvPr/>
          </p:nvSpPr>
          <p:spPr>
            <a:xfrm>
              <a:off x="8360644" y="1991803"/>
              <a:ext cx="1387393" cy="1386397"/>
            </a:xfrm>
            <a:custGeom>
              <a:avLst/>
              <a:gdLst>
                <a:gd name="T1" fmla="*/ 0 w 21600"/>
                <a:gd name="T2" fmla="*/ 0 h 21600"/>
                <a:gd name="T3" fmla="*/ 21600 w 21600"/>
                <a:gd name="T4" fmla="*/ 21600 h 21600"/>
              </a:gdLst>
              <a:ahLst/>
              <a:cxnLst/>
              <a:rect l="T1" t="T2" r="T3" b="T4"/>
              <a:pathLst>
                <a:path w="21600" h="21600">
                  <a:moveTo>
                    <a:pt x="1450" y="13429"/>
                  </a:moveTo>
                  <a:cubicBezTo>
                    <a:pt x="2914" y="18598"/>
                    <a:pt x="8276" y="21600"/>
                    <a:pt x="13436" y="20137"/>
                  </a:cubicBezTo>
                  <a:cubicBezTo>
                    <a:pt x="18597" y="18687"/>
                    <a:pt x="21600" y="13315"/>
                    <a:pt x="20149" y="8158"/>
                  </a:cubicBezTo>
                  <a:cubicBezTo>
                    <a:pt x="18685" y="3001"/>
                    <a:pt x="13323" y="0"/>
                    <a:pt x="8163" y="1462"/>
                  </a:cubicBezTo>
                  <a:cubicBezTo>
                    <a:pt x="3002" y="2912"/>
                    <a:pt x="0" y="8271"/>
                    <a:pt x="1450" y="13429"/>
                  </a:cubicBezTo>
                  <a:close/>
                </a:path>
              </a:pathLst>
            </a:custGeom>
            <a:solidFill>
              <a:srgbClr val="F2F2F2"/>
            </a:solidFill>
            <a:ln w="9525" cap="flat" cmpd="sng">
              <a:noFill/>
              <a:prstDash val="solid"/>
              <a:round/>
            </a:ln>
          </p:spPr>
          <p:txBody>
            <a:bodyPr rtlCol="0" anchor="ctr"/>
            <a:lstStyle/>
            <a:p>
              <a:pPr algn="ctr"/>
            </a:p>
          </p:txBody>
        </p:sp>
        <p:sp>
          <p:nvSpPr>
            <p:cNvPr id="1428" name="曲线"/>
            <p:cNvSpPr/>
            <p:nvPr/>
          </p:nvSpPr>
          <p:spPr>
            <a:xfrm>
              <a:off x="8520689" y="2151852"/>
              <a:ext cx="1067304" cy="1066299"/>
            </a:xfrm>
            <a:custGeom>
              <a:avLst/>
              <a:gdLst>
                <a:gd name="T1" fmla="*/ 0 w 21600"/>
                <a:gd name="T2" fmla="*/ 0 h 21600"/>
                <a:gd name="T3" fmla="*/ 21600 w 21600"/>
                <a:gd name="T4" fmla="*/ 21600 h 21600"/>
              </a:gdLst>
              <a:ahLst/>
              <a:cxnLst/>
              <a:rect l="T1" t="T2" r="T3" b="T4"/>
              <a:pathLst>
                <a:path w="21600" h="21600">
                  <a:moveTo>
                    <a:pt x="1443" y="13432"/>
                  </a:moveTo>
                  <a:cubicBezTo>
                    <a:pt x="2902" y="18598"/>
                    <a:pt x="8266" y="21600"/>
                    <a:pt x="13432" y="20140"/>
                  </a:cubicBezTo>
                  <a:cubicBezTo>
                    <a:pt x="18598" y="18680"/>
                    <a:pt x="21600" y="13317"/>
                    <a:pt x="20140" y="8167"/>
                  </a:cubicBezTo>
                  <a:cubicBezTo>
                    <a:pt x="18680" y="3001"/>
                    <a:pt x="13317" y="0"/>
                    <a:pt x="8151" y="1459"/>
                  </a:cubicBezTo>
                  <a:cubicBezTo>
                    <a:pt x="3001" y="2902"/>
                    <a:pt x="0" y="8282"/>
                    <a:pt x="1443" y="13432"/>
                  </a:cubicBezTo>
                  <a:close/>
                </a:path>
              </a:pathLst>
            </a:custGeom>
            <a:solidFill>
              <a:schemeClr val="bg1"/>
            </a:solidFill>
            <a:ln w="9525" cap="flat" cmpd="sng">
              <a:noFill/>
              <a:prstDash val="solid"/>
              <a:round/>
            </a:ln>
          </p:spPr>
          <p:txBody>
            <a:bodyPr rtlCol="0" anchor="ctr"/>
            <a:lstStyle/>
            <a:p>
              <a:pPr algn="ctr"/>
            </a:p>
          </p:txBody>
        </p:sp>
        <p:sp>
          <p:nvSpPr>
            <p:cNvPr id="1429" name="曲线"/>
            <p:cNvSpPr/>
            <p:nvPr/>
          </p:nvSpPr>
          <p:spPr>
            <a:xfrm>
              <a:off x="8805443" y="1954389"/>
              <a:ext cx="196417" cy="234876"/>
            </a:xfrm>
            <a:custGeom>
              <a:avLst/>
              <a:gdLst>
                <a:gd name="T1" fmla="*/ 0 w 21600"/>
                <a:gd name="T2" fmla="*/ 0 h 21600"/>
                <a:gd name="T3" fmla="*/ 21600 w 21600"/>
                <a:gd name="T4" fmla="*/ 21600 h 21600"/>
              </a:gdLst>
              <a:ahLst/>
              <a:cxnLst/>
              <a:rect l="T1" t="T2" r="T3" b="T4"/>
              <a:pathLst>
                <a:path w="21600" h="21600">
                  <a:moveTo>
                    <a:pt x="571" y="21599"/>
                  </a:moveTo>
                  <a:lnTo>
                    <a:pt x="21600" y="16725"/>
                  </a:lnTo>
                  <a:lnTo>
                    <a:pt x="10057" y="0"/>
                  </a:lnTo>
                  <a:lnTo>
                    <a:pt x="0" y="2389"/>
                  </a:lnTo>
                  <a:lnTo>
                    <a:pt x="571" y="21599"/>
                  </a:lnTo>
                  <a:close/>
                </a:path>
              </a:pathLst>
            </a:custGeom>
            <a:solidFill>
              <a:srgbClr val="D9D9D9"/>
            </a:solidFill>
            <a:ln w="9525" cap="flat" cmpd="sng">
              <a:noFill/>
              <a:prstDash val="solid"/>
              <a:round/>
            </a:ln>
          </p:spPr>
          <p:txBody>
            <a:bodyPr rtlCol="0" anchor="ctr"/>
            <a:lstStyle/>
            <a:p>
              <a:pPr algn="ctr"/>
            </a:p>
          </p:txBody>
        </p:sp>
        <p:sp>
          <p:nvSpPr>
            <p:cNvPr id="1430" name="曲线"/>
            <p:cNvSpPr/>
            <p:nvPr/>
          </p:nvSpPr>
          <p:spPr>
            <a:xfrm>
              <a:off x="8322193" y="2736966"/>
              <a:ext cx="235908" cy="196424"/>
            </a:xfrm>
            <a:custGeom>
              <a:avLst/>
              <a:gdLst>
                <a:gd name="T1" fmla="*/ 0 w 21600"/>
                <a:gd name="T2" fmla="*/ 0 h 21600"/>
                <a:gd name="T3" fmla="*/ 21600 w 21600"/>
                <a:gd name="T4" fmla="*/ 21600 h 21600"/>
              </a:gdLst>
              <a:ahLst/>
              <a:cxnLst/>
              <a:rect l="T1" t="T2" r="T3" b="T4"/>
              <a:pathLst>
                <a:path w="21600" h="21600">
                  <a:moveTo>
                    <a:pt x="16651" y="0"/>
                  </a:moveTo>
                  <a:lnTo>
                    <a:pt x="21600" y="21028"/>
                  </a:lnTo>
                  <a:lnTo>
                    <a:pt x="2378" y="21600"/>
                  </a:lnTo>
                  <a:lnTo>
                    <a:pt x="0" y="11657"/>
                  </a:lnTo>
                  <a:lnTo>
                    <a:pt x="16651" y="0"/>
                  </a:lnTo>
                  <a:close/>
                </a:path>
              </a:pathLst>
            </a:custGeom>
            <a:solidFill>
              <a:srgbClr val="D9D9D9"/>
            </a:solidFill>
            <a:ln w="9525" cap="flat" cmpd="sng">
              <a:noFill/>
              <a:prstDash val="solid"/>
              <a:round/>
            </a:ln>
          </p:spPr>
          <p:txBody>
            <a:bodyPr rtlCol="0" anchor="ctr"/>
            <a:lstStyle/>
            <a:p>
              <a:pPr algn="ctr"/>
            </a:p>
          </p:txBody>
        </p:sp>
        <p:sp>
          <p:nvSpPr>
            <p:cNvPr id="1431" name="曲线"/>
            <p:cNvSpPr/>
            <p:nvPr/>
          </p:nvSpPr>
          <p:spPr>
            <a:xfrm>
              <a:off x="9105783" y="3179699"/>
              <a:ext cx="197457" cy="235916"/>
            </a:xfrm>
            <a:custGeom>
              <a:avLst/>
              <a:gdLst>
                <a:gd name="T1" fmla="*/ 0 w 21600"/>
                <a:gd name="T2" fmla="*/ 0 h 21600"/>
                <a:gd name="T3" fmla="*/ 21600 w 21600"/>
                <a:gd name="T4" fmla="*/ 21600 h 21600"/>
              </a:gdLst>
              <a:ahLst/>
              <a:cxnLst/>
              <a:rect l="T1" t="T2" r="T3" b="T4"/>
              <a:pathLst>
                <a:path w="21600" h="21600">
                  <a:moveTo>
                    <a:pt x="20917" y="0"/>
                  </a:moveTo>
                  <a:lnTo>
                    <a:pt x="0" y="4948"/>
                  </a:lnTo>
                  <a:lnTo>
                    <a:pt x="11595" y="21600"/>
                  </a:lnTo>
                  <a:lnTo>
                    <a:pt x="21600" y="19221"/>
                  </a:lnTo>
                  <a:lnTo>
                    <a:pt x="20917" y="0"/>
                  </a:lnTo>
                  <a:close/>
                </a:path>
              </a:pathLst>
            </a:custGeom>
            <a:solidFill>
              <a:srgbClr val="D9D9D9"/>
            </a:solidFill>
            <a:ln w="9525" cap="flat" cmpd="sng">
              <a:noFill/>
              <a:prstDash val="solid"/>
              <a:round/>
            </a:ln>
          </p:spPr>
          <p:txBody>
            <a:bodyPr rtlCol="0" anchor="ctr"/>
            <a:lstStyle/>
            <a:p>
              <a:pPr algn="ctr"/>
            </a:p>
          </p:txBody>
        </p:sp>
        <p:sp>
          <p:nvSpPr>
            <p:cNvPr id="1432" name="曲线"/>
            <p:cNvSpPr/>
            <p:nvPr/>
          </p:nvSpPr>
          <p:spPr>
            <a:xfrm>
              <a:off x="9549542" y="2437654"/>
              <a:ext cx="236947" cy="195384"/>
            </a:xfrm>
            <a:custGeom>
              <a:avLst/>
              <a:gdLst>
                <a:gd name="T1" fmla="*/ 0 w 21600"/>
                <a:gd name="T2" fmla="*/ 0 h 21600"/>
                <a:gd name="T3" fmla="*/ 21600 w 21600"/>
                <a:gd name="T4" fmla="*/ 21600 h 21600"/>
              </a:gdLst>
              <a:ahLst/>
              <a:cxnLst/>
              <a:rect l="T1" t="T2" r="T3" b="T4"/>
              <a:pathLst>
                <a:path w="21600" h="21600">
                  <a:moveTo>
                    <a:pt x="4926" y="21600"/>
                  </a:moveTo>
                  <a:lnTo>
                    <a:pt x="0" y="459"/>
                  </a:lnTo>
                  <a:lnTo>
                    <a:pt x="19231" y="0"/>
                  </a:lnTo>
                  <a:lnTo>
                    <a:pt x="21600" y="9995"/>
                  </a:lnTo>
                  <a:lnTo>
                    <a:pt x="4926" y="21600"/>
                  </a:lnTo>
                  <a:close/>
                </a:path>
              </a:pathLst>
            </a:custGeom>
            <a:solidFill>
              <a:srgbClr val="D9D9D9"/>
            </a:solidFill>
            <a:ln w="9525" cap="flat" cmpd="sng">
              <a:noFill/>
              <a:prstDash val="solid"/>
              <a:round/>
            </a:ln>
          </p:spPr>
          <p:txBody>
            <a:bodyPr rtlCol="0" anchor="ctr"/>
            <a:lstStyle/>
            <a:p>
              <a:pPr algn="ctr"/>
            </a:p>
          </p:txBody>
        </p:sp>
        <p:sp>
          <p:nvSpPr>
            <p:cNvPr id="1433" name="曲线"/>
            <p:cNvSpPr/>
            <p:nvPr/>
          </p:nvSpPr>
          <p:spPr>
            <a:xfrm>
              <a:off x="8380391" y="2279684"/>
              <a:ext cx="246300" cy="226562"/>
            </a:xfrm>
            <a:custGeom>
              <a:avLst/>
              <a:gdLst>
                <a:gd name="T1" fmla="*/ 0 w 21600"/>
                <a:gd name="T2" fmla="*/ 0 h 21600"/>
                <a:gd name="T3" fmla="*/ 21600 w 21600"/>
                <a:gd name="T4" fmla="*/ 21600 h 21600"/>
              </a:gdLst>
              <a:ahLst/>
              <a:cxnLst/>
              <a:rect l="T1" t="T2" r="T3" b="T4"/>
              <a:pathLst>
                <a:path w="21600" h="21600">
                  <a:moveTo>
                    <a:pt x="13124" y="21600"/>
                  </a:moveTo>
                  <a:lnTo>
                    <a:pt x="21600" y="5053"/>
                  </a:lnTo>
                  <a:lnTo>
                    <a:pt x="4101" y="0"/>
                  </a:lnTo>
                  <a:lnTo>
                    <a:pt x="0" y="7926"/>
                  </a:lnTo>
                  <a:lnTo>
                    <a:pt x="13124" y="21600"/>
                  </a:lnTo>
                  <a:close/>
                </a:path>
              </a:pathLst>
            </a:custGeom>
            <a:solidFill>
              <a:srgbClr val="D9D9D9"/>
            </a:solidFill>
            <a:ln w="9525" cap="flat" cmpd="sng">
              <a:noFill/>
              <a:prstDash val="solid"/>
              <a:round/>
            </a:ln>
          </p:spPr>
          <p:txBody>
            <a:bodyPr rtlCol="0" anchor="ctr"/>
            <a:lstStyle/>
            <a:p>
              <a:pPr algn="ctr"/>
            </a:p>
          </p:txBody>
        </p:sp>
        <p:sp>
          <p:nvSpPr>
            <p:cNvPr id="1434" name="曲线"/>
            <p:cNvSpPr/>
            <p:nvPr/>
          </p:nvSpPr>
          <p:spPr>
            <a:xfrm>
              <a:off x="8648517" y="3112145"/>
              <a:ext cx="225515" cy="245269"/>
            </a:xfrm>
            <a:custGeom>
              <a:avLst/>
              <a:gdLst>
                <a:gd name="T1" fmla="*/ 0 w 21600"/>
                <a:gd name="T2" fmla="*/ 0 h 21600"/>
                <a:gd name="T3" fmla="*/ 21600 w 21600"/>
                <a:gd name="T4" fmla="*/ 21600 h 21600"/>
              </a:gdLst>
              <a:ahLst/>
              <a:cxnLst/>
              <a:rect l="T1" t="T2" r="T3" b="T4"/>
              <a:pathLst>
                <a:path w="21600" h="21600">
                  <a:moveTo>
                    <a:pt x="4976" y="0"/>
                  </a:moveTo>
                  <a:lnTo>
                    <a:pt x="21600" y="8603"/>
                  </a:lnTo>
                  <a:lnTo>
                    <a:pt x="7963" y="21600"/>
                  </a:lnTo>
                  <a:lnTo>
                    <a:pt x="0" y="17572"/>
                  </a:lnTo>
                  <a:lnTo>
                    <a:pt x="4976" y="0"/>
                  </a:lnTo>
                  <a:close/>
                </a:path>
              </a:pathLst>
            </a:custGeom>
            <a:solidFill>
              <a:srgbClr val="D9D9D9"/>
            </a:solidFill>
            <a:ln w="9525" cap="flat" cmpd="sng">
              <a:noFill/>
              <a:prstDash val="solid"/>
              <a:round/>
            </a:ln>
          </p:spPr>
          <p:txBody>
            <a:bodyPr rtlCol="0" anchor="ctr"/>
            <a:lstStyle/>
            <a:p>
              <a:pPr algn="ctr"/>
            </a:p>
          </p:txBody>
        </p:sp>
        <p:sp>
          <p:nvSpPr>
            <p:cNvPr id="1435" name="曲线"/>
            <p:cNvSpPr/>
            <p:nvPr/>
          </p:nvSpPr>
          <p:spPr>
            <a:xfrm>
              <a:off x="9481992" y="2864797"/>
              <a:ext cx="246300" cy="224484"/>
            </a:xfrm>
            <a:custGeom>
              <a:avLst/>
              <a:gdLst>
                <a:gd name="T1" fmla="*/ 0 w 21600"/>
                <a:gd name="T2" fmla="*/ 0 h 21600"/>
                <a:gd name="T3" fmla="*/ 21600 w 21600"/>
                <a:gd name="T4" fmla="*/ 21600 h 21600"/>
              </a:gdLst>
              <a:ahLst/>
              <a:cxnLst/>
              <a:rect l="T1" t="T2" r="T3" b="T4"/>
              <a:pathLst>
                <a:path w="21600" h="21600">
                  <a:moveTo>
                    <a:pt x="8475" y="0"/>
                  </a:moveTo>
                  <a:lnTo>
                    <a:pt x="0" y="16599"/>
                  </a:lnTo>
                  <a:lnTo>
                    <a:pt x="17498" y="21600"/>
                  </a:lnTo>
                  <a:lnTo>
                    <a:pt x="21600" y="13699"/>
                  </a:lnTo>
                  <a:lnTo>
                    <a:pt x="8475" y="0"/>
                  </a:lnTo>
                  <a:close/>
                </a:path>
              </a:pathLst>
            </a:custGeom>
            <a:solidFill>
              <a:srgbClr val="D9D9D9"/>
            </a:solidFill>
            <a:ln w="9525" cap="flat" cmpd="sng">
              <a:noFill/>
              <a:prstDash val="solid"/>
              <a:round/>
            </a:ln>
          </p:spPr>
          <p:txBody>
            <a:bodyPr rtlCol="0" anchor="ctr"/>
            <a:lstStyle/>
            <a:p>
              <a:pPr algn="ctr"/>
            </a:p>
          </p:txBody>
        </p:sp>
        <p:sp>
          <p:nvSpPr>
            <p:cNvPr id="1436" name="曲线"/>
            <p:cNvSpPr/>
            <p:nvPr/>
          </p:nvSpPr>
          <p:spPr>
            <a:xfrm>
              <a:off x="9233611" y="2012589"/>
              <a:ext cx="225515" cy="245269"/>
            </a:xfrm>
            <a:custGeom>
              <a:avLst/>
              <a:gdLst>
                <a:gd name="T1" fmla="*/ 0 w 21600"/>
                <a:gd name="T2" fmla="*/ 0 h 21600"/>
                <a:gd name="T3" fmla="*/ 21600 w 21600"/>
                <a:gd name="T4" fmla="*/ 21600 h 21600"/>
              </a:gdLst>
              <a:ahLst/>
              <a:cxnLst/>
              <a:rect l="T1" t="T2" r="T3" b="T4"/>
              <a:pathLst>
                <a:path w="21600" h="21600">
                  <a:moveTo>
                    <a:pt x="16623" y="21600"/>
                  </a:moveTo>
                  <a:lnTo>
                    <a:pt x="0" y="13088"/>
                  </a:lnTo>
                  <a:lnTo>
                    <a:pt x="13736" y="0"/>
                  </a:lnTo>
                  <a:lnTo>
                    <a:pt x="21600" y="4118"/>
                  </a:lnTo>
                  <a:lnTo>
                    <a:pt x="16623" y="21600"/>
                  </a:lnTo>
                  <a:close/>
                </a:path>
              </a:pathLst>
            </a:custGeom>
            <a:solidFill>
              <a:srgbClr val="D9D9D9"/>
            </a:solidFill>
            <a:ln w="9525" cap="flat" cmpd="sng">
              <a:noFill/>
              <a:prstDash val="solid"/>
              <a:round/>
            </a:ln>
          </p:spPr>
          <p:txBody>
            <a:bodyPr rtlCol="0" anchor="ctr"/>
            <a:lstStyle/>
            <a:p>
              <a:pPr algn="ctr"/>
            </a:p>
          </p:txBody>
        </p:sp>
        <p:sp>
          <p:nvSpPr>
            <p:cNvPr id="1437" name="曲线"/>
            <p:cNvSpPr/>
            <p:nvPr/>
          </p:nvSpPr>
          <p:spPr>
            <a:xfrm>
              <a:off x="8551867" y="2074946"/>
              <a:ext cx="240064" cy="246309"/>
            </a:xfrm>
            <a:custGeom>
              <a:avLst/>
              <a:gdLst>
                <a:gd name="T1" fmla="*/ 0 w 21600"/>
                <a:gd name="T2" fmla="*/ 0 h 21600"/>
                <a:gd name="T3" fmla="*/ 21600 w 21600"/>
                <a:gd name="T4" fmla="*/ 21600 h 21600"/>
              </a:gdLst>
              <a:ahLst/>
              <a:cxnLst/>
              <a:rect l="T1" t="T2" r="T3" b="T4"/>
              <a:pathLst>
                <a:path w="21600" h="21600">
                  <a:moveTo>
                    <a:pt x="7573" y="21600"/>
                  </a:moveTo>
                  <a:lnTo>
                    <a:pt x="21600" y="10754"/>
                  </a:lnTo>
                  <a:lnTo>
                    <a:pt x="6638" y="0"/>
                  </a:lnTo>
                  <a:lnTo>
                    <a:pt x="0" y="5194"/>
                  </a:lnTo>
                  <a:lnTo>
                    <a:pt x="7573" y="21600"/>
                  </a:lnTo>
                  <a:close/>
                </a:path>
              </a:pathLst>
            </a:custGeom>
            <a:solidFill>
              <a:srgbClr val="D9D9D9"/>
            </a:solidFill>
            <a:ln w="9525" cap="flat" cmpd="sng">
              <a:noFill/>
              <a:prstDash val="solid"/>
              <a:round/>
            </a:ln>
          </p:spPr>
          <p:txBody>
            <a:bodyPr rtlCol="0" anchor="ctr"/>
            <a:lstStyle/>
            <a:p>
              <a:pPr algn="ctr"/>
            </a:p>
          </p:txBody>
        </p:sp>
        <p:sp>
          <p:nvSpPr>
            <p:cNvPr id="1438" name="曲线"/>
            <p:cNvSpPr/>
            <p:nvPr/>
          </p:nvSpPr>
          <p:spPr>
            <a:xfrm>
              <a:off x="8442746" y="2947939"/>
              <a:ext cx="247339" cy="239034"/>
            </a:xfrm>
            <a:custGeom>
              <a:avLst/>
              <a:gdLst>
                <a:gd name="T1" fmla="*/ 0 w 21600"/>
                <a:gd name="T2" fmla="*/ 0 h 21600"/>
                <a:gd name="T3" fmla="*/ 21600 w 21600"/>
                <a:gd name="T4" fmla="*/ 21600 h 21600"/>
              </a:gdLst>
              <a:ahLst/>
              <a:cxnLst/>
              <a:rect l="T1" t="T2" r="T3" b="T4"/>
              <a:pathLst>
                <a:path w="21600" h="21600">
                  <a:moveTo>
                    <a:pt x="10799" y="0"/>
                  </a:moveTo>
                  <a:lnTo>
                    <a:pt x="21600" y="13993"/>
                  </a:lnTo>
                  <a:lnTo>
                    <a:pt x="5173" y="21600"/>
                  </a:lnTo>
                  <a:lnTo>
                    <a:pt x="0" y="14932"/>
                  </a:lnTo>
                  <a:lnTo>
                    <a:pt x="10799" y="0"/>
                  </a:lnTo>
                  <a:close/>
                </a:path>
              </a:pathLst>
            </a:custGeom>
            <a:solidFill>
              <a:srgbClr val="D9D9D9"/>
            </a:solidFill>
            <a:ln w="9525" cap="flat" cmpd="sng">
              <a:noFill/>
              <a:prstDash val="solid"/>
              <a:round/>
            </a:ln>
          </p:spPr>
          <p:txBody>
            <a:bodyPr rtlCol="0" anchor="ctr"/>
            <a:lstStyle/>
            <a:p>
              <a:pPr algn="ctr"/>
            </a:p>
          </p:txBody>
        </p:sp>
        <p:sp>
          <p:nvSpPr>
            <p:cNvPr id="1439" name="曲线"/>
            <p:cNvSpPr/>
            <p:nvPr/>
          </p:nvSpPr>
          <p:spPr>
            <a:xfrm>
              <a:off x="9317790" y="3048750"/>
              <a:ext cx="239027" cy="247348"/>
            </a:xfrm>
            <a:custGeom>
              <a:avLst/>
              <a:gdLst>
                <a:gd name="T1" fmla="*/ 0 w 21600"/>
                <a:gd name="T2" fmla="*/ 0 h 21600"/>
                <a:gd name="T3" fmla="*/ 21600 w 21600"/>
                <a:gd name="T4" fmla="*/ 21600 h 21600"/>
              </a:gdLst>
              <a:ahLst/>
              <a:cxnLst/>
              <a:rect l="T1" t="T2" r="T3" b="T4"/>
              <a:pathLst>
                <a:path w="21600" h="21600">
                  <a:moveTo>
                    <a:pt x="13993" y="0"/>
                  </a:moveTo>
                  <a:lnTo>
                    <a:pt x="0" y="10799"/>
                  </a:lnTo>
                  <a:lnTo>
                    <a:pt x="14838" y="21599"/>
                  </a:lnTo>
                  <a:lnTo>
                    <a:pt x="21600" y="16426"/>
                  </a:lnTo>
                  <a:lnTo>
                    <a:pt x="13993" y="0"/>
                  </a:lnTo>
                  <a:close/>
                </a:path>
              </a:pathLst>
            </a:custGeom>
            <a:solidFill>
              <a:srgbClr val="D9D9D9"/>
            </a:solidFill>
            <a:ln w="9525" cap="flat" cmpd="sng">
              <a:noFill/>
              <a:prstDash val="solid"/>
              <a:round/>
            </a:ln>
          </p:spPr>
          <p:txBody>
            <a:bodyPr rtlCol="0" anchor="ctr"/>
            <a:lstStyle/>
            <a:p>
              <a:pPr algn="ctr"/>
            </a:p>
          </p:txBody>
        </p:sp>
        <p:sp>
          <p:nvSpPr>
            <p:cNvPr id="1440" name="曲线"/>
            <p:cNvSpPr/>
            <p:nvPr/>
          </p:nvSpPr>
          <p:spPr>
            <a:xfrm>
              <a:off x="9418597" y="2184071"/>
              <a:ext cx="247339" cy="239034"/>
            </a:xfrm>
            <a:custGeom>
              <a:avLst/>
              <a:gdLst>
                <a:gd name="T1" fmla="*/ 0 w 21600"/>
                <a:gd name="T2" fmla="*/ 0 h 21600"/>
                <a:gd name="T3" fmla="*/ 21600 w 21600"/>
                <a:gd name="T4" fmla="*/ 21600 h 21600"/>
              </a:gdLst>
              <a:ahLst/>
              <a:cxnLst/>
              <a:rect l="T1" t="T2" r="T3" b="T4"/>
              <a:pathLst>
                <a:path w="21600" h="21600">
                  <a:moveTo>
                    <a:pt x="10799" y="21599"/>
                  </a:moveTo>
                  <a:lnTo>
                    <a:pt x="0" y="7513"/>
                  </a:lnTo>
                  <a:lnTo>
                    <a:pt x="16426" y="0"/>
                  </a:lnTo>
                  <a:lnTo>
                    <a:pt x="21599" y="6667"/>
                  </a:lnTo>
                  <a:lnTo>
                    <a:pt x="10799" y="21599"/>
                  </a:lnTo>
                  <a:close/>
                </a:path>
              </a:pathLst>
            </a:custGeom>
            <a:solidFill>
              <a:srgbClr val="D9D9D9"/>
            </a:solidFill>
            <a:ln w="9525" cap="flat" cmpd="sng">
              <a:noFill/>
              <a:prstDash val="solid"/>
              <a:round/>
            </a:ln>
          </p:spPr>
          <p:txBody>
            <a:bodyPr rtlCol="0" anchor="ctr"/>
            <a:lstStyle/>
            <a:p>
              <a:pPr algn="ctr"/>
            </a:p>
          </p:txBody>
        </p:sp>
        <p:sp>
          <p:nvSpPr>
            <p:cNvPr id="1441" name="曲线"/>
            <p:cNvSpPr/>
            <p:nvPr/>
          </p:nvSpPr>
          <p:spPr>
            <a:xfrm>
              <a:off x="8308682" y="2525992"/>
              <a:ext cx="214084" cy="197462"/>
            </a:xfrm>
            <a:custGeom>
              <a:avLst/>
              <a:gdLst>
                <a:gd name="T1" fmla="*/ 0 w 21600"/>
                <a:gd name="T2" fmla="*/ 0 h 21600"/>
                <a:gd name="T3" fmla="*/ 21600 w 21600"/>
                <a:gd name="T4" fmla="*/ 21600 h 21600"/>
              </a:gdLst>
              <a:ahLst/>
              <a:cxnLst/>
              <a:rect l="T1" t="T2" r="T3" b="T4"/>
              <a:pathLst>
                <a:path w="21600" h="21600">
                  <a:moveTo>
                    <a:pt x="19398" y="21600"/>
                  </a:moveTo>
                  <a:lnTo>
                    <a:pt x="21600" y="0"/>
                  </a:lnTo>
                  <a:lnTo>
                    <a:pt x="1048" y="3183"/>
                  </a:lnTo>
                  <a:lnTo>
                    <a:pt x="0" y="13528"/>
                  </a:lnTo>
                  <a:lnTo>
                    <a:pt x="19398" y="21600"/>
                  </a:lnTo>
                  <a:close/>
                </a:path>
              </a:pathLst>
            </a:custGeom>
            <a:solidFill>
              <a:srgbClr val="D9D9D9"/>
            </a:solidFill>
            <a:ln w="9525" cap="flat" cmpd="sng">
              <a:noFill/>
              <a:prstDash val="solid"/>
              <a:round/>
            </a:ln>
          </p:spPr>
          <p:txBody>
            <a:bodyPr rtlCol="0" anchor="ctr"/>
            <a:lstStyle/>
            <a:p>
              <a:pPr algn="ctr"/>
            </a:p>
          </p:txBody>
        </p:sp>
        <p:sp>
          <p:nvSpPr>
            <p:cNvPr id="1442" name="曲线"/>
            <p:cNvSpPr/>
            <p:nvPr/>
          </p:nvSpPr>
          <p:spPr>
            <a:xfrm>
              <a:off x="8894817" y="3216072"/>
              <a:ext cx="197456" cy="213052"/>
            </a:xfrm>
            <a:custGeom>
              <a:avLst/>
              <a:gdLst>
                <a:gd name="T1" fmla="*/ 0 w 21600"/>
                <a:gd name="T2" fmla="*/ 0 h 21600"/>
                <a:gd name="T3" fmla="*/ 21600 w 21600"/>
                <a:gd name="T4" fmla="*/ 21600 h 21600"/>
              </a:gdLst>
              <a:ahLst/>
              <a:cxnLst/>
              <a:rect l="T1" t="T2" r="T3" b="T4"/>
              <a:pathLst>
                <a:path w="21600" h="21600">
                  <a:moveTo>
                    <a:pt x="0" y="0"/>
                  </a:moveTo>
                  <a:lnTo>
                    <a:pt x="21600" y="2212"/>
                  </a:lnTo>
                  <a:lnTo>
                    <a:pt x="13528" y="21600"/>
                  </a:lnTo>
                  <a:lnTo>
                    <a:pt x="3183" y="20546"/>
                  </a:lnTo>
                  <a:lnTo>
                    <a:pt x="0" y="0"/>
                  </a:lnTo>
                  <a:close/>
                </a:path>
              </a:pathLst>
            </a:custGeom>
            <a:solidFill>
              <a:srgbClr val="D9D9D9"/>
            </a:solidFill>
            <a:ln w="9525" cap="flat" cmpd="sng">
              <a:noFill/>
              <a:prstDash val="solid"/>
              <a:round/>
            </a:ln>
          </p:spPr>
          <p:txBody>
            <a:bodyPr rtlCol="0" anchor="ctr"/>
            <a:lstStyle/>
            <a:p>
              <a:pPr algn="ctr"/>
            </a:p>
          </p:txBody>
        </p:sp>
        <p:sp>
          <p:nvSpPr>
            <p:cNvPr id="1443" name="曲线"/>
            <p:cNvSpPr/>
            <p:nvPr/>
          </p:nvSpPr>
          <p:spPr>
            <a:xfrm>
              <a:off x="9584875" y="2646548"/>
              <a:ext cx="215123" cy="197462"/>
            </a:xfrm>
            <a:custGeom>
              <a:avLst/>
              <a:gdLst>
                <a:gd name="T1" fmla="*/ 0 w 21600"/>
                <a:gd name="T2" fmla="*/ 0 h 21600"/>
                <a:gd name="T3" fmla="*/ 21600 w 21600"/>
                <a:gd name="T4" fmla="*/ 21600 h 21600"/>
              </a:gdLst>
              <a:ahLst/>
              <a:cxnLst/>
              <a:rect l="T1" t="T2" r="T3" b="T4"/>
              <a:pathLst>
                <a:path w="21600" h="21600">
                  <a:moveTo>
                    <a:pt x="2295" y="0"/>
                  </a:moveTo>
                  <a:lnTo>
                    <a:pt x="0" y="21600"/>
                  </a:lnTo>
                  <a:lnTo>
                    <a:pt x="20556" y="18303"/>
                  </a:lnTo>
                  <a:lnTo>
                    <a:pt x="21600" y="8071"/>
                  </a:lnTo>
                  <a:lnTo>
                    <a:pt x="2295" y="0"/>
                  </a:lnTo>
                  <a:close/>
                </a:path>
              </a:pathLst>
            </a:custGeom>
            <a:solidFill>
              <a:srgbClr val="D9D9D9"/>
            </a:solidFill>
            <a:ln w="9525" cap="flat" cmpd="sng">
              <a:noFill/>
              <a:prstDash val="solid"/>
              <a:round/>
            </a:ln>
          </p:spPr>
          <p:txBody>
            <a:bodyPr rtlCol="0" anchor="ctr"/>
            <a:lstStyle/>
            <a:p>
              <a:pPr algn="ctr"/>
            </a:p>
          </p:txBody>
        </p:sp>
        <p:sp>
          <p:nvSpPr>
            <p:cNvPr id="1444" name="曲线"/>
            <p:cNvSpPr/>
            <p:nvPr/>
          </p:nvSpPr>
          <p:spPr>
            <a:xfrm>
              <a:off x="9016410" y="1939839"/>
              <a:ext cx="197456" cy="215130"/>
            </a:xfrm>
            <a:custGeom>
              <a:avLst/>
              <a:gdLst>
                <a:gd name="T1" fmla="*/ 0 w 21600"/>
                <a:gd name="T2" fmla="*/ 0 h 21600"/>
                <a:gd name="T3" fmla="*/ 21600 w 21600"/>
                <a:gd name="T4" fmla="*/ 21600 h 21600"/>
              </a:gdLst>
              <a:ahLst/>
              <a:cxnLst/>
              <a:rect l="T1" t="T2" r="T3" b="T4"/>
              <a:pathLst>
                <a:path w="21600" h="21600">
                  <a:moveTo>
                    <a:pt x="21600" y="21600"/>
                  </a:moveTo>
                  <a:lnTo>
                    <a:pt x="0" y="19408"/>
                  </a:lnTo>
                  <a:lnTo>
                    <a:pt x="8071" y="0"/>
                  </a:lnTo>
                  <a:lnTo>
                    <a:pt x="18303" y="1043"/>
                  </a:lnTo>
                  <a:lnTo>
                    <a:pt x="21600" y="21600"/>
                  </a:lnTo>
                  <a:close/>
                </a:path>
              </a:pathLst>
            </a:custGeom>
            <a:solidFill>
              <a:srgbClr val="D9D9D9"/>
            </a:solidFill>
            <a:ln w="9525" cap="flat" cmpd="sng">
              <a:noFill/>
              <a:prstDash val="solid"/>
              <a:round/>
            </a:ln>
          </p:spPr>
          <p:txBody>
            <a:bodyPr rtlCol="0" anchor="ctr"/>
            <a:lstStyle/>
            <a:p>
              <a:pPr algn="ctr"/>
            </a:p>
          </p:txBody>
        </p:sp>
        <p:sp>
          <p:nvSpPr>
            <p:cNvPr id="1445" name="曲线"/>
            <p:cNvSpPr/>
            <p:nvPr/>
          </p:nvSpPr>
          <p:spPr>
            <a:xfrm>
              <a:off x="9380145" y="4128557"/>
              <a:ext cx="752414" cy="750358"/>
            </a:xfrm>
            <a:custGeom>
              <a:avLst/>
              <a:gdLst>
                <a:gd name="T1" fmla="*/ 0 w 21600"/>
                <a:gd name="T2" fmla="*/ 0 h 21600"/>
                <a:gd name="T3" fmla="*/ 21600 w 21600"/>
                <a:gd name="T4" fmla="*/ 21600 h 21600"/>
              </a:gdLst>
              <a:ahLst/>
              <a:cxnLst/>
              <a:rect l="T1" t="T2" r="T3" b="T4"/>
              <a:pathLst>
                <a:path w="21600" h="21600">
                  <a:moveTo>
                    <a:pt x="465" y="11627"/>
                  </a:moveTo>
                  <a:cubicBezTo>
                    <a:pt x="931" y="17359"/>
                    <a:pt x="5912" y="21600"/>
                    <a:pt x="11637" y="21133"/>
                  </a:cubicBezTo>
                  <a:cubicBezTo>
                    <a:pt x="17340" y="20691"/>
                    <a:pt x="21600" y="15681"/>
                    <a:pt x="21134" y="9949"/>
                  </a:cubicBezTo>
                  <a:cubicBezTo>
                    <a:pt x="20668" y="4240"/>
                    <a:pt x="15664" y="0"/>
                    <a:pt x="9962" y="442"/>
                  </a:cubicBezTo>
                  <a:cubicBezTo>
                    <a:pt x="4259" y="908"/>
                    <a:pt x="0" y="5918"/>
                    <a:pt x="465" y="11627"/>
                  </a:cubicBezTo>
                  <a:close/>
                </a:path>
              </a:pathLst>
            </a:custGeom>
            <a:solidFill>
              <a:srgbClr val="D9D9D9"/>
            </a:solidFill>
            <a:ln w="9525" cap="flat" cmpd="sng">
              <a:noFill/>
              <a:prstDash val="solid"/>
              <a:round/>
            </a:ln>
          </p:spPr>
          <p:txBody>
            <a:bodyPr rtlCol="0" anchor="ctr"/>
            <a:lstStyle/>
            <a:p>
              <a:pPr algn="ctr"/>
            </a:p>
          </p:txBody>
        </p:sp>
        <p:sp>
          <p:nvSpPr>
            <p:cNvPr id="1446" name="曲线"/>
            <p:cNvSpPr/>
            <p:nvPr/>
          </p:nvSpPr>
          <p:spPr>
            <a:xfrm>
              <a:off x="9492386" y="4240800"/>
              <a:ext cx="526897" cy="526913"/>
            </a:xfrm>
            <a:custGeom>
              <a:avLst/>
              <a:gdLst>
                <a:gd name="T1" fmla="*/ 0 w 21600"/>
                <a:gd name="T2" fmla="*/ 0 h 21600"/>
                <a:gd name="T3" fmla="*/ 21600 w 21600"/>
                <a:gd name="T4" fmla="*/ 21600 h 21600"/>
              </a:gdLst>
              <a:ahLst/>
              <a:cxnLst/>
              <a:rect l="T1" t="T2" r="T3" b="T4"/>
              <a:pathLst>
                <a:path w="21600" h="21600">
                  <a:moveTo>
                    <a:pt x="431" y="11646"/>
                  </a:moveTo>
                  <a:cubicBezTo>
                    <a:pt x="897" y="17319"/>
                    <a:pt x="5915" y="21600"/>
                    <a:pt x="11630" y="21135"/>
                  </a:cubicBezTo>
                  <a:cubicBezTo>
                    <a:pt x="17346" y="20670"/>
                    <a:pt x="21600" y="15660"/>
                    <a:pt x="21134" y="9953"/>
                  </a:cubicBezTo>
                  <a:cubicBezTo>
                    <a:pt x="20669" y="4246"/>
                    <a:pt x="15651" y="0"/>
                    <a:pt x="9969" y="464"/>
                  </a:cubicBezTo>
                  <a:cubicBezTo>
                    <a:pt x="4253" y="929"/>
                    <a:pt x="0" y="5939"/>
                    <a:pt x="431" y="11646"/>
                  </a:cubicBezTo>
                  <a:close/>
                </a:path>
              </a:pathLst>
            </a:custGeom>
            <a:solidFill>
              <a:schemeClr val="bg1"/>
            </a:solidFill>
            <a:ln w="9525" cap="flat" cmpd="sng">
              <a:noFill/>
              <a:prstDash val="solid"/>
              <a:round/>
            </a:ln>
          </p:spPr>
          <p:txBody>
            <a:bodyPr rtlCol="0" anchor="ctr"/>
            <a:lstStyle/>
            <a:p>
              <a:pPr algn="ctr"/>
            </a:p>
          </p:txBody>
        </p:sp>
        <p:sp>
          <p:nvSpPr>
            <p:cNvPr id="1447" name="曲线"/>
            <p:cNvSpPr/>
            <p:nvPr/>
          </p:nvSpPr>
          <p:spPr>
            <a:xfrm>
              <a:off x="9591111" y="4044377"/>
              <a:ext cx="177709" cy="199541"/>
            </a:xfrm>
            <a:custGeom>
              <a:avLst/>
              <a:gdLst>
                <a:gd name="T1" fmla="*/ 0 w 21600"/>
                <a:gd name="T2" fmla="*/ 0 h 21600"/>
                <a:gd name="T3" fmla="*/ 21600 w 21600"/>
                <a:gd name="T4" fmla="*/ 21600 h 21600"/>
              </a:gdLst>
              <a:ahLst/>
              <a:cxnLst/>
              <a:rect l="T1" t="T2" r="T3" b="T4"/>
              <a:pathLst>
                <a:path w="21600" h="21600">
                  <a:moveTo>
                    <a:pt x="0" y="21600"/>
                  </a:moveTo>
                  <a:lnTo>
                    <a:pt x="21600" y="16537"/>
                  </a:lnTo>
                  <a:lnTo>
                    <a:pt x="10610" y="0"/>
                  </a:lnTo>
                  <a:lnTo>
                    <a:pt x="252" y="2475"/>
                  </a:lnTo>
                  <a:lnTo>
                    <a:pt x="0" y="21600"/>
                  </a:lnTo>
                  <a:close/>
                </a:path>
              </a:pathLst>
            </a:custGeom>
            <a:solidFill>
              <a:srgbClr val="D9D9D9"/>
            </a:solidFill>
            <a:ln w="9525" cap="flat" cmpd="sng">
              <a:noFill/>
              <a:prstDash val="solid"/>
              <a:round/>
            </a:ln>
          </p:spPr>
          <p:txBody>
            <a:bodyPr rtlCol="0" anchor="ctr"/>
            <a:lstStyle/>
            <a:p>
              <a:pPr algn="ctr"/>
            </a:p>
          </p:txBody>
        </p:sp>
        <p:sp>
          <p:nvSpPr>
            <p:cNvPr id="1448" name="曲线"/>
            <p:cNvSpPr/>
            <p:nvPr/>
          </p:nvSpPr>
          <p:spPr>
            <a:xfrm>
              <a:off x="9295967" y="4491265"/>
              <a:ext cx="199535" cy="176676"/>
            </a:xfrm>
            <a:custGeom>
              <a:avLst/>
              <a:gdLst>
                <a:gd name="T1" fmla="*/ 0 w 21600"/>
                <a:gd name="T2" fmla="*/ 0 h 21600"/>
                <a:gd name="T3" fmla="*/ 21600 w 21600"/>
                <a:gd name="T4" fmla="*/ 21600 h 21600"/>
              </a:gdLst>
              <a:ahLst/>
              <a:cxnLst/>
              <a:rect l="T1" t="T2" r="T3" b="T4"/>
              <a:pathLst>
                <a:path w="21600" h="21600">
                  <a:moveTo>
                    <a:pt x="16425" y="0"/>
                  </a:moveTo>
                  <a:lnTo>
                    <a:pt x="21600" y="21600"/>
                  </a:lnTo>
                  <a:lnTo>
                    <a:pt x="2474" y="21345"/>
                  </a:lnTo>
                  <a:lnTo>
                    <a:pt x="0" y="11054"/>
                  </a:lnTo>
                  <a:lnTo>
                    <a:pt x="16425" y="0"/>
                  </a:lnTo>
                  <a:close/>
                </a:path>
              </a:pathLst>
            </a:custGeom>
            <a:solidFill>
              <a:srgbClr val="D9D9D9"/>
            </a:solidFill>
            <a:ln w="9525" cap="flat" cmpd="sng">
              <a:noFill/>
              <a:prstDash val="solid"/>
              <a:round/>
            </a:ln>
          </p:spPr>
          <p:txBody>
            <a:bodyPr rtlCol="0" anchor="ctr"/>
            <a:lstStyle/>
            <a:p>
              <a:pPr algn="ctr"/>
            </a:p>
          </p:txBody>
        </p:sp>
        <p:sp>
          <p:nvSpPr>
            <p:cNvPr id="1449" name="曲线"/>
            <p:cNvSpPr/>
            <p:nvPr/>
          </p:nvSpPr>
          <p:spPr>
            <a:xfrm>
              <a:off x="9742843" y="4763556"/>
              <a:ext cx="177709" cy="198502"/>
            </a:xfrm>
            <a:custGeom>
              <a:avLst/>
              <a:gdLst>
                <a:gd name="T1" fmla="*/ 0 w 21600"/>
                <a:gd name="T2" fmla="*/ 0 h 21600"/>
                <a:gd name="T3" fmla="*/ 21600 w 21600"/>
                <a:gd name="T4" fmla="*/ 21600 h 21600"/>
              </a:gdLst>
              <a:ahLst/>
              <a:cxnLst/>
              <a:rect l="T1" t="T2" r="T3" b="T4"/>
              <a:pathLst>
                <a:path w="21600" h="21600">
                  <a:moveTo>
                    <a:pt x="21600" y="0"/>
                  </a:moveTo>
                  <a:lnTo>
                    <a:pt x="0" y="5089"/>
                  </a:lnTo>
                  <a:lnTo>
                    <a:pt x="11115" y="21600"/>
                  </a:lnTo>
                  <a:lnTo>
                    <a:pt x="21347" y="19225"/>
                  </a:lnTo>
                  <a:lnTo>
                    <a:pt x="21600" y="0"/>
                  </a:lnTo>
                  <a:close/>
                </a:path>
              </a:pathLst>
            </a:custGeom>
            <a:solidFill>
              <a:srgbClr val="D9D9D9"/>
            </a:solidFill>
            <a:ln w="9525" cap="flat" cmpd="sng">
              <a:noFill/>
              <a:prstDash val="solid"/>
              <a:round/>
            </a:ln>
          </p:spPr>
          <p:txBody>
            <a:bodyPr rtlCol="0" anchor="ctr"/>
            <a:lstStyle/>
            <a:p>
              <a:pPr algn="ctr"/>
            </a:p>
          </p:txBody>
        </p:sp>
        <p:sp>
          <p:nvSpPr>
            <p:cNvPr id="1450" name="曲线"/>
            <p:cNvSpPr/>
            <p:nvPr/>
          </p:nvSpPr>
          <p:spPr>
            <a:xfrm>
              <a:off x="10016164" y="4340570"/>
              <a:ext cx="199534" cy="175638"/>
            </a:xfrm>
            <a:custGeom>
              <a:avLst/>
              <a:gdLst>
                <a:gd name="T1" fmla="*/ 0 w 21600"/>
                <a:gd name="T2" fmla="*/ 0 h 21600"/>
                <a:gd name="T3" fmla="*/ 21600 w 21600"/>
                <a:gd name="T4" fmla="*/ 21600 h 21600"/>
              </a:gdLst>
              <a:ahLst/>
              <a:cxnLst/>
              <a:rect l="T1" t="T2" r="T3" b="T4"/>
              <a:pathLst>
                <a:path w="21600" h="21600">
                  <a:moveTo>
                    <a:pt x="5062" y="21600"/>
                  </a:moveTo>
                  <a:lnTo>
                    <a:pt x="0" y="0"/>
                  </a:lnTo>
                  <a:lnTo>
                    <a:pt x="19124" y="127"/>
                  </a:lnTo>
                  <a:lnTo>
                    <a:pt x="21600" y="10608"/>
                  </a:lnTo>
                  <a:lnTo>
                    <a:pt x="5062" y="21600"/>
                  </a:lnTo>
                  <a:close/>
                </a:path>
              </a:pathLst>
            </a:custGeom>
            <a:solidFill>
              <a:srgbClr val="D9D9D9"/>
            </a:solidFill>
            <a:ln w="9525" cap="flat" cmpd="sng">
              <a:noFill/>
              <a:prstDash val="solid"/>
              <a:round/>
            </a:ln>
          </p:spPr>
          <p:txBody>
            <a:bodyPr rtlCol="0" anchor="ctr"/>
            <a:lstStyle/>
            <a:p>
              <a:pPr algn="ctr"/>
            </a:p>
          </p:txBody>
        </p:sp>
        <p:sp>
          <p:nvSpPr>
            <p:cNvPr id="1451" name="曲线"/>
            <p:cNvSpPr/>
            <p:nvPr/>
          </p:nvSpPr>
          <p:spPr>
            <a:xfrm>
              <a:off x="9332340" y="4233526"/>
              <a:ext cx="215124" cy="202659"/>
            </a:xfrm>
            <a:custGeom>
              <a:avLst/>
              <a:gdLst>
                <a:gd name="T1" fmla="*/ 0 w 21600"/>
                <a:gd name="T2" fmla="*/ 0 h 21600"/>
                <a:gd name="T3" fmla="*/ 21600 w 21600"/>
                <a:gd name="T4" fmla="*/ 21600 h 21600"/>
              </a:gdLst>
              <a:ahLst/>
              <a:cxnLst/>
              <a:rect l="T1" t="T2" r="T3" b="T4"/>
              <a:pathLst>
                <a:path w="21600" h="21600">
                  <a:moveTo>
                    <a:pt x="12313" y="21600"/>
                  </a:moveTo>
                  <a:lnTo>
                    <a:pt x="21600" y="4763"/>
                  </a:lnTo>
                  <a:lnTo>
                    <a:pt x="4382" y="0"/>
                  </a:lnTo>
                  <a:lnTo>
                    <a:pt x="0" y="8086"/>
                  </a:lnTo>
                  <a:lnTo>
                    <a:pt x="12313" y="21600"/>
                  </a:lnTo>
                  <a:close/>
                </a:path>
              </a:pathLst>
            </a:custGeom>
            <a:solidFill>
              <a:srgbClr val="D9D9D9"/>
            </a:solidFill>
            <a:ln w="9525" cap="flat" cmpd="sng">
              <a:noFill/>
              <a:prstDash val="solid"/>
              <a:round/>
            </a:ln>
          </p:spPr>
          <p:txBody>
            <a:bodyPr rtlCol="0" anchor="ctr"/>
            <a:lstStyle/>
            <a:p>
              <a:pPr algn="ctr"/>
            </a:p>
          </p:txBody>
        </p:sp>
        <p:sp>
          <p:nvSpPr>
            <p:cNvPr id="1452" name="曲线"/>
            <p:cNvSpPr/>
            <p:nvPr/>
          </p:nvSpPr>
          <p:spPr>
            <a:xfrm>
              <a:off x="9485110" y="4711593"/>
              <a:ext cx="202651" cy="215130"/>
            </a:xfrm>
            <a:custGeom>
              <a:avLst/>
              <a:gdLst>
                <a:gd name="T1" fmla="*/ 0 w 21600"/>
                <a:gd name="T2" fmla="*/ 0 h 21600"/>
                <a:gd name="T3" fmla="*/ 21600 w 21600"/>
                <a:gd name="T4" fmla="*/ 21600 h 21600"/>
              </a:gdLst>
              <a:ahLst/>
              <a:cxnLst/>
              <a:rect l="T1" t="T2" r="T3" b="T4"/>
              <a:pathLst>
                <a:path w="21600" h="21600">
                  <a:moveTo>
                    <a:pt x="4652" y="0"/>
                  </a:moveTo>
                  <a:lnTo>
                    <a:pt x="21600" y="9286"/>
                  </a:lnTo>
                  <a:lnTo>
                    <a:pt x="8196" y="21600"/>
                  </a:lnTo>
                  <a:lnTo>
                    <a:pt x="0" y="17217"/>
                  </a:lnTo>
                  <a:lnTo>
                    <a:pt x="4652" y="0"/>
                  </a:lnTo>
                  <a:close/>
                </a:path>
              </a:pathLst>
            </a:custGeom>
            <a:solidFill>
              <a:srgbClr val="D9D9D9"/>
            </a:solidFill>
            <a:ln w="9525" cap="flat" cmpd="sng">
              <a:noFill/>
              <a:prstDash val="solid"/>
              <a:round/>
            </a:ln>
          </p:spPr>
          <p:txBody>
            <a:bodyPr rtlCol="0" anchor="ctr"/>
            <a:lstStyle/>
            <a:p>
              <a:pPr algn="ctr"/>
            </a:p>
          </p:txBody>
        </p:sp>
        <p:sp>
          <p:nvSpPr>
            <p:cNvPr id="1453" name="曲线"/>
            <p:cNvSpPr/>
            <p:nvPr/>
          </p:nvSpPr>
          <p:spPr>
            <a:xfrm>
              <a:off x="9964202" y="4570251"/>
              <a:ext cx="215124" cy="202659"/>
            </a:xfrm>
            <a:custGeom>
              <a:avLst/>
              <a:gdLst>
                <a:gd name="T1" fmla="*/ 0 w 21600"/>
                <a:gd name="T2" fmla="*/ 0 h 21600"/>
                <a:gd name="T3" fmla="*/ 21600 w 21600"/>
                <a:gd name="T4" fmla="*/ 21600 h 21600"/>
              </a:gdLst>
              <a:ahLst/>
              <a:cxnLst/>
              <a:rect l="T1" t="T2" r="T3" b="T4"/>
              <a:pathLst>
                <a:path w="21600" h="21600">
                  <a:moveTo>
                    <a:pt x="9182" y="0"/>
                  </a:moveTo>
                  <a:lnTo>
                    <a:pt x="0" y="16947"/>
                  </a:lnTo>
                  <a:lnTo>
                    <a:pt x="17217" y="21600"/>
                  </a:lnTo>
                  <a:lnTo>
                    <a:pt x="21600" y="13624"/>
                  </a:lnTo>
                  <a:lnTo>
                    <a:pt x="9182" y="0"/>
                  </a:lnTo>
                  <a:close/>
                </a:path>
              </a:pathLst>
            </a:custGeom>
            <a:solidFill>
              <a:srgbClr val="D9D9D9"/>
            </a:solidFill>
            <a:ln w="9525" cap="flat" cmpd="sng">
              <a:noFill/>
              <a:prstDash val="solid"/>
              <a:round/>
            </a:ln>
          </p:spPr>
          <p:txBody>
            <a:bodyPr rtlCol="0" anchor="ctr"/>
            <a:lstStyle/>
            <a:p>
              <a:pPr algn="ctr"/>
            </a:p>
          </p:txBody>
        </p:sp>
        <p:sp>
          <p:nvSpPr>
            <p:cNvPr id="1454" name="曲线"/>
            <p:cNvSpPr/>
            <p:nvPr/>
          </p:nvSpPr>
          <p:spPr>
            <a:xfrm>
              <a:off x="9823903" y="4080750"/>
              <a:ext cx="202651" cy="215130"/>
            </a:xfrm>
            <a:custGeom>
              <a:avLst/>
              <a:gdLst>
                <a:gd name="T1" fmla="*/ 0 w 21600"/>
                <a:gd name="T2" fmla="*/ 0 h 21600"/>
                <a:gd name="T3" fmla="*/ 21600 w 21600"/>
                <a:gd name="T4" fmla="*/ 21600 h 21600"/>
              </a:gdLst>
              <a:ahLst/>
              <a:cxnLst/>
              <a:rect l="T1" t="T2" r="T3" b="T4"/>
              <a:pathLst>
                <a:path w="21600" h="21600">
                  <a:moveTo>
                    <a:pt x="16836" y="21600"/>
                  </a:moveTo>
                  <a:lnTo>
                    <a:pt x="0" y="12417"/>
                  </a:lnTo>
                  <a:lnTo>
                    <a:pt x="13513" y="0"/>
                  </a:lnTo>
                  <a:lnTo>
                    <a:pt x="21600" y="4382"/>
                  </a:lnTo>
                  <a:lnTo>
                    <a:pt x="16836" y="21600"/>
                  </a:lnTo>
                  <a:close/>
                </a:path>
              </a:pathLst>
            </a:custGeom>
            <a:solidFill>
              <a:srgbClr val="D9D9D9"/>
            </a:solidFill>
            <a:ln w="9525" cap="flat" cmpd="sng">
              <a:noFill/>
              <a:prstDash val="solid"/>
              <a:round/>
            </a:ln>
          </p:spPr>
          <p:txBody>
            <a:bodyPr rtlCol="0" anchor="ctr"/>
            <a:lstStyle/>
            <a:p>
              <a:pPr algn="ctr"/>
            </a:p>
          </p:txBody>
        </p:sp>
        <p:sp>
          <p:nvSpPr>
            <p:cNvPr id="1455" name="曲线"/>
            <p:cNvSpPr/>
            <p:nvPr/>
          </p:nvSpPr>
          <p:spPr>
            <a:xfrm>
              <a:off x="9930946" y="4789539"/>
              <a:ext cx="505073" cy="503010"/>
            </a:xfrm>
            <a:custGeom>
              <a:avLst/>
              <a:gdLst>
                <a:gd name="T1" fmla="*/ 0 w 21600"/>
                <a:gd name="T2" fmla="*/ 0 h 21600"/>
                <a:gd name="T3" fmla="*/ 21600 w 21600"/>
                <a:gd name="T4" fmla="*/ 21600 h 21600"/>
              </a:gdLst>
              <a:ahLst/>
              <a:cxnLst/>
              <a:rect l="T1" t="T2" r="T3" b="T4"/>
              <a:pathLst>
                <a:path w="21600" h="21600">
                  <a:moveTo>
                    <a:pt x="8403" y="20280"/>
                  </a:moveTo>
                  <a:cubicBezTo>
                    <a:pt x="13647" y="21600"/>
                    <a:pt x="18960" y="18405"/>
                    <a:pt x="20280" y="13161"/>
                  </a:cubicBezTo>
                  <a:cubicBezTo>
                    <a:pt x="21600" y="7952"/>
                    <a:pt x="18405" y="2639"/>
                    <a:pt x="13196" y="1319"/>
                  </a:cubicBezTo>
                  <a:cubicBezTo>
                    <a:pt x="7952" y="0"/>
                    <a:pt x="2639" y="3160"/>
                    <a:pt x="1319" y="8403"/>
                  </a:cubicBezTo>
                  <a:cubicBezTo>
                    <a:pt x="0" y="13647"/>
                    <a:pt x="3160" y="18960"/>
                    <a:pt x="8403" y="20280"/>
                  </a:cubicBezTo>
                  <a:close/>
                </a:path>
              </a:pathLst>
            </a:custGeom>
            <a:solidFill>
              <a:schemeClr val="bg1"/>
            </a:solidFill>
            <a:ln w="9525" cap="flat" cmpd="sng">
              <a:noFill/>
              <a:prstDash val="solid"/>
              <a:round/>
            </a:ln>
          </p:spPr>
          <p:txBody>
            <a:bodyPr rtlCol="0" anchor="ctr"/>
            <a:lstStyle/>
            <a:p>
              <a:pPr algn="ctr"/>
            </a:p>
          </p:txBody>
        </p:sp>
        <p:sp>
          <p:nvSpPr>
            <p:cNvPr id="1456" name="曲线"/>
            <p:cNvSpPr/>
            <p:nvPr/>
          </p:nvSpPr>
          <p:spPr>
            <a:xfrm>
              <a:off x="10059812" y="4928802"/>
              <a:ext cx="239027" cy="223445"/>
            </a:xfrm>
            <a:custGeom>
              <a:avLst/>
              <a:gdLst>
                <a:gd name="T1" fmla="*/ 0 w 21600"/>
                <a:gd name="T2" fmla="*/ 0 h 21600"/>
                <a:gd name="T3" fmla="*/ 21600 w 21600"/>
                <a:gd name="T4" fmla="*/ 21600 h 21600"/>
              </a:gdLst>
              <a:ahLst/>
              <a:cxnLst/>
              <a:rect l="T1" t="T2" r="T3" b="T4"/>
              <a:pathLst>
                <a:path w="21600" h="21600">
                  <a:moveTo>
                    <a:pt x="11164" y="21600"/>
                  </a:moveTo>
                  <a:cubicBezTo>
                    <a:pt x="11164" y="21600"/>
                    <a:pt x="11164" y="21600"/>
                    <a:pt x="11164" y="21600"/>
                  </a:cubicBezTo>
                  <a:cubicBezTo>
                    <a:pt x="10362" y="21600"/>
                    <a:pt x="9486" y="21521"/>
                    <a:pt x="8683" y="21365"/>
                  </a:cubicBezTo>
                  <a:cubicBezTo>
                    <a:pt x="3283" y="19878"/>
                    <a:pt x="0" y="14008"/>
                    <a:pt x="1313" y="8217"/>
                  </a:cubicBezTo>
                  <a:cubicBezTo>
                    <a:pt x="2481" y="3365"/>
                    <a:pt x="6494" y="0"/>
                    <a:pt x="11164" y="0"/>
                  </a:cubicBezTo>
                  <a:cubicBezTo>
                    <a:pt x="11967" y="0"/>
                    <a:pt x="12843" y="156"/>
                    <a:pt x="13645" y="313"/>
                  </a:cubicBezTo>
                  <a:cubicBezTo>
                    <a:pt x="16272" y="1017"/>
                    <a:pt x="18462" y="2817"/>
                    <a:pt x="19848" y="5321"/>
                  </a:cubicBezTo>
                  <a:cubicBezTo>
                    <a:pt x="21235" y="7747"/>
                    <a:pt x="21600" y="10643"/>
                    <a:pt x="20943" y="13460"/>
                  </a:cubicBezTo>
                  <a:cubicBezTo>
                    <a:pt x="19848" y="18313"/>
                    <a:pt x="15835" y="21600"/>
                    <a:pt x="11164" y="21600"/>
                  </a:cubicBezTo>
                  <a:close/>
                  <a:moveTo>
                    <a:pt x="11164" y="3443"/>
                  </a:moveTo>
                  <a:cubicBezTo>
                    <a:pt x="7954" y="3443"/>
                    <a:pt x="5254" y="5791"/>
                    <a:pt x="4451" y="9078"/>
                  </a:cubicBezTo>
                  <a:cubicBezTo>
                    <a:pt x="3575" y="12991"/>
                    <a:pt x="5764" y="16982"/>
                    <a:pt x="9486" y="17999"/>
                  </a:cubicBezTo>
                  <a:cubicBezTo>
                    <a:pt x="10070" y="18156"/>
                    <a:pt x="10581" y="18156"/>
                    <a:pt x="11164" y="18156"/>
                  </a:cubicBezTo>
                  <a:cubicBezTo>
                    <a:pt x="11164" y="18156"/>
                    <a:pt x="11164" y="18156"/>
                    <a:pt x="11164" y="18156"/>
                  </a:cubicBezTo>
                  <a:cubicBezTo>
                    <a:pt x="14302" y="18156"/>
                    <a:pt x="17075" y="15886"/>
                    <a:pt x="17878" y="12600"/>
                  </a:cubicBezTo>
                  <a:cubicBezTo>
                    <a:pt x="18316" y="10721"/>
                    <a:pt x="18024" y="8765"/>
                    <a:pt x="17075" y="7043"/>
                  </a:cubicBezTo>
                  <a:cubicBezTo>
                    <a:pt x="16127" y="5321"/>
                    <a:pt x="14594" y="4147"/>
                    <a:pt x="12843" y="3678"/>
                  </a:cubicBezTo>
                  <a:cubicBezTo>
                    <a:pt x="12259" y="3521"/>
                    <a:pt x="11748" y="3443"/>
                    <a:pt x="11164" y="3443"/>
                  </a:cubicBezTo>
                  <a:close/>
                </a:path>
              </a:pathLst>
            </a:custGeom>
            <a:solidFill>
              <a:srgbClr val="F2F2F2"/>
            </a:solidFill>
            <a:ln w="9525" cap="flat" cmpd="sng">
              <a:noFill/>
              <a:prstDash val="solid"/>
              <a:round/>
            </a:ln>
          </p:spPr>
          <p:txBody>
            <a:bodyPr rtlCol="0" anchor="ctr"/>
            <a:lstStyle/>
            <a:p>
              <a:pPr algn="ctr"/>
            </a:p>
          </p:txBody>
        </p:sp>
        <p:sp>
          <p:nvSpPr>
            <p:cNvPr id="1457" name="曲线"/>
            <p:cNvSpPr/>
            <p:nvPr/>
          </p:nvSpPr>
          <p:spPr>
            <a:xfrm>
              <a:off x="10348723" y="4981805"/>
              <a:ext cx="134063" cy="148617"/>
            </a:xfrm>
            <a:custGeom>
              <a:avLst/>
              <a:gdLst>
                <a:gd name="T1" fmla="*/ 0 w 21600"/>
                <a:gd name="T2" fmla="*/ 0 h 21600"/>
                <a:gd name="T3" fmla="*/ 21600 w 21600"/>
                <a:gd name="T4" fmla="*/ 21600 h 21600"/>
              </a:gdLst>
              <a:ahLst/>
              <a:cxnLst/>
              <a:rect l="T1" t="T2" r="T3" b="T4"/>
              <a:pathLst>
                <a:path w="21600" h="21600">
                  <a:moveTo>
                    <a:pt x="2176" y="0"/>
                  </a:moveTo>
                  <a:lnTo>
                    <a:pt x="0" y="21600"/>
                  </a:lnTo>
                  <a:lnTo>
                    <a:pt x="20595" y="17521"/>
                  </a:lnTo>
                  <a:lnTo>
                    <a:pt x="21600" y="7250"/>
                  </a:lnTo>
                  <a:lnTo>
                    <a:pt x="2176" y="0"/>
                  </a:lnTo>
                  <a:close/>
                </a:path>
              </a:pathLst>
            </a:custGeom>
            <a:solidFill>
              <a:srgbClr val="F2F2F2"/>
            </a:solidFill>
            <a:ln w="9525" cap="flat" cmpd="sng">
              <a:noFill/>
              <a:prstDash val="solid"/>
              <a:round/>
            </a:ln>
          </p:spPr>
          <p:txBody>
            <a:bodyPr rtlCol="0" anchor="ctr"/>
            <a:lstStyle/>
            <a:p>
              <a:pPr algn="ctr"/>
            </a:p>
          </p:txBody>
        </p:sp>
        <p:grpSp>
          <p:nvGrpSpPr>
            <p:cNvPr id="1465" name="组合"/>
            <p:cNvGrpSpPr/>
            <p:nvPr/>
          </p:nvGrpSpPr>
          <p:grpSpPr>
            <a:xfrm>
              <a:off x="9884179" y="4742772"/>
              <a:ext cx="548720" cy="597584"/>
              <a:chOff x="9884179" y="4742772"/>
              <a:chExt cx="548720" cy="597584"/>
            </a:xfrm>
          </p:grpSpPr>
          <p:sp>
            <p:nvSpPr>
              <p:cNvPr id="1458" name="曲线"/>
              <p:cNvSpPr/>
              <p:nvPr/>
            </p:nvSpPr>
            <p:spPr>
              <a:xfrm>
                <a:off x="9884179" y="4951666"/>
                <a:ext cx="133023" cy="148617"/>
              </a:xfrm>
              <a:custGeom>
                <a:avLst/>
                <a:gdLst>
                  <a:gd name="T1" fmla="*/ 0 w 21600"/>
                  <a:gd name="T2" fmla="*/ 0 h 21600"/>
                  <a:gd name="T3" fmla="*/ 21600 w 21600"/>
                  <a:gd name="T4" fmla="*/ 21600 h 21600"/>
                </a:gdLst>
                <a:ahLst/>
                <a:cxnLst/>
                <a:rect l="T1" t="T2" r="T3" b="T4"/>
                <a:pathLst>
                  <a:path w="21600" h="21600">
                    <a:moveTo>
                      <a:pt x="19406" y="21600"/>
                    </a:moveTo>
                    <a:lnTo>
                      <a:pt x="21600" y="0"/>
                    </a:lnTo>
                    <a:lnTo>
                      <a:pt x="1012" y="3927"/>
                    </a:lnTo>
                    <a:lnTo>
                      <a:pt x="0" y="14349"/>
                    </a:lnTo>
                    <a:lnTo>
                      <a:pt x="19406" y="21600"/>
                    </a:lnTo>
                    <a:close/>
                  </a:path>
                </a:pathLst>
              </a:custGeom>
              <a:solidFill>
                <a:srgbClr val="F2F2F2"/>
              </a:solidFill>
              <a:ln w="9525" cap="flat" cmpd="sng">
                <a:noFill/>
                <a:prstDash val="solid"/>
                <a:round/>
              </a:ln>
            </p:spPr>
            <p:txBody>
              <a:bodyPr rtlCol="0" anchor="ctr"/>
              <a:lstStyle/>
              <a:p>
                <a:pPr algn="ctr"/>
              </a:p>
            </p:txBody>
          </p:sp>
          <p:sp>
            <p:nvSpPr>
              <p:cNvPr id="1459" name="曲线"/>
              <p:cNvSpPr/>
              <p:nvPr/>
            </p:nvSpPr>
            <p:spPr>
              <a:xfrm>
                <a:off x="10093067" y="5207328"/>
                <a:ext cx="147573" cy="133028"/>
              </a:xfrm>
              <a:custGeom>
                <a:avLst/>
                <a:gdLst>
                  <a:gd name="T1" fmla="*/ 0 w 21600"/>
                  <a:gd name="T2" fmla="*/ 0 h 21600"/>
                  <a:gd name="T3" fmla="*/ 21600 w 21600"/>
                  <a:gd name="T4" fmla="*/ 21600 h 21600"/>
                </a:gdLst>
                <a:ahLst/>
                <a:cxnLst/>
                <a:rect l="T1" t="T2" r="T3" b="T4"/>
                <a:pathLst>
                  <a:path w="21600" h="21600">
                    <a:moveTo>
                      <a:pt x="0" y="0"/>
                    </a:moveTo>
                    <a:lnTo>
                      <a:pt x="21600" y="2193"/>
                    </a:lnTo>
                    <a:lnTo>
                      <a:pt x="14298" y="21600"/>
                    </a:lnTo>
                    <a:lnTo>
                      <a:pt x="3802" y="20418"/>
                    </a:lnTo>
                    <a:lnTo>
                      <a:pt x="0" y="0"/>
                    </a:lnTo>
                    <a:close/>
                  </a:path>
                </a:pathLst>
              </a:custGeom>
              <a:solidFill>
                <a:srgbClr val="F2F2F2"/>
              </a:solidFill>
              <a:ln w="9525" cap="flat" cmpd="sng">
                <a:noFill/>
                <a:prstDash val="solid"/>
                <a:round/>
              </a:ln>
            </p:spPr>
            <p:txBody>
              <a:bodyPr rtlCol="0" anchor="ctr"/>
              <a:lstStyle/>
              <a:p>
                <a:pPr algn="ctr"/>
              </a:p>
            </p:txBody>
          </p:sp>
          <p:sp>
            <p:nvSpPr>
              <p:cNvPr id="1460" name="曲线"/>
              <p:cNvSpPr/>
              <p:nvPr/>
            </p:nvSpPr>
            <p:spPr>
              <a:xfrm>
                <a:off x="10126324" y="4742772"/>
                <a:ext cx="147572" cy="134066"/>
              </a:xfrm>
              <a:custGeom>
                <a:avLst/>
                <a:gdLst>
                  <a:gd name="T1" fmla="*/ 0 w 21600"/>
                  <a:gd name="T2" fmla="*/ 0 h 21600"/>
                  <a:gd name="T3" fmla="*/ 21600 w 21600"/>
                  <a:gd name="T4" fmla="*/ 21600 h 21600"/>
                </a:gdLst>
                <a:ahLst/>
                <a:cxnLst/>
                <a:rect l="T1" t="T2" r="T3" b="T4"/>
                <a:pathLst>
                  <a:path w="21600" h="21600">
                    <a:moveTo>
                      <a:pt x="21600" y="21600"/>
                    </a:moveTo>
                    <a:lnTo>
                      <a:pt x="0" y="19423"/>
                    </a:lnTo>
                    <a:lnTo>
                      <a:pt x="7301" y="0"/>
                    </a:lnTo>
                    <a:lnTo>
                      <a:pt x="17645" y="1172"/>
                    </a:lnTo>
                    <a:lnTo>
                      <a:pt x="21600" y="21600"/>
                    </a:lnTo>
                    <a:close/>
                  </a:path>
                </a:pathLst>
              </a:custGeom>
              <a:solidFill>
                <a:srgbClr val="F2F2F2"/>
              </a:solidFill>
              <a:ln w="9525" cap="flat" cmpd="sng">
                <a:noFill/>
                <a:prstDash val="solid"/>
                <a:round/>
              </a:ln>
            </p:spPr>
            <p:txBody>
              <a:bodyPr rtlCol="0" anchor="ctr"/>
              <a:lstStyle/>
              <a:p>
                <a:pPr algn="ctr"/>
              </a:p>
            </p:txBody>
          </p:sp>
          <p:sp>
            <p:nvSpPr>
              <p:cNvPr id="1461" name="曲线"/>
              <p:cNvSpPr/>
              <p:nvPr/>
            </p:nvSpPr>
            <p:spPr>
              <a:xfrm>
                <a:off x="9931984" y="5094047"/>
                <a:ext cx="165238" cy="164206"/>
              </a:xfrm>
              <a:custGeom>
                <a:avLst/>
                <a:gdLst>
                  <a:gd name="T1" fmla="*/ 0 w 21600"/>
                  <a:gd name="T2" fmla="*/ 0 h 21600"/>
                  <a:gd name="T3" fmla="*/ 21600 w 21600"/>
                  <a:gd name="T4" fmla="*/ 21600 h 21600"/>
                </a:gdLst>
                <a:ahLst/>
                <a:cxnLst/>
                <a:rect l="T1" t="T2" r="T3" b="T4"/>
                <a:pathLst>
                  <a:path w="21600" h="21600">
                    <a:moveTo>
                      <a:pt x="21600" y="15174"/>
                    </a:moveTo>
                    <a:lnTo>
                      <a:pt x="9101" y="0"/>
                    </a:lnTo>
                    <a:lnTo>
                      <a:pt x="0" y="14491"/>
                    </a:lnTo>
                    <a:lnTo>
                      <a:pt x="5977" y="21600"/>
                    </a:lnTo>
                    <a:lnTo>
                      <a:pt x="21600" y="15174"/>
                    </a:lnTo>
                    <a:close/>
                  </a:path>
                </a:pathLst>
              </a:custGeom>
              <a:solidFill>
                <a:srgbClr val="F2F2F2"/>
              </a:solidFill>
              <a:ln w="9525" cap="flat" cmpd="sng">
                <a:noFill/>
                <a:prstDash val="solid"/>
                <a:round/>
              </a:ln>
            </p:spPr>
            <p:txBody>
              <a:bodyPr rtlCol="0" anchor="ctr"/>
              <a:lstStyle/>
              <a:p>
                <a:pPr algn="ctr"/>
              </a:p>
            </p:txBody>
          </p:sp>
          <p:sp>
            <p:nvSpPr>
              <p:cNvPr id="1462" name="曲线"/>
              <p:cNvSpPr/>
              <p:nvPr/>
            </p:nvSpPr>
            <p:spPr>
              <a:xfrm>
                <a:off x="10236483" y="5127305"/>
                <a:ext cx="163161" cy="165244"/>
              </a:xfrm>
              <a:custGeom>
                <a:avLst/>
                <a:gdLst>
                  <a:gd name="T1" fmla="*/ 0 w 21600"/>
                  <a:gd name="T2" fmla="*/ 0 h 21600"/>
                  <a:gd name="T3" fmla="*/ 21600 w 21600"/>
                  <a:gd name="T4" fmla="*/ 21600 h 21600"/>
                </a:gdLst>
                <a:ahLst/>
                <a:cxnLst/>
                <a:rect l="T1" t="T2" r="T3" b="T4"/>
                <a:pathLst>
                  <a:path w="21600" h="21600">
                    <a:moveTo>
                      <a:pt x="0" y="12362"/>
                    </a:moveTo>
                    <a:lnTo>
                      <a:pt x="15133" y="0"/>
                    </a:lnTo>
                    <a:lnTo>
                      <a:pt x="21600" y="15758"/>
                    </a:lnTo>
                    <a:lnTo>
                      <a:pt x="14308" y="21600"/>
                    </a:lnTo>
                    <a:lnTo>
                      <a:pt x="0" y="12362"/>
                    </a:lnTo>
                    <a:close/>
                  </a:path>
                </a:pathLst>
              </a:custGeom>
              <a:solidFill>
                <a:srgbClr val="F2F2F2"/>
              </a:solidFill>
              <a:ln w="9525" cap="flat" cmpd="sng">
                <a:noFill/>
                <a:prstDash val="solid"/>
                <a:round/>
              </a:ln>
            </p:spPr>
            <p:txBody>
              <a:bodyPr rtlCol="0" anchor="ctr"/>
              <a:lstStyle/>
              <a:p>
                <a:pPr algn="ctr"/>
              </a:p>
            </p:txBody>
          </p:sp>
          <p:sp>
            <p:nvSpPr>
              <p:cNvPr id="1463" name="曲线"/>
              <p:cNvSpPr/>
              <p:nvPr/>
            </p:nvSpPr>
            <p:spPr>
              <a:xfrm>
                <a:off x="10267660" y="4822796"/>
                <a:ext cx="165239" cy="165245"/>
              </a:xfrm>
              <a:custGeom>
                <a:avLst/>
                <a:gdLst>
                  <a:gd name="T1" fmla="*/ 0 w 21600"/>
                  <a:gd name="T2" fmla="*/ 0 h 21600"/>
                  <a:gd name="T3" fmla="*/ 21600 w 21600"/>
                  <a:gd name="T4" fmla="*/ 21600 h 21600"/>
                </a:gdLst>
                <a:ahLst/>
                <a:cxnLst/>
                <a:rect l="T1" t="T2" r="T3" b="T4"/>
                <a:pathLst>
                  <a:path w="21600" h="21600">
                    <a:moveTo>
                      <a:pt x="0" y="6520"/>
                    </a:moveTo>
                    <a:lnTo>
                      <a:pt x="12498" y="21600"/>
                    </a:lnTo>
                    <a:lnTo>
                      <a:pt x="21600" y="7200"/>
                    </a:lnTo>
                    <a:lnTo>
                      <a:pt x="15758" y="0"/>
                    </a:lnTo>
                    <a:lnTo>
                      <a:pt x="0" y="6520"/>
                    </a:lnTo>
                    <a:close/>
                  </a:path>
                </a:pathLst>
              </a:custGeom>
              <a:solidFill>
                <a:srgbClr val="F2F2F2"/>
              </a:solidFill>
              <a:ln w="9525" cap="flat" cmpd="sng">
                <a:noFill/>
                <a:prstDash val="solid"/>
                <a:round/>
              </a:ln>
            </p:spPr>
            <p:txBody>
              <a:bodyPr rtlCol="0" anchor="ctr"/>
              <a:lstStyle/>
              <a:p>
                <a:pPr algn="ctr"/>
              </a:p>
            </p:txBody>
          </p:sp>
          <p:sp>
            <p:nvSpPr>
              <p:cNvPr id="1464" name="曲线"/>
              <p:cNvSpPr/>
              <p:nvPr/>
            </p:nvSpPr>
            <p:spPr>
              <a:xfrm>
                <a:off x="9967317" y="4790578"/>
                <a:ext cx="163161" cy="165244"/>
              </a:xfrm>
              <a:custGeom>
                <a:avLst/>
                <a:gdLst>
                  <a:gd name="T1" fmla="*/ 0 w 21600"/>
                  <a:gd name="T2" fmla="*/ 0 h 21600"/>
                  <a:gd name="T3" fmla="*/ 21600 w 21600"/>
                  <a:gd name="T4" fmla="*/ 21600 h 21600"/>
                </a:gdLst>
                <a:ahLst/>
                <a:cxnLst/>
                <a:rect l="T1" t="T2" r="T3" b="T4"/>
                <a:pathLst>
                  <a:path w="21600" h="21600">
                    <a:moveTo>
                      <a:pt x="21600" y="9101"/>
                    </a:moveTo>
                    <a:lnTo>
                      <a:pt x="6328" y="21600"/>
                    </a:lnTo>
                    <a:lnTo>
                      <a:pt x="0" y="5841"/>
                    </a:lnTo>
                    <a:lnTo>
                      <a:pt x="7154" y="0"/>
                    </a:lnTo>
                    <a:lnTo>
                      <a:pt x="21600" y="9101"/>
                    </a:lnTo>
                    <a:close/>
                  </a:path>
                </a:pathLst>
              </a:custGeom>
              <a:solidFill>
                <a:srgbClr val="F2F2F2"/>
              </a:solidFill>
              <a:ln w="9525" cap="flat" cmpd="sng">
                <a:noFill/>
                <a:prstDash val="solid"/>
                <a:round/>
              </a:ln>
            </p:spPr>
            <p:txBody>
              <a:bodyPr rtlCol="0" anchor="ctr"/>
              <a:lstStyle/>
              <a:p>
                <a:pPr algn="ctr"/>
              </a:p>
            </p:txBody>
          </p:sp>
        </p:grpSp>
        <p:sp>
          <p:nvSpPr>
            <p:cNvPr id="1466" name="曲线"/>
            <p:cNvSpPr/>
            <p:nvPr/>
          </p:nvSpPr>
          <p:spPr>
            <a:xfrm>
              <a:off x="10662575" y="2265134"/>
              <a:ext cx="240064" cy="223445"/>
            </a:xfrm>
            <a:custGeom>
              <a:avLst/>
              <a:gdLst>
                <a:gd name="T1" fmla="*/ 0 w 21600"/>
                <a:gd name="T2" fmla="*/ 0 h 21600"/>
                <a:gd name="T3" fmla="*/ 21600 w 21600"/>
                <a:gd name="T4" fmla="*/ 21600 h 21600"/>
              </a:gdLst>
              <a:ahLst/>
              <a:cxnLst/>
              <a:rect l="T1" t="T2" r="T3" b="T4"/>
              <a:pathLst>
                <a:path w="21600" h="21600">
                  <a:moveTo>
                    <a:pt x="11164" y="21600"/>
                  </a:moveTo>
                  <a:cubicBezTo>
                    <a:pt x="11164" y="21600"/>
                    <a:pt x="11164" y="21600"/>
                    <a:pt x="11164" y="21600"/>
                  </a:cubicBezTo>
                  <a:cubicBezTo>
                    <a:pt x="10289" y="21600"/>
                    <a:pt x="9486" y="21522"/>
                    <a:pt x="8683" y="21288"/>
                  </a:cubicBezTo>
                  <a:cubicBezTo>
                    <a:pt x="3283" y="19806"/>
                    <a:pt x="0" y="13958"/>
                    <a:pt x="1313" y="8187"/>
                  </a:cubicBezTo>
                  <a:cubicBezTo>
                    <a:pt x="2481" y="3353"/>
                    <a:pt x="6494" y="0"/>
                    <a:pt x="11091" y="0"/>
                  </a:cubicBezTo>
                  <a:cubicBezTo>
                    <a:pt x="11967" y="0"/>
                    <a:pt x="12770" y="77"/>
                    <a:pt x="13572" y="311"/>
                  </a:cubicBezTo>
                  <a:cubicBezTo>
                    <a:pt x="16199" y="1013"/>
                    <a:pt x="18389" y="2729"/>
                    <a:pt x="19775" y="5224"/>
                  </a:cubicBezTo>
                  <a:cubicBezTo>
                    <a:pt x="21235" y="7719"/>
                    <a:pt x="21600" y="10605"/>
                    <a:pt x="20943" y="13412"/>
                  </a:cubicBezTo>
                  <a:cubicBezTo>
                    <a:pt x="19848" y="18246"/>
                    <a:pt x="15762" y="21600"/>
                    <a:pt x="11164" y="21600"/>
                  </a:cubicBezTo>
                  <a:close/>
                  <a:moveTo>
                    <a:pt x="11091" y="3431"/>
                  </a:moveTo>
                  <a:cubicBezTo>
                    <a:pt x="7954" y="3431"/>
                    <a:pt x="5181" y="5692"/>
                    <a:pt x="4451" y="8967"/>
                  </a:cubicBezTo>
                  <a:cubicBezTo>
                    <a:pt x="3502" y="12944"/>
                    <a:pt x="5764" y="16921"/>
                    <a:pt x="9486" y="17935"/>
                  </a:cubicBezTo>
                  <a:cubicBezTo>
                    <a:pt x="9997" y="18090"/>
                    <a:pt x="10581" y="18168"/>
                    <a:pt x="11164" y="18168"/>
                  </a:cubicBezTo>
                  <a:cubicBezTo>
                    <a:pt x="14302" y="18168"/>
                    <a:pt x="17075" y="15907"/>
                    <a:pt x="17805" y="12554"/>
                  </a:cubicBezTo>
                  <a:cubicBezTo>
                    <a:pt x="18243" y="10683"/>
                    <a:pt x="18024" y="8655"/>
                    <a:pt x="17075" y="7018"/>
                  </a:cubicBezTo>
                  <a:cubicBezTo>
                    <a:pt x="16127" y="5302"/>
                    <a:pt x="14594" y="4132"/>
                    <a:pt x="12843" y="3664"/>
                  </a:cubicBezTo>
                  <a:cubicBezTo>
                    <a:pt x="12259" y="3509"/>
                    <a:pt x="11675" y="3431"/>
                    <a:pt x="11091" y="3431"/>
                  </a:cubicBezTo>
                  <a:close/>
                </a:path>
              </a:pathLst>
            </a:custGeom>
            <a:solidFill>
              <a:srgbClr val="F2F2F2"/>
            </a:solidFill>
            <a:ln w="9525" cap="flat" cmpd="sng">
              <a:noFill/>
              <a:prstDash val="solid"/>
              <a:round/>
            </a:ln>
          </p:spPr>
          <p:txBody>
            <a:bodyPr rtlCol="0" anchor="ctr"/>
            <a:lstStyle/>
            <a:p>
              <a:pPr algn="ctr"/>
            </a:p>
          </p:txBody>
        </p:sp>
        <p:sp>
          <p:nvSpPr>
            <p:cNvPr id="1467" name="曲线"/>
            <p:cNvSpPr/>
            <p:nvPr/>
          </p:nvSpPr>
          <p:spPr>
            <a:xfrm>
              <a:off x="11405635" y="4161814"/>
              <a:ext cx="147572" cy="196423"/>
            </a:xfrm>
            <a:custGeom>
              <a:avLst/>
              <a:gdLst>
                <a:gd name="T1" fmla="*/ 0 w 21600"/>
                <a:gd name="T2" fmla="*/ 0 h 21600"/>
                <a:gd name="T3" fmla="*/ 21600 w 21600"/>
                <a:gd name="T4" fmla="*/ 21600 h 21600"/>
              </a:gdLst>
              <a:ahLst/>
              <a:cxnLst/>
              <a:rect l="T1" t="T2" r="T3" b="T4"/>
              <a:pathLst>
                <a:path w="21600" h="21600">
                  <a:moveTo>
                    <a:pt x="9088" y="892"/>
                  </a:moveTo>
                  <a:cubicBezTo>
                    <a:pt x="944" y="9014"/>
                    <a:pt x="944" y="9014"/>
                    <a:pt x="944" y="9014"/>
                  </a:cubicBezTo>
                  <a:cubicBezTo>
                    <a:pt x="0" y="9996"/>
                    <a:pt x="0" y="11603"/>
                    <a:pt x="944" y="12585"/>
                  </a:cubicBezTo>
                  <a:cubicBezTo>
                    <a:pt x="9088" y="20618"/>
                    <a:pt x="9088" y="20618"/>
                    <a:pt x="9088" y="20618"/>
                  </a:cubicBezTo>
                  <a:cubicBezTo>
                    <a:pt x="10032" y="21600"/>
                    <a:pt x="11567" y="21600"/>
                    <a:pt x="12511" y="20618"/>
                  </a:cubicBezTo>
                  <a:cubicBezTo>
                    <a:pt x="20655" y="12585"/>
                    <a:pt x="20655" y="12585"/>
                    <a:pt x="20655" y="12585"/>
                  </a:cubicBezTo>
                  <a:cubicBezTo>
                    <a:pt x="21600" y="11603"/>
                    <a:pt x="21600" y="9996"/>
                    <a:pt x="20655" y="9014"/>
                  </a:cubicBezTo>
                  <a:cubicBezTo>
                    <a:pt x="12511" y="892"/>
                    <a:pt x="12511" y="892"/>
                    <a:pt x="12511" y="892"/>
                  </a:cubicBezTo>
                  <a:cubicBezTo>
                    <a:pt x="11567" y="0"/>
                    <a:pt x="10032" y="0"/>
                    <a:pt x="9088" y="892"/>
                  </a:cubicBezTo>
                  <a:close/>
                </a:path>
              </a:pathLst>
            </a:custGeom>
            <a:solidFill>
              <a:srgbClr val="FFFFFF"/>
            </a:solidFill>
            <a:ln w="9525" cap="flat" cmpd="sng">
              <a:noFill/>
              <a:prstDash val="solid"/>
              <a:round/>
            </a:ln>
          </p:spPr>
          <p:txBody>
            <a:bodyPr rtlCol="0" anchor="ctr"/>
            <a:lstStyle/>
            <a:p>
              <a:pPr algn="ctr"/>
            </a:p>
          </p:txBody>
        </p:sp>
        <p:sp>
          <p:nvSpPr>
            <p:cNvPr id="1468" name="曲线"/>
            <p:cNvSpPr/>
            <p:nvPr/>
          </p:nvSpPr>
          <p:spPr>
            <a:xfrm>
              <a:off x="11394203" y="4248075"/>
              <a:ext cx="169396" cy="539385"/>
            </a:xfrm>
            <a:custGeom>
              <a:avLst/>
              <a:gdLst>
                <a:gd name="T1" fmla="*/ 0 w 21600"/>
                <a:gd name="T2" fmla="*/ 0 h 21600"/>
                <a:gd name="T3" fmla="*/ 21600 w 21600"/>
                <a:gd name="T4" fmla="*/ 21600 h 21600"/>
              </a:gdLst>
              <a:ahLst/>
              <a:cxnLst/>
              <a:rect l="T1" t="T2" r="T3" b="T4"/>
              <a:pathLst>
                <a:path w="21600" h="21600">
                  <a:moveTo>
                    <a:pt x="9034" y="21211"/>
                  </a:moveTo>
                  <a:cubicBezTo>
                    <a:pt x="830" y="17811"/>
                    <a:pt x="830" y="17811"/>
                    <a:pt x="830" y="17811"/>
                  </a:cubicBezTo>
                  <a:cubicBezTo>
                    <a:pt x="207" y="17552"/>
                    <a:pt x="0" y="17195"/>
                    <a:pt x="103" y="16871"/>
                  </a:cubicBezTo>
                  <a:cubicBezTo>
                    <a:pt x="207" y="16612"/>
                    <a:pt x="3011" y="12111"/>
                    <a:pt x="4049" y="10103"/>
                  </a:cubicBezTo>
                  <a:cubicBezTo>
                    <a:pt x="4049" y="10103"/>
                    <a:pt x="4049" y="10071"/>
                    <a:pt x="4049" y="10071"/>
                  </a:cubicBezTo>
                  <a:cubicBezTo>
                    <a:pt x="4465" y="9229"/>
                    <a:pt x="6542" y="5310"/>
                    <a:pt x="7061" y="4209"/>
                  </a:cubicBezTo>
                  <a:cubicBezTo>
                    <a:pt x="7580" y="3335"/>
                    <a:pt x="7996" y="2493"/>
                    <a:pt x="8411" y="1619"/>
                  </a:cubicBezTo>
                  <a:cubicBezTo>
                    <a:pt x="8619" y="1230"/>
                    <a:pt x="8826" y="841"/>
                    <a:pt x="9034" y="421"/>
                  </a:cubicBezTo>
                  <a:cubicBezTo>
                    <a:pt x="9034" y="421"/>
                    <a:pt x="9034" y="421"/>
                    <a:pt x="9034" y="421"/>
                  </a:cubicBezTo>
                  <a:cubicBezTo>
                    <a:pt x="10073" y="0"/>
                    <a:pt x="11630" y="0"/>
                    <a:pt x="12565" y="421"/>
                  </a:cubicBezTo>
                  <a:cubicBezTo>
                    <a:pt x="12773" y="744"/>
                    <a:pt x="12980" y="1036"/>
                    <a:pt x="13084" y="1360"/>
                  </a:cubicBezTo>
                  <a:cubicBezTo>
                    <a:pt x="13500" y="2202"/>
                    <a:pt x="21600" y="16774"/>
                    <a:pt x="21600" y="17033"/>
                  </a:cubicBezTo>
                  <a:cubicBezTo>
                    <a:pt x="21600" y="17195"/>
                    <a:pt x="21600" y="17325"/>
                    <a:pt x="21392" y="17454"/>
                  </a:cubicBezTo>
                  <a:cubicBezTo>
                    <a:pt x="21392" y="17519"/>
                    <a:pt x="21080" y="17811"/>
                    <a:pt x="20873" y="17811"/>
                  </a:cubicBezTo>
                  <a:cubicBezTo>
                    <a:pt x="12565" y="21211"/>
                    <a:pt x="12565" y="21211"/>
                    <a:pt x="12565" y="21211"/>
                  </a:cubicBezTo>
                  <a:cubicBezTo>
                    <a:pt x="11630" y="21600"/>
                    <a:pt x="10073" y="21600"/>
                    <a:pt x="9034" y="21211"/>
                  </a:cubicBezTo>
                  <a:close/>
                </a:path>
              </a:pathLst>
            </a:custGeom>
            <a:solidFill>
              <a:srgbClr val="FFFFFF"/>
            </a:solidFill>
            <a:ln w="9525" cap="flat" cmpd="sng">
              <a:noFill/>
              <a:prstDash val="solid"/>
              <a:round/>
            </a:ln>
          </p:spPr>
          <p:txBody>
            <a:bodyPr rtlCol="0" anchor="ctr"/>
            <a:lstStyle/>
            <a:p>
              <a:pPr algn="ctr"/>
            </a:p>
          </p:txBody>
        </p:sp>
        <p:sp>
          <p:nvSpPr>
            <p:cNvPr id="1469" name="曲线"/>
            <p:cNvSpPr/>
            <p:nvPr/>
          </p:nvSpPr>
          <p:spPr>
            <a:xfrm>
              <a:off x="9500699" y="4260548"/>
              <a:ext cx="155886" cy="263976"/>
            </a:xfrm>
            <a:custGeom>
              <a:avLst/>
              <a:gdLst>
                <a:gd name="T1" fmla="*/ 0 w 21600"/>
                <a:gd name="T2" fmla="*/ 0 h 21600"/>
                <a:gd name="T3" fmla="*/ 21600 w 21600"/>
                <a:gd name="T4" fmla="*/ 21600 h 21600"/>
              </a:gdLst>
              <a:ahLst/>
              <a:cxnLst/>
              <a:rect l="T1" t="T2" r="T3" b="T4"/>
              <a:pathLst>
                <a:path w="21600" h="21600">
                  <a:moveTo>
                    <a:pt x="19912" y="2981"/>
                  </a:moveTo>
                  <a:cubicBezTo>
                    <a:pt x="19912" y="2981"/>
                    <a:pt x="19349" y="3114"/>
                    <a:pt x="18337" y="3445"/>
                  </a:cubicBezTo>
                  <a:cubicBezTo>
                    <a:pt x="18112" y="3511"/>
                    <a:pt x="17775" y="3577"/>
                    <a:pt x="17550" y="3710"/>
                  </a:cubicBezTo>
                  <a:cubicBezTo>
                    <a:pt x="17324" y="3776"/>
                    <a:pt x="16987" y="3909"/>
                    <a:pt x="16762" y="3975"/>
                  </a:cubicBezTo>
                  <a:cubicBezTo>
                    <a:pt x="16425" y="4107"/>
                    <a:pt x="16087" y="4174"/>
                    <a:pt x="15749" y="4306"/>
                  </a:cubicBezTo>
                  <a:cubicBezTo>
                    <a:pt x="15412" y="4439"/>
                    <a:pt x="15075" y="4571"/>
                    <a:pt x="14737" y="4770"/>
                  </a:cubicBezTo>
                  <a:cubicBezTo>
                    <a:pt x="14400" y="4903"/>
                    <a:pt x="13950" y="5035"/>
                    <a:pt x="13612" y="5234"/>
                  </a:cubicBezTo>
                  <a:cubicBezTo>
                    <a:pt x="13162" y="5433"/>
                    <a:pt x="12824" y="5631"/>
                    <a:pt x="12375" y="5764"/>
                  </a:cubicBezTo>
                  <a:cubicBezTo>
                    <a:pt x="12037" y="5963"/>
                    <a:pt x="11587" y="6228"/>
                    <a:pt x="11250" y="6426"/>
                  </a:cubicBezTo>
                  <a:cubicBezTo>
                    <a:pt x="10800" y="6625"/>
                    <a:pt x="10349" y="6824"/>
                    <a:pt x="10012" y="7089"/>
                  </a:cubicBezTo>
                  <a:cubicBezTo>
                    <a:pt x="9674" y="7354"/>
                    <a:pt x="9224" y="7619"/>
                    <a:pt x="8887" y="7818"/>
                  </a:cubicBezTo>
                  <a:cubicBezTo>
                    <a:pt x="8437" y="8083"/>
                    <a:pt x="8100" y="8414"/>
                    <a:pt x="7762" y="8679"/>
                  </a:cubicBezTo>
                  <a:cubicBezTo>
                    <a:pt x="7537" y="8812"/>
                    <a:pt x="7312" y="8944"/>
                    <a:pt x="7199" y="9077"/>
                  </a:cubicBezTo>
                  <a:cubicBezTo>
                    <a:pt x="6975" y="9209"/>
                    <a:pt x="6862" y="9342"/>
                    <a:pt x="6637" y="9474"/>
                  </a:cubicBezTo>
                  <a:cubicBezTo>
                    <a:pt x="6300" y="9806"/>
                    <a:pt x="5962" y="10071"/>
                    <a:pt x="5624" y="10402"/>
                  </a:cubicBezTo>
                  <a:cubicBezTo>
                    <a:pt x="5287" y="10733"/>
                    <a:pt x="4950" y="10998"/>
                    <a:pt x="4724" y="11330"/>
                  </a:cubicBezTo>
                  <a:cubicBezTo>
                    <a:pt x="4387" y="11661"/>
                    <a:pt x="4162" y="11992"/>
                    <a:pt x="3824" y="12323"/>
                  </a:cubicBezTo>
                  <a:cubicBezTo>
                    <a:pt x="3712" y="12456"/>
                    <a:pt x="3600" y="12588"/>
                    <a:pt x="3487" y="12787"/>
                  </a:cubicBezTo>
                  <a:cubicBezTo>
                    <a:pt x="3375" y="12920"/>
                    <a:pt x="3262" y="13119"/>
                    <a:pt x="3149" y="13251"/>
                  </a:cubicBezTo>
                  <a:cubicBezTo>
                    <a:pt x="2925" y="13582"/>
                    <a:pt x="2587" y="13914"/>
                    <a:pt x="2475" y="14245"/>
                  </a:cubicBezTo>
                  <a:cubicBezTo>
                    <a:pt x="2137" y="14907"/>
                    <a:pt x="1687" y="15504"/>
                    <a:pt x="1462" y="16100"/>
                  </a:cubicBezTo>
                  <a:cubicBezTo>
                    <a:pt x="1349" y="16431"/>
                    <a:pt x="1237" y="16696"/>
                    <a:pt x="1125" y="17028"/>
                  </a:cubicBezTo>
                  <a:cubicBezTo>
                    <a:pt x="1012" y="17293"/>
                    <a:pt x="900" y="17624"/>
                    <a:pt x="900" y="17889"/>
                  </a:cubicBezTo>
                  <a:cubicBezTo>
                    <a:pt x="674" y="18419"/>
                    <a:pt x="562" y="18949"/>
                    <a:pt x="562" y="19347"/>
                  </a:cubicBezTo>
                  <a:cubicBezTo>
                    <a:pt x="450" y="19612"/>
                    <a:pt x="450" y="19811"/>
                    <a:pt x="450" y="20009"/>
                  </a:cubicBezTo>
                  <a:cubicBezTo>
                    <a:pt x="450" y="20208"/>
                    <a:pt x="450" y="20407"/>
                    <a:pt x="450" y="20539"/>
                  </a:cubicBezTo>
                  <a:cubicBezTo>
                    <a:pt x="450" y="21202"/>
                    <a:pt x="337" y="21599"/>
                    <a:pt x="337" y="21599"/>
                  </a:cubicBezTo>
                  <a:cubicBezTo>
                    <a:pt x="337" y="21599"/>
                    <a:pt x="337" y="21202"/>
                    <a:pt x="224" y="20539"/>
                  </a:cubicBezTo>
                  <a:cubicBezTo>
                    <a:pt x="224" y="20407"/>
                    <a:pt x="112" y="20208"/>
                    <a:pt x="112" y="20009"/>
                  </a:cubicBezTo>
                  <a:cubicBezTo>
                    <a:pt x="112" y="19811"/>
                    <a:pt x="112" y="19612"/>
                    <a:pt x="112" y="19347"/>
                  </a:cubicBezTo>
                  <a:cubicBezTo>
                    <a:pt x="112" y="18883"/>
                    <a:pt x="0" y="18419"/>
                    <a:pt x="112" y="17823"/>
                  </a:cubicBezTo>
                  <a:cubicBezTo>
                    <a:pt x="112" y="17558"/>
                    <a:pt x="112" y="17226"/>
                    <a:pt x="112" y="16961"/>
                  </a:cubicBezTo>
                  <a:cubicBezTo>
                    <a:pt x="224" y="16630"/>
                    <a:pt x="224" y="16299"/>
                    <a:pt x="337" y="15968"/>
                  </a:cubicBezTo>
                  <a:cubicBezTo>
                    <a:pt x="450" y="15371"/>
                    <a:pt x="674" y="14642"/>
                    <a:pt x="900" y="13980"/>
                  </a:cubicBezTo>
                  <a:cubicBezTo>
                    <a:pt x="1012" y="13649"/>
                    <a:pt x="1237" y="13251"/>
                    <a:pt x="1462" y="12920"/>
                  </a:cubicBezTo>
                  <a:cubicBezTo>
                    <a:pt x="1462" y="12721"/>
                    <a:pt x="1574" y="12522"/>
                    <a:pt x="1687" y="12390"/>
                  </a:cubicBezTo>
                  <a:cubicBezTo>
                    <a:pt x="1800" y="12191"/>
                    <a:pt x="1912" y="11992"/>
                    <a:pt x="2024" y="11860"/>
                  </a:cubicBezTo>
                  <a:cubicBezTo>
                    <a:pt x="2250" y="11462"/>
                    <a:pt x="2362" y="11131"/>
                    <a:pt x="2699" y="10733"/>
                  </a:cubicBezTo>
                  <a:cubicBezTo>
                    <a:pt x="2925" y="10402"/>
                    <a:pt x="3149" y="10071"/>
                    <a:pt x="3375" y="9673"/>
                  </a:cubicBezTo>
                  <a:cubicBezTo>
                    <a:pt x="3712" y="9342"/>
                    <a:pt x="4049" y="9011"/>
                    <a:pt x="4275" y="8679"/>
                  </a:cubicBezTo>
                  <a:cubicBezTo>
                    <a:pt x="4500" y="8480"/>
                    <a:pt x="4612" y="8348"/>
                    <a:pt x="4837" y="8149"/>
                  </a:cubicBezTo>
                  <a:cubicBezTo>
                    <a:pt x="4950" y="8017"/>
                    <a:pt x="5174" y="7818"/>
                    <a:pt x="5287" y="7685"/>
                  </a:cubicBezTo>
                  <a:cubicBezTo>
                    <a:pt x="5624" y="7354"/>
                    <a:pt x="5962" y="7023"/>
                    <a:pt x="6300" y="6692"/>
                  </a:cubicBezTo>
                  <a:cubicBezTo>
                    <a:pt x="6749" y="6426"/>
                    <a:pt x="7087" y="6095"/>
                    <a:pt x="7425" y="5830"/>
                  </a:cubicBezTo>
                  <a:cubicBezTo>
                    <a:pt x="7762" y="5499"/>
                    <a:pt x="8212" y="5234"/>
                    <a:pt x="8549" y="4969"/>
                  </a:cubicBezTo>
                  <a:cubicBezTo>
                    <a:pt x="8999" y="4704"/>
                    <a:pt x="9337" y="4439"/>
                    <a:pt x="9787" y="4174"/>
                  </a:cubicBezTo>
                  <a:cubicBezTo>
                    <a:pt x="10125" y="3909"/>
                    <a:pt x="10575" y="3710"/>
                    <a:pt x="10912" y="3445"/>
                  </a:cubicBezTo>
                  <a:cubicBezTo>
                    <a:pt x="11250" y="3246"/>
                    <a:pt x="11699" y="3047"/>
                    <a:pt x="12037" y="2849"/>
                  </a:cubicBezTo>
                  <a:cubicBezTo>
                    <a:pt x="12487" y="2650"/>
                    <a:pt x="12824" y="2451"/>
                    <a:pt x="13162" y="2252"/>
                  </a:cubicBezTo>
                  <a:cubicBezTo>
                    <a:pt x="13499" y="2120"/>
                    <a:pt x="13837" y="1921"/>
                    <a:pt x="14174" y="1788"/>
                  </a:cubicBezTo>
                  <a:cubicBezTo>
                    <a:pt x="14512" y="1656"/>
                    <a:pt x="14850" y="1457"/>
                    <a:pt x="15187" y="1325"/>
                  </a:cubicBezTo>
                  <a:cubicBezTo>
                    <a:pt x="15412" y="1192"/>
                    <a:pt x="15749" y="1126"/>
                    <a:pt x="15975" y="1060"/>
                  </a:cubicBezTo>
                  <a:cubicBezTo>
                    <a:pt x="16875" y="662"/>
                    <a:pt x="17324" y="463"/>
                    <a:pt x="17324" y="463"/>
                  </a:cubicBezTo>
                  <a:cubicBezTo>
                    <a:pt x="18562" y="0"/>
                    <a:pt x="20025" y="198"/>
                    <a:pt x="20812" y="861"/>
                  </a:cubicBezTo>
                  <a:cubicBezTo>
                    <a:pt x="21600" y="1523"/>
                    <a:pt x="21262" y="2451"/>
                    <a:pt x="20137" y="2915"/>
                  </a:cubicBezTo>
                  <a:cubicBezTo>
                    <a:pt x="20137" y="2915"/>
                    <a:pt x="20025" y="2915"/>
                    <a:pt x="19912" y="2981"/>
                  </a:cubicBezTo>
                  <a:close/>
                </a:path>
              </a:pathLst>
            </a:custGeom>
            <a:solidFill>
              <a:srgbClr val="A6A6A6"/>
            </a:solidFill>
            <a:ln w="9525" cap="flat" cmpd="sng">
              <a:noFill/>
              <a:prstDash val="solid"/>
              <a:round/>
            </a:ln>
          </p:spPr>
          <p:txBody>
            <a:bodyPr rtlCol="0" anchor="ctr"/>
            <a:lstStyle/>
            <a:p>
              <a:pPr algn="ctr"/>
            </a:p>
          </p:txBody>
        </p:sp>
        <p:sp>
          <p:nvSpPr>
            <p:cNvPr id="1470" name="曲线"/>
            <p:cNvSpPr/>
            <p:nvPr/>
          </p:nvSpPr>
          <p:spPr>
            <a:xfrm>
              <a:off x="9593191" y="4223132"/>
              <a:ext cx="142376" cy="137185"/>
            </a:xfrm>
            <a:custGeom>
              <a:avLst/>
              <a:gdLst>
                <a:gd name="T1" fmla="*/ 0 w 21600"/>
                <a:gd name="T2" fmla="*/ 0 h 21600"/>
                <a:gd name="T3" fmla="*/ 21600 w 21600"/>
                <a:gd name="T4" fmla="*/ 21600 h 21600"/>
              </a:gdLst>
              <a:ahLst/>
              <a:cxnLst/>
              <a:rect l="T1" t="T2" r="T3" b="T4"/>
              <a:pathLst>
                <a:path w="21600" h="21600">
                  <a:moveTo>
                    <a:pt x="0" y="0"/>
                  </a:moveTo>
                  <a:lnTo>
                    <a:pt x="21600" y="4581"/>
                  </a:lnTo>
                  <a:lnTo>
                    <a:pt x="6937" y="21600"/>
                  </a:lnTo>
                  <a:lnTo>
                    <a:pt x="0" y="0"/>
                  </a:lnTo>
                  <a:close/>
                </a:path>
              </a:pathLst>
            </a:custGeom>
            <a:solidFill>
              <a:srgbClr val="A6A6A6"/>
            </a:solidFill>
            <a:ln w="9525" cap="flat" cmpd="sng">
              <a:noFill/>
              <a:prstDash val="solid"/>
              <a:round/>
            </a:ln>
          </p:spPr>
          <p:txBody>
            <a:bodyPr rtlCol="0" anchor="ctr"/>
            <a:lstStyle/>
            <a:p>
              <a:pPr algn="ctr"/>
            </a:p>
          </p:txBody>
        </p:sp>
        <p:sp>
          <p:nvSpPr>
            <p:cNvPr id="1471" name="曲线"/>
            <p:cNvSpPr/>
            <p:nvPr/>
          </p:nvSpPr>
          <p:spPr>
            <a:xfrm>
              <a:off x="10719732" y="2998863"/>
              <a:ext cx="216163" cy="672414"/>
            </a:xfrm>
            <a:custGeom>
              <a:avLst/>
              <a:gdLst>
                <a:gd name="T1" fmla="*/ 0 w 21600"/>
                <a:gd name="T2" fmla="*/ 0 h 21600"/>
                <a:gd name="T3" fmla="*/ 21600 w 21600"/>
                <a:gd name="T4" fmla="*/ 21600 h 21600"/>
              </a:gdLst>
              <a:ahLst/>
              <a:cxnLst/>
              <a:rect l="T1" t="T2" r="T3" b="T4"/>
              <a:pathLst>
                <a:path w="21600" h="21600">
                  <a:moveTo>
                    <a:pt x="6008" y="441"/>
                  </a:moveTo>
                  <a:cubicBezTo>
                    <a:pt x="6008" y="441"/>
                    <a:pt x="6171" y="519"/>
                    <a:pt x="6577" y="623"/>
                  </a:cubicBezTo>
                  <a:cubicBezTo>
                    <a:pt x="6739" y="701"/>
                    <a:pt x="6902" y="779"/>
                    <a:pt x="7145" y="857"/>
                  </a:cubicBezTo>
                  <a:cubicBezTo>
                    <a:pt x="7308" y="909"/>
                    <a:pt x="7389" y="935"/>
                    <a:pt x="7551" y="1013"/>
                  </a:cubicBezTo>
                  <a:cubicBezTo>
                    <a:pt x="7714" y="1065"/>
                    <a:pt x="7876" y="1117"/>
                    <a:pt x="8039" y="1169"/>
                  </a:cubicBezTo>
                  <a:cubicBezTo>
                    <a:pt x="8363" y="1299"/>
                    <a:pt x="8769" y="1455"/>
                    <a:pt x="9094" y="1611"/>
                  </a:cubicBezTo>
                  <a:cubicBezTo>
                    <a:pt x="9500" y="1741"/>
                    <a:pt x="9906" y="1923"/>
                    <a:pt x="10312" y="2105"/>
                  </a:cubicBezTo>
                  <a:cubicBezTo>
                    <a:pt x="10718" y="2287"/>
                    <a:pt x="11124" y="2469"/>
                    <a:pt x="11612" y="2677"/>
                  </a:cubicBezTo>
                  <a:cubicBezTo>
                    <a:pt x="12017" y="2885"/>
                    <a:pt x="12424" y="3093"/>
                    <a:pt x="12911" y="3327"/>
                  </a:cubicBezTo>
                  <a:cubicBezTo>
                    <a:pt x="13804" y="3794"/>
                    <a:pt x="14697" y="4314"/>
                    <a:pt x="15591" y="4860"/>
                  </a:cubicBezTo>
                  <a:cubicBezTo>
                    <a:pt x="16484" y="5406"/>
                    <a:pt x="17296" y="6030"/>
                    <a:pt x="18027" y="6654"/>
                  </a:cubicBezTo>
                  <a:cubicBezTo>
                    <a:pt x="18757" y="7277"/>
                    <a:pt x="19407" y="7953"/>
                    <a:pt x="19894" y="8629"/>
                  </a:cubicBezTo>
                  <a:cubicBezTo>
                    <a:pt x="20463" y="9331"/>
                    <a:pt x="20869" y="10033"/>
                    <a:pt x="21112" y="10735"/>
                  </a:cubicBezTo>
                  <a:cubicBezTo>
                    <a:pt x="21437" y="11436"/>
                    <a:pt x="21518" y="12164"/>
                    <a:pt x="21600" y="12840"/>
                  </a:cubicBezTo>
                  <a:cubicBezTo>
                    <a:pt x="21600" y="13542"/>
                    <a:pt x="21518" y="14244"/>
                    <a:pt x="21275" y="14893"/>
                  </a:cubicBezTo>
                  <a:cubicBezTo>
                    <a:pt x="21193" y="15231"/>
                    <a:pt x="21031" y="15543"/>
                    <a:pt x="20869" y="15855"/>
                  </a:cubicBezTo>
                  <a:cubicBezTo>
                    <a:pt x="20706" y="16167"/>
                    <a:pt x="20544" y="16479"/>
                    <a:pt x="20381" y="16765"/>
                  </a:cubicBezTo>
                  <a:cubicBezTo>
                    <a:pt x="20219" y="16921"/>
                    <a:pt x="20138" y="17077"/>
                    <a:pt x="20057" y="17207"/>
                  </a:cubicBezTo>
                  <a:cubicBezTo>
                    <a:pt x="19894" y="17363"/>
                    <a:pt x="19813" y="17493"/>
                    <a:pt x="19732" y="17623"/>
                  </a:cubicBezTo>
                  <a:cubicBezTo>
                    <a:pt x="19488" y="17909"/>
                    <a:pt x="19245" y="18168"/>
                    <a:pt x="19001" y="18402"/>
                  </a:cubicBezTo>
                  <a:cubicBezTo>
                    <a:pt x="18514" y="18922"/>
                    <a:pt x="17945" y="19364"/>
                    <a:pt x="17458" y="19754"/>
                  </a:cubicBezTo>
                  <a:cubicBezTo>
                    <a:pt x="17215" y="19962"/>
                    <a:pt x="16971" y="20144"/>
                    <a:pt x="16727" y="20300"/>
                  </a:cubicBezTo>
                  <a:cubicBezTo>
                    <a:pt x="16484" y="20482"/>
                    <a:pt x="16240" y="20612"/>
                    <a:pt x="16078" y="20768"/>
                  </a:cubicBezTo>
                  <a:cubicBezTo>
                    <a:pt x="15997" y="20820"/>
                    <a:pt x="15834" y="20898"/>
                    <a:pt x="15753" y="20950"/>
                  </a:cubicBezTo>
                  <a:cubicBezTo>
                    <a:pt x="15672" y="21002"/>
                    <a:pt x="15591" y="21080"/>
                    <a:pt x="15509" y="21132"/>
                  </a:cubicBezTo>
                  <a:cubicBezTo>
                    <a:pt x="15347" y="21236"/>
                    <a:pt x="15185" y="21314"/>
                    <a:pt x="15103" y="21392"/>
                  </a:cubicBezTo>
                  <a:cubicBezTo>
                    <a:pt x="14860" y="21522"/>
                    <a:pt x="14697" y="21600"/>
                    <a:pt x="14697" y="21600"/>
                  </a:cubicBezTo>
                  <a:cubicBezTo>
                    <a:pt x="14697" y="21600"/>
                    <a:pt x="14778" y="21522"/>
                    <a:pt x="15022" y="21366"/>
                  </a:cubicBezTo>
                  <a:cubicBezTo>
                    <a:pt x="15103" y="21314"/>
                    <a:pt x="15185" y="21210"/>
                    <a:pt x="15347" y="21106"/>
                  </a:cubicBezTo>
                  <a:cubicBezTo>
                    <a:pt x="15428" y="21054"/>
                    <a:pt x="15509" y="21002"/>
                    <a:pt x="15591" y="20924"/>
                  </a:cubicBezTo>
                  <a:cubicBezTo>
                    <a:pt x="15672" y="20872"/>
                    <a:pt x="15753" y="20794"/>
                    <a:pt x="15834" y="20716"/>
                  </a:cubicBezTo>
                  <a:cubicBezTo>
                    <a:pt x="15997" y="20586"/>
                    <a:pt x="16159" y="20430"/>
                    <a:pt x="16321" y="20248"/>
                  </a:cubicBezTo>
                  <a:cubicBezTo>
                    <a:pt x="16484" y="20092"/>
                    <a:pt x="16727" y="19884"/>
                    <a:pt x="16890" y="19702"/>
                  </a:cubicBezTo>
                  <a:cubicBezTo>
                    <a:pt x="17296" y="19286"/>
                    <a:pt x="17702" y="18844"/>
                    <a:pt x="18027" y="18324"/>
                  </a:cubicBezTo>
                  <a:cubicBezTo>
                    <a:pt x="18189" y="18090"/>
                    <a:pt x="18351" y="17805"/>
                    <a:pt x="18514" y="17545"/>
                  </a:cubicBezTo>
                  <a:cubicBezTo>
                    <a:pt x="18595" y="17415"/>
                    <a:pt x="18595" y="17259"/>
                    <a:pt x="18676" y="17129"/>
                  </a:cubicBezTo>
                  <a:cubicBezTo>
                    <a:pt x="18757" y="16973"/>
                    <a:pt x="18839" y="16843"/>
                    <a:pt x="18839" y="16687"/>
                  </a:cubicBezTo>
                  <a:cubicBezTo>
                    <a:pt x="18920" y="16401"/>
                    <a:pt x="19082" y="16115"/>
                    <a:pt x="19082" y="15803"/>
                  </a:cubicBezTo>
                  <a:cubicBezTo>
                    <a:pt x="19163" y="15491"/>
                    <a:pt x="19245" y="15179"/>
                    <a:pt x="19245" y="14867"/>
                  </a:cubicBezTo>
                  <a:cubicBezTo>
                    <a:pt x="19245" y="14218"/>
                    <a:pt x="19163" y="13568"/>
                    <a:pt x="18920" y="12892"/>
                  </a:cubicBezTo>
                  <a:cubicBezTo>
                    <a:pt x="18757" y="12242"/>
                    <a:pt x="18433" y="11566"/>
                    <a:pt x="17945" y="10916"/>
                  </a:cubicBezTo>
                  <a:cubicBezTo>
                    <a:pt x="17458" y="10267"/>
                    <a:pt x="16890" y="9617"/>
                    <a:pt x="16240" y="8993"/>
                  </a:cubicBezTo>
                  <a:cubicBezTo>
                    <a:pt x="15509" y="8369"/>
                    <a:pt x="14778" y="7771"/>
                    <a:pt x="13966" y="7200"/>
                  </a:cubicBezTo>
                  <a:cubicBezTo>
                    <a:pt x="13073" y="6654"/>
                    <a:pt x="12180" y="6108"/>
                    <a:pt x="11205" y="5640"/>
                  </a:cubicBezTo>
                  <a:cubicBezTo>
                    <a:pt x="10312" y="5146"/>
                    <a:pt x="9338" y="4704"/>
                    <a:pt x="8445" y="4314"/>
                  </a:cubicBezTo>
                  <a:cubicBezTo>
                    <a:pt x="7957" y="4132"/>
                    <a:pt x="7470" y="3924"/>
                    <a:pt x="7064" y="3768"/>
                  </a:cubicBezTo>
                  <a:cubicBezTo>
                    <a:pt x="6577" y="3587"/>
                    <a:pt x="6171" y="3431"/>
                    <a:pt x="5765" y="3275"/>
                  </a:cubicBezTo>
                  <a:cubicBezTo>
                    <a:pt x="5278" y="3119"/>
                    <a:pt x="4872" y="2989"/>
                    <a:pt x="4547" y="2859"/>
                  </a:cubicBezTo>
                  <a:cubicBezTo>
                    <a:pt x="4141" y="2755"/>
                    <a:pt x="3816" y="2651"/>
                    <a:pt x="3491" y="2547"/>
                  </a:cubicBezTo>
                  <a:cubicBezTo>
                    <a:pt x="3410" y="2495"/>
                    <a:pt x="3248" y="2443"/>
                    <a:pt x="3085" y="2391"/>
                  </a:cubicBezTo>
                  <a:cubicBezTo>
                    <a:pt x="2923" y="2365"/>
                    <a:pt x="2760" y="2313"/>
                    <a:pt x="2679" y="2287"/>
                  </a:cubicBezTo>
                  <a:cubicBezTo>
                    <a:pt x="2436" y="2183"/>
                    <a:pt x="2192" y="2131"/>
                    <a:pt x="1948" y="2079"/>
                  </a:cubicBezTo>
                  <a:cubicBezTo>
                    <a:pt x="1624" y="1949"/>
                    <a:pt x="1380" y="1897"/>
                    <a:pt x="1380" y="1897"/>
                  </a:cubicBezTo>
                  <a:cubicBezTo>
                    <a:pt x="81" y="1507"/>
                    <a:pt x="0" y="857"/>
                    <a:pt x="1218" y="441"/>
                  </a:cubicBezTo>
                  <a:cubicBezTo>
                    <a:pt x="2436" y="25"/>
                    <a:pt x="4466" y="0"/>
                    <a:pt x="5846" y="389"/>
                  </a:cubicBezTo>
                  <a:cubicBezTo>
                    <a:pt x="5846" y="389"/>
                    <a:pt x="5927" y="415"/>
                    <a:pt x="6008" y="441"/>
                  </a:cubicBezTo>
                  <a:close/>
                </a:path>
              </a:pathLst>
            </a:custGeom>
            <a:solidFill>
              <a:srgbClr val="A6A6A6"/>
            </a:solidFill>
            <a:ln w="9525" cap="flat" cmpd="sng">
              <a:noFill/>
              <a:prstDash val="solid"/>
              <a:round/>
            </a:ln>
          </p:spPr>
          <p:txBody>
            <a:bodyPr rtlCol="0" anchor="ctr"/>
            <a:lstStyle/>
            <a:p>
              <a:pPr algn="ctr"/>
            </a:p>
          </p:txBody>
        </p:sp>
        <p:sp>
          <p:nvSpPr>
            <p:cNvPr id="1472" name="曲线"/>
            <p:cNvSpPr/>
            <p:nvPr/>
          </p:nvSpPr>
          <p:spPr>
            <a:xfrm>
              <a:off x="10614770" y="2935467"/>
              <a:ext cx="241103" cy="222406"/>
            </a:xfrm>
            <a:custGeom>
              <a:avLst/>
              <a:gdLst>
                <a:gd name="T1" fmla="*/ 0 w 21600"/>
                <a:gd name="T2" fmla="*/ 0 h 21600"/>
                <a:gd name="T3" fmla="*/ 21600 w 21600"/>
                <a:gd name="T4" fmla="*/ 21600 h 21600"/>
              </a:gdLst>
              <a:ahLst/>
              <a:cxnLst/>
              <a:rect l="T1" t="T2" r="T3" b="T4"/>
              <a:pathLst>
                <a:path w="21600" h="21600">
                  <a:moveTo>
                    <a:pt x="8658" y="21600"/>
                  </a:moveTo>
                  <a:lnTo>
                    <a:pt x="0" y="0"/>
                  </a:lnTo>
                  <a:lnTo>
                    <a:pt x="21600" y="2725"/>
                  </a:lnTo>
                  <a:lnTo>
                    <a:pt x="8658" y="21600"/>
                  </a:lnTo>
                  <a:close/>
                </a:path>
              </a:pathLst>
            </a:custGeom>
            <a:solidFill>
              <a:srgbClr val="A6A6A6"/>
            </a:solidFill>
            <a:ln w="9525" cap="flat" cmpd="sng">
              <a:noFill/>
              <a:prstDash val="solid"/>
              <a:round/>
            </a:ln>
          </p:spPr>
          <p:txBody>
            <a:bodyPr rtlCol="0" anchor="ctr"/>
            <a:lstStyle/>
            <a:p>
              <a:pPr algn="ctr"/>
            </a:p>
          </p:txBody>
        </p:sp>
        <p:sp>
          <p:nvSpPr>
            <p:cNvPr id="1473" name="曲线"/>
            <p:cNvSpPr/>
            <p:nvPr/>
          </p:nvSpPr>
          <p:spPr>
            <a:xfrm>
              <a:off x="8567456" y="2250583"/>
              <a:ext cx="259811" cy="564328"/>
            </a:xfrm>
            <a:custGeom>
              <a:avLst/>
              <a:gdLst>
                <a:gd name="T1" fmla="*/ 0 w 21600"/>
                <a:gd name="T2" fmla="*/ 0 h 21600"/>
                <a:gd name="T3" fmla="*/ 21600 w 21600"/>
                <a:gd name="T4" fmla="*/ 21600 h 21600"/>
              </a:gdLst>
              <a:ahLst/>
              <a:cxnLst/>
              <a:rect l="T1" t="T2" r="T3" b="T4"/>
              <a:pathLst>
                <a:path w="21600" h="21600">
                  <a:moveTo>
                    <a:pt x="20249" y="2011"/>
                  </a:moveTo>
                  <a:cubicBezTo>
                    <a:pt x="20249" y="2011"/>
                    <a:pt x="20115" y="2073"/>
                    <a:pt x="19777" y="2135"/>
                  </a:cubicBezTo>
                  <a:cubicBezTo>
                    <a:pt x="19574" y="2197"/>
                    <a:pt x="19440" y="2259"/>
                    <a:pt x="19170" y="2320"/>
                  </a:cubicBezTo>
                  <a:cubicBezTo>
                    <a:pt x="19034" y="2351"/>
                    <a:pt x="18899" y="2382"/>
                    <a:pt x="18832" y="2413"/>
                  </a:cubicBezTo>
                  <a:cubicBezTo>
                    <a:pt x="18697" y="2444"/>
                    <a:pt x="18562" y="2475"/>
                    <a:pt x="18427" y="2537"/>
                  </a:cubicBezTo>
                  <a:cubicBezTo>
                    <a:pt x="18157" y="2599"/>
                    <a:pt x="17887" y="2692"/>
                    <a:pt x="17549" y="2816"/>
                  </a:cubicBezTo>
                  <a:cubicBezTo>
                    <a:pt x="17212" y="2908"/>
                    <a:pt x="16875" y="3032"/>
                    <a:pt x="16470" y="3156"/>
                  </a:cubicBezTo>
                  <a:cubicBezTo>
                    <a:pt x="16132" y="3280"/>
                    <a:pt x="15727" y="3404"/>
                    <a:pt x="15322" y="3558"/>
                  </a:cubicBezTo>
                  <a:cubicBezTo>
                    <a:pt x="14917" y="3713"/>
                    <a:pt x="14512" y="3868"/>
                    <a:pt x="14039" y="4053"/>
                  </a:cubicBezTo>
                  <a:cubicBezTo>
                    <a:pt x="13230" y="4394"/>
                    <a:pt x="12284" y="4796"/>
                    <a:pt x="11407" y="5229"/>
                  </a:cubicBezTo>
                  <a:cubicBezTo>
                    <a:pt x="10530" y="5663"/>
                    <a:pt x="9652" y="6158"/>
                    <a:pt x="8774" y="6684"/>
                  </a:cubicBezTo>
                  <a:cubicBezTo>
                    <a:pt x="7897" y="7210"/>
                    <a:pt x="7087" y="7798"/>
                    <a:pt x="6277" y="8386"/>
                  </a:cubicBezTo>
                  <a:cubicBezTo>
                    <a:pt x="5534" y="9005"/>
                    <a:pt x="4860" y="9624"/>
                    <a:pt x="4185" y="10273"/>
                  </a:cubicBezTo>
                  <a:cubicBezTo>
                    <a:pt x="3577" y="10923"/>
                    <a:pt x="3037" y="11604"/>
                    <a:pt x="2632" y="12285"/>
                  </a:cubicBezTo>
                  <a:cubicBezTo>
                    <a:pt x="2160" y="12966"/>
                    <a:pt x="1822" y="13646"/>
                    <a:pt x="1552" y="14296"/>
                  </a:cubicBezTo>
                  <a:cubicBezTo>
                    <a:pt x="1484" y="14637"/>
                    <a:pt x="1350" y="14977"/>
                    <a:pt x="1282" y="15287"/>
                  </a:cubicBezTo>
                  <a:cubicBezTo>
                    <a:pt x="1147" y="15627"/>
                    <a:pt x="1147" y="15936"/>
                    <a:pt x="1080" y="16246"/>
                  </a:cubicBezTo>
                  <a:cubicBezTo>
                    <a:pt x="1012" y="16555"/>
                    <a:pt x="1012" y="16865"/>
                    <a:pt x="1012" y="17143"/>
                  </a:cubicBezTo>
                  <a:cubicBezTo>
                    <a:pt x="1012" y="17453"/>
                    <a:pt x="945" y="17731"/>
                    <a:pt x="1012" y="18010"/>
                  </a:cubicBezTo>
                  <a:cubicBezTo>
                    <a:pt x="1012" y="18536"/>
                    <a:pt x="1147" y="19031"/>
                    <a:pt x="1215" y="19495"/>
                  </a:cubicBezTo>
                  <a:cubicBezTo>
                    <a:pt x="1282" y="19712"/>
                    <a:pt x="1350" y="19898"/>
                    <a:pt x="1417" y="20083"/>
                  </a:cubicBezTo>
                  <a:cubicBezTo>
                    <a:pt x="1484" y="20300"/>
                    <a:pt x="1552" y="20455"/>
                    <a:pt x="1619" y="20609"/>
                  </a:cubicBezTo>
                  <a:cubicBezTo>
                    <a:pt x="1619" y="20702"/>
                    <a:pt x="1687" y="20764"/>
                    <a:pt x="1687" y="20857"/>
                  </a:cubicBezTo>
                  <a:cubicBezTo>
                    <a:pt x="1754" y="20919"/>
                    <a:pt x="1754" y="20981"/>
                    <a:pt x="1754" y="21042"/>
                  </a:cubicBezTo>
                  <a:cubicBezTo>
                    <a:pt x="1822" y="21166"/>
                    <a:pt x="1889" y="21259"/>
                    <a:pt x="1957" y="21352"/>
                  </a:cubicBezTo>
                  <a:cubicBezTo>
                    <a:pt x="2025" y="21507"/>
                    <a:pt x="2025" y="21600"/>
                    <a:pt x="2025" y="21600"/>
                  </a:cubicBezTo>
                  <a:cubicBezTo>
                    <a:pt x="2025" y="21600"/>
                    <a:pt x="2025" y="21507"/>
                    <a:pt x="1889" y="21352"/>
                  </a:cubicBezTo>
                  <a:cubicBezTo>
                    <a:pt x="1822" y="21259"/>
                    <a:pt x="1754" y="21166"/>
                    <a:pt x="1687" y="21042"/>
                  </a:cubicBezTo>
                  <a:cubicBezTo>
                    <a:pt x="1619" y="20981"/>
                    <a:pt x="1619" y="20919"/>
                    <a:pt x="1552" y="20857"/>
                  </a:cubicBezTo>
                  <a:cubicBezTo>
                    <a:pt x="1484" y="20795"/>
                    <a:pt x="1484" y="20702"/>
                    <a:pt x="1417" y="20640"/>
                  </a:cubicBezTo>
                  <a:cubicBezTo>
                    <a:pt x="1350" y="20485"/>
                    <a:pt x="1215" y="20300"/>
                    <a:pt x="1147" y="20114"/>
                  </a:cubicBezTo>
                  <a:cubicBezTo>
                    <a:pt x="1012" y="19928"/>
                    <a:pt x="945" y="19743"/>
                    <a:pt x="809" y="19495"/>
                  </a:cubicBezTo>
                  <a:cubicBezTo>
                    <a:pt x="675" y="19062"/>
                    <a:pt x="472" y="18567"/>
                    <a:pt x="337" y="18010"/>
                  </a:cubicBezTo>
                  <a:cubicBezTo>
                    <a:pt x="269" y="17731"/>
                    <a:pt x="202" y="17453"/>
                    <a:pt x="134" y="17143"/>
                  </a:cubicBezTo>
                  <a:cubicBezTo>
                    <a:pt x="134" y="16865"/>
                    <a:pt x="67" y="16555"/>
                    <a:pt x="67" y="16215"/>
                  </a:cubicBezTo>
                  <a:cubicBezTo>
                    <a:pt x="67" y="15906"/>
                    <a:pt x="0" y="15596"/>
                    <a:pt x="67" y="15256"/>
                  </a:cubicBezTo>
                  <a:cubicBezTo>
                    <a:pt x="67" y="14915"/>
                    <a:pt x="134" y="14575"/>
                    <a:pt x="202" y="14234"/>
                  </a:cubicBezTo>
                  <a:cubicBezTo>
                    <a:pt x="337" y="13523"/>
                    <a:pt x="540" y="12811"/>
                    <a:pt x="877" y="12099"/>
                  </a:cubicBezTo>
                  <a:cubicBezTo>
                    <a:pt x="1215" y="11357"/>
                    <a:pt x="1619" y="10645"/>
                    <a:pt x="2160" y="9933"/>
                  </a:cubicBezTo>
                  <a:cubicBezTo>
                    <a:pt x="2700" y="9221"/>
                    <a:pt x="3307" y="8510"/>
                    <a:pt x="3982" y="7829"/>
                  </a:cubicBezTo>
                  <a:cubicBezTo>
                    <a:pt x="4657" y="7148"/>
                    <a:pt x="5467" y="6529"/>
                    <a:pt x="6277" y="5910"/>
                  </a:cubicBezTo>
                  <a:cubicBezTo>
                    <a:pt x="7087" y="5322"/>
                    <a:pt x="7964" y="4734"/>
                    <a:pt x="8842" y="4239"/>
                  </a:cubicBezTo>
                  <a:cubicBezTo>
                    <a:pt x="9719" y="3713"/>
                    <a:pt x="10665" y="3249"/>
                    <a:pt x="11475" y="2816"/>
                  </a:cubicBezTo>
                  <a:cubicBezTo>
                    <a:pt x="11947" y="2630"/>
                    <a:pt x="12352" y="2413"/>
                    <a:pt x="12757" y="2228"/>
                  </a:cubicBezTo>
                  <a:cubicBezTo>
                    <a:pt x="13162" y="2073"/>
                    <a:pt x="13567" y="1887"/>
                    <a:pt x="13972" y="1732"/>
                  </a:cubicBezTo>
                  <a:cubicBezTo>
                    <a:pt x="14377" y="1578"/>
                    <a:pt x="14715" y="1423"/>
                    <a:pt x="15052" y="1299"/>
                  </a:cubicBezTo>
                  <a:cubicBezTo>
                    <a:pt x="15390" y="1175"/>
                    <a:pt x="15727" y="1052"/>
                    <a:pt x="15997" y="959"/>
                  </a:cubicBezTo>
                  <a:cubicBezTo>
                    <a:pt x="16199" y="897"/>
                    <a:pt x="16334" y="835"/>
                    <a:pt x="16470" y="804"/>
                  </a:cubicBezTo>
                  <a:cubicBezTo>
                    <a:pt x="16604" y="742"/>
                    <a:pt x="16672" y="711"/>
                    <a:pt x="16807" y="680"/>
                  </a:cubicBezTo>
                  <a:cubicBezTo>
                    <a:pt x="17009" y="587"/>
                    <a:pt x="17212" y="526"/>
                    <a:pt x="17347" y="495"/>
                  </a:cubicBezTo>
                  <a:cubicBezTo>
                    <a:pt x="17685" y="402"/>
                    <a:pt x="17820" y="340"/>
                    <a:pt x="17820" y="340"/>
                  </a:cubicBezTo>
                  <a:cubicBezTo>
                    <a:pt x="18832" y="0"/>
                    <a:pt x="20182" y="92"/>
                    <a:pt x="20924" y="557"/>
                  </a:cubicBezTo>
                  <a:cubicBezTo>
                    <a:pt x="21600" y="990"/>
                    <a:pt x="21397" y="1640"/>
                    <a:pt x="20385" y="1949"/>
                  </a:cubicBezTo>
                  <a:cubicBezTo>
                    <a:pt x="20385" y="1980"/>
                    <a:pt x="20317" y="2011"/>
                    <a:pt x="20249" y="2011"/>
                  </a:cubicBezTo>
                  <a:close/>
                </a:path>
              </a:pathLst>
            </a:custGeom>
            <a:solidFill>
              <a:srgbClr val="A6A6A6"/>
            </a:solidFill>
            <a:ln w="9525" cap="flat" cmpd="sng">
              <a:noFill/>
              <a:prstDash val="solid"/>
              <a:round/>
            </a:ln>
          </p:spPr>
          <p:txBody>
            <a:bodyPr rtlCol="0" anchor="ctr"/>
            <a:lstStyle/>
            <a:p>
              <a:pPr algn="ctr"/>
            </a:p>
          </p:txBody>
        </p:sp>
        <p:sp>
          <p:nvSpPr>
            <p:cNvPr id="1474" name="曲线"/>
            <p:cNvSpPr/>
            <p:nvPr/>
          </p:nvSpPr>
          <p:spPr>
            <a:xfrm>
              <a:off x="8730616" y="2207973"/>
              <a:ext cx="193298" cy="175639"/>
            </a:xfrm>
            <a:custGeom>
              <a:avLst/>
              <a:gdLst>
                <a:gd name="T1" fmla="*/ 0 w 21600"/>
                <a:gd name="T2" fmla="*/ 0 h 21600"/>
                <a:gd name="T3" fmla="*/ 21600 w 21600"/>
                <a:gd name="T4" fmla="*/ 21600 h 21600"/>
              </a:gdLst>
              <a:ahLst/>
              <a:cxnLst/>
              <a:rect l="T1" t="T2" r="T3" b="T4"/>
              <a:pathLst>
                <a:path w="21600" h="21600">
                  <a:moveTo>
                    <a:pt x="0" y="0"/>
                  </a:moveTo>
                  <a:lnTo>
                    <a:pt x="21600" y="2044"/>
                  </a:lnTo>
                  <a:lnTo>
                    <a:pt x="9290" y="21600"/>
                  </a:lnTo>
                  <a:lnTo>
                    <a:pt x="0" y="0"/>
                  </a:lnTo>
                  <a:close/>
                </a:path>
              </a:pathLst>
            </a:custGeom>
            <a:solidFill>
              <a:srgbClr val="A6A6A6"/>
            </a:solidFill>
            <a:ln w="9525" cap="flat" cmpd="sng">
              <a:noFill/>
              <a:prstDash val="solid"/>
              <a:round/>
            </a:ln>
          </p:spPr>
          <p:txBody>
            <a:bodyPr rtlCol="0" anchor="ctr"/>
            <a:lstStyle/>
            <a:p>
              <a:pPr algn="ctr"/>
            </a:p>
          </p:txBody>
        </p:sp>
        <p:sp>
          <p:nvSpPr>
            <p:cNvPr id="1475" name="曲线"/>
            <p:cNvSpPr/>
            <p:nvPr/>
          </p:nvSpPr>
          <p:spPr>
            <a:xfrm>
              <a:off x="10002655" y="5009866"/>
              <a:ext cx="63392" cy="161088"/>
            </a:xfrm>
            <a:custGeom>
              <a:avLst/>
              <a:gdLst>
                <a:gd name="T1" fmla="*/ 0 w 21600"/>
                <a:gd name="T2" fmla="*/ 0 h 21600"/>
                <a:gd name="T3" fmla="*/ 21600 w 21600"/>
                <a:gd name="T4" fmla="*/ 21600 h 21600"/>
              </a:gdLst>
              <a:ahLst/>
              <a:cxnLst/>
              <a:rect l="T1" t="T2" r="T3" b="T4"/>
              <a:pathLst>
                <a:path w="21600" h="21600">
                  <a:moveTo>
                    <a:pt x="13846" y="20843"/>
                  </a:moveTo>
                  <a:cubicBezTo>
                    <a:pt x="13846" y="20843"/>
                    <a:pt x="13292" y="20628"/>
                    <a:pt x="12184" y="20196"/>
                  </a:cubicBezTo>
                  <a:cubicBezTo>
                    <a:pt x="11907" y="19979"/>
                    <a:pt x="11630" y="19872"/>
                    <a:pt x="11353" y="19763"/>
                  </a:cubicBezTo>
                  <a:cubicBezTo>
                    <a:pt x="11076" y="19547"/>
                    <a:pt x="10800" y="19440"/>
                    <a:pt x="10523" y="19224"/>
                  </a:cubicBezTo>
                  <a:cubicBezTo>
                    <a:pt x="10246" y="19115"/>
                    <a:pt x="9692" y="18899"/>
                    <a:pt x="9415" y="18683"/>
                  </a:cubicBezTo>
                  <a:cubicBezTo>
                    <a:pt x="9138" y="18467"/>
                    <a:pt x="8584" y="18252"/>
                    <a:pt x="8307" y="18036"/>
                  </a:cubicBezTo>
                  <a:cubicBezTo>
                    <a:pt x="7476" y="17604"/>
                    <a:pt x="6923" y="17064"/>
                    <a:pt x="6092" y="16523"/>
                  </a:cubicBezTo>
                  <a:cubicBezTo>
                    <a:pt x="5815" y="16200"/>
                    <a:pt x="5538" y="15984"/>
                    <a:pt x="4984" y="15660"/>
                  </a:cubicBezTo>
                  <a:cubicBezTo>
                    <a:pt x="4707" y="15335"/>
                    <a:pt x="4430" y="15119"/>
                    <a:pt x="4153" y="14796"/>
                  </a:cubicBezTo>
                  <a:cubicBezTo>
                    <a:pt x="3876" y="14471"/>
                    <a:pt x="3600" y="14148"/>
                    <a:pt x="3046" y="13824"/>
                  </a:cubicBezTo>
                  <a:cubicBezTo>
                    <a:pt x="2769" y="13500"/>
                    <a:pt x="2769" y="13176"/>
                    <a:pt x="2492" y="12852"/>
                  </a:cubicBezTo>
                  <a:cubicBezTo>
                    <a:pt x="1938" y="12312"/>
                    <a:pt x="1938" y="12312"/>
                    <a:pt x="1938" y="12312"/>
                  </a:cubicBezTo>
                  <a:cubicBezTo>
                    <a:pt x="1661" y="11880"/>
                    <a:pt x="1661" y="11880"/>
                    <a:pt x="1661" y="11880"/>
                  </a:cubicBezTo>
                  <a:cubicBezTo>
                    <a:pt x="1384" y="11448"/>
                    <a:pt x="1107" y="11124"/>
                    <a:pt x="1107" y="10800"/>
                  </a:cubicBezTo>
                  <a:cubicBezTo>
                    <a:pt x="830" y="10475"/>
                    <a:pt x="830" y="10151"/>
                    <a:pt x="553" y="9827"/>
                  </a:cubicBezTo>
                  <a:cubicBezTo>
                    <a:pt x="553" y="9395"/>
                    <a:pt x="553" y="9071"/>
                    <a:pt x="276" y="8747"/>
                  </a:cubicBezTo>
                  <a:cubicBezTo>
                    <a:pt x="276" y="8639"/>
                    <a:pt x="276" y="8423"/>
                    <a:pt x="276" y="8207"/>
                  </a:cubicBezTo>
                  <a:cubicBezTo>
                    <a:pt x="276" y="8099"/>
                    <a:pt x="276" y="7883"/>
                    <a:pt x="276" y="7775"/>
                  </a:cubicBezTo>
                  <a:cubicBezTo>
                    <a:pt x="276" y="7451"/>
                    <a:pt x="0" y="7128"/>
                    <a:pt x="0" y="6803"/>
                  </a:cubicBezTo>
                  <a:cubicBezTo>
                    <a:pt x="276" y="6155"/>
                    <a:pt x="276" y="5507"/>
                    <a:pt x="276" y="4967"/>
                  </a:cubicBezTo>
                  <a:cubicBezTo>
                    <a:pt x="553" y="4644"/>
                    <a:pt x="553" y="4319"/>
                    <a:pt x="553" y="4103"/>
                  </a:cubicBezTo>
                  <a:cubicBezTo>
                    <a:pt x="830" y="3779"/>
                    <a:pt x="830" y="3563"/>
                    <a:pt x="830" y="3240"/>
                  </a:cubicBezTo>
                  <a:cubicBezTo>
                    <a:pt x="1107" y="2807"/>
                    <a:pt x="1384" y="2375"/>
                    <a:pt x="1661" y="1943"/>
                  </a:cubicBezTo>
                  <a:cubicBezTo>
                    <a:pt x="1661" y="1727"/>
                    <a:pt x="1938" y="1511"/>
                    <a:pt x="1938" y="1403"/>
                  </a:cubicBezTo>
                  <a:cubicBezTo>
                    <a:pt x="2215" y="1187"/>
                    <a:pt x="2215" y="1080"/>
                    <a:pt x="2492" y="864"/>
                  </a:cubicBezTo>
                  <a:cubicBezTo>
                    <a:pt x="2769" y="324"/>
                    <a:pt x="3046" y="0"/>
                    <a:pt x="3046" y="0"/>
                  </a:cubicBezTo>
                  <a:cubicBezTo>
                    <a:pt x="3046" y="0"/>
                    <a:pt x="3046" y="324"/>
                    <a:pt x="2769" y="971"/>
                  </a:cubicBezTo>
                  <a:cubicBezTo>
                    <a:pt x="2769" y="1080"/>
                    <a:pt x="2492" y="1187"/>
                    <a:pt x="2492" y="1403"/>
                  </a:cubicBezTo>
                  <a:cubicBezTo>
                    <a:pt x="2492" y="1620"/>
                    <a:pt x="2492" y="1727"/>
                    <a:pt x="2492" y="1943"/>
                  </a:cubicBezTo>
                  <a:cubicBezTo>
                    <a:pt x="2215" y="2375"/>
                    <a:pt x="2215" y="2807"/>
                    <a:pt x="2215" y="3347"/>
                  </a:cubicBezTo>
                  <a:cubicBezTo>
                    <a:pt x="2215" y="3563"/>
                    <a:pt x="2215" y="3887"/>
                    <a:pt x="2215" y="4103"/>
                  </a:cubicBezTo>
                  <a:cubicBezTo>
                    <a:pt x="2215" y="4427"/>
                    <a:pt x="2215" y="4644"/>
                    <a:pt x="2215" y="4967"/>
                  </a:cubicBezTo>
                  <a:cubicBezTo>
                    <a:pt x="2215" y="5507"/>
                    <a:pt x="2492" y="6047"/>
                    <a:pt x="2769" y="6696"/>
                  </a:cubicBezTo>
                  <a:cubicBezTo>
                    <a:pt x="2769" y="7019"/>
                    <a:pt x="3046" y="7344"/>
                    <a:pt x="3046" y="7667"/>
                  </a:cubicBezTo>
                  <a:cubicBezTo>
                    <a:pt x="3046" y="7775"/>
                    <a:pt x="3323" y="7883"/>
                    <a:pt x="3323" y="8099"/>
                  </a:cubicBezTo>
                  <a:cubicBezTo>
                    <a:pt x="3600" y="8531"/>
                    <a:pt x="3600" y="8531"/>
                    <a:pt x="3600" y="8531"/>
                  </a:cubicBezTo>
                  <a:cubicBezTo>
                    <a:pt x="3876" y="8855"/>
                    <a:pt x="3876" y="9179"/>
                    <a:pt x="4153" y="9504"/>
                  </a:cubicBezTo>
                  <a:cubicBezTo>
                    <a:pt x="4430" y="9827"/>
                    <a:pt x="4707" y="10043"/>
                    <a:pt x="4984" y="10367"/>
                  </a:cubicBezTo>
                  <a:cubicBezTo>
                    <a:pt x="5261" y="10691"/>
                    <a:pt x="5538" y="11016"/>
                    <a:pt x="5815" y="11340"/>
                  </a:cubicBezTo>
                  <a:cubicBezTo>
                    <a:pt x="6369" y="11772"/>
                    <a:pt x="6369" y="11772"/>
                    <a:pt x="6369" y="11772"/>
                  </a:cubicBezTo>
                  <a:cubicBezTo>
                    <a:pt x="6923" y="12204"/>
                    <a:pt x="6923" y="12204"/>
                    <a:pt x="6923" y="12204"/>
                  </a:cubicBezTo>
                  <a:cubicBezTo>
                    <a:pt x="7200" y="12420"/>
                    <a:pt x="7476" y="12744"/>
                    <a:pt x="8030" y="12960"/>
                  </a:cubicBezTo>
                  <a:cubicBezTo>
                    <a:pt x="8307" y="13284"/>
                    <a:pt x="8861" y="13500"/>
                    <a:pt x="9138" y="13824"/>
                  </a:cubicBezTo>
                  <a:cubicBezTo>
                    <a:pt x="9415" y="14040"/>
                    <a:pt x="9969" y="14255"/>
                    <a:pt x="10246" y="14580"/>
                  </a:cubicBezTo>
                  <a:cubicBezTo>
                    <a:pt x="10800" y="14796"/>
                    <a:pt x="11076" y="15012"/>
                    <a:pt x="11630" y="15228"/>
                  </a:cubicBezTo>
                  <a:cubicBezTo>
                    <a:pt x="12461" y="15660"/>
                    <a:pt x="13015" y="16092"/>
                    <a:pt x="13846" y="16416"/>
                  </a:cubicBezTo>
                  <a:cubicBezTo>
                    <a:pt x="14400" y="16632"/>
                    <a:pt x="14676" y="16739"/>
                    <a:pt x="14953" y="16956"/>
                  </a:cubicBezTo>
                  <a:cubicBezTo>
                    <a:pt x="15507" y="17064"/>
                    <a:pt x="15784" y="17172"/>
                    <a:pt x="16061" y="17388"/>
                  </a:cubicBezTo>
                  <a:cubicBezTo>
                    <a:pt x="16338" y="17496"/>
                    <a:pt x="16892" y="17604"/>
                    <a:pt x="17169" y="17712"/>
                  </a:cubicBezTo>
                  <a:cubicBezTo>
                    <a:pt x="17446" y="17820"/>
                    <a:pt x="17723" y="17928"/>
                    <a:pt x="18000" y="18036"/>
                  </a:cubicBezTo>
                  <a:cubicBezTo>
                    <a:pt x="19107" y="18467"/>
                    <a:pt x="19661" y="18683"/>
                    <a:pt x="19661" y="18683"/>
                  </a:cubicBezTo>
                  <a:cubicBezTo>
                    <a:pt x="21323" y="19224"/>
                    <a:pt x="21600" y="20304"/>
                    <a:pt x="19938" y="20951"/>
                  </a:cubicBezTo>
                  <a:cubicBezTo>
                    <a:pt x="18553" y="21600"/>
                    <a:pt x="15784" y="21600"/>
                    <a:pt x="14123" y="21059"/>
                  </a:cubicBezTo>
                  <a:cubicBezTo>
                    <a:pt x="14123" y="20951"/>
                    <a:pt x="13846" y="20951"/>
                    <a:pt x="13846" y="20843"/>
                  </a:cubicBezTo>
                  <a:close/>
                </a:path>
              </a:pathLst>
            </a:custGeom>
            <a:solidFill>
              <a:srgbClr val="A6A6A6"/>
            </a:solidFill>
            <a:ln w="9525" cap="flat" cmpd="sng">
              <a:noFill/>
              <a:prstDash val="solid"/>
              <a:round/>
            </a:ln>
          </p:spPr>
          <p:txBody>
            <a:bodyPr rtlCol="0" anchor="ctr"/>
            <a:lstStyle/>
            <a:p>
              <a:pPr algn="ctr"/>
            </a:p>
          </p:txBody>
        </p:sp>
        <p:sp>
          <p:nvSpPr>
            <p:cNvPr id="1476" name="曲线"/>
            <p:cNvSpPr/>
            <p:nvPr/>
          </p:nvSpPr>
          <p:spPr>
            <a:xfrm>
              <a:off x="10012006" y="5101323"/>
              <a:ext cx="106004" cy="94574"/>
            </a:xfrm>
            <a:custGeom>
              <a:avLst/>
              <a:gdLst>
                <a:gd name="T1" fmla="*/ 0 w 21600"/>
                <a:gd name="T2" fmla="*/ 0 h 21600"/>
                <a:gd name="T3" fmla="*/ 21600 w 21600"/>
                <a:gd name="T4" fmla="*/ 21600 h 21600"/>
              </a:gdLst>
              <a:ahLst/>
              <a:cxnLst/>
              <a:rect l="T1" t="T2" r="T3" b="T4"/>
              <a:pathLst>
                <a:path w="21600" h="21600">
                  <a:moveTo>
                    <a:pt x="11435" y="0"/>
                  </a:moveTo>
                  <a:lnTo>
                    <a:pt x="21600" y="21600"/>
                  </a:lnTo>
                  <a:lnTo>
                    <a:pt x="0" y="20650"/>
                  </a:lnTo>
                  <a:lnTo>
                    <a:pt x="11435" y="0"/>
                  </a:lnTo>
                  <a:close/>
                </a:path>
              </a:pathLst>
            </a:custGeom>
            <a:solidFill>
              <a:srgbClr val="A6A6A6"/>
            </a:solidFill>
            <a:ln w="9525" cap="flat" cmpd="sng">
              <a:noFill/>
              <a:prstDash val="solid"/>
              <a:round/>
            </a:ln>
          </p:spPr>
          <p:txBody>
            <a:bodyPr rtlCol="0" anchor="ctr"/>
            <a:lstStyle/>
            <a:p>
              <a:pPr algn="ctr"/>
            </a:p>
          </p:txBody>
        </p:sp>
        <p:sp>
          <p:nvSpPr>
            <p:cNvPr id="1477" name="曲线"/>
            <p:cNvSpPr/>
            <p:nvPr/>
          </p:nvSpPr>
          <p:spPr>
            <a:xfrm>
              <a:off x="10898483" y="2245387"/>
              <a:ext cx="77944" cy="177716"/>
            </a:xfrm>
            <a:custGeom>
              <a:avLst/>
              <a:gdLst>
                <a:gd name="T1" fmla="*/ 0 w 21600"/>
                <a:gd name="T2" fmla="*/ 0 h 21600"/>
                <a:gd name="T3" fmla="*/ 21600 w 21600"/>
                <a:gd name="T4" fmla="*/ 21600 h 21600"/>
              </a:gdLst>
              <a:ahLst/>
              <a:cxnLst/>
              <a:rect l="T1" t="T2" r="T3" b="T4"/>
              <a:pathLst>
                <a:path w="21600" h="21600">
                  <a:moveTo>
                    <a:pt x="899" y="0"/>
                  </a:moveTo>
                  <a:cubicBezTo>
                    <a:pt x="899" y="0"/>
                    <a:pt x="1574" y="196"/>
                    <a:pt x="2699" y="490"/>
                  </a:cubicBezTo>
                  <a:cubicBezTo>
                    <a:pt x="2925" y="589"/>
                    <a:pt x="3149" y="687"/>
                    <a:pt x="3600" y="785"/>
                  </a:cubicBezTo>
                  <a:cubicBezTo>
                    <a:pt x="3824" y="883"/>
                    <a:pt x="4275" y="981"/>
                    <a:pt x="4725" y="1080"/>
                  </a:cubicBezTo>
                  <a:cubicBezTo>
                    <a:pt x="5399" y="1374"/>
                    <a:pt x="6299" y="1669"/>
                    <a:pt x="7200" y="2061"/>
                  </a:cubicBezTo>
                  <a:cubicBezTo>
                    <a:pt x="7649" y="2258"/>
                    <a:pt x="8100" y="2356"/>
                    <a:pt x="8550" y="2552"/>
                  </a:cubicBezTo>
                  <a:cubicBezTo>
                    <a:pt x="8999" y="2749"/>
                    <a:pt x="9450" y="3043"/>
                    <a:pt x="9899" y="3239"/>
                  </a:cubicBezTo>
                  <a:cubicBezTo>
                    <a:pt x="11025" y="3632"/>
                    <a:pt x="11700" y="4123"/>
                    <a:pt x="12824" y="4712"/>
                  </a:cubicBezTo>
                  <a:cubicBezTo>
                    <a:pt x="13275" y="4909"/>
                    <a:pt x="13724" y="5203"/>
                    <a:pt x="14174" y="5498"/>
                  </a:cubicBezTo>
                  <a:cubicBezTo>
                    <a:pt x="14399" y="5694"/>
                    <a:pt x="14625" y="5792"/>
                    <a:pt x="14850" y="5989"/>
                  </a:cubicBezTo>
                  <a:cubicBezTo>
                    <a:pt x="15075" y="6087"/>
                    <a:pt x="15075" y="6283"/>
                    <a:pt x="15300" y="6381"/>
                  </a:cubicBezTo>
                  <a:cubicBezTo>
                    <a:pt x="15749" y="6676"/>
                    <a:pt x="16200" y="6970"/>
                    <a:pt x="16649" y="7363"/>
                  </a:cubicBezTo>
                  <a:cubicBezTo>
                    <a:pt x="16874" y="7658"/>
                    <a:pt x="17324" y="7952"/>
                    <a:pt x="17550" y="8345"/>
                  </a:cubicBezTo>
                  <a:cubicBezTo>
                    <a:pt x="17999" y="8640"/>
                    <a:pt x="18224" y="8934"/>
                    <a:pt x="18450" y="9327"/>
                  </a:cubicBezTo>
                  <a:cubicBezTo>
                    <a:pt x="18674" y="9523"/>
                    <a:pt x="18900" y="9621"/>
                    <a:pt x="18900" y="9818"/>
                  </a:cubicBezTo>
                  <a:cubicBezTo>
                    <a:pt x="19350" y="10309"/>
                    <a:pt x="19350" y="10309"/>
                    <a:pt x="19350" y="10309"/>
                  </a:cubicBezTo>
                  <a:cubicBezTo>
                    <a:pt x="19574" y="10701"/>
                    <a:pt x="19800" y="10996"/>
                    <a:pt x="20025" y="11389"/>
                  </a:cubicBezTo>
                  <a:cubicBezTo>
                    <a:pt x="20025" y="11683"/>
                    <a:pt x="20249" y="12076"/>
                    <a:pt x="20474" y="12370"/>
                  </a:cubicBezTo>
                  <a:cubicBezTo>
                    <a:pt x="20700" y="12763"/>
                    <a:pt x="20700" y="13058"/>
                    <a:pt x="20924" y="13352"/>
                  </a:cubicBezTo>
                  <a:cubicBezTo>
                    <a:pt x="20924" y="13745"/>
                    <a:pt x="21150" y="14040"/>
                    <a:pt x="21150" y="14334"/>
                  </a:cubicBezTo>
                  <a:cubicBezTo>
                    <a:pt x="21375" y="14629"/>
                    <a:pt x="21375" y="15021"/>
                    <a:pt x="21375" y="15316"/>
                  </a:cubicBezTo>
                  <a:cubicBezTo>
                    <a:pt x="21600" y="15610"/>
                    <a:pt x="21600" y="15905"/>
                    <a:pt x="21600" y="16101"/>
                  </a:cubicBezTo>
                  <a:cubicBezTo>
                    <a:pt x="21600" y="16396"/>
                    <a:pt x="21600" y="16690"/>
                    <a:pt x="21600" y="16985"/>
                  </a:cubicBezTo>
                  <a:cubicBezTo>
                    <a:pt x="21600" y="17181"/>
                    <a:pt x="21375" y="17476"/>
                    <a:pt x="21375" y="17672"/>
                  </a:cubicBezTo>
                  <a:cubicBezTo>
                    <a:pt x="21375" y="18163"/>
                    <a:pt x="21150" y="18556"/>
                    <a:pt x="20924" y="18850"/>
                  </a:cubicBezTo>
                  <a:cubicBezTo>
                    <a:pt x="20700" y="19439"/>
                    <a:pt x="20249" y="19832"/>
                    <a:pt x="20249" y="19832"/>
                  </a:cubicBezTo>
                  <a:cubicBezTo>
                    <a:pt x="19574" y="21010"/>
                    <a:pt x="16649" y="21600"/>
                    <a:pt x="13950" y="21207"/>
                  </a:cubicBezTo>
                  <a:cubicBezTo>
                    <a:pt x="11700" y="20912"/>
                    <a:pt x="10350" y="19930"/>
                    <a:pt x="10574" y="18949"/>
                  </a:cubicBezTo>
                  <a:cubicBezTo>
                    <a:pt x="10574" y="18752"/>
                    <a:pt x="10574" y="18752"/>
                    <a:pt x="10574" y="18752"/>
                  </a:cubicBezTo>
                  <a:cubicBezTo>
                    <a:pt x="10574" y="18752"/>
                    <a:pt x="10799" y="18458"/>
                    <a:pt x="10799" y="17967"/>
                  </a:cubicBezTo>
                  <a:cubicBezTo>
                    <a:pt x="11025" y="17869"/>
                    <a:pt x="11025" y="17672"/>
                    <a:pt x="11025" y="17574"/>
                  </a:cubicBezTo>
                  <a:cubicBezTo>
                    <a:pt x="11025" y="17378"/>
                    <a:pt x="11249" y="17181"/>
                    <a:pt x="11249" y="17083"/>
                  </a:cubicBezTo>
                  <a:cubicBezTo>
                    <a:pt x="11249" y="16887"/>
                    <a:pt x="11475" y="16690"/>
                    <a:pt x="11475" y="16494"/>
                  </a:cubicBezTo>
                  <a:cubicBezTo>
                    <a:pt x="11700" y="16298"/>
                    <a:pt x="11700" y="16101"/>
                    <a:pt x="11700" y="15807"/>
                  </a:cubicBezTo>
                  <a:cubicBezTo>
                    <a:pt x="11924" y="15414"/>
                    <a:pt x="12149" y="14923"/>
                    <a:pt x="12375" y="14432"/>
                  </a:cubicBezTo>
                  <a:cubicBezTo>
                    <a:pt x="12600" y="13941"/>
                    <a:pt x="12600" y="13352"/>
                    <a:pt x="12600" y="12763"/>
                  </a:cubicBezTo>
                  <a:cubicBezTo>
                    <a:pt x="12600" y="12469"/>
                    <a:pt x="12375" y="12174"/>
                    <a:pt x="12375" y="11880"/>
                  </a:cubicBezTo>
                  <a:cubicBezTo>
                    <a:pt x="12375" y="11585"/>
                    <a:pt x="12375" y="11290"/>
                    <a:pt x="12149" y="10996"/>
                  </a:cubicBezTo>
                  <a:cubicBezTo>
                    <a:pt x="12149" y="10603"/>
                    <a:pt x="12149" y="10603"/>
                    <a:pt x="12149" y="10603"/>
                  </a:cubicBezTo>
                  <a:cubicBezTo>
                    <a:pt x="11924" y="10407"/>
                    <a:pt x="11924" y="10309"/>
                    <a:pt x="11924" y="10112"/>
                  </a:cubicBezTo>
                  <a:cubicBezTo>
                    <a:pt x="11700" y="9818"/>
                    <a:pt x="11700" y="9523"/>
                    <a:pt x="11475" y="9229"/>
                  </a:cubicBezTo>
                  <a:cubicBezTo>
                    <a:pt x="11249" y="8934"/>
                    <a:pt x="11025" y="8640"/>
                    <a:pt x="11025" y="8345"/>
                  </a:cubicBezTo>
                  <a:cubicBezTo>
                    <a:pt x="10799" y="8050"/>
                    <a:pt x="10574" y="7756"/>
                    <a:pt x="10350" y="7461"/>
                  </a:cubicBezTo>
                  <a:cubicBezTo>
                    <a:pt x="10124" y="7265"/>
                    <a:pt x="10124" y="7167"/>
                    <a:pt x="9899" y="6970"/>
                  </a:cubicBezTo>
                  <a:cubicBezTo>
                    <a:pt x="9899" y="6872"/>
                    <a:pt x="9675" y="6676"/>
                    <a:pt x="9450" y="6578"/>
                  </a:cubicBezTo>
                  <a:cubicBezTo>
                    <a:pt x="9224" y="6283"/>
                    <a:pt x="8999" y="5989"/>
                    <a:pt x="8775" y="5694"/>
                  </a:cubicBezTo>
                  <a:cubicBezTo>
                    <a:pt x="8100" y="5203"/>
                    <a:pt x="7649" y="4712"/>
                    <a:pt x="6974" y="4221"/>
                  </a:cubicBezTo>
                  <a:cubicBezTo>
                    <a:pt x="6524" y="3927"/>
                    <a:pt x="6299" y="3730"/>
                    <a:pt x="6074" y="3534"/>
                  </a:cubicBezTo>
                  <a:cubicBezTo>
                    <a:pt x="5624" y="3338"/>
                    <a:pt x="5399" y="3141"/>
                    <a:pt x="4950" y="2847"/>
                  </a:cubicBezTo>
                  <a:cubicBezTo>
                    <a:pt x="4275" y="2454"/>
                    <a:pt x="3824" y="2160"/>
                    <a:pt x="3149" y="1865"/>
                  </a:cubicBezTo>
                  <a:cubicBezTo>
                    <a:pt x="2925" y="1669"/>
                    <a:pt x="2699" y="1570"/>
                    <a:pt x="2474" y="1374"/>
                  </a:cubicBezTo>
                  <a:cubicBezTo>
                    <a:pt x="2025" y="1276"/>
                    <a:pt x="1799" y="1178"/>
                    <a:pt x="1574" y="1080"/>
                  </a:cubicBezTo>
                  <a:cubicBezTo>
                    <a:pt x="675" y="589"/>
                    <a:pt x="224" y="392"/>
                    <a:pt x="224" y="392"/>
                  </a:cubicBezTo>
                  <a:cubicBezTo>
                    <a:pt x="0" y="294"/>
                    <a:pt x="0" y="98"/>
                    <a:pt x="224" y="0"/>
                  </a:cubicBezTo>
                  <a:cubicBezTo>
                    <a:pt x="449" y="0"/>
                    <a:pt x="675" y="0"/>
                    <a:pt x="899" y="0"/>
                  </a:cubicBezTo>
                  <a:close/>
                </a:path>
              </a:pathLst>
            </a:custGeom>
            <a:solidFill>
              <a:srgbClr val="A6A6A6"/>
            </a:solidFill>
            <a:ln w="9525" cap="flat" cmpd="sng">
              <a:noFill/>
              <a:prstDash val="solid"/>
              <a:round/>
            </a:ln>
          </p:spPr>
          <p:txBody>
            <a:bodyPr rtlCol="0" anchor="ctr"/>
            <a:lstStyle/>
            <a:p>
              <a:pPr algn="ctr"/>
            </a:p>
          </p:txBody>
        </p:sp>
        <p:sp>
          <p:nvSpPr>
            <p:cNvPr id="1478" name="曲线"/>
            <p:cNvSpPr/>
            <p:nvPr/>
          </p:nvSpPr>
          <p:spPr>
            <a:xfrm>
              <a:off x="10918229" y="2375297"/>
              <a:ext cx="77942" cy="84181"/>
            </a:xfrm>
            <a:custGeom>
              <a:avLst/>
              <a:gdLst>
                <a:gd name="T1" fmla="*/ 0 w 21600"/>
                <a:gd name="T2" fmla="*/ 0 h 21600"/>
                <a:gd name="T3" fmla="*/ 21600 w 21600"/>
                <a:gd name="T4" fmla="*/ 21600 h 21600"/>
              </a:gdLst>
              <a:ahLst/>
              <a:cxnLst/>
              <a:rect l="T1" t="T2" r="T3" b="T4"/>
              <a:pathLst>
                <a:path w="21600" h="21600">
                  <a:moveTo>
                    <a:pt x="0" y="0"/>
                  </a:moveTo>
                  <a:lnTo>
                    <a:pt x="2304" y="21600"/>
                  </a:lnTo>
                  <a:lnTo>
                    <a:pt x="21600" y="8800"/>
                  </a:lnTo>
                  <a:lnTo>
                    <a:pt x="0" y="0"/>
                  </a:lnTo>
                  <a:close/>
                </a:path>
              </a:pathLst>
            </a:custGeom>
            <a:solidFill>
              <a:srgbClr val="A6A6A6"/>
            </a:solidFill>
            <a:ln w="9525" cap="flat" cmpd="sng">
              <a:noFill/>
              <a:prstDash val="solid"/>
              <a:round/>
            </a:ln>
          </p:spPr>
          <p:txBody>
            <a:bodyPr rtlCol="0" anchor="ctr"/>
            <a:lstStyle/>
            <a:p>
              <a:pPr algn="ctr"/>
            </a:p>
          </p:txBody>
        </p:sp>
        <p:sp>
          <p:nvSpPr>
            <p:cNvPr id="1479" name="椭圆"/>
            <p:cNvSpPr/>
            <p:nvPr/>
          </p:nvSpPr>
          <p:spPr>
            <a:xfrm>
              <a:off x="8908329" y="2539504"/>
              <a:ext cx="292027" cy="290998"/>
            </a:xfrm>
            <a:prstGeom prst="ellipse">
              <a:avLst/>
            </a:prstGeom>
            <a:noFill/>
            <a:ln w="173038" cap="flat" cmpd="sng">
              <a:solidFill>
                <a:srgbClr val="F2F2F2"/>
              </a:solidFill>
              <a:prstDash val="solid"/>
              <a:miter/>
            </a:ln>
          </p:spPr>
          <p:txBody>
            <a:bodyPr rtlCol="0" anchor="ctr"/>
            <a:lstStyle/>
            <a:p>
              <a:pPr algn="ctr"/>
            </a:p>
          </p:txBody>
        </p:sp>
        <p:sp>
          <p:nvSpPr>
            <p:cNvPr id="1480" name="椭圆"/>
            <p:cNvSpPr/>
            <p:nvPr/>
          </p:nvSpPr>
          <p:spPr>
            <a:xfrm>
              <a:off x="10215700" y="3261801"/>
              <a:ext cx="335675" cy="335686"/>
            </a:xfrm>
            <a:prstGeom prst="ellipse">
              <a:avLst/>
            </a:prstGeom>
            <a:noFill/>
            <a:ln w="120650" cap="flat" cmpd="sng">
              <a:solidFill>
                <a:srgbClr val="F2F2F2"/>
              </a:solidFill>
              <a:prstDash val="solid"/>
              <a:miter/>
            </a:ln>
          </p:spPr>
          <p:txBody>
            <a:bodyPr rtlCol="0" anchor="ctr"/>
            <a:lstStyle/>
            <a:p>
              <a:pPr algn="ctr"/>
            </a:p>
          </p:txBody>
        </p:sp>
        <p:sp>
          <p:nvSpPr>
            <p:cNvPr id="1481" name="曲线"/>
            <p:cNvSpPr/>
            <p:nvPr/>
          </p:nvSpPr>
          <p:spPr>
            <a:xfrm>
              <a:off x="9586955" y="1487753"/>
              <a:ext cx="1007027" cy="1006021"/>
            </a:xfrm>
            <a:custGeom>
              <a:avLst/>
              <a:gdLst>
                <a:gd name="T1" fmla="*/ 0 w 21600"/>
                <a:gd name="T2" fmla="*/ 0 h 21600"/>
                <a:gd name="T3" fmla="*/ 21600 w 21600"/>
                <a:gd name="T4" fmla="*/ 21600 h 21600"/>
              </a:gdLst>
              <a:ahLst/>
              <a:cxnLst/>
              <a:rect l="T1" t="T2" r="T3" b="T4"/>
              <a:pathLst>
                <a:path w="21600" h="21600">
                  <a:moveTo>
                    <a:pt x="1459" y="13432"/>
                  </a:moveTo>
                  <a:cubicBezTo>
                    <a:pt x="2919" y="18593"/>
                    <a:pt x="8288" y="21600"/>
                    <a:pt x="13432" y="20140"/>
                  </a:cubicBezTo>
                  <a:cubicBezTo>
                    <a:pt x="18593" y="18680"/>
                    <a:pt x="21600" y="13328"/>
                    <a:pt x="20140" y="8167"/>
                  </a:cubicBezTo>
                  <a:cubicBezTo>
                    <a:pt x="18680" y="3006"/>
                    <a:pt x="13328" y="0"/>
                    <a:pt x="8167" y="1459"/>
                  </a:cubicBezTo>
                  <a:cubicBezTo>
                    <a:pt x="3006" y="2919"/>
                    <a:pt x="0" y="8271"/>
                    <a:pt x="1459" y="13432"/>
                  </a:cubicBezTo>
                  <a:close/>
                </a:path>
              </a:pathLst>
            </a:custGeom>
            <a:solidFill>
              <a:srgbClr val="D9D9D9"/>
            </a:solidFill>
            <a:ln w="9525" cap="flat" cmpd="sng">
              <a:noFill/>
              <a:prstDash val="solid"/>
              <a:round/>
            </a:ln>
          </p:spPr>
          <p:txBody>
            <a:bodyPr rtlCol="0" anchor="ctr"/>
            <a:lstStyle/>
            <a:p>
              <a:pPr algn="ctr"/>
            </a:p>
          </p:txBody>
        </p:sp>
        <p:sp>
          <p:nvSpPr>
            <p:cNvPr id="1482" name="曲线"/>
            <p:cNvSpPr/>
            <p:nvPr/>
          </p:nvSpPr>
          <p:spPr>
            <a:xfrm>
              <a:off x="9732450" y="1633253"/>
              <a:ext cx="716039" cy="715023"/>
            </a:xfrm>
            <a:custGeom>
              <a:avLst/>
              <a:gdLst>
                <a:gd name="T1" fmla="*/ 0 w 21600"/>
                <a:gd name="T2" fmla="*/ 0 h 21600"/>
                <a:gd name="T3" fmla="*/ 21600 w 21600"/>
                <a:gd name="T4" fmla="*/ 21600 h 21600"/>
              </a:gdLst>
              <a:ahLst/>
              <a:cxnLst/>
              <a:rect l="T1" t="T2" r="T3" b="T4"/>
              <a:pathLst>
                <a:path w="21600" h="21600">
                  <a:moveTo>
                    <a:pt x="1467" y="13429"/>
                  </a:moveTo>
                  <a:cubicBezTo>
                    <a:pt x="2911" y="18591"/>
                    <a:pt x="8292" y="21600"/>
                    <a:pt x="13454" y="20156"/>
                  </a:cubicBezTo>
                  <a:cubicBezTo>
                    <a:pt x="18615" y="18689"/>
                    <a:pt x="21600" y="13331"/>
                    <a:pt x="20156" y="8170"/>
                  </a:cubicBezTo>
                  <a:cubicBezTo>
                    <a:pt x="18689" y="3008"/>
                    <a:pt x="13331" y="0"/>
                    <a:pt x="8170" y="1467"/>
                  </a:cubicBezTo>
                  <a:cubicBezTo>
                    <a:pt x="3008" y="2910"/>
                    <a:pt x="0" y="8268"/>
                    <a:pt x="1467" y="13429"/>
                  </a:cubicBezTo>
                  <a:close/>
                </a:path>
              </a:pathLst>
            </a:custGeom>
            <a:solidFill>
              <a:schemeClr val="bg1"/>
            </a:solidFill>
            <a:ln w="9525" cap="flat" cmpd="sng">
              <a:noFill/>
              <a:prstDash val="solid"/>
              <a:round/>
            </a:ln>
          </p:spPr>
          <p:txBody>
            <a:bodyPr rtlCol="0" anchor="ctr"/>
            <a:lstStyle/>
            <a:p>
              <a:pPr algn="ctr"/>
            </a:p>
          </p:txBody>
        </p:sp>
        <p:sp>
          <p:nvSpPr>
            <p:cNvPr id="1483" name="曲线"/>
            <p:cNvSpPr/>
            <p:nvPr/>
          </p:nvSpPr>
          <p:spPr>
            <a:xfrm>
              <a:off x="9549542" y="1875405"/>
              <a:ext cx="155886" cy="143420"/>
            </a:xfrm>
            <a:custGeom>
              <a:avLst/>
              <a:gdLst>
                <a:gd name="T1" fmla="*/ 0 w 21600"/>
                <a:gd name="T2" fmla="*/ 0 h 21600"/>
                <a:gd name="T3" fmla="*/ 21600 w 21600"/>
                <a:gd name="T4" fmla="*/ 21600 h 21600"/>
              </a:gdLst>
              <a:ahLst/>
              <a:cxnLst/>
              <a:rect l="T1" t="T2" r="T3" b="T4"/>
              <a:pathLst>
                <a:path w="21600" h="21600">
                  <a:moveTo>
                    <a:pt x="19296" y="21600"/>
                  </a:moveTo>
                  <a:lnTo>
                    <a:pt x="21600" y="0"/>
                  </a:lnTo>
                  <a:lnTo>
                    <a:pt x="1008" y="3130"/>
                  </a:lnTo>
                  <a:lnTo>
                    <a:pt x="0" y="13617"/>
                  </a:lnTo>
                  <a:lnTo>
                    <a:pt x="19296" y="21600"/>
                  </a:lnTo>
                  <a:close/>
                </a:path>
              </a:pathLst>
            </a:custGeom>
            <a:solidFill>
              <a:srgbClr val="F2F2F2"/>
            </a:solidFill>
            <a:ln w="9525" cap="flat" cmpd="sng">
              <a:noFill/>
              <a:prstDash val="solid"/>
              <a:round/>
            </a:ln>
          </p:spPr>
          <p:txBody>
            <a:bodyPr rtlCol="0" anchor="ctr"/>
            <a:lstStyle/>
            <a:p>
              <a:pPr algn="ctr"/>
            </a:p>
          </p:txBody>
        </p:sp>
        <p:grpSp>
          <p:nvGrpSpPr>
            <p:cNvPr id="1499" name="组合"/>
            <p:cNvGrpSpPr/>
            <p:nvPr/>
          </p:nvGrpSpPr>
          <p:grpSpPr>
            <a:xfrm>
              <a:off x="9558895" y="1450339"/>
              <a:ext cx="1072500" cy="1080849"/>
              <a:chOff x="9558895" y="1450339"/>
              <a:chExt cx="1072500" cy="1080849"/>
            </a:xfrm>
          </p:grpSpPr>
          <p:sp>
            <p:nvSpPr>
              <p:cNvPr id="1484" name="曲线"/>
              <p:cNvSpPr/>
              <p:nvPr/>
            </p:nvSpPr>
            <p:spPr>
              <a:xfrm>
                <a:off x="9910160" y="1460733"/>
                <a:ext cx="142376" cy="170441"/>
              </a:xfrm>
              <a:custGeom>
                <a:avLst/>
                <a:gdLst>
                  <a:gd name="T1" fmla="*/ 0 w 21600"/>
                  <a:gd name="T2" fmla="*/ 0 h 21600"/>
                  <a:gd name="T3" fmla="*/ 21600 w 21600"/>
                  <a:gd name="T4" fmla="*/ 21600 h 21600"/>
                </a:gdLst>
                <a:ahLst/>
                <a:cxnLst/>
                <a:rect l="T1" t="T2" r="T3" b="T4"/>
                <a:pathLst>
                  <a:path w="21600" h="21600">
                    <a:moveTo>
                      <a:pt x="630" y="21600"/>
                    </a:moveTo>
                    <a:lnTo>
                      <a:pt x="21600" y="16595"/>
                    </a:lnTo>
                    <a:lnTo>
                      <a:pt x="10090" y="0"/>
                    </a:lnTo>
                    <a:lnTo>
                      <a:pt x="0" y="2239"/>
                    </a:lnTo>
                    <a:lnTo>
                      <a:pt x="630" y="21600"/>
                    </a:lnTo>
                    <a:close/>
                  </a:path>
                </a:pathLst>
              </a:custGeom>
              <a:solidFill>
                <a:srgbClr val="F2F2F2"/>
              </a:solidFill>
              <a:ln w="9525" cap="flat" cmpd="sng">
                <a:noFill/>
                <a:prstDash val="solid"/>
                <a:round/>
              </a:ln>
            </p:spPr>
            <p:txBody>
              <a:bodyPr rtlCol="0" anchor="ctr"/>
              <a:lstStyle/>
              <a:p>
                <a:pPr algn="ctr"/>
              </a:p>
            </p:txBody>
          </p:sp>
          <p:sp>
            <p:nvSpPr>
              <p:cNvPr id="1485" name="曲线"/>
              <p:cNvSpPr/>
              <p:nvPr/>
            </p:nvSpPr>
            <p:spPr>
              <a:xfrm>
                <a:off x="9558895" y="2028178"/>
                <a:ext cx="171474" cy="142381"/>
              </a:xfrm>
              <a:custGeom>
                <a:avLst/>
                <a:gdLst>
                  <a:gd name="T1" fmla="*/ 0 w 21600"/>
                  <a:gd name="T2" fmla="*/ 0 h 21600"/>
                  <a:gd name="T3" fmla="*/ 21600 w 21600"/>
                  <a:gd name="T4" fmla="*/ 21600 h 21600"/>
                </a:gdLst>
                <a:ahLst/>
                <a:cxnLst/>
                <a:rect l="T1" t="T2" r="T3" b="T4"/>
                <a:pathLst>
                  <a:path w="21600" h="21600">
                    <a:moveTo>
                      <a:pt x="16625" y="0"/>
                    </a:moveTo>
                    <a:lnTo>
                      <a:pt x="21600" y="21126"/>
                    </a:lnTo>
                    <a:lnTo>
                      <a:pt x="2356" y="21600"/>
                    </a:lnTo>
                    <a:lnTo>
                      <a:pt x="0" y="11667"/>
                    </a:lnTo>
                    <a:lnTo>
                      <a:pt x="16625" y="0"/>
                    </a:lnTo>
                    <a:close/>
                  </a:path>
                </a:pathLst>
              </a:custGeom>
              <a:solidFill>
                <a:srgbClr val="F2F2F2"/>
              </a:solidFill>
              <a:ln w="9525" cap="flat" cmpd="sng">
                <a:noFill/>
                <a:prstDash val="solid"/>
                <a:round/>
              </a:ln>
            </p:spPr>
            <p:txBody>
              <a:bodyPr rtlCol="0" anchor="ctr"/>
              <a:lstStyle/>
              <a:p>
                <a:pPr algn="ctr"/>
              </a:p>
            </p:txBody>
          </p:sp>
          <p:sp>
            <p:nvSpPr>
              <p:cNvPr id="1486" name="曲线"/>
              <p:cNvSpPr/>
              <p:nvPr/>
            </p:nvSpPr>
            <p:spPr>
              <a:xfrm>
                <a:off x="10128402" y="2349315"/>
                <a:ext cx="142376" cy="172519"/>
              </a:xfrm>
              <a:custGeom>
                <a:avLst/>
                <a:gdLst>
                  <a:gd name="T1" fmla="*/ 0 w 21600"/>
                  <a:gd name="T2" fmla="*/ 0 h 21600"/>
                  <a:gd name="T3" fmla="*/ 21600 w 21600"/>
                  <a:gd name="T4" fmla="*/ 21600 h 21600"/>
                </a:gdLst>
                <a:ahLst/>
                <a:cxnLst/>
                <a:rect l="T1" t="T2" r="T3" b="T4"/>
                <a:pathLst>
                  <a:path w="21600" h="21600">
                    <a:moveTo>
                      <a:pt x="20969" y="0"/>
                    </a:moveTo>
                    <a:lnTo>
                      <a:pt x="0" y="5074"/>
                    </a:lnTo>
                    <a:lnTo>
                      <a:pt x="11509" y="21600"/>
                    </a:lnTo>
                    <a:lnTo>
                      <a:pt x="21600" y="19127"/>
                    </a:lnTo>
                    <a:lnTo>
                      <a:pt x="20969" y="0"/>
                    </a:lnTo>
                    <a:close/>
                  </a:path>
                </a:pathLst>
              </a:custGeom>
              <a:solidFill>
                <a:srgbClr val="F2F2F2"/>
              </a:solidFill>
              <a:ln w="9525" cap="flat" cmpd="sng">
                <a:noFill/>
                <a:prstDash val="solid"/>
                <a:round/>
              </a:ln>
            </p:spPr>
            <p:txBody>
              <a:bodyPr rtlCol="0" anchor="ctr"/>
              <a:lstStyle/>
              <a:p>
                <a:pPr algn="ctr"/>
              </a:p>
            </p:txBody>
          </p:sp>
          <p:sp>
            <p:nvSpPr>
              <p:cNvPr id="1487" name="曲线"/>
              <p:cNvSpPr/>
              <p:nvPr/>
            </p:nvSpPr>
            <p:spPr>
              <a:xfrm>
                <a:off x="10450568" y="1810968"/>
                <a:ext cx="171475" cy="142381"/>
              </a:xfrm>
              <a:custGeom>
                <a:avLst/>
                <a:gdLst>
                  <a:gd name="T1" fmla="*/ 0 w 21600"/>
                  <a:gd name="T2" fmla="*/ 0 h 21600"/>
                  <a:gd name="T3" fmla="*/ 21600 w 21600"/>
                  <a:gd name="T4" fmla="*/ 21600 h 21600"/>
                </a:gdLst>
                <a:ahLst/>
                <a:cxnLst/>
                <a:rect l="T1" t="T2" r="T3" b="T4"/>
                <a:pathLst>
                  <a:path w="21600" h="21600">
                    <a:moveTo>
                      <a:pt x="4974" y="21600"/>
                    </a:moveTo>
                    <a:lnTo>
                      <a:pt x="0" y="630"/>
                    </a:lnTo>
                    <a:lnTo>
                      <a:pt x="19243" y="0"/>
                    </a:lnTo>
                    <a:lnTo>
                      <a:pt x="21600" y="10090"/>
                    </a:lnTo>
                    <a:lnTo>
                      <a:pt x="4974" y="21600"/>
                    </a:lnTo>
                    <a:close/>
                  </a:path>
                </a:pathLst>
              </a:custGeom>
              <a:solidFill>
                <a:srgbClr val="F2F2F2"/>
              </a:solidFill>
              <a:ln w="9525" cap="flat" cmpd="sng">
                <a:noFill/>
                <a:prstDash val="solid"/>
                <a:round/>
              </a:ln>
            </p:spPr>
            <p:txBody>
              <a:bodyPr rtlCol="0" anchor="ctr"/>
              <a:lstStyle/>
              <a:p>
                <a:pPr algn="ctr"/>
              </a:p>
            </p:txBody>
          </p:sp>
          <p:sp>
            <p:nvSpPr>
              <p:cNvPr id="1488" name="曲线"/>
              <p:cNvSpPr/>
              <p:nvPr/>
            </p:nvSpPr>
            <p:spPr>
              <a:xfrm>
                <a:off x="9602544" y="1697687"/>
                <a:ext cx="177711" cy="163167"/>
              </a:xfrm>
              <a:custGeom>
                <a:avLst/>
                <a:gdLst>
                  <a:gd name="T1" fmla="*/ 0 w 21600"/>
                  <a:gd name="T2" fmla="*/ 0 h 21600"/>
                  <a:gd name="T3" fmla="*/ 21600 w 21600"/>
                  <a:gd name="T4" fmla="*/ 21600 h 21600"/>
                </a:gdLst>
                <a:ahLst/>
                <a:cxnLst/>
                <a:rect l="T1" t="T2" r="T3" b="T4"/>
                <a:pathLst>
                  <a:path w="21600" h="21600">
                    <a:moveTo>
                      <a:pt x="13010" y="21600"/>
                    </a:moveTo>
                    <a:lnTo>
                      <a:pt x="21600" y="4952"/>
                    </a:lnTo>
                    <a:lnTo>
                      <a:pt x="4042" y="0"/>
                    </a:lnTo>
                    <a:lnTo>
                      <a:pt x="0" y="7842"/>
                    </a:lnTo>
                    <a:lnTo>
                      <a:pt x="13010" y="21600"/>
                    </a:lnTo>
                    <a:close/>
                  </a:path>
                </a:pathLst>
              </a:custGeom>
              <a:solidFill>
                <a:srgbClr val="F2F2F2"/>
              </a:solidFill>
              <a:ln w="9525" cap="flat" cmpd="sng">
                <a:noFill/>
                <a:prstDash val="solid"/>
                <a:round/>
              </a:ln>
            </p:spPr>
            <p:txBody>
              <a:bodyPr rtlCol="0" anchor="ctr"/>
              <a:lstStyle/>
              <a:p>
                <a:pPr algn="ctr"/>
              </a:p>
            </p:txBody>
          </p:sp>
          <p:sp>
            <p:nvSpPr>
              <p:cNvPr id="1489" name="曲线"/>
              <p:cNvSpPr/>
              <p:nvPr/>
            </p:nvSpPr>
            <p:spPr>
              <a:xfrm>
                <a:off x="9796882" y="2300470"/>
                <a:ext cx="163160" cy="177716"/>
              </a:xfrm>
              <a:custGeom>
                <a:avLst/>
                <a:gdLst>
                  <a:gd name="T1" fmla="*/ 0 w 21600"/>
                  <a:gd name="T2" fmla="*/ 0 h 21600"/>
                  <a:gd name="T3" fmla="*/ 21600 w 21600"/>
                  <a:gd name="T4" fmla="*/ 21600 h 21600"/>
                </a:gdLst>
                <a:ahLst/>
                <a:cxnLst/>
                <a:rect l="T1" t="T2" r="T3" b="T4"/>
                <a:pathLst>
                  <a:path w="21600" h="21600">
                    <a:moveTo>
                      <a:pt x="4952" y="0"/>
                    </a:moveTo>
                    <a:lnTo>
                      <a:pt x="21600" y="8589"/>
                    </a:lnTo>
                    <a:lnTo>
                      <a:pt x="7979" y="21600"/>
                    </a:lnTo>
                    <a:lnTo>
                      <a:pt x="0" y="17557"/>
                    </a:lnTo>
                    <a:lnTo>
                      <a:pt x="4952" y="0"/>
                    </a:lnTo>
                    <a:close/>
                  </a:path>
                </a:pathLst>
              </a:custGeom>
              <a:solidFill>
                <a:srgbClr val="F2F2F2"/>
              </a:solidFill>
              <a:ln w="9525" cap="flat" cmpd="sng">
                <a:noFill/>
                <a:prstDash val="solid"/>
                <a:round/>
              </a:ln>
            </p:spPr>
            <p:txBody>
              <a:bodyPr rtlCol="0" anchor="ctr"/>
              <a:lstStyle/>
              <a:p>
                <a:pPr algn="ctr"/>
              </a:p>
            </p:txBody>
          </p:sp>
          <p:sp>
            <p:nvSpPr>
              <p:cNvPr id="1490" name="曲线"/>
              <p:cNvSpPr/>
              <p:nvPr/>
            </p:nvSpPr>
            <p:spPr>
              <a:xfrm>
                <a:off x="10400685" y="2121714"/>
                <a:ext cx="178749" cy="163167"/>
              </a:xfrm>
              <a:custGeom>
                <a:avLst/>
                <a:gdLst>
                  <a:gd name="T1" fmla="*/ 0 w 21600"/>
                  <a:gd name="T2" fmla="*/ 0 h 21600"/>
                  <a:gd name="T3" fmla="*/ 21600 w 21600"/>
                  <a:gd name="T4" fmla="*/ 21600 h 21600"/>
                </a:gdLst>
                <a:ahLst/>
                <a:cxnLst/>
                <a:rect l="T1" t="T2" r="T3" b="T4"/>
                <a:pathLst>
                  <a:path w="21600" h="21600">
                    <a:moveTo>
                      <a:pt x="8539" y="0"/>
                    </a:moveTo>
                    <a:lnTo>
                      <a:pt x="0" y="16647"/>
                    </a:lnTo>
                    <a:lnTo>
                      <a:pt x="17581" y="21600"/>
                    </a:lnTo>
                    <a:lnTo>
                      <a:pt x="21600" y="13620"/>
                    </a:lnTo>
                    <a:lnTo>
                      <a:pt x="8539" y="0"/>
                    </a:lnTo>
                    <a:close/>
                  </a:path>
                </a:pathLst>
              </a:custGeom>
              <a:solidFill>
                <a:srgbClr val="F2F2F2"/>
              </a:solidFill>
              <a:ln w="9525" cap="flat" cmpd="sng">
                <a:noFill/>
                <a:prstDash val="solid"/>
                <a:round/>
              </a:ln>
            </p:spPr>
            <p:txBody>
              <a:bodyPr rtlCol="0" anchor="ctr"/>
              <a:lstStyle/>
              <a:p>
                <a:pPr algn="ctr"/>
              </a:p>
            </p:txBody>
          </p:sp>
          <p:sp>
            <p:nvSpPr>
              <p:cNvPr id="1491" name="曲线"/>
              <p:cNvSpPr/>
              <p:nvPr/>
            </p:nvSpPr>
            <p:spPr>
              <a:xfrm>
                <a:off x="10221934" y="1503342"/>
                <a:ext cx="163161" cy="177716"/>
              </a:xfrm>
              <a:custGeom>
                <a:avLst/>
                <a:gdLst>
                  <a:gd name="T1" fmla="*/ 0 w 21600"/>
                  <a:gd name="T2" fmla="*/ 0 h 21600"/>
                  <a:gd name="T3" fmla="*/ 21600 w 21600"/>
                  <a:gd name="T4" fmla="*/ 21600 h 21600"/>
                </a:gdLst>
                <a:ahLst/>
                <a:cxnLst/>
                <a:rect l="T1" t="T2" r="T3" b="T4"/>
                <a:pathLst>
                  <a:path w="21600" h="21600">
                    <a:moveTo>
                      <a:pt x="16647" y="21600"/>
                    </a:moveTo>
                    <a:lnTo>
                      <a:pt x="0" y="13010"/>
                    </a:lnTo>
                    <a:lnTo>
                      <a:pt x="13620" y="0"/>
                    </a:lnTo>
                    <a:lnTo>
                      <a:pt x="21600" y="4042"/>
                    </a:lnTo>
                    <a:lnTo>
                      <a:pt x="16647" y="21600"/>
                    </a:lnTo>
                    <a:close/>
                  </a:path>
                </a:pathLst>
              </a:custGeom>
              <a:solidFill>
                <a:srgbClr val="F2F2F2"/>
              </a:solidFill>
              <a:ln w="9525" cap="flat" cmpd="sng">
                <a:noFill/>
                <a:prstDash val="solid"/>
                <a:round/>
              </a:ln>
            </p:spPr>
            <p:txBody>
              <a:bodyPr rtlCol="0" anchor="ctr"/>
              <a:lstStyle/>
              <a:p>
                <a:pPr algn="ctr"/>
              </a:p>
            </p:txBody>
          </p:sp>
          <p:sp>
            <p:nvSpPr>
              <p:cNvPr id="1492" name="曲线"/>
              <p:cNvSpPr/>
              <p:nvPr/>
            </p:nvSpPr>
            <p:spPr>
              <a:xfrm>
                <a:off x="9726213" y="1548031"/>
                <a:ext cx="173554" cy="179795"/>
              </a:xfrm>
              <a:custGeom>
                <a:avLst/>
                <a:gdLst>
                  <a:gd name="T1" fmla="*/ 0 w 21600"/>
                  <a:gd name="T2" fmla="*/ 0 h 21600"/>
                  <a:gd name="T3" fmla="*/ 21600 w 21600"/>
                  <a:gd name="T4" fmla="*/ 21600 h 21600"/>
                </a:gdLst>
                <a:ahLst/>
                <a:cxnLst/>
                <a:rect l="T1" t="T2" r="T3" b="T4"/>
                <a:pathLst>
                  <a:path w="21600" h="21600">
                    <a:moveTo>
                      <a:pt x="7501" y="21600"/>
                    </a:moveTo>
                    <a:lnTo>
                      <a:pt x="21600" y="10612"/>
                    </a:lnTo>
                    <a:lnTo>
                      <a:pt x="6596" y="0"/>
                    </a:lnTo>
                    <a:lnTo>
                      <a:pt x="0" y="5119"/>
                    </a:lnTo>
                    <a:lnTo>
                      <a:pt x="7501" y="21600"/>
                    </a:lnTo>
                    <a:close/>
                  </a:path>
                </a:pathLst>
              </a:custGeom>
              <a:solidFill>
                <a:srgbClr val="F2F2F2"/>
              </a:solidFill>
              <a:ln w="9525" cap="flat" cmpd="sng">
                <a:noFill/>
                <a:prstDash val="solid"/>
                <a:round/>
              </a:ln>
            </p:spPr>
            <p:txBody>
              <a:bodyPr rtlCol="0" anchor="ctr"/>
              <a:lstStyle/>
              <a:p>
                <a:pPr algn="ctr"/>
              </a:p>
            </p:txBody>
          </p:sp>
          <p:sp>
            <p:nvSpPr>
              <p:cNvPr id="1493" name="曲线"/>
              <p:cNvSpPr/>
              <p:nvPr/>
            </p:nvSpPr>
            <p:spPr>
              <a:xfrm>
                <a:off x="9647231" y="2180951"/>
                <a:ext cx="179789" cy="173559"/>
              </a:xfrm>
              <a:custGeom>
                <a:avLst/>
                <a:gdLst>
                  <a:gd name="T1" fmla="*/ 0 w 21600"/>
                  <a:gd name="T2" fmla="*/ 0 h 21600"/>
                  <a:gd name="T3" fmla="*/ 21600 w 21600"/>
                  <a:gd name="T4" fmla="*/ 21600 h 21600"/>
                </a:gdLst>
                <a:ahLst/>
                <a:cxnLst/>
                <a:rect l="T1" t="T2" r="T3" b="T4"/>
                <a:pathLst>
                  <a:path w="21600" h="21600">
                    <a:moveTo>
                      <a:pt x="10737" y="0"/>
                    </a:moveTo>
                    <a:lnTo>
                      <a:pt x="21600" y="14098"/>
                    </a:lnTo>
                    <a:lnTo>
                      <a:pt x="5119" y="21600"/>
                    </a:lnTo>
                    <a:lnTo>
                      <a:pt x="0" y="15003"/>
                    </a:lnTo>
                    <a:lnTo>
                      <a:pt x="10737" y="0"/>
                    </a:lnTo>
                    <a:close/>
                  </a:path>
                </a:pathLst>
              </a:custGeom>
              <a:solidFill>
                <a:srgbClr val="F2F2F2"/>
              </a:solidFill>
              <a:ln w="9525" cap="flat" cmpd="sng">
                <a:noFill/>
                <a:prstDash val="solid"/>
                <a:round/>
              </a:ln>
            </p:spPr>
            <p:txBody>
              <a:bodyPr rtlCol="0" anchor="ctr"/>
              <a:lstStyle/>
              <a:p>
                <a:pPr algn="ctr"/>
              </a:p>
            </p:txBody>
          </p:sp>
          <p:sp>
            <p:nvSpPr>
              <p:cNvPr id="1494" name="曲线"/>
              <p:cNvSpPr/>
              <p:nvPr/>
            </p:nvSpPr>
            <p:spPr>
              <a:xfrm>
                <a:off x="10281172" y="2254741"/>
                <a:ext cx="173553" cy="178756"/>
              </a:xfrm>
              <a:custGeom>
                <a:avLst/>
                <a:gdLst>
                  <a:gd name="T1" fmla="*/ 0 w 21600"/>
                  <a:gd name="T2" fmla="*/ 0 h 21600"/>
                  <a:gd name="T3" fmla="*/ 21600 w 21600"/>
                  <a:gd name="T4" fmla="*/ 21600 h 21600"/>
                </a:gdLst>
                <a:ahLst/>
                <a:cxnLst/>
                <a:rect l="T1" t="T2" r="T3" b="T4"/>
                <a:pathLst>
                  <a:path w="21600" h="21600">
                    <a:moveTo>
                      <a:pt x="14098" y="0"/>
                    </a:moveTo>
                    <a:lnTo>
                      <a:pt x="0" y="10925"/>
                    </a:lnTo>
                    <a:lnTo>
                      <a:pt x="15003" y="21600"/>
                    </a:lnTo>
                    <a:lnTo>
                      <a:pt x="21600" y="16451"/>
                    </a:lnTo>
                    <a:lnTo>
                      <a:pt x="14098" y="0"/>
                    </a:lnTo>
                    <a:close/>
                  </a:path>
                </a:pathLst>
              </a:custGeom>
              <a:solidFill>
                <a:srgbClr val="F2F2F2"/>
              </a:solidFill>
              <a:ln w="9525" cap="flat" cmpd="sng">
                <a:noFill/>
                <a:prstDash val="solid"/>
                <a:round/>
              </a:ln>
            </p:spPr>
            <p:txBody>
              <a:bodyPr rtlCol="0" anchor="ctr"/>
              <a:lstStyle/>
              <a:p>
                <a:pPr algn="ctr"/>
              </a:p>
            </p:txBody>
          </p:sp>
          <p:sp>
            <p:nvSpPr>
              <p:cNvPr id="1495" name="曲线"/>
              <p:cNvSpPr/>
              <p:nvPr/>
            </p:nvSpPr>
            <p:spPr>
              <a:xfrm>
                <a:off x="10354957" y="1627017"/>
                <a:ext cx="179789" cy="173559"/>
              </a:xfrm>
              <a:custGeom>
                <a:avLst/>
                <a:gdLst>
                  <a:gd name="T1" fmla="*/ 0 w 21600"/>
                  <a:gd name="T2" fmla="*/ 0 h 21600"/>
                  <a:gd name="T3" fmla="*/ 21600 w 21600"/>
                  <a:gd name="T4" fmla="*/ 21600 h 21600"/>
                </a:gdLst>
                <a:ahLst/>
                <a:cxnLst/>
                <a:rect l="T1" t="T2" r="T3" b="T4"/>
                <a:pathLst>
                  <a:path w="21600" h="21600">
                    <a:moveTo>
                      <a:pt x="10862" y="21600"/>
                    </a:moveTo>
                    <a:lnTo>
                      <a:pt x="0" y="7501"/>
                    </a:lnTo>
                    <a:lnTo>
                      <a:pt x="16355" y="0"/>
                    </a:lnTo>
                    <a:lnTo>
                      <a:pt x="21600" y="6596"/>
                    </a:lnTo>
                    <a:lnTo>
                      <a:pt x="10862" y="21600"/>
                    </a:lnTo>
                    <a:close/>
                  </a:path>
                </a:pathLst>
              </a:custGeom>
              <a:solidFill>
                <a:srgbClr val="F2F2F2"/>
              </a:solidFill>
              <a:ln w="9525" cap="flat" cmpd="sng">
                <a:noFill/>
                <a:prstDash val="solid"/>
                <a:round/>
              </a:ln>
            </p:spPr>
            <p:txBody>
              <a:bodyPr rtlCol="0" anchor="ctr"/>
              <a:lstStyle/>
              <a:p>
                <a:pPr algn="ctr"/>
              </a:p>
            </p:txBody>
          </p:sp>
          <p:sp>
            <p:nvSpPr>
              <p:cNvPr id="1496" name="曲线"/>
              <p:cNvSpPr/>
              <p:nvPr/>
            </p:nvSpPr>
            <p:spPr>
              <a:xfrm>
                <a:off x="9974594" y="2375297"/>
                <a:ext cx="144454" cy="155891"/>
              </a:xfrm>
              <a:custGeom>
                <a:avLst/>
                <a:gdLst>
                  <a:gd name="T1" fmla="*/ 0 w 21600"/>
                  <a:gd name="T2" fmla="*/ 0 h 21600"/>
                  <a:gd name="T3" fmla="*/ 21600 w 21600"/>
                  <a:gd name="T4" fmla="*/ 21600 h 21600"/>
                </a:gdLst>
                <a:ahLst/>
                <a:cxnLst/>
                <a:rect l="T1" t="T2" r="T3" b="T4"/>
                <a:pathLst>
                  <a:path w="21600" h="21600">
                    <a:moveTo>
                      <a:pt x="0" y="0"/>
                    </a:moveTo>
                    <a:lnTo>
                      <a:pt x="21600" y="2304"/>
                    </a:lnTo>
                    <a:lnTo>
                      <a:pt x="13519" y="21600"/>
                    </a:lnTo>
                    <a:lnTo>
                      <a:pt x="3263" y="20592"/>
                    </a:lnTo>
                    <a:lnTo>
                      <a:pt x="0" y="0"/>
                    </a:lnTo>
                    <a:close/>
                  </a:path>
                </a:pathLst>
              </a:custGeom>
              <a:solidFill>
                <a:srgbClr val="F2F2F2"/>
              </a:solidFill>
              <a:ln w="9525" cap="flat" cmpd="sng">
                <a:noFill/>
                <a:prstDash val="solid"/>
                <a:round/>
              </a:ln>
            </p:spPr>
            <p:txBody>
              <a:bodyPr rtlCol="0" anchor="ctr"/>
              <a:lstStyle/>
              <a:p>
                <a:pPr algn="ctr"/>
              </a:p>
            </p:txBody>
          </p:sp>
          <p:sp>
            <p:nvSpPr>
              <p:cNvPr id="1497" name="曲线"/>
              <p:cNvSpPr/>
              <p:nvPr/>
            </p:nvSpPr>
            <p:spPr>
              <a:xfrm>
                <a:off x="10476548" y="1962703"/>
                <a:ext cx="154847" cy="143420"/>
              </a:xfrm>
              <a:custGeom>
                <a:avLst/>
                <a:gdLst>
                  <a:gd name="T1" fmla="*/ 0 w 21600"/>
                  <a:gd name="T2" fmla="*/ 0 h 21600"/>
                  <a:gd name="T3" fmla="*/ 21600 w 21600"/>
                  <a:gd name="T4" fmla="*/ 21600 h 21600"/>
                </a:gdLst>
                <a:ahLst/>
                <a:cxnLst/>
                <a:rect l="T1" t="T2" r="T3" b="T4"/>
                <a:pathLst>
                  <a:path w="21600" h="21600">
                    <a:moveTo>
                      <a:pt x="2174" y="0"/>
                    </a:moveTo>
                    <a:lnTo>
                      <a:pt x="0" y="21600"/>
                    </a:lnTo>
                    <a:lnTo>
                      <a:pt x="20585" y="18469"/>
                    </a:lnTo>
                    <a:lnTo>
                      <a:pt x="21600" y="8139"/>
                    </a:lnTo>
                    <a:lnTo>
                      <a:pt x="2174" y="0"/>
                    </a:lnTo>
                    <a:close/>
                  </a:path>
                </a:pathLst>
              </a:custGeom>
              <a:solidFill>
                <a:srgbClr val="F2F2F2"/>
              </a:solidFill>
              <a:ln w="9525" cap="flat" cmpd="sng">
                <a:noFill/>
                <a:prstDash val="solid"/>
                <a:round/>
              </a:ln>
            </p:spPr>
            <p:txBody>
              <a:bodyPr rtlCol="0" anchor="ctr"/>
              <a:lstStyle/>
              <a:p>
                <a:pPr algn="ctr"/>
              </a:p>
            </p:txBody>
          </p:sp>
          <p:sp>
            <p:nvSpPr>
              <p:cNvPr id="1498" name="曲线"/>
              <p:cNvSpPr/>
              <p:nvPr/>
            </p:nvSpPr>
            <p:spPr>
              <a:xfrm>
                <a:off x="10062931" y="1450339"/>
                <a:ext cx="143414" cy="155891"/>
              </a:xfrm>
              <a:custGeom>
                <a:avLst/>
                <a:gdLst>
                  <a:gd name="T1" fmla="*/ 0 w 21600"/>
                  <a:gd name="T2" fmla="*/ 0 h 21600"/>
                  <a:gd name="T3" fmla="*/ 21600 w 21600"/>
                  <a:gd name="T4" fmla="*/ 21600 h 21600"/>
                </a:gdLst>
                <a:ahLst/>
                <a:cxnLst/>
                <a:rect l="T1" t="T2" r="T3" b="T4"/>
                <a:pathLst>
                  <a:path w="21600" h="21600">
                    <a:moveTo>
                      <a:pt x="21600" y="21600"/>
                    </a:moveTo>
                    <a:lnTo>
                      <a:pt x="0" y="19295"/>
                    </a:lnTo>
                    <a:lnTo>
                      <a:pt x="7982" y="0"/>
                    </a:lnTo>
                    <a:lnTo>
                      <a:pt x="18469" y="1008"/>
                    </a:lnTo>
                    <a:lnTo>
                      <a:pt x="21600" y="21600"/>
                    </a:lnTo>
                    <a:close/>
                  </a:path>
                </a:pathLst>
              </a:custGeom>
              <a:solidFill>
                <a:srgbClr val="F2F2F2"/>
              </a:solidFill>
              <a:ln w="9525" cap="flat" cmpd="sng">
                <a:noFill/>
                <a:prstDash val="solid"/>
                <a:round/>
              </a:ln>
            </p:spPr>
            <p:txBody>
              <a:bodyPr rtlCol="0" anchor="ctr"/>
              <a:lstStyle/>
              <a:p>
                <a:pPr algn="ctr"/>
              </a:p>
            </p:txBody>
          </p:sp>
        </p:grpSp>
        <p:sp>
          <p:nvSpPr>
            <p:cNvPr id="1500" name="曲线"/>
            <p:cNvSpPr/>
            <p:nvPr/>
          </p:nvSpPr>
          <p:spPr>
            <a:xfrm>
              <a:off x="10189716" y="1989725"/>
              <a:ext cx="246300" cy="307626"/>
            </a:xfrm>
            <a:custGeom>
              <a:avLst/>
              <a:gdLst>
                <a:gd name="T1" fmla="*/ 0 w 21600"/>
                <a:gd name="T2" fmla="*/ 0 h 21600"/>
                <a:gd name="T3" fmla="*/ 21600 w 21600"/>
                <a:gd name="T4" fmla="*/ 21600 h 21600"/>
              </a:gdLst>
              <a:ahLst/>
              <a:cxnLst/>
              <a:rect l="T1" t="T2" r="T3" b="T4"/>
              <a:pathLst>
                <a:path w="21600" h="21600">
                  <a:moveTo>
                    <a:pt x="21528" y="1705"/>
                  </a:moveTo>
                  <a:cubicBezTo>
                    <a:pt x="21528" y="1705"/>
                    <a:pt x="21457" y="2159"/>
                    <a:pt x="21315" y="2898"/>
                  </a:cubicBezTo>
                  <a:cubicBezTo>
                    <a:pt x="21315" y="3069"/>
                    <a:pt x="21244" y="3240"/>
                    <a:pt x="21173" y="3467"/>
                  </a:cubicBezTo>
                  <a:cubicBezTo>
                    <a:pt x="21102" y="3751"/>
                    <a:pt x="21031" y="3978"/>
                    <a:pt x="20960" y="4263"/>
                  </a:cubicBezTo>
                  <a:cubicBezTo>
                    <a:pt x="20889" y="4547"/>
                    <a:pt x="20818" y="4831"/>
                    <a:pt x="20747" y="5115"/>
                  </a:cubicBezTo>
                  <a:cubicBezTo>
                    <a:pt x="20605" y="5456"/>
                    <a:pt x="20463" y="5741"/>
                    <a:pt x="20392" y="6082"/>
                  </a:cubicBezTo>
                  <a:cubicBezTo>
                    <a:pt x="20250" y="6366"/>
                    <a:pt x="20107" y="6707"/>
                    <a:pt x="19965" y="7048"/>
                  </a:cubicBezTo>
                  <a:cubicBezTo>
                    <a:pt x="19752" y="7389"/>
                    <a:pt x="19610" y="7730"/>
                    <a:pt x="19468" y="8071"/>
                  </a:cubicBezTo>
                  <a:cubicBezTo>
                    <a:pt x="19255" y="8412"/>
                    <a:pt x="19042" y="8810"/>
                    <a:pt x="18828" y="9151"/>
                  </a:cubicBezTo>
                  <a:cubicBezTo>
                    <a:pt x="18686" y="9322"/>
                    <a:pt x="18615" y="9492"/>
                    <a:pt x="18473" y="9719"/>
                  </a:cubicBezTo>
                  <a:cubicBezTo>
                    <a:pt x="18402" y="9890"/>
                    <a:pt x="18260" y="10061"/>
                    <a:pt x="18118" y="10231"/>
                  </a:cubicBezTo>
                  <a:cubicBezTo>
                    <a:pt x="17905" y="10629"/>
                    <a:pt x="17621" y="10970"/>
                    <a:pt x="17336" y="11311"/>
                  </a:cubicBezTo>
                  <a:cubicBezTo>
                    <a:pt x="17194" y="11538"/>
                    <a:pt x="17052" y="11709"/>
                    <a:pt x="16910" y="11880"/>
                  </a:cubicBezTo>
                  <a:cubicBezTo>
                    <a:pt x="16768" y="12050"/>
                    <a:pt x="16626" y="12221"/>
                    <a:pt x="16484" y="12391"/>
                  </a:cubicBezTo>
                  <a:cubicBezTo>
                    <a:pt x="16342" y="12562"/>
                    <a:pt x="16128" y="12789"/>
                    <a:pt x="15986" y="12959"/>
                  </a:cubicBezTo>
                  <a:cubicBezTo>
                    <a:pt x="15844" y="13130"/>
                    <a:pt x="15631" y="13301"/>
                    <a:pt x="15489" y="13471"/>
                  </a:cubicBezTo>
                  <a:cubicBezTo>
                    <a:pt x="15134" y="13812"/>
                    <a:pt x="14850" y="14153"/>
                    <a:pt x="14494" y="14494"/>
                  </a:cubicBezTo>
                  <a:cubicBezTo>
                    <a:pt x="14068" y="14778"/>
                    <a:pt x="13713" y="15119"/>
                    <a:pt x="13357" y="15461"/>
                  </a:cubicBezTo>
                  <a:cubicBezTo>
                    <a:pt x="13144" y="15574"/>
                    <a:pt x="13002" y="15745"/>
                    <a:pt x="12789" y="15915"/>
                  </a:cubicBezTo>
                  <a:cubicBezTo>
                    <a:pt x="12576" y="16029"/>
                    <a:pt x="12363" y="16200"/>
                    <a:pt x="12149" y="16313"/>
                  </a:cubicBezTo>
                  <a:cubicBezTo>
                    <a:pt x="12007" y="16484"/>
                    <a:pt x="11794" y="16597"/>
                    <a:pt x="11581" y="16768"/>
                  </a:cubicBezTo>
                  <a:cubicBezTo>
                    <a:pt x="11368" y="16882"/>
                    <a:pt x="11155" y="17052"/>
                    <a:pt x="11013" y="17166"/>
                  </a:cubicBezTo>
                  <a:cubicBezTo>
                    <a:pt x="10586" y="17450"/>
                    <a:pt x="10160" y="17677"/>
                    <a:pt x="9734" y="17905"/>
                  </a:cubicBezTo>
                  <a:cubicBezTo>
                    <a:pt x="8952" y="18359"/>
                    <a:pt x="8171" y="18871"/>
                    <a:pt x="7318" y="19212"/>
                  </a:cubicBezTo>
                  <a:cubicBezTo>
                    <a:pt x="6892" y="19383"/>
                    <a:pt x="6536" y="19553"/>
                    <a:pt x="6181" y="19724"/>
                  </a:cubicBezTo>
                  <a:cubicBezTo>
                    <a:pt x="5755" y="19894"/>
                    <a:pt x="5399" y="20008"/>
                    <a:pt x="5044" y="20178"/>
                  </a:cubicBezTo>
                  <a:cubicBezTo>
                    <a:pt x="4831" y="20235"/>
                    <a:pt x="4689" y="20292"/>
                    <a:pt x="4476" y="20349"/>
                  </a:cubicBezTo>
                  <a:cubicBezTo>
                    <a:pt x="4405" y="20406"/>
                    <a:pt x="4334" y="20406"/>
                    <a:pt x="4263" y="20463"/>
                  </a:cubicBezTo>
                  <a:cubicBezTo>
                    <a:pt x="4121" y="20463"/>
                    <a:pt x="4049" y="20519"/>
                    <a:pt x="3978" y="20519"/>
                  </a:cubicBezTo>
                  <a:cubicBezTo>
                    <a:pt x="3623" y="20633"/>
                    <a:pt x="3339" y="20747"/>
                    <a:pt x="2984" y="20861"/>
                  </a:cubicBezTo>
                  <a:cubicBezTo>
                    <a:pt x="2700" y="20917"/>
                    <a:pt x="2415" y="21031"/>
                    <a:pt x="2131" y="21088"/>
                  </a:cubicBezTo>
                  <a:cubicBezTo>
                    <a:pt x="1918" y="21145"/>
                    <a:pt x="1634" y="21202"/>
                    <a:pt x="1421" y="21258"/>
                  </a:cubicBezTo>
                  <a:cubicBezTo>
                    <a:pt x="497" y="21486"/>
                    <a:pt x="0" y="21600"/>
                    <a:pt x="0" y="21600"/>
                  </a:cubicBezTo>
                  <a:cubicBezTo>
                    <a:pt x="0" y="21600"/>
                    <a:pt x="497" y="21429"/>
                    <a:pt x="1349" y="21145"/>
                  </a:cubicBezTo>
                  <a:cubicBezTo>
                    <a:pt x="1563" y="21088"/>
                    <a:pt x="1847" y="21031"/>
                    <a:pt x="2060" y="20917"/>
                  </a:cubicBezTo>
                  <a:cubicBezTo>
                    <a:pt x="2344" y="20804"/>
                    <a:pt x="2557" y="20690"/>
                    <a:pt x="2842" y="20576"/>
                  </a:cubicBezTo>
                  <a:cubicBezTo>
                    <a:pt x="3126" y="20463"/>
                    <a:pt x="3481" y="20349"/>
                    <a:pt x="3765" y="20235"/>
                  </a:cubicBezTo>
                  <a:cubicBezTo>
                    <a:pt x="3836" y="20178"/>
                    <a:pt x="3907" y="20122"/>
                    <a:pt x="4049" y="20122"/>
                  </a:cubicBezTo>
                  <a:cubicBezTo>
                    <a:pt x="4121" y="20065"/>
                    <a:pt x="4192" y="20008"/>
                    <a:pt x="4263" y="20008"/>
                  </a:cubicBezTo>
                  <a:cubicBezTo>
                    <a:pt x="4405" y="19894"/>
                    <a:pt x="4547" y="19837"/>
                    <a:pt x="4760" y="19781"/>
                  </a:cubicBezTo>
                  <a:cubicBezTo>
                    <a:pt x="5115" y="19610"/>
                    <a:pt x="5399" y="19440"/>
                    <a:pt x="5755" y="19212"/>
                  </a:cubicBezTo>
                  <a:cubicBezTo>
                    <a:pt x="6110" y="19042"/>
                    <a:pt x="6465" y="18814"/>
                    <a:pt x="6821" y="18644"/>
                  </a:cubicBezTo>
                  <a:cubicBezTo>
                    <a:pt x="7602" y="18246"/>
                    <a:pt x="8313" y="17677"/>
                    <a:pt x="9023" y="17223"/>
                  </a:cubicBezTo>
                  <a:cubicBezTo>
                    <a:pt x="9378" y="16938"/>
                    <a:pt x="9734" y="16654"/>
                    <a:pt x="10089" y="16370"/>
                  </a:cubicBezTo>
                  <a:cubicBezTo>
                    <a:pt x="10231" y="16256"/>
                    <a:pt x="10444" y="16086"/>
                    <a:pt x="10586" y="15972"/>
                  </a:cubicBezTo>
                  <a:cubicBezTo>
                    <a:pt x="10800" y="15802"/>
                    <a:pt x="10942" y="15631"/>
                    <a:pt x="11084" y="15517"/>
                  </a:cubicBezTo>
                  <a:cubicBezTo>
                    <a:pt x="11297" y="15347"/>
                    <a:pt x="11439" y="15176"/>
                    <a:pt x="11581" y="15006"/>
                  </a:cubicBezTo>
                  <a:cubicBezTo>
                    <a:pt x="11794" y="14892"/>
                    <a:pt x="11936" y="14722"/>
                    <a:pt x="12078" y="14551"/>
                  </a:cubicBezTo>
                  <a:cubicBezTo>
                    <a:pt x="12434" y="14210"/>
                    <a:pt x="12718" y="13869"/>
                    <a:pt x="13002" y="13585"/>
                  </a:cubicBezTo>
                  <a:cubicBezTo>
                    <a:pt x="13286" y="13244"/>
                    <a:pt x="13571" y="12903"/>
                    <a:pt x="13855" y="12562"/>
                  </a:cubicBezTo>
                  <a:cubicBezTo>
                    <a:pt x="13997" y="12391"/>
                    <a:pt x="14139" y="12221"/>
                    <a:pt x="14210" y="12050"/>
                  </a:cubicBezTo>
                  <a:cubicBezTo>
                    <a:pt x="14352" y="11823"/>
                    <a:pt x="14494" y="11652"/>
                    <a:pt x="14636" y="11482"/>
                  </a:cubicBezTo>
                  <a:cubicBezTo>
                    <a:pt x="14707" y="11311"/>
                    <a:pt x="14850" y="11141"/>
                    <a:pt x="14921" y="10970"/>
                  </a:cubicBezTo>
                  <a:cubicBezTo>
                    <a:pt x="15063" y="10800"/>
                    <a:pt x="15205" y="10629"/>
                    <a:pt x="15276" y="10458"/>
                  </a:cubicBezTo>
                  <a:cubicBezTo>
                    <a:pt x="15489" y="10061"/>
                    <a:pt x="15702" y="9719"/>
                    <a:pt x="15844" y="9378"/>
                  </a:cubicBezTo>
                  <a:cubicBezTo>
                    <a:pt x="15986" y="9208"/>
                    <a:pt x="16057" y="9037"/>
                    <a:pt x="16128" y="8867"/>
                  </a:cubicBezTo>
                  <a:cubicBezTo>
                    <a:pt x="16199" y="8696"/>
                    <a:pt x="16271" y="8526"/>
                    <a:pt x="16342" y="8298"/>
                  </a:cubicBezTo>
                  <a:cubicBezTo>
                    <a:pt x="16484" y="7957"/>
                    <a:pt x="16697" y="7673"/>
                    <a:pt x="16768" y="7332"/>
                  </a:cubicBezTo>
                  <a:cubicBezTo>
                    <a:pt x="16910" y="6991"/>
                    <a:pt x="16981" y="6650"/>
                    <a:pt x="17123" y="6366"/>
                  </a:cubicBezTo>
                  <a:cubicBezTo>
                    <a:pt x="17194" y="6025"/>
                    <a:pt x="17265" y="5741"/>
                    <a:pt x="17336" y="5400"/>
                  </a:cubicBezTo>
                  <a:cubicBezTo>
                    <a:pt x="17407" y="5115"/>
                    <a:pt x="17478" y="4831"/>
                    <a:pt x="17550" y="4604"/>
                  </a:cubicBezTo>
                  <a:cubicBezTo>
                    <a:pt x="17621" y="4319"/>
                    <a:pt x="17621" y="4092"/>
                    <a:pt x="17692" y="3865"/>
                  </a:cubicBezTo>
                  <a:cubicBezTo>
                    <a:pt x="17692" y="3581"/>
                    <a:pt x="17763" y="3410"/>
                    <a:pt x="17763" y="3183"/>
                  </a:cubicBezTo>
                  <a:cubicBezTo>
                    <a:pt x="17763" y="2955"/>
                    <a:pt x="17763" y="2785"/>
                    <a:pt x="17834" y="2557"/>
                  </a:cubicBezTo>
                  <a:cubicBezTo>
                    <a:pt x="17834" y="1818"/>
                    <a:pt x="17905" y="1421"/>
                    <a:pt x="17905" y="1421"/>
                  </a:cubicBezTo>
                  <a:cubicBezTo>
                    <a:pt x="17905" y="625"/>
                    <a:pt x="18828" y="0"/>
                    <a:pt x="19823" y="0"/>
                  </a:cubicBezTo>
                  <a:cubicBezTo>
                    <a:pt x="20818" y="56"/>
                    <a:pt x="21600" y="738"/>
                    <a:pt x="21600" y="1591"/>
                  </a:cubicBezTo>
                  <a:cubicBezTo>
                    <a:pt x="21600" y="1648"/>
                    <a:pt x="21528" y="1648"/>
                    <a:pt x="21528" y="1705"/>
                  </a:cubicBezTo>
                  <a:close/>
                </a:path>
              </a:pathLst>
            </a:custGeom>
            <a:solidFill>
              <a:srgbClr val="A6A6A6"/>
            </a:solidFill>
            <a:ln w="9525" cap="flat" cmpd="sng">
              <a:noFill/>
              <a:prstDash val="solid"/>
              <a:round/>
            </a:ln>
          </p:spPr>
          <p:txBody>
            <a:bodyPr rtlCol="0" anchor="ctr"/>
            <a:lstStyle/>
            <a:p>
              <a:pPr algn="ctr"/>
            </a:p>
          </p:txBody>
        </p:sp>
        <p:sp>
          <p:nvSpPr>
            <p:cNvPr id="1501" name="曲线"/>
            <p:cNvSpPr/>
            <p:nvPr/>
          </p:nvSpPr>
          <p:spPr>
            <a:xfrm>
              <a:off x="10332095" y="1894111"/>
              <a:ext cx="163160" cy="149656"/>
            </a:xfrm>
            <a:custGeom>
              <a:avLst/>
              <a:gdLst>
                <a:gd name="T1" fmla="*/ 0 w 21600"/>
                <a:gd name="T2" fmla="*/ 0 h 21600"/>
                <a:gd name="T3" fmla="*/ 21600 w 21600"/>
                <a:gd name="T4" fmla="*/ 21600 h 21600"/>
              </a:gdLst>
              <a:ahLst/>
              <a:cxnLst/>
              <a:rect l="T1" t="T2" r="T3" b="T4"/>
              <a:pathLst>
                <a:path w="21600" h="21600">
                  <a:moveTo>
                    <a:pt x="0" y="21600"/>
                  </a:moveTo>
                  <a:lnTo>
                    <a:pt x="9080" y="0"/>
                  </a:lnTo>
                  <a:lnTo>
                    <a:pt x="21600" y="19499"/>
                  </a:lnTo>
                  <a:lnTo>
                    <a:pt x="0" y="21600"/>
                  </a:lnTo>
                  <a:close/>
                </a:path>
              </a:pathLst>
            </a:custGeom>
            <a:solidFill>
              <a:srgbClr val="A6A6A6"/>
            </a:solidFill>
            <a:ln w="9525" cap="flat" cmpd="sng">
              <a:noFill/>
              <a:prstDash val="solid"/>
              <a:round/>
            </a:ln>
          </p:spPr>
          <p:txBody>
            <a:bodyPr rtlCol="0" anchor="ctr"/>
            <a:lstStyle/>
            <a:p>
              <a:pPr algn="ctr"/>
            </a:p>
          </p:txBody>
        </p:sp>
        <p:sp>
          <p:nvSpPr>
            <p:cNvPr id="1502" name="椭圆"/>
            <p:cNvSpPr/>
            <p:nvPr/>
          </p:nvSpPr>
          <p:spPr>
            <a:xfrm>
              <a:off x="9993299" y="1894111"/>
              <a:ext cx="197457" cy="196424"/>
            </a:xfrm>
            <a:prstGeom prst="ellipse">
              <a:avLst/>
            </a:prstGeom>
            <a:noFill/>
            <a:ln w="73025" cap="flat" cmpd="sng">
              <a:solidFill>
                <a:srgbClr val="F2F2F2"/>
              </a:solidFill>
              <a:prstDash val="solid"/>
              <a:miter/>
            </a:ln>
          </p:spPr>
          <p:txBody>
            <a:bodyPr rtlCol="0" anchor="ctr"/>
            <a:lstStyle/>
            <a:p>
              <a:pPr algn="ctr"/>
            </a:p>
          </p:txBody>
        </p:sp>
        <p:sp>
          <p:nvSpPr>
            <p:cNvPr id="1503" name="椭圆"/>
            <p:cNvSpPr/>
            <p:nvPr/>
          </p:nvSpPr>
          <p:spPr>
            <a:xfrm>
              <a:off x="9656585" y="4406046"/>
              <a:ext cx="196417" cy="197462"/>
            </a:xfrm>
            <a:prstGeom prst="ellipse">
              <a:avLst/>
            </a:prstGeom>
            <a:noFill/>
            <a:ln w="66675" cap="flat" cmpd="sng">
              <a:solidFill>
                <a:srgbClr val="F2F2F2"/>
              </a:solidFill>
              <a:prstDash val="solid"/>
              <a:miter/>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 name="矩形"/>
          <p:cNvSpPr/>
          <p:nvPr/>
        </p:nvSpPr>
        <p:spPr>
          <a:xfrm>
            <a:off x="563215" y="310309"/>
            <a:ext cx="2730583"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3、隐患分级排查</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09"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en-US" altLang="zh-CN"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3.2  实施要求</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527" name="组合"/>
          <p:cNvGrpSpPr/>
          <p:nvPr/>
        </p:nvGrpSpPr>
        <p:grpSpPr>
          <a:xfrm>
            <a:off x="1033780" y="2192021"/>
            <a:ext cx="6855665" cy="3826087"/>
            <a:chOff x="1033780" y="2192021"/>
            <a:chExt cx="6855665" cy="3826087"/>
          </a:xfrm>
        </p:grpSpPr>
        <p:grpSp>
          <p:nvGrpSpPr>
            <p:cNvPr id="1514" name="组合"/>
            <p:cNvGrpSpPr/>
            <p:nvPr/>
          </p:nvGrpSpPr>
          <p:grpSpPr>
            <a:xfrm>
              <a:off x="1033780" y="2221501"/>
              <a:ext cx="4668000" cy="3796606"/>
              <a:chOff x="1033780" y="2221501"/>
              <a:chExt cx="4668000" cy="3796606"/>
            </a:xfrm>
          </p:grpSpPr>
          <p:sp>
            <p:nvSpPr>
              <p:cNvPr id="1510" name="矩形"/>
              <p:cNvSpPr/>
              <p:nvPr/>
            </p:nvSpPr>
            <p:spPr>
              <a:xfrm>
                <a:off x="1033780" y="4131386"/>
                <a:ext cx="4668000" cy="940202"/>
              </a:xfrm>
              <a:prstGeom prst="rect">
                <a:avLst/>
              </a:prstGeom>
              <a:gradFill rotWithShape="1">
                <a:gsLst>
                  <a:gs pos="0">
                    <a:srgbClr val="CE8D3E">
                      <a:alpha val="20784"/>
                    </a:srgbClr>
                  </a:gs>
                  <a:gs pos="100000">
                    <a:srgbClr val="FFFFFF">
                      <a:alpha val="100000"/>
                    </a:srgbClr>
                  </a:gs>
                </a:gsLst>
                <a:lin ang="10800000" scaled="1"/>
              </a:gradFill>
              <a:ln w="12700" cap="flat" cmpd="sng">
                <a:solidFill>
                  <a:srgbClr val="FFFFFF"/>
                </a:solidFill>
                <a:prstDash val="solid"/>
                <a:round/>
              </a:ln>
            </p:spPr>
            <p:txBody>
              <a:bodyPr rtlCol="0" anchor="ctr"/>
              <a:lstStyle/>
              <a:p>
                <a:pPr algn="ctr"/>
              </a:p>
            </p:txBody>
          </p:sp>
          <p:sp>
            <p:nvSpPr>
              <p:cNvPr id="1511" name="矩形"/>
              <p:cNvSpPr/>
              <p:nvPr/>
            </p:nvSpPr>
            <p:spPr>
              <a:xfrm>
                <a:off x="1033780" y="3159597"/>
                <a:ext cx="4668000" cy="940202"/>
              </a:xfrm>
              <a:prstGeom prst="rect">
                <a:avLst/>
              </a:prstGeom>
              <a:gradFill rotWithShape="1">
                <a:gsLst>
                  <a:gs pos="0">
                    <a:srgbClr val="F8931D">
                      <a:alpha val="20784"/>
                    </a:srgbClr>
                  </a:gs>
                  <a:gs pos="100000">
                    <a:srgbClr val="FFFFFF">
                      <a:alpha val="100000"/>
                    </a:srgbClr>
                  </a:gs>
                </a:gsLst>
                <a:lin ang="10800000" scaled="1"/>
              </a:gradFill>
              <a:ln w="12700" cap="flat" cmpd="sng">
                <a:solidFill>
                  <a:srgbClr val="FFFFFF"/>
                </a:solidFill>
                <a:prstDash val="solid"/>
                <a:round/>
              </a:ln>
            </p:spPr>
            <p:txBody>
              <a:bodyPr rtlCol="0" anchor="ctr"/>
              <a:lstStyle/>
              <a:p>
                <a:pPr algn="ctr"/>
              </a:p>
            </p:txBody>
          </p:sp>
          <p:sp>
            <p:nvSpPr>
              <p:cNvPr id="1512" name="矩形"/>
              <p:cNvSpPr/>
              <p:nvPr/>
            </p:nvSpPr>
            <p:spPr>
              <a:xfrm>
                <a:off x="1033780" y="5077905"/>
                <a:ext cx="4668000" cy="940202"/>
              </a:xfrm>
              <a:prstGeom prst="rect">
                <a:avLst/>
              </a:prstGeom>
              <a:gradFill rotWithShape="1">
                <a:gsLst>
                  <a:gs pos="0">
                    <a:srgbClr val="EC7016">
                      <a:alpha val="20784"/>
                    </a:srgbClr>
                  </a:gs>
                  <a:gs pos="100000">
                    <a:srgbClr val="FFFFFF">
                      <a:alpha val="100000"/>
                    </a:srgbClr>
                  </a:gs>
                </a:gsLst>
                <a:lin ang="10800000" scaled="1"/>
              </a:gradFill>
              <a:ln w="12700" cap="flat" cmpd="sng">
                <a:solidFill>
                  <a:srgbClr val="FFFFFF"/>
                </a:solidFill>
                <a:prstDash val="solid"/>
                <a:round/>
              </a:ln>
            </p:spPr>
            <p:txBody>
              <a:bodyPr rtlCol="0" anchor="ctr"/>
              <a:lstStyle/>
              <a:p>
                <a:pPr algn="ctr"/>
              </a:p>
            </p:txBody>
          </p:sp>
          <p:sp>
            <p:nvSpPr>
              <p:cNvPr id="1513" name="矩形"/>
              <p:cNvSpPr/>
              <p:nvPr/>
            </p:nvSpPr>
            <p:spPr>
              <a:xfrm>
                <a:off x="1033780" y="2221501"/>
                <a:ext cx="4668000" cy="940202"/>
              </a:xfrm>
              <a:prstGeom prst="rect">
                <a:avLst/>
              </a:prstGeom>
              <a:gradFill rotWithShape="1">
                <a:gsLst>
                  <a:gs pos="0">
                    <a:srgbClr val="FFCA08">
                      <a:alpha val="20784"/>
                    </a:srgbClr>
                  </a:gs>
                  <a:gs pos="100000">
                    <a:srgbClr val="FFFFFF">
                      <a:alpha val="100000"/>
                    </a:srgbClr>
                  </a:gs>
                </a:gsLst>
                <a:lin ang="10800000" scaled="1"/>
              </a:gradFill>
              <a:ln w="12700" cap="flat" cmpd="sng">
                <a:solidFill>
                  <a:srgbClr val="FFFFFF"/>
                </a:solidFill>
                <a:prstDash val="solid"/>
                <a:round/>
              </a:ln>
            </p:spPr>
            <p:txBody>
              <a:bodyPr rtlCol="0" anchor="ctr"/>
              <a:lstStyle/>
              <a:p>
                <a:pPr algn="ctr"/>
              </a:p>
            </p:txBody>
          </p:sp>
        </p:grpSp>
        <p:sp>
          <p:nvSpPr>
            <p:cNvPr id="1515" name="曲线"/>
            <p:cNvSpPr/>
            <p:nvPr/>
          </p:nvSpPr>
          <p:spPr>
            <a:xfrm>
              <a:off x="3492007" y="5055795"/>
              <a:ext cx="4397437" cy="951783"/>
            </a:xfrm>
            <a:custGeom>
              <a:avLst/>
              <a:gdLst>
                <a:gd name="T1" fmla="*/ 0 w 21600"/>
                <a:gd name="T2" fmla="*/ 0 h 21600"/>
                <a:gd name="T3" fmla="*/ 21600 w 21600"/>
                <a:gd name="T4" fmla="*/ 21600 h 21600"/>
              </a:gdLst>
              <a:ahLst/>
              <a:cxnLst/>
              <a:rect l="T1" t="T2" r="T3" b="T4"/>
              <a:pathLst>
                <a:path w="21600" h="21600">
                  <a:moveTo>
                    <a:pt x="2696" y="0"/>
                  </a:moveTo>
                  <a:lnTo>
                    <a:pt x="7156" y="0"/>
                  </a:lnTo>
                  <a:lnTo>
                    <a:pt x="8048" y="0"/>
                  </a:lnTo>
                  <a:lnTo>
                    <a:pt x="13551" y="0"/>
                  </a:lnTo>
                  <a:lnTo>
                    <a:pt x="14326" y="0"/>
                  </a:lnTo>
                  <a:lnTo>
                    <a:pt x="18903" y="0"/>
                  </a:lnTo>
                  <a:lnTo>
                    <a:pt x="21600" y="21600"/>
                  </a:lnTo>
                  <a:lnTo>
                    <a:pt x="15523" y="21600"/>
                  </a:lnTo>
                  <a:lnTo>
                    <a:pt x="14470" y="21600"/>
                  </a:lnTo>
                  <a:lnTo>
                    <a:pt x="7129" y="21600"/>
                  </a:lnTo>
                  <a:lnTo>
                    <a:pt x="5959" y="21600"/>
                  </a:lnTo>
                  <a:lnTo>
                    <a:pt x="0" y="21600"/>
                  </a:lnTo>
                  <a:close/>
                </a:path>
              </a:pathLst>
            </a:custGeom>
            <a:solidFill>
              <a:srgbClr val="BA281D"/>
            </a:solidFill>
            <a:ln w="6350" cap="flat" cmpd="sng">
              <a:solidFill>
                <a:srgbClr val="FFFFFF"/>
              </a:solidFill>
              <a:prstDash val="solid"/>
              <a:round/>
            </a:ln>
          </p:spPr>
          <p:txBody>
            <a:bodyPr rtlCol="0" anchor="ctr"/>
            <a:lstStyle/>
            <a:p>
              <a:pPr algn="ctr"/>
            </a:p>
          </p:txBody>
        </p:sp>
        <p:sp>
          <p:nvSpPr>
            <p:cNvPr id="1516" name="曲线"/>
            <p:cNvSpPr/>
            <p:nvPr/>
          </p:nvSpPr>
          <p:spPr>
            <a:xfrm>
              <a:off x="4041555" y="4101906"/>
              <a:ext cx="3299393" cy="951784"/>
            </a:xfrm>
            <a:custGeom>
              <a:avLst/>
              <a:gdLst>
                <a:gd name="T1" fmla="*/ 0 w 21600"/>
                <a:gd name="T2" fmla="*/ 0 h 21600"/>
                <a:gd name="T3" fmla="*/ 21600 w 21600"/>
                <a:gd name="T4" fmla="*/ 21600 h 21600"/>
              </a:gdLst>
              <a:ahLst/>
              <a:cxnLst/>
              <a:rect l="T1" t="T2" r="T3" b="T4"/>
              <a:pathLst>
                <a:path w="21600" h="21600">
                  <a:moveTo>
                    <a:pt x="3593" y="0"/>
                  </a:moveTo>
                  <a:lnTo>
                    <a:pt x="7888" y="0"/>
                  </a:lnTo>
                  <a:lnTo>
                    <a:pt x="8343" y="0"/>
                  </a:lnTo>
                  <a:lnTo>
                    <a:pt x="13256" y="0"/>
                  </a:lnTo>
                  <a:lnTo>
                    <a:pt x="13505" y="0"/>
                  </a:lnTo>
                  <a:lnTo>
                    <a:pt x="18006" y="0"/>
                  </a:lnTo>
                  <a:lnTo>
                    <a:pt x="21600" y="21600"/>
                  </a:lnTo>
                  <a:lnTo>
                    <a:pt x="14890" y="21600"/>
                  </a:lnTo>
                  <a:lnTo>
                    <a:pt x="14467" y="21600"/>
                  </a:lnTo>
                  <a:lnTo>
                    <a:pt x="7132" y="21600"/>
                  </a:lnTo>
                  <a:lnTo>
                    <a:pt x="6503" y="21600"/>
                  </a:lnTo>
                  <a:lnTo>
                    <a:pt x="0" y="21600"/>
                  </a:lnTo>
                  <a:close/>
                </a:path>
              </a:pathLst>
            </a:custGeom>
            <a:solidFill>
              <a:srgbClr val="E64823"/>
            </a:solidFill>
            <a:ln w="6350" cap="flat" cmpd="sng">
              <a:solidFill>
                <a:srgbClr val="FFFFFF"/>
              </a:solidFill>
              <a:prstDash val="solid"/>
              <a:round/>
            </a:ln>
          </p:spPr>
          <p:txBody>
            <a:bodyPr rtlCol="0" anchor="ctr"/>
            <a:lstStyle/>
            <a:p>
              <a:pPr algn="ctr"/>
            </a:p>
          </p:txBody>
        </p:sp>
        <p:sp>
          <p:nvSpPr>
            <p:cNvPr id="1517" name="曲线"/>
            <p:cNvSpPr/>
            <p:nvPr/>
          </p:nvSpPr>
          <p:spPr>
            <a:xfrm>
              <a:off x="4590051" y="3148016"/>
              <a:ext cx="2202403" cy="951784"/>
            </a:xfrm>
            <a:custGeom>
              <a:avLst/>
              <a:gdLst>
                <a:gd name="T1" fmla="*/ 0 w 21600"/>
                <a:gd name="T2" fmla="*/ 0 h 21600"/>
                <a:gd name="T3" fmla="*/ 21600 w 21600"/>
                <a:gd name="T4" fmla="*/ 21600 h 21600"/>
              </a:gdLst>
              <a:ahLst/>
              <a:cxnLst/>
              <a:rect l="T1" t="T2" r="T3" b="T4"/>
              <a:pathLst>
                <a:path w="21600" h="21600">
                  <a:moveTo>
                    <a:pt x="5405" y="0"/>
                  </a:moveTo>
                  <a:lnTo>
                    <a:pt x="8187" y="0"/>
                  </a:lnTo>
                  <a:lnTo>
                    <a:pt x="8934" y="0"/>
                  </a:lnTo>
                  <a:lnTo>
                    <a:pt x="12665" y="0"/>
                  </a:lnTo>
                  <a:lnTo>
                    <a:pt x="13907" y="0"/>
                  </a:lnTo>
                  <a:lnTo>
                    <a:pt x="16194" y="0"/>
                  </a:lnTo>
                  <a:lnTo>
                    <a:pt x="21600" y="21600"/>
                  </a:lnTo>
                  <a:lnTo>
                    <a:pt x="16690" y="21600"/>
                  </a:lnTo>
                  <a:lnTo>
                    <a:pt x="14480" y="21600"/>
                  </a:lnTo>
                  <a:lnTo>
                    <a:pt x="7119" y="21600"/>
                  </a:lnTo>
                  <a:lnTo>
                    <a:pt x="5405" y="21600"/>
                  </a:lnTo>
                  <a:lnTo>
                    <a:pt x="0" y="21600"/>
                  </a:lnTo>
                  <a:close/>
                </a:path>
              </a:pathLst>
            </a:custGeom>
            <a:solidFill>
              <a:srgbClr val="F8931D"/>
            </a:solidFill>
            <a:ln w="6350" cap="flat" cmpd="sng">
              <a:solidFill>
                <a:srgbClr val="FFFFFF"/>
              </a:solidFill>
              <a:prstDash val="solid"/>
              <a:round/>
            </a:ln>
          </p:spPr>
          <p:txBody>
            <a:bodyPr rtlCol="0" anchor="ctr"/>
            <a:lstStyle/>
            <a:p>
              <a:pPr algn="ctr"/>
            </a:p>
          </p:txBody>
        </p:sp>
        <p:sp>
          <p:nvSpPr>
            <p:cNvPr id="1518" name="曲线"/>
            <p:cNvSpPr/>
            <p:nvPr/>
          </p:nvSpPr>
          <p:spPr>
            <a:xfrm>
              <a:off x="5141704" y="2192021"/>
              <a:ext cx="1100148" cy="953889"/>
            </a:xfrm>
            <a:custGeom>
              <a:avLst/>
              <a:gdLst>
                <a:gd name="T1" fmla="*/ 0 w 21600"/>
                <a:gd name="T2" fmla="*/ 0 h 21600"/>
                <a:gd name="T3" fmla="*/ 21600 w 21600"/>
                <a:gd name="T4" fmla="*/ 21600 h 21600"/>
              </a:gdLst>
              <a:ahLst/>
              <a:cxnLst/>
              <a:rect l="T1" t="T2" r="T3" b="T4"/>
              <a:pathLst>
                <a:path w="21600" h="21600">
                  <a:moveTo>
                    <a:pt x="10851" y="0"/>
                  </a:moveTo>
                  <a:lnTo>
                    <a:pt x="11055" y="186"/>
                  </a:lnTo>
                  <a:lnTo>
                    <a:pt x="12000" y="2387"/>
                  </a:lnTo>
                  <a:lnTo>
                    <a:pt x="21600" y="21600"/>
                  </a:lnTo>
                  <a:lnTo>
                    <a:pt x="14534" y="21600"/>
                  </a:lnTo>
                  <a:lnTo>
                    <a:pt x="14534" y="21599"/>
                  </a:lnTo>
                  <a:lnTo>
                    <a:pt x="7065" y="21599"/>
                  </a:lnTo>
                  <a:lnTo>
                    <a:pt x="7065" y="21599"/>
                  </a:lnTo>
                  <a:lnTo>
                    <a:pt x="7065" y="21600"/>
                  </a:lnTo>
                  <a:lnTo>
                    <a:pt x="0" y="21600"/>
                  </a:lnTo>
                  <a:lnTo>
                    <a:pt x="10047" y="1564"/>
                  </a:lnTo>
                  <a:lnTo>
                    <a:pt x="10646" y="186"/>
                  </a:lnTo>
                  <a:lnTo>
                    <a:pt x="10800" y="46"/>
                  </a:lnTo>
                  <a:lnTo>
                    <a:pt x="10820" y="0"/>
                  </a:lnTo>
                  <a:lnTo>
                    <a:pt x="10828" y="20"/>
                  </a:lnTo>
                  <a:close/>
                </a:path>
              </a:pathLst>
            </a:custGeom>
            <a:solidFill>
              <a:srgbClr val="FFCA08"/>
            </a:solidFill>
            <a:ln w="6350" cap="flat" cmpd="sng">
              <a:solidFill>
                <a:srgbClr val="FFFFFF"/>
              </a:solidFill>
              <a:prstDash val="solid"/>
              <a:round/>
            </a:ln>
          </p:spPr>
          <p:txBody>
            <a:bodyPr rtlCol="0" anchor="ctr"/>
            <a:lstStyle/>
            <a:p>
              <a:pPr algn="ctr"/>
            </a:p>
          </p:txBody>
        </p:sp>
        <p:sp>
          <p:nvSpPr>
            <p:cNvPr id="1519" name="曲线"/>
            <p:cNvSpPr/>
            <p:nvPr/>
          </p:nvSpPr>
          <p:spPr>
            <a:xfrm>
              <a:off x="5490172" y="2614217"/>
              <a:ext cx="403212" cy="295853"/>
            </a:xfrm>
            <a:custGeom>
              <a:avLst/>
              <a:gdLst>
                <a:gd name="T1" fmla="*/ 0 w 21600"/>
                <a:gd name="T2" fmla="*/ 0 h 21600"/>
                <a:gd name="T3" fmla="*/ 21600 w 21600"/>
                <a:gd name="T4" fmla="*/ 21600 h 21600"/>
              </a:gdLst>
              <a:ahLst/>
              <a:cxnLst/>
              <a:rect l="T1" t="T2" r="T3" b="T4"/>
              <a:pathLst>
                <a:path w="21600" h="21600">
                  <a:moveTo>
                    <a:pt x="5616" y="15423"/>
                  </a:moveTo>
                  <a:cubicBezTo>
                    <a:pt x="5343" y="15423"/>
                    <a:pt x="5127" y="15725"/>
                    <a:pt x="5127" y="16088"/>
                  </a:cubicBezTo>
                  <a:lnTo>
                    <a:pt x="5127" y="18542"/>
                  </a:lnTo>
                  <a:cubicBezTo>
                    <a:pt x="5127" y="18914"/>
                    <a:pt x="5343" y="19208"/>
                    <a:pt x="5616" y="19208"/>
                  </a:cubicBezTo>
                  <a:lnTo>
                    <a:pt x="7412" y="19208"/>
                  </a:lnTo>
                  <a:cubicBezTo>
                    <a:pt x="7685" y="19208"/>
                    <a:pt x="7906" y="18914"/>
                    <a:pt x="7906" y="18542"/>
                  </a:cubicBezTo>
                  <a:lnTo>
                    <a:pt x="7906" y="16088"/>
                  </a:lnTo>
                  <a:cubicBezTo>
                    <a:pt x="7906" y="15725"/>
                    <a:pt x="7685" y="15423"/>
                    <a:pt x="7412" y="15423"/>
                  </a:cubicBezTo>
                  <a:close/>
                  <a:moveTo>
                    <a:pt x="5616" y="10175"/>
                  </a:moveTo>
                  <a:cubicBezTo>
                    <a:pt x="5343" y="10175"/>
                    <a:pt x="5127" y="10477"/>
                    <a:pt x="5127" y="10840"/>
                  </a:cubicBezTo>
                  <a:lnTo>
                    <a:pt x="5127" y="13294"/>
                  </a:lnTo>
                  <a:cubicBezTo>
                    <a:pt x="5127" y="13666"/>
                    <a:pt x="5343" y="13960"/>
                    <a:pt x="5616" y="13960"/>
                  </a:cubicBezTo>
                  <a:lnTo>
                    <a:pt x="7412" y="13960"/>
                  </a:lnTo>
                  <a:cubicBezTo>
                    <a:pt x="7685" y="13960"/>
                    <a:pt x="7906" y="13666"/>
                    <a:pt x="7906" y="13294"/>
                  </a:cubicBezTo>
                  <a:lnTo>
                    <a:pt x="7906" y="10840"/>
                  </a:lnTo>
                  <a:cubicBezTo>
                    <a:pt x="7906" y="10477"/>
                    <a:pt x="7685" y="10175"/>
                    <a:pt x="7412" y="10175"/>
                  </a:cubicBezTo>
                  <a:close/>
                  <a:moveTo>
                    <a:pt x="18150" y="4014"/>
                  </a:moveTo>
                  <a:cubicBezTo>
                    <a:pt x="18247" y="3983"/>
                    <a:pt x="18343" y="4037"/>
                    <a:pt x="18400" y="4146"/>
                  </a:cubicBezTo>
                  <a:cubicBezTo>
                    <a:pt x="18457" y="4254"/>
                    <a:pt x="18463" y="4401"/>
                    <a:pt x="18411" y="4517"/>
                  </a:cubicBezTo>
                  <a:cubicBezTo>
                    <a:pt x="17905" y="5663"/>
                    <a:pt x="17490" y="7629"/>
                    <a:pt x="18008" y="9386"/>
                  </a:cubicBezTo>
                  <a:lnTo>
                    <a:pt x="18167" y="9920"/>
                  </a:lnTo>
                  <a:cubicBezTo>
                    <a:pt x="18514" y="11104"/>
                    <a:pt x="18815" y="12111"/>
                    <a:pt x="18906" y="13086"/>
                  </a:cubicBezTo>
                  <a:cubicBezTo>
                    <a:pt x="19503" y="11817"/>
                    <a:pt x="20355" y="10478"/>
                    <a:pt x="21140" y="10478"/>
                  </a:cubicBezTo>
                  <a:cubicBezTo>
                    <a:pt x="21242" y="10478"/>
                    <a:pt x="21345" y="10501"/>
                    <a:pt x="21435" y="10547"/>
                  </a:cubicBezTo>
                  <a:cubicBezTo>
                    <a:pt x="21521" y="10586"/>
                    <a:pt x="21578" y="10679"/>
                    <a:pt x="21595" y="10795"/>
                  </a:cubicBezTo>
                  <a:cubicBezTo>
                    <a:pt x="21612" y="10911"/>
                    <a:pt x="21583" y="11027"/>
                    <a:pt x="21521" y="11104"/>
                  </a:cubicBezTo>
                  <a:cubicBezTo>
                    <a:pt x="20930" y="11855"/>
                    <a:pt x="20822" y="13388"/>
                    <a:pt x="20714" y="15013"/>
                  </a:cubicBezTo>
                  <a:cubicBezTo>
                    <a:pt x="20589" y="16747"/>
                    <a:pt x="20458" y="18706"/>
                    <a:pt x="19696" y="20199"/>
                  </a:cubicBezTo>
                  <a:cubicBezTo>
                    <a:pt x="19435" y="20710"/>
                    <a:pt x="19122" y="21144"/>
                    <a:pt x="18758" y="21477"/>
                  </a:cubicBezTo>
                  <a:cubicBezTo>
                    <a:pt x="18713" y="21515"/>
                    <a:pt x="18667" y="21531"/>
                    <a:pt x="18622" y="21531"/>
                  </a:cubicBezTo>
                  <a:cubicBezTo>
                    <a:pt x="18571" y="21531"/>
                    <a:pt x="18519" y="21508"/>
                    <a:pt x="18474" y="21469"/>
                  </a:cubicBezTo>
                  <a:cubicBezTo>
                    <a:pt x="18389" y="21384"/>
                    <a:pt x="18355" y="21237"/>
                    <a:pt x="18383" y="21105"/>
                  </a:cubicBezTo>
                  <a:cubicBezTo>
                    <a:pt x="18508" y="20540"/>
                    <a:pt x="18548" y="19913"/>
                    <a:pt x="18593" y="19302"/>
                  </a:cubicBezTo>
                  <a:cubicBezTo>
                    <a:pt x="18633" y="18737"/>
                    <a:pt x="18667" y="18179"/>
                    <a:pt x="18775" y="17707"/>
                  </a:cubicBezTo>
                  <a:cubicBezTo>
                    <a:pt x="18514" y="18048"/>
                    <a:pt x="18230" y="18589"/>
                    <a:pt x="18008" y="19193"/>
                  </a:cubicBezTo>
                  <a:cubicBezTo>
                    <a:pt x="17951" y="19340"/>
                    <a:pt x="17820" y="19410"/>
                    <a:pt x="17707" y="19356"/>
                  </a:cubicBezTo>
                  <a:cubicBezTo>
                    <a:pt x="17587" y="19294"/>
                    <a:pt x="17519" y="19124"/>
                    <a:pt x="17553" y="18961"/>
                  </a:cubicBezTo>
                  <a:cubicBezTo>
                    <a:pt x="17667" y="18311"/>
                    <a:pt x="17462" y="17637"/>
                    <a:pt x="17184" y="16693"/>
                  </a:cubicBezTo>
                  <a:lnTo>
                    <a:pt x="17093" y="16376"/>
                  </a:lnTo>
                  <a:cubicBezTo>
                    <a:pt x="16848" y="15547"/>
                    <a:pt x="16905" y="14673"/>
                    <a:pt x="17081" y="13953"/>
                  </a:cubicBezTo>
                  <a:cubicBezTo>
                    <a:pt x="16638" y="14441"/>
                    <a:pt x="16484" y="15439"/>
                    <a:pt x="16337" y="16407"/>
                  </a:cubicBezTo>
                  <a:cubicBezTo>
                    <a:pt x="16223" y="17150"/>
                    <a:pt x="16115" y="17854"/>
                    <a:pt x="15870" y="18303"/>
                  </a:cubicBezTo>
                  <a:cubicBezTo>
                    <a:pt x="15814" y="18404"/>
                    <a:pt x="15728" y="18450"/>
                    <a:pt x="15637" y="18435"/>
                  </a:cubicBezTo>
                  <a:cubicBezTo>
                    <a:pt x="15546" y="18419"/>
                    <a:pt x="15473" y="18334"/>
                    <a:pt x="15438" y="18218"/>
                  </a:cubicBezTo>
                  <a:cubicBezTo>
                    <a:pt x="15330" y="17792"/>
                    <a:pt x="15149" y="17653"/>
                    <a:pt x="14938" y="17490"/>
                  </a:cubicBezTo>
                  <a:cubicBezTo>
                    <a:pt x="14819" y="17397"/>
                    <a:pt x="14688" y="17297"/>
                    <a:pt x="14580" y="17142"/>
                  </a:cubicBezTo>
                  <a:cubicBezTo>
                    <a:pt x="14421" y="18404"/>
                    <a:pt x="14597" y="20130"/>
                    <a:pt x="14665" y="20741"/>
                  </a:cubicBezTo>
                  <a:cubicBezTo>
                    <a:pt x="14677" y="20834"/>
                    <a:pt x="14665" y="20989"/>
                    <a:pt x="14620" y="21066"/>
                  </a:cubicBezTo>
                  <a:cubicBezTo>
                    <a:pt x="14540" y="21190"/>
                    <a:pt x="14404" y="21221"/>
                    <a:pt x="14296" y="21128"/>
                  </a:cubicBezTo>
                  <a:cubicBezTo>
                    <a:pt x="12062" y="19178"/>
                    <a:pt x="10925" y="12900"/>
                    <a:pt x="12767" y="8914"/>
                  </a:cubicBezTo>
                  <a:cubicBezTo>
                    <a:pt x="12829" y="8782"/>
                    <a:pt x="12949" y="8728"/>
                    <a:pt x="13057" y="8775"/>
                  </a:cubicBezTo>
                  <a:cubicBezTo>
                    <a:pt x="13165" y="8829"/>
                    <a:pt x="13233" y="8976"/>
                    <a:pt x="13222" y="9131"/>
                  </a:cubicBezTo>
                  <a:cubicBezTo>
                    <a:pt x="13131" y="10307"/>
                    <a:pt x="13420" y="10532"/>
                    <a:pt x="13892" y="10903"/>
                  </a:cubicBezTo>
                  <a:cubicBezTo>
                    <a:pt x="14108" y="11074"/>
                    <a:pt x="14353" y="11259"/>
                    <a:pt x="14580" y="11561"/>
                  </a:cubicBezTo>
                  <a:cubicBezTo>
                    <a:pt x="14671" y="8070"/>
                    <a:pt x="16246" y="4595"/>
                    <a:pt x="18150" y="4014"/>
                  </a:cubicBezTo>
                  <a:close/>
                  <a:moveTo>
                    <a:pt x="8122" y="3750"/>
                  </a:moveTo>
                  <a:cubicBezTo>
                    <a:pt x="8304" y="3533"/>
                    <a:pt x="8577" y="3533"/>
                    <a:pt x="8765" y="3750"/>
                  </a:cubicBezTo>
                  <a:lnTo>
                    <a:pt x="12396" y="8015"/>
                  </a:lnTo>
                  <a:cubicBezTo>
                    <a:pt x="12300" y="8116"/>
                    <a:pt x="12209" y="8232"/>
                    <a:pt x="12146" y="8379"/>
                  </a:cubicBezTo>
                  <a:cubicBezTo>
                    <a:pt x="11868" y="8975"/>
                    <a:pt x="11658" y="9602"/>
                    <a:pt x="11493" y="10260"/>
                  </a:cubicBezTo>
                  <a:cubicBezTo>
                    <a:pt x="11425" y="10213"/>
                    <a:pt x="11351" y="10175"/>
                    <a:pt x="11265" y="10175"/>
                  </a:cubicBezTo>
                  <a:lnTo>
                    <a:pt x="9469" y="10175"/>
                  </a:lnTo>
                  <a:cubicBezTo>
                    <a:pt x="9197" y="10175"/>
                    <a:pt x="8975" y="10477"/>
                    <a:pt x="8975" y="10840"/>
                  </a:cubicBezTo>
                  <a:lnTo>
                    <a:pt x="8975" y="13294"/>
                  </a:lnTo>
                  <a:cubicBezTo>
                    <a:pt x="8975" y="13666"/>
                    <a:pt x="9197" y="13960"/>
                    <a:pt x="9469" y="13960"/>
                  </a:cubicBezTo>
                  <a:lnTo>
                    <a:pt x="11106" y="13960"/>
                  </a:lnTo>
                  <a:cubicBezTo>
                    <a:pt x="11118" y="14455"/>
                    <a:pt x="11157" y="14943"/>
                    <a:pt x="11209" y="15423"/>
                  </a:cubicBezTo>
                  <a:lnTo>
                    <a:pt x="9469" y="15423"/>
                  </a:lnTo>
                  <a:cubicBezTo>
                    <a:pt x="9197" y="15423"/>
                    <a:pt x="8975" y="15725"/>
                    <a:pt x="8975" y="16088"/>
                  </a:cubicBezTo>
                  <a:lnTo>
                    <a:pt x="8975" y="18542"/>
                  </a:lnTo>
                  <a:cubicBezTo>
                    <a:pt x="8975" y="18914"/>
                    <a:pt x="9197" y="19208"/>
                    <a:pt x="9469" y="19208"/>
                  </a:cubicBezTo>
                  <a:lnTo>
                    <a:pt x="11265" y="19208"/>
                  </a:lnTo>
                  <a:cubicBezTo>
                    <a:pt x="11538" y="19208"/>
                    <a:pt x="11754" y="18914"/>
                    <a:pt x="11754" y="18542"/>
                  </a:cubicBezTo>
                  <a:lnTo>
                    <a:pt x="11754" y="18147"/>
                  </a:lnTo>
                  <a:cubicBezTo>
                    <a:pt x="12186" y="19572"/>
                    <a:pt x="12794" y="20787"/>
                    <a:pt x="13533" y="21600"/>
                  </a:cubicBezTo>
                  <a:lnTo>
                    <a:pt x="2638" y="21600"/>
                  </a:lnTo>
                  <a:cubicBezTo>
                    <a:pt x="2365" y="21600"/>
                    <a:pt x="2149" y="21305"/>
                    <a:pt x="2149" y="20934"/>
                  </a:cubicBezTo>
                  <a:lnTo>
                    <a:pt x="2149" y="11073"/>
                  </a:lnTo>
                  <a:cubicBezTo>
                    <a:pt x="2149" y="10879"/>
                    <a:pt x="2212" y="10693"/>
                    <a:pt x="2320" y="10569"/>
                  </a:cubicBezTo>
                  <a:close/>
                  <a:moveTo>
                    <a:pt x="8440" y="0"/>
                  </a:moveTo>
                  <a:cubicBezTo>
                    <a:pt x="8612" y="0"/>
                    <a:pt x="8784" y="81"/>
                    <a:pt x="8923" y="243"/>
                  </a:cubicBezTo>
                  <a:lnTo>
                    <a:pt x="14699" y="7008"/>
                  </a:lnTo>
                  <a:cubicBezTo>
                    <a:pt x="14466" y="7627"/>
                    <a:pt x="14278" y="8293"/>
                    <a:pt x="14130" y="8989"/>
                  </a:cubicBezTo>
                  <a:lnTo>
                    <a:pt x="13926" y="8749"/>
                  </a:lnTo>
                  <a:cubicBezTo>
                    <a:pt x="13846" y="8331"/>
                    <a:pt x="13619" y="7975"/>
                    <a:pt x="13306" y="7828"/>
                  </a:cubicBezTo>
                  <a:cubicBezTo>
                    <a:pt x="13232" y="7797"/>
                    <a:pt x="13158" y="7774"/>
                    <a:pt x="13084" y="7766"/>
                  </a:cubicBezTo>
                  <a:lnTo>
                    <a:pt x="8440" y="2333"/>
                  </a:lnTo>
                  <a:lnTo>
                    <a:pt x="1221" y="10785"/>
                  </a:lnTo>
                  <a:cubicBezTo>
                    <a:pt x="1079" y="10948"/>
                    <a:pt x="908" y="11025"/>
                    <a:pt x="738" y="11025"/>
                  </a:cubicBezTo>
                  <a:cubicBezTo>
                    <a:pt x="527" y="11025"/>
                    <a:pt x="323" y="10909"/>
                    <a:pt x="175" y="10677"/>
                  </a:cubicBezTo>
                  <a:cubicBezTo>
                    <a:pt x="-85" y="10259"/>
                    <a:pt x="-51" y="9624"/>
                    <a:pt x="255" y="9260"/>
                  </a:cubicBezTo>
                  <a:lnTo>
                    <a:pt x="7957" y="243"/>
                  </a:lnTo>
                  <a:cubicBezTo>
                    <a:pt x="8096" y="81"/>
                    <a:pt x="8268" y="0"/>
                    <a:pt x="8440" y="0"/>
                  </a:cubicBezTo>
                  <a:close/>
                </a:path>
              </a:pathLst>
            </a:custGeom>
            <a:solidFill>
              <a:srgbClr val="FFFFFF"/>
            </a:solidFill>
            <a:ln w="9525" cap="flat" cmpd="sng">
              <a:noFill/>
              <a:prstDash val="solid"/>
              <a:round/>
            </a:ln>
          </p:spPr>
          <p:txBody>
            <a:bodyPr rtlCol="0" anchor="ctr"/>
            <a:lstStyle/>
            <a:p>
              <a:pPr algn="ctr"/>
            </a:p>
          </p:txBody>
        </p:sp>
        <p:sp>
          <p:nvSpPr>
            <p:cNvPr id="1520" name="曲线"/>
            <p:cNvSpPr/>
            <p:nvPr/>
          </p:nvSpPr>
          <p:spPr>
            <a:xfrm>
              <a:off x="5490172" y="3507041"/>
              <a:ext cx="403212" cy="306381"/>
            </a:xfrm>
            <a:custGeom>
              <a:avLst/>
              <a:gdLst>
                <a:gd name="T1" fmla="*/ 0 w 21600"/>
                <a:gd name="T2" fmla="*/ 0 h 21600"/>
                <a:gd name="T3" fmla="*/ 21600 w 21600"/>
                <a:gd name="T4" fmla="*/ 21600 h 21600"/>
              </a:gdLst>
              <a:ahLst/>
              <a:cxnLst/>
              <a:rect l="T1" t="T2" r="T3" b="T4"/>
              <a:pathLst>
                <a:path w="21600" h="21600">
                  <a:moveTo>
                    <a:pt x="9110" y="5501"/>
                  </a:moveTo>
                  <a:cubicBezTo>
                    <a:pt x="9294" y="5501"/>
                    <a:pt x="9455" y="5592"/>
                    <a:pt x="9570" y="5743"/>
                  </a:cubicBezTo>
                  <a:lnTo>
                    <a:pt x="16236" y="14532"/>
                  </a:lnTo>
                  <a:cubicBezTo>
                    <a:pt x="16328" y="14623"/>
                    <a:pt x="16397" y="14774"/>
                    <a:pt x="16420" y="14955"/>
                  </a:cubicBezTo>
                  <a:cubicBezTo>
                    <a:pt x="16443" y="15076"/>
                    <a:pt x="16443" y="15196"/>
                    <a:pt x="16443" y="15317"/>
                  </a:cubicBezTo>
                  <a:lnTo>
                    <a:pt x="16443" y="19606"/>
                  </a:lnTo>
                  <a:cubicBezTo>
                    <a:pt x="16443" y="20724"/>
                    <a:pt x="15754" y="21600"/>
                    <a:pt x="14926" y="21600"/>
                  </a:cubicBezTo>
                  <a:lnTo>
                    <a:pt x="11662" y="21600"/>
                  </a:lnTo>
                  <a:cubicBezTo>
                    <a:pt x="11248" y="21600"/>
                    <a:pt x="10834" y="21388"/>
                    <a:pt x="10536" y="20965"/>
                  </a:cubicBezTo>
                  <a:cubicBezTo>
                    <a:pt x="10283" y="20603"/>
                    <a:pt x="10145" y="20120"/>
                    <a:pt x="10145" y="19606"/>
                  </a:cubicBezTo>
                  <a:lnTo>
                    <a:pt x="10145" y="16465"/>
                  </a:lnTo>
                  <a:cubicBezTo>
                    <a:pt x="10145" y="15710"/>
                    <a:pt x="9685" y="15076"/>
                    <a:pt x="9110" y="14985"/>
                  </a:cubicBezTo>
                  <a:cubicBezTo>
                    <a:pt x="8536" y="15076"/>
                    <a:pt x="8099" y="15710"/>
                    <a:pt x="8099" y="16465"/>
                  </a:cubicBezTo>
                  <a:lnTo>
                    <a:pt x="8099" y="19606"/>
                  </a:lnTo>
                  <a:cubicBezTo>
                    <a:pt x="8099" y="20120"/>
                    <a:pt x="7961" y="20603"/>
                    <a:pt x="7685" y="20965"/>
                  </a:cubicBezTo>
                  <a:cubicBezTo>
                    <a:pt x="7409" y="21388"/>
                    <a:pt x="6995" y="21600"/>
                    <a:pt x="6582" y="21600"/>
                  </a:cubicBezTo>
                  <a:lnTo>
                    <a:pt x="3318" y="21600"/>
                  </a:lnTo>
                  <a:cubicBezTo>
                    <a:pt x="2467" y="21600"/>
                    <a:pt x="1800" y="20724"/>
                    <a:pt x="1800" y="19606"/>
                  </a:cubicBezTo>
                  <a:lnTo>
                    <a:pt x="1800" y="15317"/>
                  </a:lnTo>
                  <a:cubicBezTo>
                    <a:pt x="1800" y="15196"/>
                    <a:pt x="1800" y="15076"/>
                    <a:pt x="1823" y="14955"/>
                  </a:cubicBezTo>
                  <a:cubicBezTo>
                    <a:pt x="1846" y="14774"/>
                    <a:pt x="1915" y="14623"/>
                    <a:pt x="1984" y="14532"/>
                  </a:cubicBezTo>
                  <a:lnTo>
                    <a:pt x="8674" y="5743"/>
                  </a:lnTo>
                  <a:cubicBezTo>
                    <a:pt x="8789" y="5592"/>
                    <a:pt x="8949" y="5501"/>
                    <a:pt x="9110" y="5501"/>
                  </a:cubicBezTo>
                  <a:close/>
                  <a:moveTo>
                    <a:pt x="13892" y="0"/>
                  </a:moveTo>
                  <a:cubicBezTo>
                    <a:pt x="14053" y="0"/>
                    <a:pt x="14214" y="83"/>
                    <a:pt x="14329" y="249"/>
                  </a:cubicBezTo>
                  <a:lnTo>
                    <a:pt x="16651" y="3269"/>
                  </a:lnTo>
                  <a:lnTo>
                    <a:pt x="16651" y="1940"/>
                  </a:lnTo>
                  <a:cubicBezTo>
                    <a:pt x="16651" y="1457"/>
                    <a:pt x="16927" y="1094"/>
                    <a:pt x="17271" y="1094"/>
                  </a:cubicBezTo>
                  <a:cubicBezTo>
                    <a:pt x="17616" y="1094"/>
                    <a:pt x="17915" y="1457"/>
                    <a:pt x="17915" y="1940"/>
                  </a:cubicBezTo>
                  <a:lnTo>
                    <a:pt x="17915" y="4930"/>
                  </a:lnTo>
                  <a:lnTo>
                    <a:pt x="21410" y="9521"/>
                  </a:lnTo>
                  <a:cubicBezTo>
                    <a:pt x="21663" y="9853"/>
                    <a:pt x="21663" y="10366"/>
                    <a:pt x="21410" y="10698"/>
                  </a:cubicBezTo>
                  <a:cubicBezTo>
                    <a:pt x="21295" y="10849"/>
                    <a:pt x="21134" y="10940"/>
                    <a:pt x="20973" y="10940"/>
                  </a:cubicBezTo>
                  <a:cubicBezTo>
                    <a:pt x="20812" y="10940"/>
                    <a:pt x="20651" y="10849"/>
                    <a:pt x="20513" y="10698"/>
                  </a:cubicBezTo>
                  <a:lnTo>
                    <a:pt x="13892" y="2000"/>
                  </a:lnTo>
                  <a:lnTo>
                    <a:pt x="11570" y="5051"/>
                  </a:lnTo>
                  <a:lnTo>
                    <a:pt x="12558" y="6349"/>
                  </a:lnTo>
                  <a:lnTo>
                    <a:pt x="12558" y="4326"/>
                  </a:lnTo>
                  <a:cubicBezTo>
                    <a:pt x="12558" y="3873"/>
                    <a:pt x="12834" y="3510"/>
                    <a:pt x="13179" y="3510"/>
                  </a:cubicBezTo>
                  <a:cubicBezTo>
                    <a:pt x="13524" y="3510"/>
                    <a:pt x="13823" y="3873"/>
                    <a:pt x="13823" y="4326"/>
                  </a:cubicBezTo>
                  <a:lnTo>
                    <a:pt x="13823" y="8010"/>
                  </a:lnTo>
                  <a:lnTo>
                    <a:pt x="18053" y="13568"/>
                  </a:lnTo>
                  <a:cubicBezTo>
                    <a:pt x="18306" y="13900"/>
                    <a:pt x="18306" y="14413"/>
                    <a:pt x="18053" y="14745"/>
                  </a:cubicBezTo>
                  <a:cubicBezTo>
                    <a:pt x="17915" y="14896"/>
                    <a:pt x="17754" y="14987"/>
                    <a:pt x="17593" y="14987"/>
                  </a:cubicBezTo>
                  <a:cubicBezTo>
                    <a:pt x="17432" y="14987"/>
                    <a:pt x="17271" y="14896"/>
                    <a:pt x="17157" y="14745"/>
                  </a:cubicBezTo>
                  <a:lnTo>
                    <a:pt x="9110" y="4175"/>
                  </a:lnTo>
                  <a:lnTo>
                    <a:pt x="1086" y="14745"/>
                  </a:lnTo>
                  <a:cubicBezTo>
                    <a:pt x="833" y="15078"/>
                    <a:pt x="442" y="15078"/>
                    <a:pt x="189" y="14745"/>
                  </a:cubicBezTo>
                  <a:cubicBezTo>
                    <a:pt x="-63" y="14413"/>
                    <a:pt x="-63" y="13900"/>
                    <a:pt x="189" y="13568"/>
                  </a:cubicBezTo>
                  <a:lnTo>
                    <a:pt x="8673" y="2423"/>
                  </a:lnTo>
                  <a:cubicBezTo>
                    <a:pt x="8926" y="2091"/>
                    <a:pt x="9317" y="2091"/>
                    <a:pt x="9569" y="2423"/>
                  </a:cubicBezTo>
                  <a:lnTo>
                    <a:pt x="10673" y="3873"/>
                  </a:lnTo>
                  <a:lnTo>
                    <a:pt x="13455" y="249"/>
                  </a:lnTo>
                  <a:cubicBezTo>
                    <a:pt x="13570" y="83"/>
                    <a:pt x="13731" y="0"/>
                    <a:pt x="13892" y="0"/>
                  </a:cubicBezTo>
                  <a:close/>
                </a:path>
              </a:pathLst>
            </a:custGeom>
            <a:solidFill>
              <a:srgbClr val="FFFFFF"/>
            </a:solidFill>
            <a:ln w="9525" cap="flat" cmpd="sng">
              <a:noFill/>
              <a:prstDash val="solid"/>
              <a:round/>
            </a:ln>
          </p:spPr>
          <p:txBody>
            <a:bodyPr rtlCol="0" anchor="ctr"/>
            <a:lstStyle/>
            <a:p>
              <a:pPr algn="ctr"/>
            </a:p>
          </p:txBody>
        </p:sp>
        <p:sp>
          <p:nvSpPr>
            <p:cNvPr id="1521" name="曲线"/>
            <p:cNvSpPr/>
            <p:nvPr/>
          </p:nvSpPr>
          <p:spPr>
            <a:xfrm>
              <a:off x="5490172" y="4399865"/>
              <a:ext cx="403212" cy="355865"/>
            </a:xfrm>
            <a:custGeom>
              <a:avLst/>
              <a:gdLst>
                <a:gd name="T1" fmla="*/ 0 w 21600"/>
                <a:gd name="T2" fmla="*/ 0 h 21600"/>
                <a:gd name="T3" fmla="*/ 21600 w 21600"/>
                <a:gd name="T4" fmla="*/ 21600 h 21600"/>
              </a:gdLst>
              <a:ahLst/>
              <a:cxnLst/>
              <a:rect l="T1" t="T2" r="T3" b="T4"/>
              <a:pathLst>
                <a:path w="21600" h="21600">
                  <a:moveTo>
                    <a:pt x="20758" y="10358"/>
                  </a:moveTo>
                  <a:lnTo>
                    <a:pt x="21600" y="9081"/>
                  </a:lnTo>
                  <a:lnTo>
                    <a:pt x="10798" y="0"/>
                  </a:lnTo>
                  <a:lnTo>
                    <a:pt x="0" y="9081"/>
                  </a:lnTo>
                  <a:lnTo>
                    <a:pt x="841" y="10358"/>
                  </a:lnTo>
                  <a:lnTo>
                    <a:pt x="2803" y="8706"/>
                  </a:lnTo>
                  <a:lnTo>
                    <a:pt x="2803" y="18871"/>
                  </a:lnTo>
                  <a:lnTo>
                    <a:pt x="1708" y="18871"/>
                  </a:lnTo>
                  <a:lnTo>
                    <a:pt x="1708" y="21600"/>
                  </a:lnTo>
                  <a:lnTo>
                    <a:pt x="19891" y="21600"/>
                  </a:lnTo>
                  <a:lnTo>
                    <a:pt x="19891" y="18871"/>
                  </a:lnTo>
                  <a:lnTo>
                    <a:pt x="18793" y="18871"/>
                  </a:lnTo>
                  <a:lnTo>
                    <a:pt x="18793" y="8706"/>
                  </a:lnTo>
                  <a:lnTo>
                    <a:pt x="20758" y="10358"/>
                  </a:lnTo>
                  <a:close/>
                  <a:moveTo>
                    <a:pt x="7359" y="18871"/>
                  </a:moveTo>
                  <a:lnTo>
                    <a:pt x="5128" y="18871"/>
                  </a:lnTo>
                  <a:lnTo>
                    <a:pt x="5128" y="8702"/>
                  </a:lnTo>
                  <a:lnTo>
                    <a:pt x="7359" y="8702"/>
                  </a:lnTo>
                  <a:lnTo>
                    <a:pt x="7359" y="18871"/>
                  </a:lnTo>
                  <a:close/>
                  <a:moveTo>
                    <a:pt x="11915" y="18871"/>
                  </a:moveTo>
                  <a:lnTo>
                    <a:pt x="9684" y="18871"/>
                  </a:lnTo>
                  <a:lnTo>
                    <a:pt x="9684" y="8702"/>
                  </a:lnTo>
                  <a:lnTo>
                    <a:pt x="11915" y="8702"/>
                  </a:lnTo>
                  <a:lnTo>
                    <a:pt x="11915" y="18871"/>
                  </a:lnTo>
                  <a:close/>
                  <a:moveTo>
                    <a:pt x="16471" y="18871"/>
                  </a:moveTo>
                  <a:lnTo>
                    <a:pt x="14240" y="18871"/>
                  </a:lnTo>
                  <a:lnTo>
                    <a:pt x="14240" y="8702"/>
                  </a:lnTo>
                  <a:lnTo>
                    <a:pt x="16471" y="8702"/>
                  </a:lnTo>
                  <a:lnTo>
                    <a:pt x="16471" y="18871"/>
                  </a:lnTo>
                  <a:close/>
                </a:path>
              </a:pathLst>
            </a:custGeom>
            <a:solidFill>
              <a:srgbClr val="FFFFFF"/>
            </a:solidFill>
            <a:ln w="9525" cap="flat" cmpd="sng">
              <a:noFill/>
              <a:prstDash val="solid"/>
              <a:round/>
            </a:ln>
          </p:spPr>
          <p:txBody>
            <a:bodyPr rtlCol="0" anchor="ctr"/>
            <a:lstStyle/>
            <a:p>
              <a:pPr algn="ctr"/>
            </a:p>
          </p:txBody>
        </p:sp>
        <p:sp>
          <p:nvSpPr>
            <p:cNvPr id="1522" name="曲线"/>
            <p:cNvSpPr/>
            <p:nvPr/>
          </p:nvSpPr>
          <p:spPr>
            <a:xfrm>
              <a:off x="5490172" y="5370600"/>
              <a:ext cx="403212" cy="323227"/>
            </a:xfrm>
            <a:custGeom>
              <a:avLst/>
              <a:gdLst>
                <a:gd name="T1" fmla="*/ 0 w 21600"/>
                <a:gd name="T2" fmla="*/ 0 h 21600"/>
                <a:gd name="T3" fmla="*/ 21600 w 21600"/>
                <a:gd name="T4" fmla="*/ 21600 h 21600"/>
              </a:gdLst>
              <a:ahLst/>
              <a:cxnLst/>
              <a:rect l="T1" t="T2" r="T3" b="T4"/>
              <a:pathLst>
                <a:path w="21600" h="21600">
                  <a:moveTo>
                    <a:pt x="10965" y="15148"/>
                  </a:moveTo>
                  <a:lnTo>
                    <a:pt x="10965" y="18152"/>
                  </a:lnTo>
                  <a:lnTo>
                    <a:pt x="13546" y="18152"/>
                  </a:lnTo>
                  <a:lnTo>
                    <a:pt x="13546" y="15148"/>
                  </a:lnTo>
                  <a:close/>
                  <a:moveTo>
                    <a:pt x="8051" y="15148"/>
                  </a:moveTo>
                  <a:lnTo>
                    <a:pt x="8051" y="18152"/>
                  </a:lnTo>
                  <a:lnTo>
                    <a:pt x="10631" y="18152"/>
                  </a:lnTo>
                  <a:lnTo>
                    <a:pt x="10631" y="15148"/>
                  </a:lnTo>
                  <a:close/>
                  <a:moveTo>
                    <a:pt x="10965" y="11751"/>
                  </a:moveTo>
                  <a:lnTo>
                    <a:pt x="10965" y="14755"/>
                  </a:lnTo>
                  <a:lnTo>
                    <a:pt x="13546" y="14755"/>
                  </a:lnTo>
                  <a:lnTo>
                    <a:pt x="13546" y="11751"/>
                  </a:lnTo>
                  <a:close/>
                  <a:moveTo>
                    <a:pt x="8051" y="11751"/>
                  </a:moveTo>
                  <a:lnTo>
                    <a:pt x="8051" y="14755"/>
                  </a:lnTo>
                  <a:lnTo>
                    <a:pt x="10631" y="14755"/>
                  </a:lnTo>
                  <a:lnTo>
                    <a:pt x="10631" y="11751"/>
                  </a:lnTo>
                  <a:close/>
                  <a:moveTo>
                    <a:pt x="10799" y="5396"/>
                  </a:moveTo>
                  <a:lnTo>
                    <a:pt x="17762" y="12581"/>
                  </a:lnTo>
                  <a:lnTo>
                    <a:pt x="17762" y="19119"/>
                  </a:lnTo>
                  <a:lnTo>
                    <a:pt x="17762" y="21359"/>
                  </a:lnTo>
                  <a:lnTo>
                    <a:pt x="17762" y="21600"/>
                  </a:lnTo>
                  <a:lnTo>
                    <a:pt x="3835" y="21600"/>
                  </a:lnTo>
                  <a:lnTo>
                    <a:pt x="3835" y="21332"/>
                  </a:lnTo>
                  <a:lnTo>
                    <a:pt x="3835" y="19119"/>
                  </a:lnTo>
                  <a:lnTo>
                    <a:pt x="3835" y="12555"/>
                  </a:lnTo>
                  <a:close/>
                  <a:moveTo>
                    <a:pt x="10801" y="0"/>
                  </a:moveTo>
                  <a:lnTo>
                    <a:pt x="21600" y="11061"/>
                  </a:lnTo>
                  <a:lnTo>
                    <a:pt x="20399" y="12879"/>
                  </a:lnTo>
                  <a:lnTo>
                    <a:pt x="10801" y="3048"/>
                  </a:lnTo>
                  <a:lnTo>
                    <a:pt x="1200" y="12879"/>
                  </a:lnTo>
                  <a:lnTo>
                    <a:pt x="0" y="11061"/>
                  </a:lnTo>
                  <a:close/>
                </a:path>
              </a:pathLst>
            </a:custGeom>
            <a:solidFill>
              <a:srgbClr val="FFFFFF"/>
            </a:solidFill>
            <a:ln w="9525" cap="flat" cmpd="sng">
              <a:noFill/>
              <a:prstDash val="solid"/>
              <a:round/>
            </a:ln>
          </p:spPr>
          <p:txBody>
            <a:bodyPr rtlCol="0" anchor="ctr"/>
            <a:lstStyle/>
            <a:p>
              <a:pPr algn="ctr"/>
            </a:p>
          </p:txBody>
        </p:sp>
        <p:sp>
          <p:nvSpPr>
            <p:cNvPr id="1523" name="矩形"/>
            <p:cNvSpPr/>
            <p:nvPr/>
          </p:nvSpPr>
          <p:spPr>
            <a:xfrm>
              <a:off x="1625438" y="5306376"/>
              <a:ext cx="2039223" cy="440094"/>
            </a:xfrm>
            <a:prstGeom prst="rect">
              <a:avLst/>
            </a:prstGeom>
            <a:noFill/>
            <a:ln w="9525" cap="flat" cmpd="sng">
              <a:noFill/>
              <a:prstDash val="solid"/>
              <a:miter/>
            </a:ln>
          </p:spPr>
          <p:txBody>
            <a:bodyPr vert="horz" wrap="square" lIns="121920" tIns="60960" rIns="121920" bIns="60960" anchor="ctr" anchorCtr="0">
              <a:noAutofit/>
            </a:bodyPr>
            <a:lstStyle/>
            <a:p>
              <a:pPr marL="0" indent="0" algn="r" defTabSz="1219200">
                <a:lnSpc>
                  <a:spcPct val="100000"/>
                </a:lnSpc>
                <a:spcBef>
                  <a:spcPts val="0"/>
                </a:spcBef>
                <a:spcAft>
                  <a:spcPts val="0"/>
                </a:spcAft>
                <a:buNone/>
              </a:pPr>
              <a:r>
                <a:rPr lang="en-US" altLang="zh-CN"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4级风险点</a:t>
              </a:r>
              <a:endPar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24" name="矩形"/>
            <p:cNvSpPr/>
            <p:nvPr/>
          </p:nvSpPr>
          <p:spPr>
            <a:xfrm>
              <a:off x="2156037" y="4381966"/>
              <a:ext cx="2039223" cy="440094"/>
            </a:xfrm>
            <a:prstGeom prst="rect">
              <a:avLst/>
            </a:prstGeom>
            <a:noFill/>
            <a:ln w="9525" cap="flat" cmpd="sng">
              <a:noFill/>
              <a:prstDash val="solid"/>
              <a:miter/>
            </a:ln>
          </p:spPr>
          <p:txBody>
            <a:bodyPr vert="horz" wrap="square" lIns="121920" tIns="60960" rIns="121920" bIns="60960" anchor="ctr" anchorCtr="0">
              <a:noAutofit/>
            </a:bodyPr>
            <a:lstStyle/>
            <a:p>
              <a:pPr marL="0" indent="0" algn="r" defTabSz="1219200">
                <a:lnSpc>
                  <a:spcPct val="100000"/>
                </a:lnSpc>
                <a:spcBef>
                  <a:spcPts val="0"/>
                </a:spcBef>
                <a:spcAft>
                  <a:spcPts val="0"/>
                </a:spcAft>
                <a:buNone/>
              </a:pPr>
              <a:r>
                <a:rPr lang="en-US" altLang="zh-CN"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3级风险点</a:t>
              </a:r>
              <a:endPar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25" name="矩形"/>
            <p:cNvSpPr/>
            <p:nvPr/>
          </p:nvSpPr>
          <p:spPr>
            <a:xfrm>
              <a:off x="2682424" y="3411230"/>
              <a:ext cx="2039223" cy="440094"/>
            </a:xfrm>
            <a:prstGeom prst="rect">
              <a:avLst/>
            </a:prstGeom>
            <a:noFill/>
            <a:ln w="9525" cap="flat" cmpd="sng">
              <a:noFill/>
              <a:prstDash val="solid"/>
              <a:miter/>
            </a:ln>
          </p:spPr>
          <p:txBody>
            <a:bodyPr vert="horz" wrap="square" lIns="121920" tIns="60960" rIns="121920" bIns="60960" anchor="ctr" anchorCtr="0">
              <a:noAutofit/>
            </a:bodyPr>
            <a:lstStyle/>
            <a:p>
              <a:pPr marL="0" indent="0" algn="r" defTabSz="1219200">
                <a:lnSpc>
                  <a:spcPct val="100000"/>
                </a:lnSpc>
                <a:spcBef>
                  <a:spcPts val="0"/>
                </a:spcBef>
                <a:spcAft>
                  <a:spcPts val="0"/>
                </a:spcAft>
                <a:buNone/>
              </a:pPr>
              <a:r>
                <a:rPr lang="en-US" altLang="zh-CN"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2级风险点</a:t>
              </a:r>
              <a:endPar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26" name="矩形"/>
            <p:cNvSpPr/>
            <p:nvPr/>
          </p:nvSpPr>
          <p:spPr>
            <a:xfrm>
              <a:off x="3276188" y="2401540"/>
              <a:ext cx="2039223" cy="440094"/>
            </a:xfrm>
            <a:prstGeom prst="rect">
              <a:avLst/>
            </a:prstGeom>
            <a:noFill/>
            <a:ln w="9525" cap="flat" cmpd="sng">
              <a:noFill/>
              <a:prstDash val="solid"/>
              <a:miter/>
            </a:ln>
          </p:spPr>
          <p:txBody>
            <a:bodyPr vert="horz" wrap="square" lIns="121920" tIns="60960" rIns="121920" bIns="60960" anchor="ctr" anchorCtr="0">
              <a:noAutofit/>
            </a:bodyPr>
            <a:lstStyle/>
            <a:p>
              <a:pPr marL="0" indent="0" algn="r" defTabSz="1219200">
                <a:lnSpc>
                  <a:spcPct val="100000"/>
                </a:lnSpc>
                <a:spcBef>
                  <a:spcPts val="0"/>
                </a:spcBef>
                <a:spcAft>
                  <a:spcPts val="0"/>
                </a:spcAft>
                <a:buNone/>
              </a:pPr>
              <a:r>
                <a:rPr lang="en-US" altLang="zh-CN"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1级风险点</a:t>
              </a:r>
              <a:endParaRPr lang="zh-CN" altLang="en-US" sz="16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
        <p:nvSpPr>
          <p:cNvPr id="1528" name="矩形"/>
          <p:cNvSpPr/>
          <p:nvPr/>
        </p:nvSpPr>
        <p:spPr>
          <a:xfrm>
            <a:off x="4885267" y="1584113"/>
            <a:ext cx="1583267"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分级管控</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29" name="右大括号"/>
          <p:cNvSpPr/>
          <p:nvPr/>
        </p:nvSpPr>
        <p:spPr>
          <a:xfrm>
            <a:off x="6817361" y="2188633"/>
            <a:ext cx="349672" cy="1872827"/>
          </a:xfrm>
          <a:prstGeom prst="rightBrace">
            <a:avLst>
              <a:gd name="adj1" fmla="val 10513"/>
              <a:gd name="adj2" fmla="val 50000"/>
            </a:avLst>
          </a:prstGeom>
          <a:noFill/>
          <a:ln w="19050" cap="flat" cmpd="sng">
            <a:solidFill>
              <a:srgbClr val="A6A6A6"/>
            </a:solidFill>
            <a:prstDash val="solid"/>
            <a:round/>
          </a:ln>
        </p:spPr>
        <p:txBody>
          <a:bodyPr rtlCol="0" anchor="ctr"/>
          <a:lstStyle/>
          <a:p>
            <a:pPr algn="ctr"/>
          </a:p>
        </p:txBody>
      </p:sp>
      <p:sp>
        <p:nvSpPr>
          <p:cNvPr id="1530" name="矩形"/>
          <p:cNvSpPr/>
          <p:nvPr/>
        </p:nvSpPr>
        <p:spPr>
          <a:xfrm>
            <a:off x="7329411" y="2657641"/>
            <a:ext cx="624069" cy="948689"/>
          </a:xfrm>
          <a:prstGeom prst="rect">
            <a:avLst/>
          </a:prstGeom>
          <a:noFill/>
          <a:ln w="9525" cap="flat" cmpd="sng">
            <a:noFill/>
            <a:prstDash val="solid"/>
            <a:round/>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公司级</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31" name="右大括号"/>
          <p:cNvSpPr/>
          <p:nvPr/>
        </p:nvSpPr>
        <p:spPr>
          <a:xfrm>
            <a:off x="7750388" y="2188634"/>
            <a:ext cx="349672" cy="2867660"/>
          </a:xfrm>
          <a:prstGeom prst="rightBrace">
            <a:avLst>
              <a:gd name="adj1" fmla="val 16098"/>
              <a:gd name="adj2" fmla="val 50000"/>
            </a:avLst>
          </a:prstGeom>
          <a:noFill/>
          <a:ln w="19050" cap="flat" cmpd="sng">
            <a:solidFill>
              <a:srgbClr val="A6A6A6"/>
            </a:solidFill>
            <a:prstDash val="solid"/>
            <a:round/>
          </a:ln>
        </p:spPr>
        <p:txBody>
          <a:bodyPr rtlCol="0" anchor="ctr"/>
          <a:lstStyle/>
          <a:p>
            <a:pPr algn="ctr"/>
          </a:p>
        </p:txBody>
      </p:sp>
      <p:sp>
        <p:nvSpPr>
          <p:cNvPr id="1532" name="矩形"/>
          <p:cNvSpPr/>
          <p:nvPr/>
        </p:nvSpPr>
        <p:spPr>
          <a:xfrm>
            <a:off x="8257524" y="2851732"/>
            <a:ext cx="624069" cy="1520189"/>
          </a:xfrm>
          <a:prstGeom prst="rect">
            <a:avLst/>
          </a:prstGeom>
          <a:noFill/>
          <a:ln w="9525" cap="flat" cmpd="sng">
            <a:noFill/>
            <a:prstDash val="solid"/>
            <a:round/>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公司专业级</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33" name="右大括号"/>
          <p:cNvSpPr/>
          <p:nvPr/>
        </p:nvSpPr>
        <p:spPr>
          <a:xfrm>
            <a:off x="8945034" y="2188634"/>
            <a:ext cx="349672" cy="3817619"/>
          </a:xfrm>
          <a:prstGeom prst="rightBrace">
            <a:avLst>
              <a:gd name="adj1" fmla="val 21431"/>
              <a:gd name="adj2" fmla="val 50000"/>
            </a:avLst>
          </a:prstGeom>
          <a:noFill/>
          <a:ln w="19050" cap="flat" cmpd="sng">
            <a:solidFill>
              <a:srgbClr val="A6A6A6"/>
            </a:solidFill>
            <a:prstDash val="solid"/>
            <a:round/>
          </a:ln>
        </p:spPr>
        <p:txBody>
          <a:bodyPr rtlCol="0" anchor="ctr"/>
          <a:lstStyle/>
          <a:p>
            <a:pPr algn="ctr"/>
          </a:p>
        </p:txBody>
      </p:sp>
      <p:sp>
        <p:nvSpPr>
          <p:cNvPr id="1534" name="矩形"/>
          <p:cNvSpPr/>
          <p:nvPr/>
        </p:nvSpPr>
        <p:spPr>
          <a:xfrm>
            <a:off x="9465084" y="3311296"/>
            <a:ext cx="624068" cy="1520190"/>
          </a:xfrm>
          <a:prstGeom prst="rect">
            <a:avLst/>
          </a:prstGeom>
          <a:noFill/>
          <a:ln w="9525" cap="flat" cmpd="sng">
            <a:noFill/>
            <a:prstDash val="solid"/>
            <a:round/>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班组、岗位级</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35" name="矩形"/>
          <p:cNvSpPr/>
          <p:nvPr/>
        </p:nvSpPr>
        <p:spPr>
          <a:xfrm>
            <a:off x="2781725" y="6157807"/>
            <a:ext cx="5841153" cy="37965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企业重点是针对1级和2级风险点的监控和监督检查</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p:cNvSpPr/>
          <p:nvPr/>
        </p:nvSpPr>
        <p:spPr>
          <a:xfrm>
            <a:off x="563216" y="310309"/>
            <a:ext cx="3407492"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1、安全管理基础工作</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16" name="矩形"/>
          <p:cNvSpPr/>
          <p:nvPr/>
        </p:nvSpPr>
        <p:spPr>
          <a:xfrm>
            <a:off x="563034" y="1093894"/>
            <a:ext cx="6142567"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风险分级管控与隐患治理双重机制</a:t>
            </a:r>
            <a:endParaRPr lang="zh-CN" altLang="en-US" sz="2400"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35" name="组合"/>
          <p:cNvGrpSpPr/>
          <p:nvPr/>
        </p:nvGrpSpPr>
        <p:grpSpPr>
          <a:xfrm>
            <a:off x="1819486" y="1926167"/>
            <a:ext cx="8588586" cy="4469129"/>
            <a:chOff x="1819486" y="1926167"/>
            <a:chExt cx="8588586" cy="4469129"/>
          </a:xfrm>
        </p:grpSpPr>
        <p:grpSp>
          <p:nvGrpSpPr>
            <p:cNvPr id="124" name="组合"/>
            <p:cNvGrpSpPr/>
            <p:nvPr/>
          </p:nvGrpSpPr>
          <p:grpSpPr>
            <a:xfrm>
              <a:off x="3003127" y="2591646"/>
              <a:ext cx="6212839" cy="3803649"/>
              <a:chOff x="3003127" y="2591646"/>
              <a:chExt cx="6212839" cy="3803649"/>
            </a:xfrm>
          </p:grpSpPr>
          <p:cxnSp>
            <p:nvCxnSpPr>
              <p:cNvPr id="117" name="直线连接线"/>
              <p:cNvCxnSpPr/>
              <p:nvPr/>
            </p:nvCxnSpPr>
            <p:spPr>
              <a:xfrm>
                <a:off x="4432442" y="4043256"/>
                <a:ext cx="3117556" cy="10159"/>
              </a:xfrm>
              <a:prstGeom prst="straightConnector1">
                <a:avLst/>
              </a:prstGeom>
              <a:noFill/>
              <a:ln w="19050" cap="flat" cmpd="sng">
                <a:solidFill>
                  <a:srgbClr val="BFBFBF"/>
                </a:solidFill>
                <a:prstDash val="sysDash"/>
                <a:round/>
              </a:ln>
            </p:spPr>
          </p:cxnSp>
          <p:cxnSp>
            <p:nvCxnSpPr>
              <p:cNvPr id="118" name="直线连接线"/>
              <p:cNvCxnSpPr>
                <a:stCxn id="126" idx="0"/>
              </p:cNvCxnSpPr>
              <p:nvPr/>
            </p:nvCxnSpPr>
            <p:spPr>
              <a:xfrm rot="21600000" flipH="1">
                <a:off x="3003127" y="2591646"/>
                <a:ext cx="8352" cy="3803226"/>
              </a:xfrm>
              <a:prstGeom prst="straightConnector1">
                <a:avLst/>
              </a:prstGeom>
              <a:noFill/>
              <a:ln w="19050" cap="flat" cmpd="sng">
                <a:solidFill>
                  <a:srgbClr val="BFBFBF"/>
                </a:solidFill>
                <a:prstDash val="sysDash"/>
                <a:round/>
              </a:ln>
            </p:spPr>
          </p:cxnSp>
          <p:cxnSp>
            <p:nvCxnSpPr>
              <p:cNvPr id="119" name="直线连接线"/>
              <p:cNvCxnSpPr>
                <a:stCxn id="132" idx="0"/>
              </p:cNvCxnSpPr>
              <p:nvPr/>
            </p:nvCxnSpPr>
            <p:spPr>
              <a:xfrm rot="21600000" flipH="1">
                <a:off x="9207614" y="2591646"/>
                <a:ext cx="8352" cy="3803226"/>
              </a:xfrm>
              <a:prstGeom prst="straightConnector1">
                <a:avLst/>
              </a:prstGeom>
              <a:noFill/>
              <a:ln w="19050" cap="flat" cmpd="sng">
                <a:solidFill>
                  <a:srgbClr val="BFBFBF"/>
                </a:solidFill>
                <a:prstDash val="sysDash"/>
                <a:round/>
                <a:tailEnd type="triangle" w="med" len="med"/>
              </a:ln>
            </p:spPr>
          </p:cxnSp>
          <p:cxnSp>
            <p:nvCxnSpPr>
              <p:cNvPr id="120" name="直线连接线"/>
              <p:cNvCxnSpPr/>
              <p:nvPr/>
            </p:nvCxnSpPr>
            <p:spPr>
              <a:xfrm>
                <a:off x="3011131" y="6385136"/>
                <a:ext cx="1420614" cy="10160"/>
              </a:xfrm>
              <a:prstGeom prst="straightConnector1">
                <a:avLst/>
              </a:prstGeom>
              <a:noFill/>
              <a:ln w="19050" cap="flat" cmpd="sng">
                <a:solidFill>
                  <a:srgbClr val="BFBFBF"/>
                </a:solidFill>
                <a:prstDash val="sysDash"/>
                <a:round/>
              </a:ln>
            </p:spPr>
          </p:cxnSp>
          <p:cxnSp>
            <p:nvCxnSpPr>
              <p:cNvPr id="121" name="直线连接线"/>
              <p:cNvCxnSpPr/>
              <p:nvPr/>
            </p:nvCxnSpPr>
            <p:spPr>
              <a:xfrm rot="21600000" flipV="1">
                <a:off x="4423741" y="4042833"/>
                <a:ext cx="8352" cy="2352040"/>
              </a:xfrm>
              <a:prstGeom prst="straightConnector1">
                <a:avLst/>
              </a:prstGeom>
              <a:noFill/>
              <a:ln w="19050" cap="flat" cmpd="sng">
                <a:solidFill>
                  <a:srgbClr val="BFBFBF"/>
                </a:solidFill>
                <a:prstDash val="sysDash"/>
                <a:round/>
              </a:ln>
            </p:spPr>
          </p:cxnSp>
          <p:cxnSp>
            <p:nvCxnSpPr>
              <p:cNvPr id="122" name="直线连接线"/>
              <p:cNvCxnSpPr/>
              <p:nvPr/>
            </p:nvCxnSpPr>
            <p:spPr>
              <a:xfrm rot="21600000" flipV="1">
                <a:off x="7549650" y="3092027"/>
                <a:ext cx="8352" cy="960119"/>
              </a:xfrm>
              <a:prstGeom prst="straightConnector1">
                <a:avLst/>
              </a:prstGeom>
              <a:noFill/>
              <a:ln w="19050" cap="flat" cmpd="sng">
                <a:solidFill>
                  <a:srgbClr val="BFBFBF"/>
                </a:solidFill>
                <a:prstDash val="sysDash"/>
                <a:round/>
              </a:ln>
            </p:spPr>
          </p:cxnSp>
          <p:cxnSp>
            <p:nvCxnSpPr>
              <p:cNvPr id="123" name="直线连接线"/>
              <p:cNvCxnSpPr/>
              <p:nvPr/>
            </p:nvCxnSpPr>
            <p:spPr>
              <a:xfrm>
                <a:off x="7557654" y="3091603"/>
                <a:ext cx="947308" cy="10160"/>
              </a:xfrm>
              <a:prstGeom prst="straightConnector1">
                <a:avLst/>
              </a:prstGeom>
              <a:noFill/>
              <a:ln w="19050" cap="flat" cmpd="sng">
                <a:solidFill>
                  <a:srgbClr val="BFBFBF"/>
                </a:solidFill>
                <a:prstDash val="sysDash"/>
                <a:round/>
              </a:ln>
            </p:spPr>
          </p:cxnSp>
        </p:grpSp>
        <p:sp>
          <p:nvSpPr>
            <p:cNvPr id="125" name="矩形"/>
            <p:cNvSpPr/>
            <p:nvPr/>
          </p:nvSpPr>
          <p:spPr>
            <a:xfrm>
              <a:off x="2294466" y="1926167"/>
              <a:ext cx="1595966" cy="405764"/>
            </a:xfrm>
            <a:prstGeom prst="rect">
              <a:avLst/>
            </a:prstGeom>
            <a:solidFill>
              <a:srgbClr val="B52116"/>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风险管理</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6" name="矩形"/>
            <p:cNvSpPr/>
            <p:nvPr/>
          </p:nvSpPr>
          <p:spPr>
            <a:xfrm>
              <a:off x="1819486" y="2591646"/>
              <a:ext cx="2386753" cy="9486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辨识生产作业过程中存在的风险因素</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7" name="矩形"/>
            <p:cNvSpPr/>
            <p:nvPr/>
          </p:nvSpPr>
          <p:spPr>
            <a:xfrm>
              <a:off x="1820333" y="3752426"/>
              <a:ext cx="2385059" cy="9486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对风险引发事故可能性和严重度进行评估</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8" name="矩形"/>
            <p:cNvSpPr/>
            <p:nvPr/>
          </p:nvSpPr>
          <p:spPr>
            <a:xfrm>
              <a:off x="1820333" y="4913207"/>
              <a:ext cx="2385059" cy="948689"/>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根据严重程度进行风险分级管理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29" name="矩形"/>
            <p:cNvSpPr/>
            <p:nvPr/>
          </p:nvSpPr>
          <p:spPr>
            <a:xfrm>
              <a:off x="5172287" y="3075093"/>
              <a:ext cx="504613" cy="1977390"/>
            </a:xfrm>
            <a:prstGeom prst="rect">
              <a:avLst/>
            </a:prstGeom>
            <a:solidFill>
              <a:srgbClr val="262626"/>
            </a:solid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制定控制措施</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0" name="矩形"/>
            <p:cNvSpPr/>
            <p:nvPr/>
          </p:nvSpPr>
          <p:spPr>
            <a:xfrm>
              <a:off x="6384714" y="3075093"/>
              <a:ext cx="504613" cy="1977390"/>
            </a:xfrm>
            <a:prstGeom prst="rect">
              <a:avLst/>
            </a:prstGeom>
            <a:solidFill>
              <a:srgbClr val="262626"/>
            </a:solid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落实控制措施</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1" name="矩形"/>
            <p:cNvSpPr/>
            <p:nvPr/>
          </p:nvSpPr>
          <p:spPr>
            <a:xfrm>
              <a:off x="8496301" y="1926167"/>
              <a:ext cx="1595966" cy="405764"/>
            </a:xfrm>
            <a:prstGeom prst="rect">
              <a:avLst/>
            </a:prstGeom>
            <a:solidFill>
              <a:srgbClr val="B52116"/>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隐患治理</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2" name="矩形"/>
            <p:cNvSpPr/>
            <p:nvPr/>
          </p:nvSpPr>
          <p:spPr>
            <a:xfrm>
              <a:off x="8021320" y="2591646"/>
              <a:ext cx="2386752" cy="9486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发现风险控制措施与过程存在的缺陷</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3" name="矩形"/>
            <p:cNvSpPr/>
            <p:nvPr/>
          </p:nvSpPr>
          <p:spPr>
            <a:xfrm>
              <a:off x="8022168" y="3752426"/>
              <a:ext cx="2385060" cy="9486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对缺陷存在对事故影响程度进行分析</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34" name="矩形"/>
            <p:cNvSpPr/>
            <p:nvPr/>
          </p:nvSpPr>
          <p:spPr>
            <a:xfrm>
              <a:off x="8022168" y="4913207"/>
              <a:ext cx="2385060" cy="948689"/>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对可能引发事故的隐患提出方案进行治理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 name="矩形"/>
          <p:cNvSpPr/>
          <p:nvPr/>
        </p:nvSpPr>
        <p:spPr>
          <a:xfrm>
            <a:off x="563215" y="310309"/>
            <a:ext cx="2053672"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4、隐患治理</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40" name="矩形"/>
          <p:cNvSpPr/>
          <p:nvPr/>
        </p:nvSpPr>
        <p:spPr>
          <a:xfrm>
            <a:off x="563034" y="1068494"/>
            <a:ext cx="6904567" cy="4343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隐患治理措施</a:t>
            </a:r>
            <a:endParaRPr lang="zh-CN" altLang="en-US" sz="22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41" name="矩形"/>
          <p:cNvSpPr/>
          <p:nvPr/>
        </p:nvSpPr>
        <p:spPr>
          <a:xfrm>
            <a:off x="1943100" y="2090419"/>
            <a:ext cx="3698240" cy="672253"/>
          </a:xfrm>
          <a:prstGeom prst="rect">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工艺隐患</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42" name="矩形"/>
          <p:cNvSpPr/>
          <p:nvPr/>
        </p:nvSpPr>
        <p:spPr>
          <a:xfrm>
            <a:off x="6098540" y="2090419"/>
            <a:ext cx="3698240" cy="672253"/>
          </a:xfrm>
          <a:prstGeom prst="rect">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操作隐患</a:t>
            </a:r>
            <a:endParaRPr lang="zh-CN" altLang="en-US" sz="213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43" name="矩形"/>
          <p:cNvSpPr/>
          <p:nvPr/>
        </p:nvSpPr>
        <p:spPr>
          <a:xfrm>
            <a:off x="1943100" y="2967567"/>
            <a:ext cx="3698240" cy="2386964"/>
          </a:xfrm>
          <a:prstGeom prst="rect">
            <a:avLst/>
          </a:prstGeom>
          <a:solidFill>
            <a:srgbClr val="404040"/>
          </a:solidFill>
          <a:ln w="9525" cap="flat" cmpd="sng">
            <a:solidFill>
              <a:srgbClr val="A6A6A6"/>
            </a:solidFill>
            <a:prstDash val="solid"/>
            <a:round/>
          </a:ln>
        </p:spPr>
        <p:txBody>
          <a:bodyPr vert="horz" wrap="square" lIns="91440" tIns="45720" rIns="91440" bIns="45720" anchor="t" anchorCtr="0">
            <a:spAutoFit/>
          </a:bodyPr>
          <a:lstStyle/>
          <a:p>
            <a:pPr marL="0" indent="0" algn="just" defTabSz="1219200">
              <a:lnSpc>
                <a:spcPct val="2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对工艺流程形成隐患的原因进行分析，根据风险特点对工艺流程进行改进，消除工艺流程中存在的缺陷，预防事故发生。</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44" name="矩形"/>
          <p:cNvSpPr/>
          <p:nvPr/>
        </p:nvSpPr>
        <p:spPr>
          <a:xfrm>
            <a:off x="6098540" y="2967567"/>
            <a:ext cx="3698240" cy="2386964"/>
          </a:xfrm>
          <a:prstGeom prst="rect">
            <a:avLst/>
          </a:prstGeom>
          <a:solidFill>
            <a:srgbClr val="404040"/>
          </a:solidFill>
          <a:ln w="9525" cap="flat" cmpd="sng">
            <a:solidFill>
              <a:srgbClr val="A6A6A6"/>
            </a:solidFill>
            <a:prstDash val="solid"/>
            <a:round/>
          </a:ln>
        </p:spPr>
        <p:txBody>
          <a:bodyPr vert="horz" wrap="square" lIns="91440" tIns="45720" rIns="91440" bIns="45720" anchor="t" anchorCtr="0">
            <a:spAutoFit/>
          </a:bodyPr>
          <a:lstStyle/>
          <a:p>
            <a:pPr marL="0" indent="0" algn="just" defTabSz="1219200">
              <a:lnSpc>
                <a:spcPct val="2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对员工进行培训，并应用安全管理工具，对不安全行为进行纠正，分析产生不安全行为的原因，从根源制止不安全行为发生。</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1" name="组合"/>
          <p:cNvGrpSpPr/>
          <p:nvPr/>
        </p:nvGrpSpPr>
        <p:grpSpPr>
          <a:xfrm>
            <a:off x="2926928" y="1203961"/>
            <a:ext cx="6506633" cy="5656580"/>
            <a:chOff x="2926928" y="1203961"/>
            <a:chExt cx="6506633" cy="5656580"/>
          </a:xfrm>
        </p:grpSpPr>
        <p:grpSp>
          <p:nvGrpSpPr>
            <p:cNvPr id="1552" name="组合"/>
            <p:cNvGrpSpPr/>
            <p:nvPr/>
          </p:nvGrpSpPr>
          <p:grpSpPr>
            <a:xfrm>
              <a:off x="3427093" y="1203961"/>
              <a:ext cx="5637215" cy="3386115"/>
              <a:chOff x="3427093" y="1203961"/>
              <a:chExt cx="5637215" cy="3386115"/>
            </a:xfrm>
          </p:grpSpPr>
          <p:sp>
            <p:nvSpPr>
              <p:cNvPr id="1548" name="曲线"/>
              <p:cNvSpPr/>
              <p:nvPr/>
            </p:nvSpPr>
            <p:spPr>
              <a:xfrm>
                <a:off x="3427093" y="1203961"/>
                <a:ext cx="5637215" cy="3386115"/>
              </a:xfrm>
              <a:custGeom>
                <a:avLst/>
                <a:gdLst>
                  <a:gd name="T1" fmla="*/ 0 w 21600"/>
                  <a:gd name="T2" fmla="*/ 0 h 21600"/>
                  <a:gd name="T3" fmla="*/ 21600 w 21600"/>
                  <a:gd name="T4" fmla="*/ 21600 h 21600"/>
                </a:gdLst>
                <a:ahLst/>
                <a:cxnLst/>
                <a:rect l="T1" t="T2" r="T3" b="T4"/>
                <a:pathLst>
                  <a:path w="21600" h="21600">
                    <a:moveTo>
                      <a:pt x="1287" y="0"/>
                    </a:moveTo>
                    <a:cubicBezTo>
                      <a:pt x="20281" y="0"/>
                      <a:pt x="20281" y="0"/>
                      <a:pt x="20281" y="0"/>
                    </a:cubicBezTo>
                    <a:cubicBezTo>
                      <a:pt x="21003" y="0"/>
                      <a:pt x="21600" y="836"/>
                      <a:pt x="21600" y="1830"/>
                    </a:cubicBezTo>
                    <a:cubicBezTo>
                      <a:pt x="21600" y="19769"/>
                      <a:pt x="21600" y="19769"/>
                      <a:pt x="21600" y="19769"/>
                    </a:cubicBezTo>
                    <a:cubicBezTo>
                      <a:pt x="21600" y="20763"/>
                      <a:pt x="21003" y="21600"/>
                      <a:pt x="20281" y="21600"/>
                    </a:cubicBezTo>
                    <a:cubicBezTo>
                      <a:pt x="1287" y="21600"/>
                      <a:pt x="1287" y="21600"/>
                      <a:pt x="1287" y="21600"/>
                    </a:cubicBezTo>
                    <a:cubicBezTo>
                      <a:pt x="565" y="21600"/>
                      <a:pt x="0" y="20763"/>
                      <a:pt x="0" y="19769"/>
                    </a:cubicBezTo>
                    <a:cubicBezTo>
                      <a:pt x="0" y="1830"/>
                      <a:pt x="0" y="1830"/>
                      <a:pt x="0" y="1830"/>
                    </a:cubicBezTo>
                    <a:cubicBezTo>
                      <a:pt x="0" y="836"/>
                      <a:pt x="565" y="0"/>
                      <a:pt x="1287" y="0"/>
                    </a:cubicBezTo>
                    <a:close/>
                  </a:path>
                </a:pathLst>
              </a:custGeom>
              <a:solidFill>
                <a:srgbClr val="BFBFBF"/>
              </a:solidFill>
              <a:ln w="9525" cap="flat" cmpd="sng">
                <a:noFill/>
                <a:prstDash val="solid"/>
                <a:round/>
              </a:ln>
            </p:spPr>
            <p:txBody>
              <a:bodyPr rtlCol="0" anchor="ctr"/>
              <a:lstStyle/>
              <a:p>
                <a:pPr algn="ctr"/>
              </a:p>
            </p:txBody>
          </p:sp>
          <p:sp>
            <p:nvSpPr>
              <p:cNvPr id="1549" name="曲线"/>
              <p:cNvSpPr/>
              <p:nvPr/>
            </p:nvSpPr>
            <p:spPr>
              <a:xfrm>
                <a:off x="3819842" y="1408739"/>
                <a:ext cx="4696188" cy="2976559"/>
              </a:xfrm>
              <a:custGeom>
                <a:avLst/>
                <a:gdLst>
                  <a:gd name="T1" fmla="*/ 0 w 21600"/>
                  <a:gd name="T2" fmla="*/ 0 h 21600"/>
                  <a:gd name="T3" fmla="*/ 21600 w 21600"/>
                  <a:gd name="T4" fmla="*/ 21600 h 21600"/>
                </a:gdLst>
                <a:ahLst/>
                <a:cxnLst/>
                <a:rect l="T1" t="T2" r="T3" b="T4"/>
                <a:pathLst>
                  <a:path w="21600" h="21600">
                    <a:moveTo>
                      <a:pt x="0" y="21540"/>
                    </a:moveTo>
                    <a:cubicBezTo>
                      <a:pt x="0" y="119"/>
                      <a:pt x="0" y="119"/>
                      <a:pt x="0" y="119"/>
                    </a:cubicBezTo>
                    <a:cubicBezTo>
                      <a:pt x="0" y="59"/>
                      <a:pt x="0" y="0"/>
                      <a:pt x="37" y="0"/>
                    </a:cubicBezTo>
                    <a:cubicBezTo>
                      <a:pt x="21562" y="0"/>
                      <a:pt x="21562" y="0"/>
                      <a:pt x="21562" y="0"/>
                    </a:cubicBezTo>
                    <a:cubicBezTo>
                      <a:pt x="21600" y="0"/>
                      <a:pt x="21600" y="59"/>
                      <a:pt x="21600" y="119"/>
                    </a:cubicBezTo>
                    <a:cubicBezTo>
                      <a:pt x="21600" y="21540"/>
                      <a:pt x="21600" y="21540"/>
                      <a:pt x="21600" y="21540"/>
                    </a:cubicBezTo>
                    <a:cubicBezTo>
                      <a:pt x="21600" y="21540"/>
                      <a:pt x="21600" y="21600"/>
                      <a:pt x="21562" y="21600"/>
                    </a:cubicBezTo>
                    <a:cubicBezTo>
                      <a:pt x="37" y="21600"/>
                      <a:pt x="37" y="21600"/>
                      <a:pt x="37" y="21600"/>
                    </a:cubicBezTo>
                    <a:cubicBezTo>
                      <a:pt x="0" y="21600"/>
                      <a:pt x="0" y="21540"/>
                      <a:pt x="0" y="21540"/>
                    </a:cubicBezTo>
                    <a:close/>
                  </a:path>
                </a:pathLst>
              </a:custGeom>
              <a:solidFill>
                <a:schemeClr val="bg1"/>
              </a:solidFill>
              <a:ln w="9525" cap="flat" cmpd="sng">
                <a:noFill/>
                <a:prstDash val="solid"/>
                <a:round/>
              </a:ln>
            </p:spPr>
            <p:txBody>
              <a:bodyPr rtlCol="0" anchor="ctr"/>
              <a:lstStyle/>
              <a:p>
                <a:pPr algn="ctr"/>
              </a:p>
            </p:txBody>
          </p:sp>
          <p:sp>
            <p:nvSpPr>
              <p:cNvPr id="1550" name="曲线"/>
              <p:cNvSpPr/>
              <p:nvPr/>
            </p:nvSpPr>
            <p:spPr>
              <a:xfrm>
                <a:off x="3533393" y="2498652"/>
                <a:ext cx="73849" cy="803446"/>
              </a:xfrm>
              <a:custGeom>
                <a:avLst/>
                <a:gdLst>
                  <a:gd name="T1" fmla="*/ 0 w 21600"/>
                  <a:gd name="T2" fmla="*/ 0 h 21600"/>
                  <a:gd name="T3" fmla="*/ 21600 w 21600"/>
                  <a:gd name="T4" fmla="*/ 21600 h 21600"/>
                </a:gdLst>
                <a:ahLst/>
                <a:cxnLst/>
                <a:rect l="T1" t="T2" r="T3" b="T4"/>
                <a:pathLst>
                  <a:path w="21600" h="21600">
                    <a:moveTo>
                      <a:pt x="0" y="20718"/>
                    </a:moveTo>
                    <a:cubicBezTo>
                      <a:pt x="0" y="881"/>
                      <a:pt x="0" y="881"/>
                      <a:pt x="0" y="881"/>
                    </a:cubicBezTo>
                    <a:cubicBezTo>
                      <a:pt x="0" y="440"/>
                      <a:pt x="4799" y="0"/>
                      <a:pt x="11999" y="0"/>
                    </a:cubicBezTo>
                    <a:cubicBezTo>
                      <a:pt x="11999" y="0"/>
                      <a:pt x="11999" y="0"/>
                      <a:pt x="11999" y="0"/>
                    </a:cubicBezTo>
                    <a:cubicBezTo>
                      <a:pt x="16800" y="0"/>
                      <a:pt x="21600" y="440"/>
                      <a:pt x="21600" y="881"/>
                    </a:cubicBezTo>
                    <a:cubicBezTo>
                      <a:pt x="21600" y="20718"/>
                      <a:pt x="21600" y="20718"/>
                      <a:pt x="21600" y="20718"/>
                    </a:cubicBezTo>
                    <a:cubicBezTo>
                      <a:pt x="21600" y="21159"/>
                      <a:pt x="16800" y="21600"/>
                      <a:pt x="11999" y="21600"/>
                    </a:cubicBezTo>
                    <a:cubicBezTo>
                      <a:pt x="11999" y="21600"/>
                      <a:pt x="11999" y="21600"/>
                      <a:pt x="11999" y="21600"/>
                    </a:cubicBezTo>
                    <a:cubicBezTo>
                      <a:pt x="4799" y="21600"/>
                      <a:pt x="0" y="21159"/>
                      <a:pt x="0" y="20718"/>
                    </a:cubicBezTo>
                    <a:close/>
                  </a:path>
                </a:pathLst>
              </a:custGeom>
              <a:solidFill>
                <a:srgbClr val="7F7F7F"/>
              </a:solidFill>
              <a:ln w="9525" cap="flat" cmpd="sng">
                <a:noFill/>
                <a:prstDash val="solid"/>
                <a:round/>
              </a:ln>
            </p:spPr>
            <p:txBody>
              <a:bodyPr rtlCol="0" anchor="ctr"/>
              <a:lstStyle/>
              <a:p>
                <a:pPr algn="ctr"/>
              </a:p>
            </p:txBody>
          </p:sp>
          <p:sp>
            <p:nvSpPr>
              <p:cNvPr id="1551" name="椭圆"/>
              <p:cNvSpPr/>
              <p:nvPr/>
            </p:nvSpPr>
            <p:spPr>
              <a:xfrm>
                <a:off x="8630159" y="2778404"/>
                <a:ext cx="238335" cy="245062"/>
              </a:xfrm>
              <a:prstGeom prst="ellipse">
                <a:avLst/>
              </a:prstGeom>
              <a:solidFill>
                <a:srgbClr val="7F7F7F"/>
              </a:solidFill>
              <a:ln w="9525" cap="flat" cmpd="sng">
                <a:noFill/>
                <a:prstDash val="solid"/>
                <a:round/>
              </a:ln>
            </p:spPr>
            <p:txBody>
              <a:bodyPr rtlCol="0" anchor="ctr"/>
              <a:lstStyle/>
              <a:p>
                <a:pPr algn="ctr"/>
              </a:p>
            </p:txBody>
          </p:sp>
        </p:grpSp>
        <p:grpSp>
          <p:nvGrpSpPr>
            <p:cNvPr id="1561" name="组合"/>
            <p:cNvGrpSpPr/>
            <p:nvPr/>
          </p:nvGrpSpPr>
          <p:grpSpPr>
            <a:xfrm>
              <a:off x="7606331" y="3121939"/>
              <a:ext cx="1827229" cy="3738602"/>
              <a:chOff x="7606331" y="3121939"/>
              <a:chExt cx="1827229" cy="3738602"/>
            </a:xfrm>
          </p:grpSpPr>
          <p:sp>
            <p:nvSpPr>
              <p:cNvPr id="1553" name="曲线"/>
              <p:cNvSpPr/>
              <p:nvPr/>
            </p:nvSpPr>
            <p:spPr>
              <a:xfrm>
                <a:off x="7647730" y="4967181"/>
                <a:ext cx="1647079" cy="1893360"/>
              </a:xfrm>
              <a:custGeom>
                <a:avLst/>
                <a:gdLst>
                  <a:gd name="T1" fmla="*/ 0 w 21600"/>
                  <a:gd name="T2" fmla="*/ 0 h 21600"/>
                  <a:gd name="T3" fmla="*/ 21600 w 21600"/>
                  <a:gd name="T4" fmla="*/ 21600 h 21600"/>
                </a:gdLst>
                <a:ahLst/>
                <a:cxnLst/>
                <a:rect l="T1" t="T2" r="T3" b="T4"/>
                <a:pathLst>
                  <a:path w="21600" h="21600">
                    <a:moveTo>
                      <a:pt x="18474" y="0"/>
                    </a:moveTo>
                    <a:lnTo>
                      <a:pt x="21600" y="21599"/>
                    </a:lnTo>
                    <a:lnTo>
                      <a:pt x="2685" y="21599"/>
                    </a:lnTo>
                    <a:lnTo>
                      <a:pt x="0" y="3089"/>
                    </a:lnTo>
                    <a:lnTo>
                      <a:pt x="18474" y="0"/>
                    </a:lnTo>
                    <a:close/>
                  </a:path>
                </a:pathLst>
              </a:custGeom>
              <a:solidFill>
                <a:srgbClr val="FFCC99"/>
              </a:solidFill>
              <a:ln w="9525" cap="flat" cmpd="sng">
                <a:noFill/>
                <a:prstDash val="solid"/>
                <a:round/>
              </a:ln>
            </p:spPr>
            <p:txBody>
              <a:bodyPr rtlCol="0" anchor="ctr"/>
              <a:lstStyle/>
              <a:p>
                <a:pPr algn="ctr"/>
              </a:p>
            </p:txBody>
          </p:sp>
          <p:sp>
            <p:nvSpPr>
              <p:cNvPr id="1554" name="曲线"/>
              <p:cNvSpPr/>
              <p:nvPr/>
            </p:nvSpPr>
            <p:spPr>
              <a:xfrm>
                <a:off x="7606331" y="5721393"/>
                <a:ext cx="1827229" cy="1139149"/>
              </a:xfrm>
              <a:custGeom>
                <a:avLst/>
                <a:gdLst>
                  <a:gd name="T1" fmla="*/ 0 w 21600"/>
                  <a:gd name="T2" fmla="*/ 0 h 21600"/>
                  <a:gd name="T3" fmla="*/ 21600 w 21600"/>
                  <a:gd name="T4" fmla="*/ 21600 h 21600"/>
                </a:gdLst>
                <a:ahLst/>
                <a:cxnLst/>
                <a:rect l="T1" t="T2" r="T3" b="T4"/>
                <a:pathLst>
                  <a:path w="21600" h="21600">
                    <a:moveTo>
                      <a:pt x="19959" y="0"/>
                    </a:moveTo>
                    <a:lnTo>
                      <a:pt x="21600" y="21600"/>
                    </a:lnTo>
                    <a:lnTo>
                      <a:pt x="1256" y="21600"/>
                    </a:lnTo>
                    <a:lnTo>
                      <a:pt x="0" y="4816"/>
                    </a:lnTo>
                    <a:lnTo>
                      <a:pt x="19959" y="0"/>
                    </a:lnTo>
                    <a:close/>
                  </a:path>
                </a:pathLst>
              </a:custGeom>
              <a:solidFill>
                <a:srgbClr val="D9D9D9"/>
              </a:solidFill>
              <a:ln w="9525" cap="flat" cmpd="sng">
                <a:noFill/>
                <a:prstDash val="solid"/>
                <a:round/>
              </a:ln>
            </p:spPr>
            <p:txBody>
              <a:bodyPr rtlCol="0" anchor="ctr"/>
              <a:lstStyle/>
              <a:p>
                <a:pPr algn="ctr"/>
              </a:p>
            </p:txBody>
          </p:sp>
          <p:sp>
            <p:nvSpPr>
              <p:cNvPr id="1555" name="曲线"/>
              <p:cNvSpPr/>
              <p:nvPr/>
            </p:nvSpPr>
            <p:spPr>
              <a:xfrm>
                <a:off x="8040480" y="4393131"/>
                <a:ext cx="1311397" cy="1057462"/>
              </a:xfrm>
              <a:custGeom>
                <a:avLst/>
                <a:gdLst>
                  <a:gd name="T1" fmla="*/ 0 w 21600"/>
                  <a:gd name="T2" fmla="*/ 0 h 21600"/>
                  <a:gd name="T3" fmla="*/ 21600 w 21600"/>
                  <a:gd name="T4" fmla="*/ 21600 h 21600"/>
                </a:gdLst>
                <a:ahLst/>
                <a:cxnLst/>
                <a:rect l="T1" t="T2" r="T3" b="T4"/>
                <a:pathLst>
                  <a:path w="21600" h="21600">
                    <a:moveTo>
                      <a:pt x="15794" y="334"/>
                    </a:moveTo>
                    <a:cubicBezTo>
                      <a:pt x="20789" y="669"/>
                      <a:pt x="21600" y="6362"/>
                      <a:pt x="19170" y="12223"/>
                    </a:cubicBezTo>
                    <a:cubicBezTo>
                      <a:pt x="16604" y="17916"/>
                      <a:pt x="11879" y="21600"/>
                      <a:pt x="6885" y="21265"/>
                    </a:cubicBezTo>
                    <a:cubicBezTo>
                      <a:pt x="2024" y="20930"/>
                      <a:pt x="0" y="16074"/>
                      <a:pt x="2430" y="10213"/>
                    </a:cubicBezTo>
                    <a:cubicBezTo>
                      <a:pt x="4860" y="4520"/>
                      <a:pt x="10934" y="0"/>
                      <a:pt x="15794" y="334"/>
                    </a:cubicBezTo>
                    <a:close/>
                  </a:path>
                </a:pathLst>
              </a:custGeom>
              <a:solidFill>
                <a:srgbClr val="FFBC79"/>
              </a:solidFill>
              <a:ln w="9525" cap="flat" cmpd="sng">
                <a:noFill/>
                <a:prstDash val="solid"/>
                <a:round/>
              </a:ln>
            </p:spPr>
            <p:txBody>
              <a:bodyPr rtlCol="0" anchor="ctr"/>
              <a:lstStyle/>
              <a:p>
                <a:pPr algn="ctr"/>
              </a:p>
            </p:txBody>
          </p:sp>
          <p:sp>
            <p:nvSpPr>
              <p:cNvPr id="1556" name="曲线"/>
              <p:cNvSpPr/>
              <p:nvPr/>
            </p:nvSpPr>
            <p:spPr>
              <a:xfrm>
                <a:off x="8802477" y="3121939"/>
                <a:ext cx="581849" cy="1623679"/>
              </a:xfrm>
              <a:custGeom>
                <a:avLst/>
                <a:gdLst>
                  <a:gd name="T1" fmla="*/ 0 w 21600"/>
                  <a:gd name="T2" fmla="*/ 0 h 21600"/>
                  <a:gd name="T3" fmla="*/ 21600 w 21600"/>
                  <a:gd name="T4" fmla="*/ 21600 h 21600"/>
                </a:gdLst>
                <a:ahLst/>
                <a:cxnLst/>
                <a:rect l="T1" t="T2" r="T3" b="T4"/>
                <a:pathLst>
                  <a:path w="21600" h="21600">
                    <a:moveTo>
                      <a:pt x="11560" y="109"/>
                    </a:moveTo>
                    <a:cubicBezTo>
                      <a:pt x="13994" y="0"/>
                      <a:pt x="14298" y="763"/>
                      <a:pt x="14602" y="1636"/>
                    </a:cubicBezTo>
                    <a:cubicBezTo>
                      <a:pt x="20991" y="17345"/>
                      <a:pt x="20991" y="17345"/>
                      <a:pt x="20991" y="17345"/>
                    </a:cubicBezTo>
                    <a:cubicBezTo>
                      <a:pt x="21600" y="18872"/>
                      <a:pt x="18861" y="21163"/>
                      <a:pt x="14907" y="21381"/>
                    </a:cubicBezTo>
                    <a:cubicBezTo>
                      <a:pt x="14907" y="21381"/>
                      <a:pt x="14907" y="21381"/>
                      <a:pt x="14907" y="21381"/>
                    </a:cubicBezTo>
                    <a:cubicBezTo>
                      <a:pt x="10647" y="21600"/>
                      <a:pt x="6084" y="20509"/>
                      <a:pt x="5780" y="18981"/>
                    </a:cubicBezTo>
                    <a:cubicBezTo>
                      <a:pt x="608" y="5018"/>
                      <a:pt x="608" y="5018"/>
                      <a:pt x="608" y="5018"/>
                    </a:cubicBezTo>
                    <a:cubicBezTo>
                      <a:pt x="0" y="2727"/>
                      <a:pt x="6692" y="327"/>
                      <a:pt x="11560" y="109"/>
                    </a:cubicBezTo>
                    <a:close/>
                  </a:path>
                </a:pathLst>
              </a:custGeom>
              <a:solidFill>
                <a:srgbClr val="FFBC79"/>
              </a:solidFill>
              <a:ln w="9525" cap="flat" cmpd="sng">
                <a:noFill/>
                <a:prstDash val="solid"/>
                <a:round/>
              </a:ln>
            </p:spPr>
            <p:txBody>
              <a:bodyPr rtlCol="0" anchor="ctr"/>
              <a:lstStyle/>
              <a:p>
                <a:pPr algn="ctr"/>
              </a:p>
            </p:txBody>
          </p:sp>
          <p:sp>
            <p:nvSpPr>
              <p:cNvPr id="1557" name="曲线"/>
              <p:cNvSpPr/>
              <p:nvPr/>
            </p:nvSpPr>
            <p:spPr>
              <a:xfrm>
                <a:off x="8876329" y="3121939"/>
                <a:ext cx="540447" cy="1705366"/>
              </a:xfrm>
              <a:custGeom>
                <a:avLst/>
                <a:gdLst>
                  <a:gd name="T1" fmla="*/ 0 w 21600"/>
                  <a:gd name="T2" fmla="*/ 0 h 21600"/>
                  <a:gd name="T3" fmla="*/ 21600 w 21600"/>
                  <a:gd name="T4" fmla="*/ 21600 h 21600"/>
                </a:gdLst>
                <a:ahLst/>
                <a:cxnLst/>
                <a:rect l="T1" t="T2" r="T3" b="T4"/>
                <a:pathLst>
                  <a:path w="21600" h="21600">
                    <a:moveTo>
                      <a:pt x="9490" y="103"/>
                    </a:moveTo>
                    <a:cubicBezTo>
                      <a:pt x="11781" y="0"/>
                      <a:pt x="13745" y="519"/>
                      <a:pt x="14072" y="1246"/>
                    </a:cubicBezTo>
                    <a:cubicBezTo>
                      <a:pt x="21272" y="18069"/>
                      <a:pt x="21272" y="18069"/>
                      <a:pt x="21272" y="18069"/>
                    </a:cubicBezTo>
                    <a:cubicBezTo>
                      <a:pt x="21600" y="19315"/>
                      <a:pt x="18981" y="21288"/>
                      <a:pt x="15054" y="21392"/>
                    </a:cubicBezTo>
                    <a:cubicBezTo>
                      <a:pt x="15054" y="21392"/>
                      <a:pt x="15054" y="21392"/>
                      <a:pt x="15054" y="21392"/>
                    </a:cubicBezTo>
                    <a:cubicBezTo>
                      <a:pt x="11454" y="21600"/>
                      <a:pt x="6872" y="20665"/>
                      <a:pt x="6545" y="19419"/>
                    </a:cubicBezTo>
                    <a:cubicBezTo>
                      <a:pt x="981" y="4153"/>
                      <a:pt x="981" y="4153"/>
                      <a:pt x="981" y="4153"/>
                    </a:cubicBezTo>
                    <a:cubicBezTo>
                      <a:pt x="0" y="2180"/>
                      <a:pt x="4909" y="311"/>
                      <a:pt x="9490" y="103"/>
                    </a:cubicBezTo>
                    <a:close/>
                  </a:path>
                </a:pathLst>
              </a:custGeom>
              <a:solidFill>
                <a:srgbClr val="FFCC99"/>
              </a:solidFill>
              <a:ln w="9525" cap="flat" cmpd="sng">
                <a:noFill/>
                <a:prstDash val="solid"/>
                <a:round/>
              </a:ln>
            </p:spPr>
            <p:txBody>
              <a:bodyPr rtlCol="0" anchor="ctr"/>
              <a:lstStyle/>
              <a:p>
                <a:pPr algn="ctr"/>
              </a:p>
            </p:txBody>
          </p:sp>
          <p:sp>
            <p:nvSpPr>
              <p:cNvPr id="1558" name="曲线"/>
              <p:cNvSpPr/>
              <p:nvPr/>
            </p:nvSpPr>
            <p:spPr>
              <a:xfrm>
                <a:off x="8146779" y="4400963"/>
                <a:ext cx="1245380" cy="1148101"/>
              </a:xfrm>
              <a:custGeom>
                <a:avLst/>
                <a:gdLst>
                  <a:gd name="T1" fmla="*/ 0 w 21600"/>
                  <a:gd name="T2" fmla="*/ 0 h 21600"/>
                  <a:gd name="T3" fmla="*/ 21600 w 21600"/>
                  <a:gd name="T4" fmla="*/ 21600 h 21600"/>
                </a:gdLst>
                <a:ahLst/>
                <a:cxnLst/>
                <a:rect l="T1" t="T2" r="T3" b="T4"/>
                <a:pathLst>
                  <a:path w="21600" h="21600">
                    <a:moveTo>
                      <a:pt x="15347" y="462"/>
                    </a:moveTo>
                    <a:cubicBezTo>
                      <a:pt x="19894" y="1079"/>
                      <a:pt x="21600" y="6171"/>
                      <a:pt x="19042" y="11725"/>
                    </a:cubicBezTo>
                    <a:cubicBezTo>
                      <a:pt x="16484" y="17434"/>
                      <a:pt x="10800" y="21600"/>
                      <a:pt x="6252" y="20982"/>
                    </a:cubicBezTo>
                    <a:cubicBezTo>
                      <a:pt x="1705" y="20520"/>
                      <a:pt x="0" y="15428"/>
                      <a:pt x="2557" y="9720"/>
                    </a:cubicBezTo>
                    <a:cubicBezTo>
                      <a:pt x="5115" y="4165"/>
                      <a:pt x="10800" y="0"/>
                      <a:pt x="15347" y="462"/>
                    </a:cubicBezTo>
                    <a:close/>
                  </a:path>
                </a:pathLst>
              </a:custGeom>
              <a:solidFill>
                <a:srgbClr val="FFCC99"/>
              </a:solidFill>
              <a:ln w="9525" cap="flat" cmpd="sng">
                <a:noFill/>
                <a:prstDash val="solid"/>
                <a:round/>
              </a:ln>
            </p:spPr>
            <p:txBody>
              <a:bodyPr rtlCol="0" anchor="ctr"/>
              <a:lstStyle/>
              <a:p>
                <a:pPr algn="ctr"/>
              </a:p>
            </p:txBody>
          </p:sp>
          <p:sp>
            <p:nvSpPr>
              <p:cNvPr id="1559" name="曲线"/>
              <p:cNvSpPr/>
              <p:nvPr/>
            </p:nvSpPr>
            <p:spPr>
              <a:xfrm>
                <a:off x="9064310" y="3155509"/>
                <a:ext cx="205884" cy="335700"/>
              </a:xfrm>
              <a:custGeom>
                <a:avLst/>
                <a:gdLst>
                  <a:gd name="T1" fmla="*/ 0 w 21600"/>
                  <a:gd name="T2" fmla="*/ 0 h 21600"/>
                  <a:gd name="T3" fmla="*/ 21600 w 21600"/>
                  <a:gd name="T4" fmla="*/ 21600 h 21600"/>
                </a:gdLst>
                <a:ahLst/>
                <a:cxnLst/>
                <a:rect l="T1" t="T2" r="T3" b="T4"/>
                <a:pathLst>
                  <a:path w="21600" h="21600">
                    <a:moveTo>
                      <a:pt x="13823" y="0"/>
                    </a:moveTo>
                    <a:cubicBezTo>
                      <a:pt x="15551" y="1053"/>
                      <a:pt x="17280" y="2634"/>
                      <a:pt x="17280" y="4214"/>
                    </a:cubicBezTo>
                    <a:cubicBezTo>
                      <a:pt x="21600" y="21600"/>
                      <a:pt x="21600" y="21600"/>
                      <a:pt x="21600" y="21600"/>
                    </a:cubicBezTo>
                    <a:cubicBezTo>
                      <a:pt x="13823" y="21073"/>
                      <a:pt x="8639" y="20546"/>
                      <a:pt x="1728" y="18965"/>
                    </a:cubicBezTo>
                    <a:cubicBezTo>
                      <a:pt x="0" y="11590"/>
                      <a:pt x="1728" y="0"/>
                      <a:pt x="13823" y="0"/>
                    </a:cubicBezTo>
                    <a:close/>
                  </a:path>
                </a:pathLst>
              </a:custGeom>
              <a:solidFill>
                <a:srgbClr val="FFE6CC"/>
              </a:solidFill>
              <a:ln w="9525" cap="flat" cmpd="sng">
                <a:noFill/>
                <a:prstDash val="solid"/>
                <a:round/>
              </a:ln>
            </p:spPr>
            <p:txBody>
              <a:bodyPr rtlCol="0" anchor="ctr"/>
              <a:lstStyle/>
              <a:p>
                <a:pPr algn="ctr"/>
              </a:p>
            </p:txBody>
          </p:sp>
          <p:sp>
            <p:nvSpPr>
              <p:cNvPr id="1560" name="曲线"/>
              <p:cNvSpPr/>
              <p:nvPr/>
            </p:nvSpPr>
            <p:spPr>
              <a:xfrm>
                <a:off x="7606334" y="5861267"/>
                <a:ext cx="925364" cy="999272"/>
              </a:xfrm>
              <a:custGeom>
                <a:avLst/>
                <a:gdLst>
                  <a:gd name="T1" fmla="*/ 0 w 21600"/>
                  <a:gd name="T2" fmla="*/ 0 h 21600"/>
                  <a:gd name="T3" fmla="*/ 21600 w 21600"/>
                  <a:gd name="T4" fmla="*/ 21600 h 21600"/>
                </a:gdLst>
                <a:ahLst/>
                <a:cxnLst/>
                <a:rect l="T1" t="T2" r="T3" b="T4"/>
                <a:pathLst>
                  <a:path w="21600" h="21600">
                    <a:moveTo>
                      <a:pt x="18178" y="0"/>
                    </a:moveTo>
                    <a:lnTo>
                      <a:pt x="0" y="2467"/>
                    </a:lnTo>
                    <a:lnTo>
                      <a:pt x="2481" y="21600"/>
                    </a:lnTo>
                    <a:lnTo>
                      <a:pt x="21600" y="21600"/>
                    </a:lnTo>
                    <a:lnTo>
                      <a:pt x="18178" y="0"/>
                    </a:lnTo>
                    <a:close/>
                  </a:path>
                </a:pathLst>
              </a:custGeom>
              <a:solidFill>
                <a:srgbClr val="C00000"/>
              </a:solidFill>
              <a:ln w="9525" cap="flat" cmpd="sng">
                <a:noFill/>
                <a:prstDash val="solid"/>
                <a:round/>
              </a:ln>
            </p:spPr>
            <p:txBody>
              <a:bodyPr rtlCol="0" anchor="ctr"/>
              <a:lstStyle/>
              <a:p>
                <a:pPr algn="ctr"/>
              </a:p>
            </p:txBody>
          </p:sp>
        </p:grpSp>
        <p:grpSp>
          <p:nvGrpSpPr>
            <p:cNvPr id="1570" name="组合"/>
            <p:cNvGrpSpPr/>
            <p:nvPr/>
          </p:nvGrpSpPr>
          <p:grpSpPr>
            <a:xfrm>
              <a:off x="2926928" y="3121939"/>
              <a:ext cx="1836179" cy="3738602"/>
              <a:chOff x="2926928" y="3121939"/>
              <a:chExt cx="1836179" cy="3738602"/>
            </a:xfrm>
          </p:grpSpPr>
          <p:sp>
            <p:nvSpPr>
              <p:cNvPr id="1562" name="曲线"/>
              <p:cNvSpPr/>
              <p:nvPr/>
            </p:nvSpPr>
            <p:spPr>
              <a:xfrm>
                <a:off x="3066794" y="4967181"/>
                <a:ext cx="1654910" cy="1893359"/>
              </a:xfrm>
              <a:custGeom>
                <a:avLst/>
                <a:gdLst>
                  <a:gd name="T1" fmla="*/ 0 w 21600"/>
                  <a:gd name="T2" fmla="*/ 0 h 21600"/>
                  <a:gd name="T3" fmla="*/ 21600 w 21600"/>
                  <a:gd name="T4" fmla="*/ 21600 h 21600"/>
                </a:gdLst>
                <a:ahLst/>
                <a:cxnLst/>
                <a:rect l="T1" t="T2" r="T3" b="T4"/>
                <a:pathLst>
                  <a:path w="21600" h="21600">
                    <a:moveTo>
                      <a:pt x="3198" y="0"/>
                    </a:moveTo>
                    <a:lnTo>
                      <a:pt x="0" y="21600"/>
                    </a:lnTo>
                    <a:lnTo>
                      <a:pt x="18927" y="21600"/>
                    </a:lnTo>
                    <a:lnTo>
                      <a:pt x="21600" y="3089"/>
                    </a:lnTo>
                    <a:lnTo>
                      <a:pt x="3198" y="0"/>
                    </a:lnTo>
                    <a:close/>
                  </a:path>
                </a:pathLst>
              </a:custGeom>
              <a:solidFill>
                <a:srgbClr val="FFCC99"/>
              </a:solidFill>
              <a:ln w="9525" cap="flat" cmpd="sng">
                <a:noFill/>
                <a:prstDash val="solid"/>
                <a:round/>
              </a:ln>
            </p:spPr>
            <p:txBody>
              <a:bodyPr rtlCol="0" anchor="ctr"/>
              <a:lstStyle/>
              <a:p>
                <a:pPr algn="ctr"/>
              </a:p>
            </p:txBody>
          </p:sp>
          <p:sp>
            <p:nvSpPr>
              <p:cNvPr id="1563" name="曲线"/>
              <p:cNvSpPr/>
              <p:nvPr/>
            </p:nvSpPr>
            <p:spPr>
              <a:xfrm>
                <a:off x="2926928" y="5721393"/>
                <a:ext cx="1836179" cy="1139148"/>
              </a:xfrm>
              <a:custGeom>
                <a:avLst/>
                <a:gdLst>
                  <a:gd name="T1" fmla="*/ 0 w 21600"/>
                  <a:gd name="T2" fmla="*/ 0 h 21600"/>
                  <a:gd name="T3" fmla="*/ 21600 w 21600"/>
                  <a:gd name="T4" fmla="*/ 21600 h 21600"/>
                </a:gdLst>
                <a:ahLst/>
                <a:cxnLst/>
                <a:rect l="T1" t="T2" r="T3" b="T4"/>
                <a:pathLst>
                  <a:path w="21600" h="21600">
                    <a:moveTo>
                      <a:pt x="1645" y="0"/>
                    </a:moveTo>
                    <a:lnTo>
                      <a:pt x="0" y="21600"/>
                    </a:lnTo>
                    <a:lnTo>
                      <a:pt x="20336" y="21600"/>
                    </a:lnTo>
                    <a:lnTo>
                      <a:pt x="21600" y="4816"/>
                    </a:lnTo>
                    <a:lnTo>
                      <a:pt x="1645" y="0"/>
                    </a:lnTo>
                    <a:close/>
                  </a:path>
                </a:pathLst>
              </a:custGeom>
              <a:solidFill>
                <a:srgbClr val="D9D9D9"/>
              </a:solidFill>
              <a:ln w="9525" cap="flat" cmpd="sng">
                <a:noFill/>
                <a:prstDash val="solid"/>
                <a:round/>
              </a:ln>
            </p:spPr>
            <p:txBody>
              <a:bodyPr rtlCol="0" anchor="ctr"/>
              <a:lstStyle/>
              <a:p>
                <a:pPr algn="ctr"/>
              </a:p>
            </p:txBody>
          </p:sp>
          <p:sp>
            <p:nvSpPr>
              <p:cNvPr id="1564" name="曲线"/>
              <p:cNvSpPr/>
              <p:nvPr/>
            </p:nvSpPr>
            <p:spPr>
              <a:xfrm>
                <a:off x="3017561" y="4393130"/>
                <a:ext cx="1311396" cy="1057463"/>
              </a:xfrm>
              <a:custGeom>
                <a:avLst/>
                <a:gdLst>
                  <a:gd name="T1" fmla="*/ 0 w 21600"/>
                  <a:gd name="T2" fmla="*/ 0 h 21600"/>
                  <a:gd name="T3" fmla="*/ 21600 w 21600"/>
                  <a:gd name="T4" fmla="*/ 21600 h 21600"/>
                </a:gdLst>
                <a:ahLst/>
                <a:cxnLst/>
                <a:rect l="T1" t="T2" r="T3" b="T4"/>
                <a:pathLst>
                  <a:path w="21600" h="21600">
                    <a:moveTo>
                      <a:pt x="5669" y="334"/>
                    </a:moveTo>
                    <a:cubicBezTo>
                      <a:pt x="810" y="669"/>
                      <a:pt x="0" y="6362"/>
                      <a:pt x="2429" y="12223"/>
                    </a:cubicBezTo>
                    <a:cubicBezTo>
                      <a:pt x="4859" y="17916"/>
                      <a:pt x="9720" y="21600"/>
                      <a:pt x="14580" y="21265"/>
                    </a:cubicBezTo>
                    <a:cubicBezTo>
                      <a:pt x="19575" y="20930"/>
                      <a:pt x="21600" y="16074"/>
                      <a:pt x="19170" y="10213"/>
                    </a:cubicBezTo>
                    <a:cubicBezTo>
                      <a:pt x="16604" y="4520"/>
                      <a:pt x="10665" y="0"/>
                      <a:pt x="5669" y="334"/>
                    </a:cubicBezTo>
                    <a:close/>
                  </a:path>
                </a:pathLst>
              </a:custGeom>
              <a:solidFill>
                <a:srgbClr val="FFBC79"/>
              </a:solidFill>
              <a:ln w="9525" cap="flat" cmpd="sng">
                <a:noFill/>
                <a:prstDash val="solid"/>
                <a:round/>
              </a:ln>
            </p:spPr>
            <p:txBody>
              <a:bodyPr rtlCol="0" anchor="ctr"/>
              <a:lstStyle/>
              <a:p>
                <a:pPr algn="ctr"/>
              </a:p>
            </p:txBody>
          </p:sp>
          <p:sp>
            <p:nvSpPr>
              <p:cNvPr id="1565" name="曲线"/>
              <p:cNvSpPr/>
              <p:nvPr/>
            </p:nvSpPr>
            <p:spPr>
              <a:xfrm>
                <a:off x="2983994" y="3121939"/>
                <a:ext cx="581848" cy="1623679"/>
              </a:xfrm>
              <a:custGeom>
                <a:avLst/>
                <a:gdLst>
                  <a:gd name="T1" fmla="*/ 0 w 21600"/>
                  <a:gd name="T2" fmla="*/ 0 h 21600"/>
                  <a:gd name="T3" fmla="*/ 21600 w 21600"/>
                  <a:gd name="T4" fmla="*/ 21600 h 21600"/>
                </a:gdLst>
                <a:ahLst/>
                <a:cxnLst/>
                <a:rect l="T1" t="T2" r="T3" b="T4"/>
                <a:pathLst>
                  <a:path w="21600" h="21600">
                    <a:moveTo>
                      <a:pt x="10039" y="109"/>
                    </a:moveTo>
                    <a:cubicBezTo>
                      <a:pt x="7605" y="0"/>
                      <a:pt x="6997" y="763"/>
                      <a:pt x="6997" y="1636"/>
                    </a:cubicBezTo>
                    <a:cubicBezTo>
                      <a:pt x="608" y="17345"/>
                      <a:pt x="608" y="17345"/>
                      <a:pt x="608" y="17345"/>
                    </a:cubicBezTo>
                    <a:cubicBezTo>
                      <a:pt x="0" y="18872"/>
                      <a:pt x="2738" y="21163"/>
                      <a:pt x="6692" y="21381"/>
                    </a:cubicBezTo>
                    <a:cubicBezTo>
                      <a:pt x="6692" y="21381"/>
                      <a:pt x="6692" y="21381"/>
                      <a:pt x="6692" y="21381"/>
                    </a:cubicBezTo>
                    <a:cubicBezTo>
                      <a:pt x="10647" y="21600"/>
                      <a:pt x="15211" y="20509"/>
                      <a:pt x="15819" y="18981"/>
                    </a:cubicBezTo>
                    <a:cubicBezTo>
                      <a:pt x="20687" y="5018"/>
                      <a:pt x="20687" y="5018"/>
                      <a:pt x="20687" y="5018"/>
                    </a:cubicBezTo>
                    <a:cubicBezTo>
                      <a:pt x="21600" y="2727"/>
                      <a:pt x="14907" y="327"/>
                      <a:pt x="10039" y="109"/>
                    </a:cubicBezTo>
                    <a:close/>
                  </a:path>
                </a:pathLst>
              </a:custGeom>
              <a:solidFill>
                <a:srgbClr val="FFBC79"/>
              </a:solidFill>
              <a:ln w="9525" cap="flat" cmpd="sng">
                <a:noFill/>
                <a:prstDash val="solid"/>
                <a:round/>
              </a:ln>
            </p:spPr>
            <p:txBody>
              <a:bodyPr rtlCol="0" anchor="ctr"/>
              <a:lstStyle/>
              <a:p>
                <a:pPr algn="ctr"/>
              </a:p>
            </p:txBody>
          </p:sp>
          <p:sp>
            <p:nvSpPr>
              <p:cNvPr id="1566" name="曲线"/>
              <p:cNvSpPr/>
              <p:nvPr/>
            </p:nvSpPr>
            <p:spPr>
              <a:xfrm>
                <a:off x="2951545" y="3121939"/>
                <a:ext cx="532615" cy="1705365"/>
              </a:xfrm>
              <a:custGeom>
                <a:avLst/>
                <a:gdLst>
                  <a:gd name="T1" fmla="*/ 0 w 21600"/>
                  <a:gd name="T2" fmla="*/ 0 h 21600"/>
                  <a:gd name="T3" fmla="*/ 21600 w 21600"/>
                  <a:gd name="T4" fmla="*/ 21600 h 21600"/>
                </a:gdLst>
                <a:ahLst/>
                <a:cxnLst/>
                <a:rect l="T1" t="T2" r="T3" b="T4"/>
                <a:pathLst>
                  <a:path w="21600" h="21600">
                    <a:moveTo>
                      <a:pt x="12295" y="103"/>
                    </a:moveTo>
                    <a:cubicBezTo>
                      <a:pt x="9969" y="0"/>
                      <a:pt x="7643" y="519"/>
                      <a:pt x="7310" y="1246"/>
                    </a:cubicBezTo>
                    <a:cubicBezTo>
                      <a:pt x="332" y="18069"/>
                      <a:pt x="332" y="18069"/>
                      <a:pt x="332" y="18069"/>
                    </a:cubicBezTo>
                    <a:cubicBezTo>
                      <a:pt x="0" y="19315"/>
                      <a:pt x="2326" y="21288"/>
                      <a:pt x="6313" y="21392"/>
                    </a:cubicBezTo>
                    <a:cubicBezTo>
                      <a:pt x="6313" y="21392"/>
                      <a:pt x="6313" y="21392"/>
                      <a:pt x="6313" y="21392"/>
                    </a:cubicBezTo>
                    <a:cubicBezTo>
                      <a:pt x="10301" y="21600"/>
                      <a:pt x="14953" y="20665"/>
                      <a:pt x="15286" y="19419"/>
                    </a:cubicBezTo>
                    <a:cubicBezTo>
                      <a:pt x="20935" y="4153"/>
                      <a:pt x="20935" y="4153"/>
                      <a:pt x="20935" y="4153"/>
                    </a:cubicBezTo>
                    <a:cubicBezTo>
                      <a:pt x="21600" y="2180"/>
                      <a:pt x="16947" y="311"/>
                      <a:pt x="12295" y="103"/>
                    </a:cubicBezTo>
                    <a:close/>
                  </a:path>
                </a:pathLst>
              </a:custGeom>
              <a:solidFill>
                <a:srgbClr val="FFCC99"/>
              </a:solidFill>
              <a:ln w="9525" cap="flat" cmpd="sng">
                <a:noFill/>
                <a:prstDash val="solid"/>
                <a:round/>
              </a:ln>
            </p:spPr>
            <p:txBody>
              <a:bodyPr rtlCol="0" anchor="ctr"/>
              <a:lstStyle/>
              <a:p>
                <a:pPr algn="ctr"/>
              </a:p>
            </p:txBody>
          </p:sp>
          <p:sp>
            <p:nvSpPr>
              <p:cNvPr id="1567" name="曲线"/>
              <p:cNvSpPr/>
              <p:nvPr/>
            </p:nvSpPr>
            <p:spPr>
              <a:xfrm>
                <a:off x="2976162" y="4400963"/>
                <a:ext cx="1245380" cy="1148101"/>
              </a:xfrm>
              <a:custGeom>
                <a:avLst/>
                <a:gdLst>
                  <a:gd name="T1" fmla="*/ 0 w 21600"/>
                  <a:gd name="T2" fmla="*/ 0 h 21600"/>
                  <a:gd name="T3" fmla="*/ 21600 w 21600"/>
                  <a:gd name="T4" fmla="*/ 21600 h 21600"/>
                </a:gdLst>
                <a:ahLst/>
                <a:cxnLst/>
                <a:rect l="T1" t="T2" r="T3" b="T4"/>
                <a:pathLst>
                  <a:path w="21600" h="21600">
                    <a:moveTo>
                      <a:pt x="6252" y="462"/>
                    </a:moveTo>
                    <a:cubicBezTo>
                      <a:pt x="1705" y="1079"/>
                      <a:pt x="0" y="6171"/>
                      <a:pt x="2557" y="11725"/>
                    </a:cubicBezTo>
                    <a:cubicBezTo>
                      <a:pt x="5115" y="17434"/>
                      <a:pt x="10800" y="21600"/>
                      <a:pt x="15347" y="20982"/>
                    </a:cubicBezTo>
                    <a:cubicBezTo>
                      <a:pt x="19894" y="20520"/>
                      <a:pt x="21600" y="15428"/>
                      <a:pt x="19042" y="9719"/>
                    </a:cubicBezTo>
                    <a:cubicBezTo>
                      <a:pt x="16484" y="4165"/>
                      <a:pt x="10800" y="0"/>
                      <a:pt x="6252" y="462"/>
                    </a:cubicBezTo>
                    <a:close/>
                  </a:path>
                </a:pathLst>
              </a:custGeom>
              <a:solidFill>
                <a:srgbClr val="FFCC99"/>
              </a:solidFill>
              <a:ln w="9525" cap="flat" cmpd="sng">
                <a:noFill/>
                <a:prstDash val="solid"/>
                <a:round/>
              </a:ln>
            </p:spPr>
            <p:txBody>
              <a:bodyPr rtlCol="0" anchor="ctr"/>
              <a:lstStyle/>
              <a:p>
                <a:pPr algn="ctr"/>
              </a:p>
            </p:txBody>
          </p:sp>
          <p:sp>
            <p:nvSpPr>
              <p:cNvPr id="1568" name="曲线"/>
              <p:cNvSpPr/>
              <p:nvPr/>
            </p:nvSpPr>
            <p:spPr>
              <a:xfrm>
                <a:off x="3099245" y="3155510"/>
                <a:ext cx="204766" cy="335701"/>
              </a:xfrm>
              <a:custGeom>
                <a:avLst/>
                <a:gdLst>
                  <a:gd name="T1" fmla="*/ 0 w 21600"/>
                  <a:gd name="T2" fmla="*/ 0 h 21600"/>
                  <a:gd name="T3" fmla="*/ 21600 w 21600"/>
                  <a:gd name="T4" fmla="*/ 21600 h 21600"/>
                </a:gdLst>
                <a:ahLst/>
                <a:cxnLst/>
                <a:rect l="T1" t="T2" r="T3" b="T4"/>
                <a:pathLst>
                  <a:path w="21600" h="21600">
                    <a:moveTo>
                      <a:pt x="6912" y="0"/>
                    </a:moveTo>
                    <a:cubicBezTo>
                      <a:pt x="5184" y="1053"/>
                      <a:pt x="4319" y="2634"/>
                      <a:pt x="3455" y="4214"/>
                    </a:cubicBezTo>
                    <a:cubicBezTo>
                      <a:pt x="0" y="21600"/>
                      <a:pt x="0" y="21600"/>
                      <a:pt x="0" y="21600"/>
                    </a:cubicBezTo>
                    <a:cubicBezTo>
                      <a:pt x="6912" y="21073"/>
                      <a:pt x="12960" y="20546"/>
                      <a:pt x="19872" y="18965"/>
                    </a:cubicBezTo>
                    <a:cubicBezTo>
                      <a:pt x="21600" y="11590"/>
                      <a:pt x="19872" y="0"/>
                      <a:pt x="6912" y="0"/>
                    </a:cubicBezTo>
                    <a:close/>
                  </a:path>
                </a:pathLst>
              </a:custGeom>
              <a:solidFill>
                <a:srgbClr val="FFE6CC"/>
              </a:solidFill>
              <a:ln w="9525" cap="flat" cmpd="sng">
                <a:noFill/>
                <a:prstDash val="solid"/>
                <a:round/>
              </a:ln>
            </p:spPr>
            <p:txBody>
              <a:bodyPr rtlCol="0" anchor="ctr"/>
              <a:lstStyle/>
              <a:p>
                <a:pPr algn="ctr"/>
              </a:p>
            </p:txBody>
          </p:sp>
          <p:sp>
            <p:nvSpPr>
              <p:cNvPr id="1569" name="曲线"/>
              <p:cNvSpPr/>
              <p:nvPr/>
            </p:nvSpPr>
            <p:spPr>
              <a:xfrm>
                <a:off x="3738158" y="5844484"/>
                <a:ext cx="1024948" cy="1016058"/>
              </a:xfrm>
              <a:custGeom>
                <a:avLst/>
                <a:gdLst>
                  <a:gd name="T1" fmla="*/ 0 w 21600"/>
                  <a:gd name="T2" fmla="*/ 0 h 21600"/>
                  <a:gd name="T3" fmla="*/ 21600 w 21600"/>
                  <a:gd name="T4" fmla="*/ 21600 h 21600"/>
                </a:gdLst>
                <a:ahLst/>
                <a:cxnLst/>
                <a:rect l="T1" t="T2" r="T3" b="T4"/>
                <a:pathLst>
                  <a:path w="21600" h="21600">
                    <a:moveTo>
                      <a:pt x="0" y="21600"/>
                    </a:moveTo>
                    <a:lnTo>
                      <a:pt x="19336" y="21600"/>
                    </a:lnTo>
                    <a:lnTo>
                      <a:pt x="21600" y="2783"/>
                    </a:lnTo>
                    <a:lnTo>
                      <a:pt x="3277" y="0"/>
                    </a:lnTo>
                    <a:lnTo>
                      <a:pt x="0" y="21600"/>
                    </a:lnTo>
                    <a:close/>
                  </a:path>
                </a:pathLst>
              </a:custGeom>
              <a:solidFill>
                <a:srgbClr val="C00000"/>
              </a:solidFill>
              <a:ln w="9525" cap="flat" cmpd="sng">
                <a:noFill/>
                <a:prstDash val="solid"/>
                <a:round/>
              </a:ln>
            </p:spPr>
            <p:txBody>
              <a:bodyPr rtlCol="0" anchor="ctr"/>
              <a:lstStyle/>
              <a:p>
                <a:pPr algn="ctr"/>
              </a:p>
            </p:txBody>
          </p:sp>
        </p:grpSp>
      </p:grpSp>
      <p:sp>
        <p:nvSpPr>
          <p:cNvPr id="1572" name="矩形"/>
          <p:cNvSpPr/>
          <p:nvPr/>
        </p:nvSpPr>
        <p:spPr>
          <a:xfrm>
            <a:off x="563215" y="310309"/>
            <a:ext cx="1339767"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综     述</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73" name="矩形"/>
          <p:cNvSpPr/>
          <p:nvPr/>
        </p:nvSpPr>
        <p:spPr>
          <a:xfrm>
            <a:off x="4005581" y="2532381"/>
            <a:ext cx="4351019"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双重预防体系程序与持续改进</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 name="矩形"/>
          <p:cNvSpPr/>
          <p:nvPr/>
        </p:nvSpPr>
        <p:spPr>
          <a:xfrm>
            <a:off x="563216" y="310309"/>
            <a:ext cx="3407492"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1、风险分级管控机制</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78" name="矩形"/>
          <p:cNvSpPr/>
          <p:nvPr/>
        </p:nvSpPr>
        <p:spPr>
          <a:xfrm>
            <a:off x="668867" y="1043093"/>
            <a:ext cx="11144674" cy="1377315"/>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50000"/>
              </a:lnSpc>
              <a:spcBef>
                <a:spcPts val="0"/>
              </a:spcBef>
              <a:spcAft>
                <a:spcPts val="0"/>
              </a:spcAft>
              <a:buNone/>
            </a:pPr>
            <a:r>
              <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企业应制定实施具有实用性、针对性和可操作性的风险分级管控程序（技术路线），抓好风险分级的过程管理，按照程序组织实施，才能确保识别出的危险源（风险点）、风险大小的判定以及风险控制的策划的真实性和科学性</a:t>
            </a:r>
            <a:endParaRPr lang="zh-CN" altLang="en-US" sz="1865" b="0"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609" name="组合"/>
          <p:cNvGrpSpPr/>
          <p:nvPr/>
        </p:nvGrpSpPr>
        <p:grpSpPr>
          <a:xfrm>
            <a:off x="610446" y="2694094"/>
            <a:ext cx="11164146" cy="3518958"/>
            <a:chOff x="610446" y="2694094"/>
            <a:chExt cx="11164146" cy="3518958"/>
          </a:xfrm>
        </p:grpSpPr>
        <p:sp>
          <p:nvSpPr>
            <p:cNvPr id="1579" name="下箭头"/>
            <p:cNvSpPr/>
            <p:nvPr/>
          </p:nvSpPr>
          <p:spPr>
            <a:xfrm rot="10800000">
              <a:off x="1221740" y="4402667"/>
              <a:ext cx="262466" cy="1626446"/>
            </a:xfrm>
            <a:prstGeom prst="downArrow">
              <a:avLst>
                <a:gd name="adj1" fmla="val 50000"/>
                <a:gd name="adj2" fmla="val 0"/>
              </a:avLst>
            </a:prstGeom>
            <a:solidFill>
              <a:srgbClr val="A6A6A6"/>
            </a:solidFill>
            <a:ln w="12700" cap="flat" cmpd="sng">
              <a:noFill/>
              <a:prstDash val="solid"/>
              <a:round/>
            </a:ln>
          </p:spPr>
          <p:txBody>
            <a:bodyPr rtlCol="0" anchor="ctr"/>
            <a:lstStyle/>
            <a:p>
              <a:pPr algn="ctr"/>
            </a:p>
          </p:txBody>
        </p:sp>
        <p:sp>
          <p:nvSpPr>
            <p:cNvPr id="1580" name="矩形"/>
            <p:cNvSpPr/>
            <p:nvPr/>
          </p:nvSpPr>
          <p:spPr>
            <a:xfrm>
              <a:off x="10708640" y="4410287"/>
              <a:ext cx="95674" cy="1619673"/>
            </a:xfrm>
            <a:prstGeom prst="rect">
              <a:avLst/>
            </a:prstGeom>
            <a:solidFill>
              <a:srgbClr val="A6A6A6"/>
            </a:solidFill>
            <a:ln w="12700" cap="flat" cmpd="sng">
              <a:noFill/>
              <a:prstDash val="solid"/>
              <a:round/>
            </a:ln>
          </p:spPr>
          <p:txBody>
            <a:bodyPr rtlCol="0" anchor="ctr"/>
            <a:lstStyle/>
            <a:p>
              <a:pPr algn="ctr"/>
            </a:p>
          </p:txBody>
        </p:sp>
        <p:sp>
          <p:nvSpPr>
            <p:cNvPr id="1581" name="五边形"/>
            <p:cNvSpPr/>
            <p:nvPr/>
          </p:nvSpPr>
          <p:spPr>
            <a:xfrm>
              <a:off x="660400" y="3469640"/>
              <a:ext cx="1706880" cy="932180"/>
            </a:xfrm>
            <a:prstGeom prst="homePlate">
              <a:avLst>
                <a:gd name="adj" fmla="val 21134"/>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确定危险源</a:t>
              </a:r>
              <a:endParaRPr lang="en-US" altLang="zh-CN"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识别方法</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82" name="燕尾形"/>
            <p:cNvSpPr/>
            <p:nvPr/>
          </p:nvSpPr>
          <p:spPr>
            <a:xfrm>
              <a:off x="2196253" y="3469640"/>
              <a:ext cx="1755140" cy="932180"/>
            </a:xfrm>
            <a:prstGeom prst="chevron">
              <a:avLst>
                <a:gd name="adj" fmla="val 21139"/>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划定危险源识别范围</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83" name="燕尾形"/>
            <p:cNvSpPr/>
            <p:nvPr/>
          </p:nvSpPr>
          <p:spPr>
            <a:xfrm>
              <a:off x="3749040" y="3476413"/>
              <a:ext cx="1755140" cy="924560"/>
            </a:xfrm>
            <a:prstGeom prst="chevron">
              <a:avLst>
                <a:gd name="adj" fmla="val 21137"/>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实施</a:t>
              </a:r>
              <a:endParaRPr lang="en-US" altLang="zh-CN"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危险源识别</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84" name="燕尾形"/>
            <p:cNvSpPr/>
            <p:nvPr/>
          </p:nvSpPr>
          <p:spPr>
            <a:xfrm>
              <a:off x="5334001" y="3469640"/>
              <a:ext cx="1755140" cy="932180"/>
            </a:xfrm>
            <a:prstGeom prst="chevron">
              <a:avLst>
                <a:gd name="adj" fmla="val 21139"/>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进行</a:t>
              </a:r>
              <a:endParaRPr lang="en-US" altLang="zh-CN"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风险评价</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85" name="燕尾形"/>
            <p:cNvSpPr/>
            <p:nvPr/>
          </p:nvSpPr>
          <p:spPr>
            <a:xfrm>
              <a:off x="6914727" y="3476413"/>
              <a:ext cx="1755139" cy="924560"/>
            </a:xfrm>
            <a:prstGeom prst="chevron">
              <a:avLst>
                <a:gd name="adj" fmla="val 21137"/>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进行</a:t>
              </a:r>
              <a:endParaRPr lang="en-US" altLang="zh-CN"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风险分级</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86" name="燕尾形"/>
            <p:cNvSpPr/>
            <p:nvPr/>
          </p:nvSpPr>
          <p:spPr>
            <a:xfrm>
              <a:off x="8485295" y="3469640"/>
              <a:ext cx="1755140" cy="932180"/>
            </a:xfrm>
            <a:prstGeom prst="chevron">
              <a:avLst>
                <a:gd name="adj" fmla="val 21139"/>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策划风险</a:t>
              </a:r>
              <a:endParaRPr lang="en-US" altLang="zh-CN"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控制措施</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87" name="燕尾形"/>
            <p:cNvSpPr/>
            <p:nvPr/>
          </p:nvSpPr>
          <p:spPr>
            <a:xfrm>
              <a:off x="10019453" y="3476413"/>
              <a:ext cx="1755140" cy="925406"/>
            </a:xfrm>
            <a:prstGeom prst="chevron">
              <a:avLst>
                <a:gd name="adj" fmla="val 21135"/>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实施</a:t>
              </a:r>
              <a:endParaRPr lang="en-US" altLang="zh-CN"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跟踪验证</a:t>
              </a:r>
              <a:endParaRPr lang="zh-CN" altLang="en-US" sz="16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88" name="矩形"/>
            <p:cNvSpPr/>
            <p:nvPr/>
          </p:nvSpPr>
          <p:spPr>
            <a:xfrm>
              <a:off x="610446" y="4715087"/>
              <a:ext cx="1535853" cy="5295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00000"/>
                </a:lnSpc>
                <a:spcBef>
                  <a:spcPts val="0"/>
                </a:spcBef>
                <a:spcAft>
                  <a:spcPts val="0"/>
                </a:spcAft>
                <a:buNone/>
              </a:pPr>
              <a:r>
                <a:rPr lang="en-US" altLang="zh-CN"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JHA/SCL/PHA/FIA/HAZOP</a:t>
              </a:r>
              <a:r>
                <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等</a:t>
              </a:r>
              <a:endPar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89" name="矩形"/>
            <p:cNvSpPr/>
            <p:nvPr/>
          </p:nvSpPr>
          <p:spPr>
            <a:xfrm>
              <a:off x="2219113" y="4715087"/>
              <a:ext cx="1419013" cy="5295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00000"/>
                </a:lnSpc>
                <a:spcBef>
                  <a:spcPts val="0"/>
                </a:spcBef>
                <a:spcAft>
                  <a:spcPts val="0"/>
                </a:spcAft>
                <a:buNone/>
              </a:pPr>
              <a:r>
                <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明确识别范围（区域、场所）</a:t>
              </a:r>
              <a:endPar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90" name="矩形"/>
            <p:cNvSpPr/>
            <p:nvPr/>
          </p:nvSpPr>
          <p:spPr>
            <a:xfrm>
              <a:off x="3749040" y="4715087"/>
              <a:ext cx="1419013" cy="5295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00000"/>
                </a:lnSpc>
                <a:spcBef>
                  <a:spcPts val="0"/>
                </a:spcBef>
                <a:spcAft>
                  <a:spcPts val="0"/>
                </a:spcAft>
                <a:buNone/>
              </a:pPr>
              <a:r>
                <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编制识别信息计算表</a:t>
              </a:r>
              <a:endPar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91" name="矩形"/>
            <p:cNvSpPr/>
            <p:nvPr/>
          </p:nvSpPr>
          <p:spPr>
            <a:xfrm>
              <a:off x="5334001" y="4715087"/>
              <a:ext cx="1419013" cy="5295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00000"/>
                </a:lnSpc>
                <a:spcBef>
                  <a:spcPts val="0"/>
                </a:spcBef>
                <a:spcAft>
                  <a:spcPts val="0"/>
                </a:spcAft>
                <a:buNone/>
              </a:pPr>
              <a:r>
                <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确定风险评价方法</a:t>
              </a:r>
              <a:r>
                <a:rPr lang="en-US" altLang="zh-CN"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LEC/TRA</a:t>
              </a:r>
              <a:r>
                <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92" name="矩形"/>
            <p:cNvSpPr/>
            <p:nvPr/>
          </p:nvSpPr>
          <p:spPr>
            <a:xfrm>
              <a:off x="6851227" y="4715087"/>
              <a:ext cx="1632373" cy="5295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00000"/>
                </a:lnSpc>
                <a:spcBef>
                  <a:spcPts val="0"/>
                </a:spcBef>
                <a:spcAft>
                  <a:spcPts val="0"/>
                </a:spcAft>
                <a:buNone/>
              </a:pPr>
              <a:r>
                <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编制风险评价分类统计信息表</a:t>
              </a:r>
              <a:endPar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93" name="矩形"/>
            <p:cNvSpPr/>
            <p:nvPr/>
          </p:nvSpPr>
          <p:spPr>
            <a:xfrm>
              <a:off x="8514081" y="4705773"/>
              <a:ext cx="1419013" cy="529589"/>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00000"/>
                </a:lnSpc>
                <a:spcBef>
                  <a:spcPts val="0"/>
                </a:spcBef>
                <a:spcAft>
                  <a:spcPts val="0"/>
                </a:spcAft>
                <a:buNone/>
              </a:pPr>
              <a:r>
                <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明确风险控制原则及要求</a:t>
              </a:r>
              <a:endPar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94" name="矩形"/>
            <p:cNvSpPr/>
            <p:nvPr/>
          </p:nvSpPr>
          <p:spPr>
            <a:xfrm>
              <a:off x="10047394" y="4705773"/>
              <a:ext cx="1419012" cy="529589"/>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just" defTabSz="1219200">
                <a:lnSpc>
                  <a:spcPct val="100000"/>
                </a:lnSpc>
                <a:spcBef>
                  <a:spcPts val="0"/>
                </a:spcBef>
                <a:spcAft>
                  <a:spcPts val="0"/>
                </a:spcAft>
                <a:buNone/>
              </a:pPr>
              <a:r>
                <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制定实施计划并跟踪验证</a:t>
              </a:r>
              <a:endParaRPr lang="zh-CN" altLang="en-US" sz="14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95" name="矩形"/>
            <p:cNvSpPr/>
            <p:nvPr/>
          </p:nvSpPr>
          <p:spPr>
            <a:xfrm>
              <a:off x="1283547" y="2998893"/>
              <a:ext cx="95673" cy="457200"/>
            </a:xfrm>
            <a:prstGeom prst="rect">
              <a:avLst/>
            </a:prstGeom>
            <a:solidFill>
              <a:srgbClr val="A6A6A6"/>
            </a:solidFill>
            <a:ln w="12700" cap="flat" cmpd="sng">
              <a:noFill/>
              <a:prstDash val="solid"/>
              <a:round/>
            </a:ln>
          </p:spPr>
          <p:txBody>
            <a:bodyPr rtlCol="0" anchor="ctr"/>
            <a:lstStyle/>
            <a:p>
              <a:pPr algn="ctr"/>
            </a:p>
          </p:txBody>
        </p:sp>
        <p:sp>
          <p:nvSpPr>
            <p:cNvPr id="1596" name="矩形"/>
            <p:cNvSpPr/>
            <p:nvPr/>
          </p:nvSpPr>
          <p:spPr>
            <a:xfrm>
              <a:off x="1283547" y="2915920"/>
              <a:ext cx="9477587" cy="83819"/>
            </a:xfrm>
            <a:prstGeom prst="rect">
              <a:avLst/>
            </a:prstGeom>
            <a:solidFill>
              <a:srgbClr val="A6A6A6"/>
            </a:solidFill>
            <a:ln w="12700" cap="flat" cmpd="sng">
              <a:noFill/>
              <a:prstDash val="solid"/>
              <a:round/>
            </a:ln>
          </p:spPr>
          <p:txBody>
            <a:bodyPr rtlCol="0" anchor="ctr"/>
            <a:lstStyle/>
            <a:p>
              <a:pPr algn="ctr"/>
            </a:p>
          </p:txBody>
        </p:sp>
        <p:sp>
          <p:nvSpPr>
            <p:cNvPr id="1597" name="下箭头"/>
            <p:cNvSpPr/>
            <p:nvPr/>
          </p:nvSpPr>
          <p:spPr>
            <a:xfrm>
              <a:off x="10624820" y="2915920"/>
              <a:ext cx="272626" cy="541019"/>
            </a:xfrm>
            <a:prstGeom prst="downArrow">
              <a:avLst>
                <a:gd name="adj1" fmla="val 50000"/>
                <a:gd name="adj2" fmla="val 0"/>
              </a:avLst>
            </a:prstGeom>
            <a:solidFill>
              <a:srgbClr val="A6A6A6"/>
            </a:solidFill>
            <a:ln w="12700" cap="flat" cmpd="sng">
              <a:noFill/>
              <a:prstDash val="solid"/>
              <a:round/>
            </a:ln>
          </p:spPr>
          <p:txBody>
            <a:bodyPr rtlCol="0" anchor="ctr"/>
            <a:lstStyle/>
            <a:p>
              <a:pPr algn="ctr"/>
            </a:p>
          </p:txBody>
        </p:sp>
        <p:sp>
          <p:nvSpPr>
            <p:cNvPr id="1598" name="矩形"/>
            <p:cNvSpPr/>
            <p:nvPr/>
          </p:nvSpPr>
          <p:spPr>
            <a:xfrm>
              <a:off x="3332480" y="2694094"/>
              <a:ext cx="5025813" cy="405764"/>
            </a:xfrm>
            <a:prstGeom prst="rect">
              <a:avLst/>
            </a:prstGeom>
            <a:solidFill>
              <a:schemeClr val="bg1"/>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强化过程</a:t>
              </a:r>
              <a:endPar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599" name="矩形"/>
            <p:cNvSpPr/>
            <p:nvPr/>
          </p:nvSpPr>
          <p:spPr>
            <a:xfrm>
              <a:off x="1273386" y="5946141"/>
              <a:ext cx="9530928" cy="83819"/>
            </a:xfrm>
            <a:prstGeom prst="rect">
              <a:avLst/>
            </a:prstGeom>
            <a:solidFill>
              <a:srgbClr val="A6A6A6"/>
            </a:solidFill>
            <a:ln w="12700" cap="flat" cmpd="sng">
              <a:noFill/>
              <a:prstDash val="solid"/>
              <a:round/>
            </a:ln>
          </p:spPr>
          <p:txBody>
            <a:bodyPr rtlCol="0" anchor="ctr"/>
            <a:lstStyle/>
            <a:p>
              <a:pPr algn="ctr"/>
            </a:p>
          </p:txBody>
        </p:sp>
        <p:grpSp>
          <p:nvGrpSpPr>
            <p:cNvPr id="1607" name="组合"/>
            <p:cNvGrpSpPr/>
            <p:nvPr/>
          </p:nvGrpSpPr>
          <p:grpSpPr>
            <a:xfrm>
              <a:off x="692573" y="4471246"/>
              <a:ext cx="9903461" cy="194733"/>
              <a:chOff x="692573" y="4471246"/>
              <a:chExt cx="9903461" cy="194733"/>
            </a:xfrm>
          </p:grpSpPr>
          <p:sp>
            <p:nvSpPr>
              <p:cNvPr id="1600" name="下箭头"/>
              <p:cNvSpPr/>
              <p:nvPr/>
            </p:nvSpPr>
            <p:spPr>
              <a:xfrm>
                <a:off x="692573" y="4478028"/>
                <a:ext cx="287866" cy="174388"/>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sp>
            <p:nvSpPr>
              <p:cNvPr id="1601" name="下箭头"/>
              <p:cNvSpPr/>
              <p:nvPr/>
            </p:nvSpPr>
            <p:spPr>
              <a:xfrm>
                <a:off x="2367280" y="4471246"/>
                <a:ext cx="287866" cy="174388"/>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sp>
            <p:nvSpPr>
              <p:cNvPr id="1602" name="下箭头"/>
              <p:cNvSpPr/>
              <p:nvPr/>
            </p:nvSpPr>
            <p:spPr>
              <a:xfrm>
                <a:off x="3807460" y="4488685"/>
                <a:ext cx="287866" cy="174387"/>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sp>
            <p:nvSpPr>
              <p:cNvPr id="1603" name="下箭头"/>
              <p:cNvSpPr/>
              <p:nvPr/>
            </p:nvSpPr>
            <p:spPr>
              <a:xfrm>
                <a:off x="6945207" y="4483357"/>
                <a:ext cx="287867" cy="174387"/>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sp>
            <p:nvSpPr>
              <p:cNvPr id="1604" name="下箭头"/>
              <p:cNvSpPr/>
              <p:nvPr/>
            </p:nvSpPr>
            <p:spPr>
              <a:xfrm>
                <a:off x="8525088" y="4488685"/>
                <a:ext cx="287866" cy="174387"/>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sp>
            <p:nvSpPr>
              <p:cNvPr id="1605" name="下箭头"/>
              <p:cNvSpPr/>
              <p:nvPr/>
            </p:nvSpPr>
            <p:spPr>
              <a:xfrm>
                <a:off x="10308169" y="4480451"/>
                <a:ext cx="287866" cy="174387"/>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sp>
            <p:nvSpPr>
              <p:cNvPr id="1606" name="下箭头"/>
              <p:cNvSpPr/>
              <p:nvPr/>
            </p:nvSpPr>
            <p:spPr>
              <a:xfrm>
                <a:off x="5450840" y="4491592"/>
                <a:ext cx="287867" cy="174387"/>
              </a:xfrm>
              <a:prstGeom prst="downArrow">
                <a:avLst>
                  <a:gd name="adj1" fmla="val 50000"/>
                  <a:gd name="adj2" fmla="val 0"/>
                </a:avLst>
              </a:prstGeom>
              <a:noFill/>
              <a:ln w="12700" cap="flat" cmpd="sng">
                <a:solidFill>
                  <a:srgbClr val="A6A6A6"/>
                </a:solidFill>
                <a:prstDash val="solid"/>
                <a:round/>
              </a:ln>
            </p:spPr>
            <p:txBody>
              <a:bodyPr rtlCol="0" anchor="ctr"/>
              <a:lstStyle/>
              <a:p>
                <a:pPr algn="ctr"/>
              </a:p>
            </p:txBody>
          </p:sp>
        </p:grpSp>
        <p:sp>
          <p:nvSpPr>
            <p:cNvPr id="1608" name="矩形"/>
            <p:cNvSpPr/>
            <p:nvPr/>
          </p:nvSpPr>
          <p:spPr>
            <a:xfrm>
              <a:off x="3335020" y="5807287"/>
              <a:ext cx="5025813" cy="405764"/>
            </a:xfrm>
            <a:prstGeom prst="rect">
              <a:avLst/>
            </a:prstGeom>
            <a:solidFill>
              <a:schemeClr val="bg1"/>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定期更新</a:t>
              </a:r>
              <a:endPar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2、事故隐患排查与治理机制</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14" name="矩形"/>
          <p:cNvSpPr/>
          <p:nvPr/>
        </p:nvSpPr>
        <p:spPr>
          <a:xfrm>
            <a:off x="800100" y="1897380"/>
            <a:ext cx="5545667" cy="294894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250000"/>
              </a:lnSpc>
              <a:spcBef>
                <a:spcPts val="0"/>
              </a:spcBef>
              <a:spcAft>
                <a:spcPts val="0"/>
              </a:spcAft>
              <a:buNone/>
            </a:pPr>
            <a:r>
              <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事故隐患排查与治理是企业事故预防的末端环节，通过这种机制的建立与实施，形成企业、专业机构、车间、班组、岗位共同担责的管理模式，在运行过程中，实现企业安全管理工作的整体提升。</a:t>
            </a:r>
            <a:endParaRPr lang="zh-CN" altLang="en-US" sz="18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620" name="组合"/>
          <p:cNvGrpSpPr/>
          <p:nvPr/>
        </p:nvGrpSpPr>
        <p:grpSpPr>
          <a:xfrm>
            <a:off x="4717627" y="604521"/>
            <a:ext cx="7474372" cy="6259407"/>
            <a:chOff x="4717627" y="604521"/>
            <a:chExt cx="7474372" cy="6259407"/>
          </a:xfrm>
        </p:grpSpPr>
        <p:sp>
          <p:nvSpPr>
            <p:cNvPr id="1615" name="曲线"/>
            <p:cNvSpPr/>
            <p:nvPr/>
          </p:nvSpPr>
          <p:spPr>
            <a:xfrm>
              <a:off x="4717627" y="1744981"/>
              <a:ext cx="5385646" cy="5118947"/>
            </a:xfrm>
            <a:custGeom>
              <a:avLst/>
              <a:gdLst>
                <a:gd name="T1" fmla="*/ 0 w 21600"/>
                <a:gd name="T2" fmla="*/ 0 h 21600"/>
                <a:gd name="T3" fmla="*/ 21600 w 21600"/>
                <a:gd name="T4" fmla="*/ 21600 h 21600"/>
              </a:gdLst>
              <a:ahLst/>
              <a:cxnLst/>
              <a:rect l="T1" t="T2" r="T3" b="T4"/>
              <a:pathLst>
                <a:path w="21600" h="21600">
                  <a:moveTo>
                    <a:pt x="12502" y="311"/>
                  </a:moveTo>
                  <a:lnTo>
                    <a:pt x="0" y="21600"/>
                  </a:lnTo>
                  <a:lnTo>
                    <a:pt x="19825" y="21600"/>
                  </a:lnTo>
                  <a:lnTo>
                    <a:pt x="21600" y="8364"/>
                  </a:lnTo>
                  <a:lnTo>
                    <a:pt x="13389" y="0"/>
                  </a:lnTo>
                  <a:lnTo>
                    <a:pt x="12502" y="311"/>
                  </a:lnTo>
                  <a:close/>
                </a:path>
              </a:pathLst>
            </a:custGeom>
            <a:gradFill rotWithShape="1">
              <a:gsLst>
                <a:gs pos="100000">
                  <a:srgbClr val="FFFFFF">
                    <a:alpha val="100000"/>
                  </a:srgbClr>
                </a:gs>
                <a:gs pos="0">
                  <a:srgbClr val="7F7F7F">
                    <a:alpha val="100000"/>
                  </a:srgbClr>
                </a:gs>
              </a:gsLst>
              <a:lin ang="5400000" scaled="1"/>
            </a:gradFill>
            <a:ln w="12700" cap="flat" cmpd="sng">
              <a:noFill/>
              <a:prstDash val="solid"/>
              <a:miter/>
            </a:ln>
          </p:spPr>
          <p:txBody>
            <a:bodyPr rtlCol="0" anchor="ctr"/>
            <a:lstStyle/>
            <a:p>
              <a:pPr algn="ctr"/>
            </a:p>
          </p:txBody>
        </p:sp>
        <p:sp>
          <p:nvSpPr>
            <p:cNvPr id="1616" name="曲线"/>
            <p:cNvSpPr/>
            <p:nvPr/>
          </p:nvSpPr>
          <p:spPr>
            <a:xfrm rot="2400000" flipH="1">
              <a:off x="8271933" y="604521"/>
              <a:ext cx="2965026" cy="2451946"/>
            </a:xfrm>
            <a:custGeom>
              <a:avLst/>
              <a:gdLst>
                <a:gd name="T1" fmla="*/ 0 w 21600"/>
                <a:gd name="T2" fmla="*/ 0 h 21600"/>
                <a:gd name="T3" fmla="*/ 21600 w 21600"/>
                <a:gd name="T4" fmla="*/ 21600 h 21600"/>
              </a:gdLst>
              <a:ahLst/>
              <a:cxnLst/>
              <a:rect l="T1" t="T2" r="T3" b="T4"/>
              <a:pathLst>
                <a:path w="21600" h="21600">
                  <a:moveTo>
                    <a:pt x="8539" y="0"/>
                  </a:moveTo>
                  <a:cubicBezTo>
                    <a:pt x="7743" y="0"/>
                    <a:pt x="7351" y="-4"/>
                    <a:pt x="6929" y="158"/>
                  </a:cubicBezTo>
                  <a:cubicBezTo>
                    <a:pt x="6466" y="362"/>
                    <a:pt x="6097" y="808"/>
                    <a:pt x="5929" y="1367"/>
                  </a:cubicBezTo>
                  <a:cubicBezTo>
                    <a:pt x="5794" y="1879"/>
                    <a:pt x="5799" y="2348"/>
                    <a:pt x="5799" y="3296"/>
                  </a:cubicBezTo>
                  <a:lnTo>
                    <a:pt x="5799" y="12535"/>
                  </a:lnTo>
                  <a:cubicBezTo>
                    <a:pt x="5799" y="12656"/>
                    <a:pt x="5812" y="12675"/>
                    <a:pt x="5812" y="12781"/>
                  </a:cubicBezTo>
                  <a:cubicBezTo>
                    <a:pt x="4771" y="13413"/>
                    <a:pt x="3783" y="14201"/>
                    <a:pt x="2913" y="15252"/>
                  </a:cubicBezTo>
                  <a:cubicBezTo>
                    <a:pt x="1413" y="17067"/>
                    <a:pt x="467" y="19277"/>
                    <a:pt x="0" y="21600"/>
                  </a:cubicBezTo>
                  <a:lnTo>
                    <a:pt x="21600" y="21600"/>
                  </a:lnTo>
                  <a:cubicBezTo>
                    <a:pt x="21132" y="19277"/>
                    <a:pt x="20186" y="17067"/>
                    <a:pt x="18685" y="15252"/>
                  </a:cubicBezTo>
                  <a:cubicBezTo>
                    <a:pt x="17815" y="14201"/>
                    <a:pt x="16815" y="13413"/>
                    <a:pt x="15772" y="12781"/>
                  </a:cubicBezTo>
                  <a:cubicBezTo>
                    <a:pt x="15773" y="12682"/>
                    <a:pt x="15786" y="12664"/>
                    <a:pt x="15786" y="12553"/>
                  </a:cubicBezTo>
                  <a:lnTo>
                    <a:pt x="15786" y="3313"/>
                  </a:lnTo>
                  <a:cubicBezTo>
                    <a:pt x="15786" y="2351"/>
                    <a:pt x="15789" y="1879"/>
                    <a:pt x="15656" y="1367"/>
                  </a:cubicBezTo>
                  <a:cubicBezTo>
                    <a:pt x="15487" y="808"/>
                    <a:pt x="15119" y="362"/>
                    <a:pt x="14656" y="158"/>
                  </a:cubicBezTo>
                  <a:cubicBezTo>
                    <a:pt x="14233" y="-4"/>
                    <a:pt x="13830" y="0"/>
                    <a:pt x="13047" y="0"/>
                  </a:cubicBezTo>
                  <a:lnTo>
                    <a:pt x="8539" y="0"/>
                  </a:lnTo>
                  <a:close/>
                </a:path>
              </a:pathLst>
            </a:custGeom>
            <a:solidFill>
              <a:srgbClr val="D9D9D9"/>
            </a:solidFill>
            <a:ln w="12700" cap="flat" cmpd="sng">
              <a:noFill/>
              <a:prstDash val="solid"/>
              <a:miter/>
            </a:ln>
          </p:spPr>
          <p:txBody>
            <a:bodyPr rtlCol="0" anchor="ctr"/>
            <a:lstStyle/>
            <a:p>
              <a:pPr algn="ctr"/>
            </a:p>
          </p:txBody>
        </p:sp>
        <p:sp>
          <p:nvSpPr>
            <p:cNvPr id="1617" name="矩形"/>
            <p:cNvSpPr/>
            <p:nvPr/>
          </p:nvSpPr>
          <p:spPr>
            <a:xfrm rot="2400000" flipH="1">
              <a:off x="9193106" y="1553634"/>
              <a:ext cx="1371600" cy="262466"/>
            </a:xfrm>
            <a:prstGeom prst="rect">
              <a:avLst/>
            </a:prstGeom>
            <a:solidFill>
              <a:srgbClr val="C00000"/>
            </a:solidFill>
            <a:ln w="12700" cap="flat" cmpd="sng">
              <a:noFill/>
              <a:prstDash val="solid"/>
              <a:miter/>
            </a:ln>
          </p:spPr>
          <p:txBody>
            <a:bodyPr rtlCol="0" anchor="ctr"/>
            <a:lstStyle/>
            <a:p>
              <a:pPr algn="ctr"/>
            </a:p>
          </p:txBody>
        </p:sp>
        <p:sp>
          <p:nvSpPr>
            <p:cNvPr id="1618" name="曲线"/>
            <p:cNvSpPr/>
            <p:nvPr/>
          </p:nvSpPr>
          <p:spPr>
            <a:xfrm rot="2400000" flipH="1">
              <a:off x="8185573" y="2700021"/>
              <a:ext cx="1181945" cy="590973"/>
            </a:xfrm>
            <a:custGeom>
              <a:avLst/>
              <a:gdLst>
                <a:gd name="T1" fmla="*/ 0 w 21600"/>
                <a:gd name="T2" fmla="*/ 0 h 21600"/>
                <a:gd name="T3" fmla="*/ 21600 w 21600"/>
                <a:gd name="T4" fmla="*/ 21600 h 21600"/>
              </a:gdLst>
              <a:ahLst/>
              <a:cxnLst/>
              <a:rect l="T1" t="T2" r="T3" b="T4"/>
              <a:pathLst>
                <a:path w="21600" h="21600">
                  <a:moveTo>
                    <a:pt x="0" y="0"/>
                  </a:moveTo>
                  <a:cubicBezTo>
                    <a:pt x="0" y="5527"/>
                    <a:pt x="1055" y="11055"/>
                    <a:pt x="3164" y="15273"/>
                  </a:cubicBezTo>
                  <a:cubicBezTo>
                    <a:pt x="7381" y="23708"/>
                    <a:pt x="14218" y="23708"/>
                    <a:pt x="18435" y="15273"/>
                  </a:cubicBezTo>
                  <a:cubicBezTo>
                    <a:pt x="20544" y="11055"/>
                    <a:pt x="21600" y="5527"/>
                    <a:pt x="21600" y="0"/>
                  </a:cubicBezTo>
                  <a:lnTo>
                    <a:pt x="0" y="0"/>
                  </a:lnTo>
                  <a:close/>
                </a:path>
              </a:pathLst>
            </a:custGeom>
            <a:solidFill>
              <a:srgbClr val="F2F2F2"/>
            </a:solidFill>
            <a:ln w="12700" cap="flat" cmpd="sng">
              <a:noFill/>
              <a:prstDash val="solid"/>
              <a:miter/>
            </a:ln>
          </p:spPr>
          <p:txBody>
            <a:bodyPr rtlCol="0" anchor="ctr"/>
            <a:lstStyle/>
            <a:p>
              <a:pPr algn="ctr"/>
            </a:p>
          </p:txBody>
        </p:sp>
        <p:sp>
          <p:nvSpPr>
            <p:cNvPr id="1619" name="曲线"/>
            <p:cNvSpPr/>
            <p:nvPr/>
          </p:nvSpPr>
          <p:spPr>
            <a:xfrm>
              <a:off x="10471572" y="1454574"/>
              <a:ext cx="1720426" cy="5409353"/>
            </a:xfrm>
            <a:custGeom>
              <a:avLst/>
              <a:gdLst>
                <a:gd name="T1" fmla="*/ 0 w 21600"/>
                <a:gd name="T2" fmla="*/ 0 h 21600"/>
                <a:gd name="T3" fmla="*/ 21600 w 21600"/>
                <a:gd name="T4" fmla="*/ 21600 h 21600"/>
              </a:gdLst>
              <a:ahLst/>
              <a:cxnLst/>
              <a:rect l="T1" t="T2" r="T3" b="T4"/>
              <a:pathLst>
                <a:path w="21600" h="21600">
                  <a:moveTo>
                    <a:pt x="2177" y="0"/>
                  </a:moveTo>
                  <a:cubicBezTo>
                    <a:pt x="2058" y="0"/>
                    <a:pt x="1940" y="0"/>
                    <a:pt x="1820" y="6"/>
                  </a:cubicBezTo>
                  <a:cubicBezTo>
                    <a:pt x="1423" y="26"/>
                    <a:pt x="1061" y="91"/>
                    <a:pt x="800" y="188"/>
                  </a:cubicBezTo>
                  <a:cubicBezTo>
                    <a:pt x="502" y="300"/>
                    <a:pt x="375" y="441"/>
                    <a:pt x="412" y="577"/>
                  </a:cubicBezTo>
                  <a:cubicBezTo>
                    <a:pt x="448" y="713"/>
                    <a:pt x="650" y="844"/>
                    <a:pt x="1004" y="939"/>
                  </a:cubicBezTo>
                  <a:cubicBezTo>
                    <a:pt x="5022" y="2011"/>
                    <a:pt x="9040" y="3084"/>
                    <a:pt x="13059" y="4156"/>
                  </a:cubicBezTo>
                  <a:cubicBezTo>
                    <a:pt x="13303" y="4222"/>
                    <a:pt x="13549" y="4287"/>
                    <a:pt x="13795" y="4353"/>
                  </a:cubicBezTo>
                  <a:cubicBezTo>
                    <a:pt x="14196" y="4461"/>
                    <a:pt x="14433" y="4619"/>
                    <a:pt x="14444" y="4787"/>
                  </a:cubicBezTo>
                  <a:cubicBezTo>
                    <a:pt x="14446" y="4796"/>
                    <a:pt x="14446" y="4805"/>
                    <a:pt x="14444" y="4814"/>
                  </a:cubicBezTo>
                  <a:cubicBezTo>
                    <a:pt x="14444" y="4866"/>
                    <a:pt x="14444" y="4917"/>
                    <a:pt x="14444" y="4968"/>
                  </a:cubicBezTo>
                  <a:cubicBezTo>
                    <a:pt x="14444" y="5020"/>
                    <a:pt x="14444" y="5071"/>
                    <a:pt x="14444" y="5122"/>
                  </a:cubicBezTo>
                  <a:cubicBezTo>
                    <a:pt x="14444" y="9950"/>
                    <a:pt x="14444" y="14778"/>
                    <a:pt x="14444" y="19606"/>
                  </a:cubicBezTo>
                  <a:lnTo>
                    <a:pt x="3134" y="19606"/>
                  </a:lnTo>
                  <a:cubicBezTo>
                    <a:pt x="3134" y="19606"/>
                    <a:pt x="2800" y="19605"/>
                    <a:pt x="2446" y="19615"/>
                  </a:cubicBezTo>
                  <a:cubicBezTo>
                    <a:pt x="1175" y="19660"/>
                    <a:pt x="173" y="19981"/>
                    <a:pt x="33" y="20385"/>
                  </a:cubicBezTo>
                  <a:cubicBezTo>
                    <a:pt x="0" y="20498"/>
                    <a:pt x="0" y="20602"/>
                    <a:pt x="0" y="20602"/>
                  </a:cubicBezTo>
                  <a:cubicBezTo>
                    <a:pt x="0" y="20602"/>
                    <a:pt x="0" y="20707"/>
                    <a:pt x="33" y="20820"/>
                  </a:cubicBezTo>
                  <a:cubicBezTo>
                    <a:pt x="173" y="21224"/>
                    <a:pt x="1175" y="21545"/>
                    <a:pt x="2446" y="21588"/>
                  </a:cubicBezTo>
                  <a:cubicBezTo>
                    <a:pt x="2800" y="21600"/>
                    <a:pt x="3134" y="21600"/>
                    <a:pt x="3134" y="21600"/>
                  </a:cubicBezTo>
                  <a:lnTo>
                    <a:pt x="21600" y="21600"/>
                  </a:lnTo>
                  <a:lnTo>
                    <a:pt x="21600" y="19606"/>
                  </a:lnTo>
                  <a:lnTo>
                    <a:pt x="17796" y="19606"/>
                  </a:lnTo>
                  <a:lnTo>
                    <a:pt x="17796" y="4500"/>
                  </a:lnTo>
                  <a:cubicBezTo>
                    <a:pt x="17812" y="4404"/>
                    <a:pt x="17785" y="4309"/>
                    <a:pt x="17720" y="4216"/>
                  </a:cubicBezTo>
                  <a:cubicBezTo>
                    <a:pt x="17676" y="4153"/>
                    <a:pt x="17613" y="4090"/>
                    <a:pt x="17516" y="4033"/>
                  </a:cubicBezTo>
                  <a:cubicBezTo>
                    <a:pt x="17391" y="3961"/>
                    <a:pt x="17213" y="3901"/>
                    <a:pt x="17031" y="3842"/>
                  </a:cubicBezTo>
                  <a:cubicBezTo>
                    <a:pt x="16817" y="3774"/>
                    <a:pt x="16597" y="3709"/>
                    <a:pt x="16363" y="3648"/>
                  </a:cubicBezTo>
                  <a:cubicBezTo>
                    <a:pt x="16188" y="3601"/>
                    <a:pt x="16013" y="3553"/>
                    <a:pt x="15836" y="3506"/>
                  </a:cubicBezTo>
                  <a:cubicBezTo>
                    <a:pt x="11612" y="2377"/>
                    <a:pt x="7385" y="1250"/>
                    <a:pt x="3160" y="121"/>
                  </a:cubicBezTo>
                  <a:cubicBezTo>
                    <a:pt x="2877" y="49"/>
                    <a:pt x="2535" y="7"/>
                    <a:pt x="2177" y="0"/>
                  </a:cubicBezTo>
                  <a:close/>
                </a:path>
              </a:pathLst>
            </a:custGeom>
            <a:solidFill>
              <a:srgbClr val="D9D9D9"/>
            </a:solidFill>
            <a:ln w="12700" cap="flat" cmpd="sng">
              <a:noFill/>
              <a:prstDash val="solid"/>
              <a:miter/>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2、事故隐患排查与治理机制</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652" name="组合"/>
          <p:cNvGrpSpPr/>
          <p:nvPr/>
        </p:nvGrpSpPr>
        <p:grpSpPr>
          <a:xfrm>
            <a:off x="826347" y="1247987"/>
            <a:ext cx="10464800" cy="4898813"/>
            <a:chOff x="826347" y="1247987"/>
            <a:chExt cx="10464800" cy="4898813"/>
          </a:xfrm>
        </p:grpSpPr>
        <p:sp>
          <p:nvSpPr>
            <p:cNvPr id="1625" name="矩形"/>
            <p:cNvSpPr/>
            <p:nvPr/>
          </p:nvSpPr>
          <p:spPr>
            <a:xfrm>
              <a:off x="2061633" y="1391073"/>
              <a:ext cx="3263900"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编制完善隐患排查治理制度</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26" name="矩形"/>
            <p:cNvSpPr/>
            <p:nvPr/>
          </p:nvSpPr>
          <p:spPr>
            <a:xfrm>
              <a:off x="2045547" y="1988820"/>
              <a:ext cx="3263899"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明确隐患排查依据</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27" name="矩形"/>
            <p:cNvSpPr/>
            <p:nvPr/>
          </p:nvSpPr>
          <p:spPr>
            <a:xfrm>
              <a:off x="2072640" y="2554393"/>
              <a:ext cx="3263900"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选定隐患排查方法</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28" name="矩形"/>
            <p:cNvSpPr/>
            <p:nvPr/>
          </p:nvSpPr>
          <p:spPr>
            <a:xfrm>
              <a:off x="2045547" y="3105573"/>
              <a:ext cx="3279987"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实施隐患排查</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29" name="矩形"/>
            <p:cNvSpPr/>
            <p:nvPr/>
          </p:nvSpPr>
          <p:spPr>
            <a:xfrm>
              <a:off x="3898900" y="3663527"/>
              <a:ext cx="2221653" cy="6629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编制较大以上事故隐患整改方案</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30" name="矩形"/>
            <p:cNvSpPr/>
            <p:nvPr/>
          </p:nvSpPr>
          <p:spPr>
            <a:xfrm>
              <a:off x="1306407" y="3663527"/>
              <a:ext cx="2015913" cy="6629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下发隐患整改通知单</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31" name="矩形"/>
            <p:cNvSpPr/>
            <p:nvPr/>
          </p:nvSpPr>
          <p:spPr>
            <a:xfrm>
              <a:off x="2045547" y="4593167"/>
              <a:ext cx="3279987"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隐患整改效果验证</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32" name="矩形"/>
            <p:cNvSpPr/>
            <p:nvPr/>
          </p:nvSpPr>
          <p:spPr>
            <a:xfrm>
              <a:off x="2061633" y="5122333"/>
              <a:ext cx="3263900" cy="386714"/>
            </a:xfrm>
            <a:prstGeom prst="rect">
              <a:avLst/>
            </a:prstGeom>
            <a:solidFill>
              <a:srgbClr val="C00000"/>
            </a:solidFill>
            <a:ln w="9525" cap="flat" cmpd="sng">
              <a:solidFill>
                <a:srgbClr val="5B9BD5"/>
              </a:solid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隐患整改销号</a:t>
              </a:r>
              <a:endParaRPr lang="zh-CN" altLang="en-US" sz="1865" b="0"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33" name="矩形"/>
            <p:cNvSpPr/>
            <p:nvPr/>
          </p:nvSpPr>
          <p:spPr>
            <a:xfrm>
              <a:off x="2061633" y="5681980"/>
              <a:ext cx="3263900" cy="379306"/>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隐患排查治理档案</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34" name="圆角矩形"/>
            <p:cNvSpPr/>
            <p:nvPr/>
          </p:nvSpPr>
          <p:spPr>
            <a:xfrm>
              <a:off x="6668347" y="1391073"/>
              <a:ext cx="3778673" cy="428413"/>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明确职责及要求</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35" name="圆角矩形"/>
            <p:cNvSpPr/>
            <p:nvPr/>
          </p:nvSpPr>
          <p:spPr>
            <a:xfrm>
              <a:off x="6668347" y="2003213"/>
              <a:ext cx="3819313" cy="428413"/>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收集、整理法规及标准规范</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36" name="圆角矩形"/>
            <p:cNvSpPr/>
            <p:nvPr/>
          </p:nvSpPr>
          <p:spPr>
            <a:xfrm>
              <a:off x="6663267" y="2594186"/>
              <a:ext cx="3798993" cy="392006"/>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分专业、分区域、分层次</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37" name="圆角矩形"/>
            <p:cNvSpPr/>
            <p:nvPr/>
          </p:nvSpPr>
          <p:spPr>
            <a:xfrm>
              <a:off x="6693747" y="3133513"/>
              <a:ext cx="3768513" cy="428413"/>
            </a:xfrm>
            <a:prstGeom prst="roundRect">
              <a:avLst>
                <a:gd name="adj" fmla="val 1666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编制隐患信息统计表</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38" name="下箭头"/>
            <p:cNvSpPr/>
            <p:nvPr/>
          </p:nvSpPr>
          <p:spPr>
            <a:xfrm>
              <a:off x="3417147" y="1836420"/>
              <a:ext cx="575733" cy="126999"/>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1639" name="下箭头"/>
            <p:cNvSpPr/>
            <p:nvPr/>
          </p:nvSpPr>
          <p:spPr>
            <a:xfrm>
              <a:off x="3390054" y="2414693"/>
              <a:ext cx="575733" cy="126999"/>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1640" name="下箭头"/>
            <p:cNvSpPr/>
            <p:nvPr/>
          </p:nvSpPr>
          <p:spPr>
            <a:xfrm>
              <a:off x="3405294" y="2981113"/>
              <a:ext cx="575733" cy="126999"/>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1641" name="下箭头"/>
            <p:cNvSpPr/>
            <p:nvPr/>
          </p:nvSpPr>
          <p:spPr>
            <a:xfrm>
              <a:off x="2314787" y="3513667"/>
              <a:ext cx="575733" cy="111759"/>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1642" name="下箭头"/>
            <p:cNvSpPr/>
            <p:nvPr/>
          </p:nvSpPr>
          <p:spPr>
            <a:xfrm>
              <a:off x="4433147" y="3535680"/>
              <a:ext cx="575733" cy="111760"/>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1643" name="左大括号"/>
            <p:cNvSpPr/>
            <p:nvPr/>
          </p:nvSpPr>
          <p:spPr>
            <a:xfrm rot="16200000">
              <a:off x="3567854" y="2784686"/>
              <a:ext cx="222673" cy="3281680"/>
            </a:xfrm>
            <a:prstGeom prst="leftBrace">
              <a:avLst>
                <a:gd name="adj1" fmla="val 122813"/>
                <a:gd name="adj2" fmla="val 50000"/>
              </a:avLst>
            </a:prstGeom>
            <a:noFill/>
            <a:ln w="6350" cap="flat" cmpd="sng">
              <a:solidFill>
                <a:srgbClr val="A6A6A6"/>
              </a:solidFill>
              <a:prstDash val="solid"/>
              <a:round/>
            </a:ln>
          </p:spPr>
          <p:txBody>
            <a:bodyPr rtlCol="0" anchor="ctr"/>
            <a:lstStyle/>
            <a:p>
              <a:pPr algn="ctr"/>
            </a:p>
          </p:txBody>
        </p:sp>
        <p:sp>
          <p:nvSpPr>
            <p:cNvPr id="1644" name="下箭头"/>
            <p:cNvSpPr/>
            <p:nvPr/>
          </p:nvSpPr>
          <p:spPr>
            <a:xfrm>
              <a:off x="3310467" y="4959773"/>
              <a:ext cx="575733" cy="162560"/>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1645" name="下箭头"/>
            <p:cNvSpPr/>
            <p:nvPr/>
          </p:nvSpPr>
          <p:spPr>
            <a:xfrm>
              <a:off x="3310467" y="5522807"/>
              <a:ext cx="575733" cy="162559"/>
            </a:xfrm>
            <a:prstGeom prst="downArrow">
              <a:avLst>
                <a:gd name="adj1" fmla="val 50000"/>
                <a:gd name="adj2" fmla="val 50000"/>
              </a:avLst>
            </a:prstGeom>
            <a:noFill/>
            <a:ln w="12700" cap="flat" cmpd="sng">
              <a:solidFill>
                <a:srgbClr val="A6A6A6"/>
              </a:solidFill>
              <a:prstDash val="solid"/>
              <a:round/>
            </a:ln>
          </p:spPr>
          <p:txBody>
            <a:bodyPr rtlCol="0" anchor="ctr"/>
            <a:lstStyle/>
            <a:p>
              <a:pPr algn="ctr"/>
            </a:p>
          </p:txBody>
        </p:sp>
        <p:sp>
          <p:nvSpPr>
            <p:cNvPr id="1646" name="右箭头"/>
            <p:cNvSpPr/>
            <p:nvPr/>
          </p:nvSpPr>
          <p:spPr>
            <a:xfrm rot="10800000">
              <a:off x="5571067" y="1473200"/>
              <a:ext cx="863599" cy="264160"/>
            </a:xfrm>
            <a:prstGeom prst="rightArrow">
              <a:avLst>
                <a:gd name="adj1" fmla="val 50000"/>
                <a:gd name="adj2" fmla="val 48735"/>
              </a:avLst>
            </a:prstGeom>
            <a:noFill/>
            <a:ln w="12700" cap="flat" cmpd="sng">
              <a:solidFill>
                <a:srgbClr val="A6A6A6"/>
              </a:solidFill>
              <a:prstDash val="solid"/>
              <a:round/>
            </a:ln>
          </p:spPr>
          <p:txBody>
            <a:bodyPr rtlCol="0" anchor="ctr"/>
            <a:lstStyle/>
            <a:p>
              <a:pPr algn="ctr"/>
            </a:p>
          </p:txBody>
        </p:sp>
        <p:sp>
          <p:nvSpPr>
            <p:cNvPr id="1647" name="右箭头"/>
            <p:cNvSpPr/>
            <p:nvPr/>
          </p:nvSpPr>
          <p:spPr>
            <a:xfrm rot="10800000">
              <a:off x="5553287" y="2085340"/>
              <a:ext cx="863600" cy="264160"/>
            </a:xfrm>
            <a:prstGeom prst="rightArrow">
              <a:avLst>
                <a:gd name="adj1" fmla="val 50000"/>
                <a:gd name="adj2" fmla="val 48735"/>
              </a:avLst>
            </a:prstGeom>
            <a:noFill/>
            <a:ln w="12700" cap="flat" cmpd="sng">
              <a:solidFill>
                <a:srgbClr val="A6A6A6"/>
              </a:solidFill>
              <a:prstDash val="solid"/>
              <a:round/>
            </a:ln>
          </p:spPr>
          <p:txBody>
            <a:bodyPr rtlCol="0" anchor="ctr"/>
            <a:lstStyle/>
            <a:p>
              <a:pPr algn="ctr"/>
            </a:p>
          </p:txBody>
        </p:sp>
        <p:sp>
          <p:nvSpPr>
            <p:cNvPr id="1648" name="右箭头"/>
            <p:cNvSpPr/>
            <p:nvPr/>
          </p:nvSpPr>
          <p:spPr>
            <a:xfrm rot="10800000">
              <a:off x="5584613" y="2658533"/>
              <a:ext cx="863600" cy="264160"/>
            </a:xfrm>
            <a:prstGeom prst="rightArrow">
              <a:avLst>
                <a:gd name="adj1" fmla="val 50000"/>
                <a:gd name="adj2" fmla="val 48735"/>
              </a:avLst>
            </a:prstGeom>
            <a:noFill/>
            <a:ln w="12700" cap="flat" cmpd="sng">
              <a:solidFill>
                <a:srgbClr val="A6A6A6"/>
              </a:solidFill>
              <a:prstDash val="solid"/>
              <a:round/>
            </a:ln>
          </p:spPr>
          <p:txBody>
            <a:bodyPr rtlCol="0" anchor="ctr"/>
            <a:lstStyle/>
            <a:p>
              <a:pPr algn="ctr"/>
            </a:p>
          </p:txBody>
        </p:sp>
        <p:sp>
          <p:nvSpPr>
            <p:cNvPr id="1649" name="右箭头"/>
            <p:cNvSpPr/>
            <p:nvPr/>
          </p:nvSpPr>
          <p:spPr>
            <a:xfrm rot="10800000">
              <a:off x="5553287" y="3216487"/>
              <a:ext cx="863600" cy="264160"/>
            </a:xfrm>
            <a:prstGeom prst="rightArrow">
              <a:avLst>
                <a:gd name="adj1" fmla="val 50000"/>
                <a:gd name="adj2" fmla="val 48735"/>
              </a:avLst>
            </a:prstGeom>
            <a:noFill/>
            <a:ln w="12700" cap="flat" cmpd="sng">
              <a:solidFill>
                <a:srgbClr val="A6A6A6"/>
              </a:solidFill>
              <a:prstDash val="solid"/>
              <a:round/>
            </a:ln>
          </p:spPr>
          <p:txBody>
            <a:bodyPr rtlCol="0" anchor="ctr"/>
            <a:lstStyle/>
            <a:p>
              <a:pPr algn="ctr"/>
            </a:p>
          </p:txBody>
        </p:sp>
        <p:sp>
          <p:nvSpPr>
            <p:cNvPr id="1650" name="圆角矩形"/>
            <p:cNvSpPr/>
            <p:nvPr/>
          </p:nvSpPr>
          <p:spPr>
            <a:xfrm>
              <a:off x="826347" y="1247987"/>
              <a:ext cx="10464800" cy="4898813"/>
            </a:xfrm>
            <a:prstGeom prst="roundRect">
              <a:avLst>
                <a:gd name="adj" fmla="val 16666"/>
              </a:avLst>
            </a:prstGeom>
            <a:noFill/>
            <a:ln w="12700" cap="flat" cmpd="sng">
              <a:solidFill>
                <a:srgbClr val="A6A6A6"/>
              </a:solidFill>
              <a:prstDash val="lgDash"/>
              <a:round/>
            </a:ln>
          </p:spPr>
          <p:txBody>
            <a:bodyPr rtlCol="0" anchor="ctr"/>
            <a:lstStyle/>
            <a:p>
              <a:pPr algn="ctr"/>
            </a:p>
          </p:txBody>
        </p:sp>
        <p:sp>
          <p:nvSpPr>
            <p:cNvPr id="1651" name="矩形"/>
            <p:cNvSpPr/>
            <p:nvPr/>
          </p:nvSpPr>
          <p:spPr>
            <a:xfrm>
              <a:off x="6693747" y="4425526"/>
              <a:ext cx="3445934"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400"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形成闭环</a:t>
              </a:r>
              <a:endParaRPr lang="zh-CN" altLang="en-US" sz="2400" b="1" i="0" u="none" strike="noStrike" kern="1200" cap="none" spc="0" baseline="0">
                <a:solidFill>
                  <a:srgbClr val="C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pPr algn="ctr"/>
            <a:r>
              <a:rPr sz="6600" spc="180" dirty="0">
                <a:solidFill>
                  <a:schemeClr val="bg1"/>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94320" y="4149090"/>
            <a:ext cx="387731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bg1"/>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bg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bg1"/>
                </a:solidFill>
                <a:effectLst>
                  <a:outerShdw blurRad="38100" dist="19050" dir="2700000" algn="tl" rotWithShape="0">
                    <a:schemeClr val="dk1">
                      <a:alpha val="40000"/>
                    </a:schemeClr>
                  </a:outerShdw>
                </a:effectLst>
                <a:cs typeface="+mn-ea"/>
                <a:sym typeface="+mn-ea"/>
              </a:rPr>
              <a:t>↓↓↓</a:t>
            </a:r>
            <a:endParaRPr lang="zh-CN" altLang="en-US" sz="1400" b="1" dirty="0">
              <a:solidFill>
                <a:schemeClr val="bg1"/>
              </a:solidFill>
              <a:cs typeface="+mn-ea"/>
              <a:sym typeface="+mn-lt"/>
            </a:endParaRPr>
          </a:p>
          <a:p>
            <a:pPr algn="ctr">
              <a:lnSpc>
                <a:spcPct val="125000"/>
              </a:lnSpc>
            </a:pPr>
            <a:r>
              <a:rPr lang="zh-CN" altLang="en-US" sz="1400" b="1" dirty="0">
                <a:solidFill>
                  <a:schemeClr val="bg1"/>
                </a:solidFill>
                <a:cs typeface="+mn-ea"/>
                <a:sym typeface="+mn-lt"/>
              </a:rPr>
              <a:t>联系我们 </a:t>
            </a:r>
            <a:r>
              <a:rPr lang="en-US" altLang="zh-CN" sz="1400" dirty="0">
                <a:solidFill>
                  <a:schemeClr val="bg1"/>
                </a:solidFill>
                <a:cs typeface="+mn-ea"/>
                <a:sym typeface="+mn-lt"/>
              </a:rPr>
              <a:t>| </a:t>
            </a:r>
            <a:r>
              <a:rPr lang="en-US" altLang="zh-CN" sz="1400" kern="900" dirty="0">
                <a:solidFill>
                  <a:schemeClr val="bg1"/>
                </a:solidFill>
                <a:cs typeface="+mn-ea"/>
                <a:sym typeface="+mn-lt"/>
              </a:rPr>
              <a:t>15250014332 / 0512-68637852</a:t>
            </a:r>
            <a:endParaRPr lang="en-US" altLang="zh-CN" sz="1400" kern="900" dirty="0">
              <a:solidFill>
                <a:schemeClr val="bg1"/>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bg1"/>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bg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bg1"/>
                </a:solidFill>
                <a:effectLst>
                  <a:outerShdw blurRad="38100" dist="19050" dir="2700000" algn="tl" rotWithShape="0">
                    <a:schemeClr val="dk1">
                      <a:alpha val="40000"/>
                    </a:schemeClr>
                  </a:outerShdw>
                </a:effectLst>
                <a:cs typeface="+mn-ea"/>
              </a:rPr>
              <a:t>↓↓↓</a:t>
            </a:r>
            <a:endParaRPr lang="zh-CN" altLang="en-US" sz="1600" b="1" dirty="0">
              <a:solidFill>
                <a:schemeClr val="bg1"/>
              </a:solidFill>
              <a:effectLst>
                <a:outerShdw blurRad="38100" dist="19050" dir="2700000" algn="tl" rotWithShape="0">
                  <a:schemeClr val="dk1">
                    <a:alpha val="40000"/>
                  </a:schemeClr>
                </a:outerShdw>
              </a:effectLst>
              <a:cs typeface="+mn-ea"/>
            </a:endParaRPr>
          </a:p>
          <a:p>
            <a:pPr algn="ctr"/>
            <a:r>
              <a:rPr lang="zh-CN" altLang="en-US" sz="1400" b="1" dirty="0">
                <a:solidFill>
                  <a:schemeClr val="bg1"/>
                </a:solidFill>
                <a:cs typeface="+mn-ea"/>
                <a:sym typeface="+mn-lt"/>
              </a:rPr>
              <a:t>公司官网</a:t>
            </a:r>
            <a:r>
              <a:rPr lang="zh-CN" altLang="en-US" sz="1600" b="1" dirty="0">
                <a:solidFill>
                  <a:schemeClr val="bg1"/>
                </a:solidFill>
                <a:cs typeface="+mn-ea"/>
                <a:sym typeface="+mn-lt"/>
              </a:rPr>
              <a:t> </a:t>
            </a:r>
            <a:r>
              <a:rPr lang="en-US" altLang="zh-CN" sz="1600" dirty="0">
                <a:solidFill>
                  <a:schemeClr val="bg1"/>
                </a:solidFill>
                <a:cs typeface="+mn-ea"/>
                <a:sym typeface="+mn-lt"/>
              </a:rPr>
              <a:t>| </a:t>
            </a:r>
            <a:r>
              <a:rPr lang="en-US" altLang="zh-CN" sz="1600" dirty="0">
                <a:solidFill>
                  <a:schemeClr val="bg1"/>
                </a:solidFill>
                <a:cs typeface="+mn-ea"/>
                <a:sym typeface="+mn-lt"/>
                <a:hlinkClick r:id="rId7"/>
              </a:rPr>
              <a:t>http://www.bofety.com/</a:t>
            </a:r>
            <a:endParaRPr lang="en-US" altLang="zh-CN" sz="1600" b="1" dirty="0">
              <a:solidFill>
                <a:schemeClr val="bg1"/>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矩形"/>
          <p:cNvSpPr/>
          <p:nvPr/>
        </p:nvSpPr>
        <p:spPr>
          <a:xfrm>
            <a:off x="563216" y="310309"/>
            <a:ext cx="3407492"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1、安全管理基础工作</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46" name="组合"/>
          <p:cNvGrpSpPr/>
          <p:nvPr/>
        </p:nvGrpSpPr>
        <p:grpSpPr>
          <a:xfrm>
            <a:off x="8481908" y="2734734"/>
            <a:ext cx="1338579" cy="618913"/>
            <a:chOff x="8481908" y="2734734"/>
            <a:chExt cx="1338579" cy="618913"/>
          </a:xfrm>
        </p:grpSpPr>
        <p:grpSp>
          <p:nvGrpSpPr>
            <p:cNvPr id="142" name="组合"/>
            <p:cNvGrpSpPr/>
            <p:nvPr/>
          </p:nvGrpSpPr>
          <p:grpSpPr>
            <a:xfrm>
              <a:off x="8481908" y="2775655"/>
              <a:ext cx="779275" cy="577991"/>
              <a:chOff x="8481908" y="2775655"/>
              <a:chExt cx="779275" cy="577991"/>
            </a:xfrm>
          </p:grpSpPr>
          <p:sp>
            <p:nvSpPr>
              <p:cNvPr id="140" name="矩形"/>
              <p:cNvSpPr/>
              <p:nvPr/>
            </p:nvSpPr>
            <p:spPr>
              <a:xfrm>
                <a:off x="8481908" y="2877954"/>
                <a:ext cx="779275" cy="475692"/>
              </a:xfrm>
              <a:prstGeom prst="rect">
                <a:avLst/>
              </a:prstGeom>
              <a:solidFill>
                <a:srgbClr val="C00000"/>
              </a:solidFill>
              <a:ln w="9525" cap="flat" cmpd="sng">
                <a:noFill/>
                <a:prstDash val="solid"/>
                <a:round/>
              </a:ln>
            </p:spPr>
            <p:txBody>
              <a:bodyPr rtlCol="0" anchor="ctr"/>
              <a:lstStyle/>
              <a:p>
                <a:pPr algn="ctr"/>
              </a:p>
            </p:txBody>
          </p:sp>
          <p:sp>
            <p:nvSpPr>
              <p:cNvPr id="141" name="曲线"/>
              <p:cNvSpPr/>
              <p:nvPr/>
            </p:nvSpPr>
            <p:spPr>
              <a:xfrm>
                <a:off x="8490435" y="2775655"/>
                <a:ext cx="760517" cy="104004"/>
              </a:xfrm>
              <a:custGeom>
                <a:avLst/>
                <a:gdLst>
                  <a:gd name="T1" fmla="*/ 0 w 21600"/>
                  <a:gd name="T2" fmla="*/ 0 h 21600"/>
                  <a:gd name="T3" fmla="*/ 21600 w 21600"/>
                  <a:gd name="T4" fmla="*/ 21600 h 21600"/>
                </a:gdLst>
                <a:ahLst/>
                <a:cxnLst/>
                <a:rect l="T1" t="T2" r="T3" b="T4"/>
                <a:pathLst>
                  <a:path w="21600" h="21600">
                    <a:moveTo>
                      <a:pt x="0" y="21600"/>
                    </a:moveTo>
                    <a:lnTo>
                      <a:pt x="10808" y="0"/>
                    </a:lnTo>
                    <a:lnTo>
                      <a:pt x="21600" y="21600"/>
                    </a:lnTo>
                    <a:lnTo>
                      <a:pt x="0" y="21600"/>
                    </a:lnTo>
                    <a:close/>
                  </a:path>
                </a:pathLst>
              </a:custGeom>
              <a:solidFill>
                <a:srgbClr val="C00000"/>
              </a:solidFill>
              <a:ln w="9525" cap="flat" cmpd="sng">
                <a:noFill/>
                <a:prstDash val="solid"/>
                <a:round/>
              </a:ln>
            </p:spPr>
            <p:txBody>
              <a:bodyPr rtlCol="0" anchor="ctr"/>
              <a:lstStyle/>
              <a:p>
                <a:pPr algn="ctr"/>
              </a:p>
            </p:txBody>
          </p:sp>
        </p:grpSp>
        <p:grpSp>
          <p:nvGrpSpPr>
            <p:cNvPr id="145" name="组合"/>
            <p:cNvGrpSpPr/>
            <p:nvPr/>
          </p:nvGrpSpPr>
          <p:grpSpPr>
            <a:xfrm>
              <a:off x="8986645" y="2734734"/>
              <a:ext cx="833841" cy="618913"/>
              <a:chOff x="8986645" y="2734734"/>
              <a:chExt cx="833841" cy="618913"/>
            </a:xfrm>
          </p:grpSpPr>
          <p:sp>
            <p:nvSpPr>
              <p:cNvPr id="143" name="矩形"/>
              <p:cNvSpPr/>
              <p:nvPr/>
            </p:nvSpPr>
            <p:spPr>
              <a:xfrm>
                <a:off x="8986645" y="2845559"/>
                <a:ext cx="833841" cy="508087"/>
              </a:xfrm>
              <a:prstGeom prst="rect">
                <a:avLst/>
              </a:prstGeom>
              <a:solidFill>
                <a:srgbClr val="C00000"/>
              </a:solidFill>
              <a:ln w="9525" cap="flat" cmpd="sng">
                <a:noFill/>
                <a:prstDash val="solid"/>
                <a:round/>
              </a:ln>
            </p:spPr>
            <p:txBody>
              <a:bodyPr rtlCol="0" anchor="ctr"/>
              <a:lstStyle/>
              <a:p>
                <a:pPr algn="ctr"/>
              </a:p>
            </p:txBody>
          </p:sp>
          <p:sp>
            <p:nvSpPr>
              <p:cNvPr id="144" name="曲线"/>
              <p:cNvSpPr/>
              <p:nvPr/>
            </p:nvSpPr>
            <p:spPr>
              <a:xfrm>
                <a:off x="8996876" y="2734734"/>
                <a:ext cx="813380" cy="112529"/>
              </a:xfrm>
              <a:custGeom>
                <a:avLst/>
                <a:gdLst>
                  <a:gd name="T1" fmla="*/ 0 w 21600"/>
                  <a:gd name="T2" fmla="*/ 0 h 21600"/>
                  <a:gd name="T3" fmla="*/ 21600 w 21600"/>
                  <a:gd name="T4" fmla="*/ 21600 h 21600"/>
                </a:gdLst>
                <a:ahLst/>
                <a:cxnLst/>
                <a:rect l="T1" t="T2" r="T3" b="T4"/>
                <a:pathLst>
                  <a:path w="21600" h="21600">
                    <a:moveTo>
                      <a:pt x="0" y="21600"/>
                    </a:moveTo>
                    <a:lnTo>
                      <a:pt x="10792" y="0"/>
                    </a:lnTo>
                    <a:lnTo>
                      <a:pt x="21600" y="21600"/>
                    </a:lnTo>
                    <a:lnTo>
                      <a:pt x="0" y="21600"/>
                    </a:lnTo>
                    <a:close/>
                  </a:path>
                </a:pathLst>
              </a:custGeom>
              <a:solidFill>
                <a:srgbClr val="C00000"/>
              </a:solidFill>
              <a:ln w="9525" cap="flat" cmpd="sng">
                <a:noFill/>
                <a:prstDash val="solid"/>
                <a:round/>
              </a:ln>
            </p:spPr>
            <p:txBody>
              <a:bodyPr rtlCol="0" anchor="ctr"/>
              <a:lstStyle/>
              <a:p>
                <a:pPr algn="ctr"/>
              </a:p>
            </p:txBody>
          </p:sp>
        </p:grpSp>
      </p:grpSp>
      <p:grpSp>
        <p:nvGrpSpPr>
          <p:cNvPr id="259" name="组合"/>
          <p:cNvGrpSpPr/>
          <p:nvPr/>
        </p:nvGrpSpPr>
        <p:grpSpPr>
          <a:xfrm>
            <a:off x="6743699" y="1012613"/>
            <a:ext cx="5007186" cy="3297767"/>
            <a:chOff x="6743699" y="1012613"/>
            <a:chExt cx="5007186" cy="3297767"/>
          </a:xfrm>
        </p:grpSpPr>
        <p:grpSp>
          <p:nvGrpSpPr>
            <p:cNvPr id="255" name="组合"/>
            <p:cNvGrpSpPr/>
            <p:nvPr/>
          </p:nvGrpSpPr>
          <p:grpSpPr>
            <a:xfrm>
              <a:off x="6743699" y="1012613"/>
              <a:ext cx="5007186" cy="3297767"/>
              <a:chOff x="6743699" y="1012613"/>
              <a:chExt cx="5007186" cy="3297767"/>
            </a:xfrm>
          </p:grpSpPr>
          <p:sp>
            <p:nvSpPr>
              <p:cNvPr id="147" name="矩形"/>
              <p:cNvSpPr/>
              <p:nvPr/>
            </p:nvSpPr>
            <p:spPr>
              <a:xfrm>
                <a:off x="10219563"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48" name="矩形"/>
              <p:cNvSpPr/>
              <p:nvPr/>
            </p:nvSpPr>
            <p:spPr>
              <a:xfrm>
                <a:off x="10098028" y="3074729"/>
                <a:ext cx="8102" cy="141794"/>
              </a:xfrm>
              <a:prstGeom prst="rect">
                <a:avLst/>
              </a:prstGeom>
              <a:solidFill>
                <a:srgbClr val="D9D9D9"/>
              </a:solidFill>
              <a:ln w="9525" cap="flat" cmpd="sng">
                <a:noFill/>
                <a:prstDash val="solid"/>
                <a:round/>
              </a:ln>
            </p:spPr>
            <p:txBody>
              <a:bodyPr rtlCol="0" anchor="ctr"/>
              <a:lstStyle/>
              <a:p>
                <a:pPr algn="ctr"/>
              </a:p>
            </p:txBody>
          </p:sp>
          <p:sp>
            <p:nvSpPr>
              <p:cNvPr id="149" name="曲线"/>
              <p:cNvSpPr/>
              <p:nvPr/>
            </p:nvSpPr>
            <p:spPr>
              <a:xfrm>
                <a:off x="8477580" y="3074729"/>
                <a:ext cx="8102" cy="125589"/>
              </a:xfrm>
              <a:custGeom>
                <a:avLst/>
                <a:gdLst>
                  <a:gd name="T1" fmla="*/ 0 w 21600"/>
                  <a:gd name="T2" fmla="*/ 0 h 21600"/>
                  <a:gd name="T3" fmla="*/ 21600 w 21600"/>
                  <a:gd name="T4" fmla="*/ 21600 h 21600"/>
                </a:gdLst>
                <a:ahLst/>
                <a:cxnLst/>
                <a:rect l="T1" t="T2" r="T3" b="T4"/>
                <a:pathLst>
                  <a:path w="21600" h="21600">
                    <a:moveTo>
                      <a:pt x="21600" y="21124"/>
                    </a:moveTo>
                    <a:lnTo>
                      <a:pt x="0" y="21599"/>
                    </a:lnTo>
                    <a:lnTo>
                      <a:pt x="0" y="0"/>
                    </a:lnTo>
                    <a:lnTo>
                      <a:pt x="21600" y="0"/>
                    </a:lnTo>
                    <a:lnTo>
                      <a:pt x="21600" y="21124"/>
                    </a:lnTo>
                    <a:close/>
                  </a:path>
                </a:pathLst>
              </a:custGeom>
              <a:solidFill>
                <a:srgbClr val="D9D9D9"/>
              </a:solidFill>
              <a:ln w="9525" cap="flat" cmpd="sng">
                <a:noFill/>
                <a:prstDash val="solid"/>
                <a:round/>
              </a:ln>
            </p:spPr>
            <p:txBody>
              <a:bodyPr rtlCol="0" anchor="ctr"/>
              <a:lstStyle/>
              <a:p>
                <a:pPr algn="ctr"/>
              </a:p>
            </p:txBody>
          </p:sp>
          <p:sp>
            <p:nvSpPr>
              <p:cNvPr id="150" name="矩形"/>
              <p:cNvSpPr/>
              <p:nvPr/>
            </p:nvSpPr>
            <p:spPr>
              <a:xfrm>
                <a:off x="8595064"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51" name="矩形"/>
              <p:cNvSpPr/>
              <p:nvPr/>
            </p:nvSpPr>
            <p:spPr>
              <a:xfrm>
                <a:off x="8420864" y="3321860"/>
                <a:ext cx="1851364" cy="117485"/>
              </a:xfrm>
              <a:prstGeom prst="rect">
                <a:avLst/>
              </a:prstGeom>
              <a:solidFill>
                <a:srgbClr val="D9D9D9"/>
              </a:solidFill>
              <a:ln w="9525" cap="flat" cmpd="sng">
                <a:noFill/>
                <a:prstDash val="solid"/>
                <a:round/>
              </a:ln>
            </p:spPr>
            <p:txBody>
              <a:bodyPr rtlCol="0" anchor="ctr"/>
              <a:lstStyle/>
              <a:p>
                <a:pPr algn="ctr"/>
              </a:p>
            </p:txBody>
          </p:sp>
          <p:sp>
            <p:nvSpPr>
              <p:cNvPr id="152" name="矩形"/>
              <p:cNvSpPr/>
              <p:nvPr/>
            </p:nvSpPr>
            <p:spPr>
              <a:xfrm>
                <a:off x="8380353" y="3107139"/>
                <a:ext cx="1944537" cy="12152"/>
              </a:xfrm>
              <a:prstGeom prst="rect">
                <a:avLst/>
              </a:prstGeom>
              <a:solidFill>
                <a:srgbClr val="D9D9D9"/>
              </a:solidFill>
              <a:ln w="9525" cap="flat" cmpd="sng">
                <a:noFill/>
                <a:prstDash val="solid"/>
                <a:round/>
              </a:ln>
            </p:spPr>
            <p:txBody>
              <a:bodyPr rtlCol="0" anchor="ctr"/>
              <a:lstStyle/>
              <a:p>
                <a:pPr algn="ctr"/>
              </a:p>
            </p:txBody>
          </p:sp>
          <p:sp>
            <p:nvSpPr>
              <p:cNvPr id="153" name="矩形"/>
              <p:cNvSpPr/>
              <p:nvPr/>
            </p:nvSpPr>
            <p:spPr>
              <a:xfrm>
                <a:off x="8380353" y="3212473"/>
                <a:ext cx="1944537" cy="8101"/>
              </a:xfrm>
              <a:prstGeom prst="rect">
                <a:avLst/>
              </a:prstGeom>
              <a:solidFill>
                <a:srgbClr val="D9D9D9"/>
              </a:solidFill>
              <a:ln w="9525" cap="flat" cmpd="sng">
                <a:noFill/>
                <a:prstDash val="solid"/>
                <a:round/>
              </a:ln>
            </p:spPr>
            <p:txBody>
              <a:bodyPr rtlCol="0" anchor="ctr"/>
              <a:lstStyle/>
              <a:p>
                <a:pPr algn="ctr"/>
              </a:p>
            </p:txBody>
          </p:sp>
          <p:sp>
            <p:nvSpPr>
              <p:cNvPr id="154" name="矩形"/>
              <p:cNvSpPr/>
              <p:nvPr/>
            </p:nvSpPr>
            <p:spPr>
              <a:xfrm>
                <a:off x="8420864"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55" name="矩形"/>
              <p:cNvSpPr/>
              <p:nvPr/>
            </p:nvSpPr>
            <p:spPr>
              <a:xfrm>
                <a:off x="8534296"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56" name="矩形"/>
              <p:cNvSpPr/>
              <p:nvPr/>
            </p:nvSpPr>
            <p:spPr>
              <a:xfrm>
                <a:off x="8651780"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57" name="矩形"/>
              <p:cNvSpPr/>
              <p:nvPr/>
            </p:nvSpPr>
            <p:spPr>
              <a:xfrm>
                <a:off x="8765210" y="3074729"/>
                <a:ext cx="12154" cy="141794"/>
              </a:xfrm>
              <a:prstGeom prst="rect">
                <a:avLst/>
              </a:prstGeom>
              <a:solidFill>
                <a:srgbClr val="D9D9D9"/>
              </a:solidFill>
              <a:ln w="9525" cap="flat" cmpd="sng">
                <a:noFill/>
                <a:prstDash val="solid"/>
                <a:round/>
              </a:ln>
            </p:spPr>
            <p:txBody>
              <a:bodyPr rtlCol="0" anchor="ctr"/>
              <a:lstStyle/>
              <a:p>
                <a:pPr algn="ctr"/>
              </a:p>
            </p:txBody>
          </p:sp>
          <p:sp>
            <p:nvSpPr>
              <p:cNvPr id="158" name="矩形"/>
              <p:cNvSpPr/>
              <p:nvPr/>
            </p:nvSpPr>
            <p:spPr>
              <a:xfrm>
                <a:off x="8882693"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59" name="矩形"/>
              <p:cNvSpPr/>
              <p:nvPr/>
            </p:nvSpPr>
            <p:spPr>
              <a:xfrm>
                <a:off x="9000176" y="3074729"/>
                <a:ext cx="8102" cy="141794"/>
              </a:xfrm>
              <a:prstGeom prst="rect">
                <a:avLst/>
              </a:prstGeom>
              <a:solidFill>
                <a:srgbClr val="D9D9D9"/>
              </a:solidFill>
              <a:ln w="9525" cap="flat" cmpd="sng">
                <a:noFill/>
                <a:prstDash val="solid"/>
                <a:round/>
              </a:ln>
            </p:spPr>
            <p:txBody>
              <a:bodyPr rtlCol="0" anchor="ctr"/>
              <a:lstStyle/>
              <a:p>
                <a:pPr algn="ctr"/>
              </a:p>
            </p:txBody>
          </p:sp>
          <p:sp>
            <p:nvSpPr>
              <p:cNvPr id="160" name="矩形"/>
              <p:cNvSpPr/>
              <p:nvPr/>
            </p:nvSpPr>
            <p:spPr>
              <a:xfrm>
                <a:off x="9113607" y="3074729"/>
                <a:ext cx="8102" cy="141794"/>
              </a:xfrm>
              <a:prstGeom prst="rect">
                <a:avLst/>
              </a:prstGeom>
              <a:solidFill>
                <a:srgbClr val="D9D9D9"/>
              </a:solidFill>
              <a:ln w="9525" cap="flat" cmpd="sng">
                <a:noFill/>
                <a:prstDash val="solid"/>
                <a:round/>
              </a:ln>
            </p:spPr>
            <p:txBody>
              <a:bodyPr rtlCol="0" anchor="ctr"/>
              <a:lstStyle/>
              <a:p>
                <a:pPr algn="ctr"/>
              </a:p>
            </p:txBody>
          </p:sp>
          <p:sp>
            <p:nvSpPr>
              <p:cNvPr id="161" name="矩形"/>
              <p:cNvSpPr/>
              <p:nvPr/>
            </p:nvSpPr>
            <p:spPr>
              <a:xfrm>
                <a:off x="9231089"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62" name="矩形"/>
              <p:cNvSpPr/>
              <p:nvPr/>
            </p:nvSpPr>
            <p:spPr>
              <a:xfrm>
                <a:off x="9344520" y="3074729"/>
                <a:ext cx="8102" cy="141794"/>
              </a:xfrm>
              <a:prstGeom prst="rect">
                <a:avLst/>
              </a:prstGeom>
              <a:solidFill>
                <a:srgbClr val="D9D9D9"/>
              </a:solidFill>
              <a:ln w="9525" cap="flat" cmpd="sng">
                <a:noFill/>
                <a:prstDash val="solid"/>
                <a:round/>
              </a:ln>
            </p:spPr>
            <p:txBody>
              <a:bodyPr rtlCol="0" anchor="ctr"/>
              <a:lstStyle/>
              <a:p>
                <a:pPr algn="ctr"/>
              </a:p>
            </p:txBody>
          </p:sp>
          <p:sp>
            <p:nvSpPr>
              <p:cNvPr id="163" name="矩形"/>
              <p:cNvSpPr/>
              <p:nvPr/>
            </p:nvSpPr>
            <p:spPr>
              <a:xfrm>
                <a:off x="9462004"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64" name="矩形"/>
              <p:cNvSpPr/>
              <p:nvPr/>
            </p:nvSpPr>
            <p:spPr>
              <a:xfrm>
                <a:off x="9575436"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65" name="矩形"/>
              <p:cNvSpPr/>
              <p:nvPr/>
            </p:nvSpPr>
            <p:spPr>
              <a:xfrm>
                <a:off x="9692917" y="3074729"/>
                <a:ext cx="4052" cy="141794"/>
              </a:xfrm>
              <a:prstGeom prst="rect">
                <a:avLst/>
              </a:prstGeom>
              <a:solidFill>
                <a:srgbClr val="D9D9D9"/>
              </a:solidFill>
              <a:ln w="9525" cap="flat" cmpd="sng">
                <a:noFill/>
                <a:prstDash val="solid"/>
                <a:round/>
              </a:ln>
            </p:spPr>
            <p:txBody>
              <a:bodyPr rtlCol="0" anchor="ctr"/>
              <a:lstStyle/>
              <a:p>
                <a:pPr algn="ctr"/>
              </a:p>
            </p:txBody>
          </p:sp>
          <p:sp>
            <p:nvSpPr>
              <p:cNvPr id="166" name="矩形"/>
              <p:cNvSpPr/>
              <p:nvPr/>
            </p:nvSpPr>
            <p:spPr>
              <a:xfrm>
                <a:off x="9806350"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67" name="矩形"/>
              <p:cNvSpPr/>
              <p:nvPr/>
            </p:nvSpPr>
            <p:spPr>
              <a:xfrm>
                <a:off x="9919779" y="3074729"/>
                <a:ext cx="8102" cy="141794"/>
              </a:xfrm>
              <a:prstGeom prst="rect">
                <a:avLst/>
              </a:prstGeom>
              <a:solidFill>
                <a:srgbClr val="D9D9D9"/>
              </a:solidFill>
              <a:ln w="9525" cap="flat" cmpd="sng">
                <a:noFill/>
                <a:prstDash val="solid"/>
                <a:round/>
              </a:ln>
            </p:spPr>
            <p:txBody>
              <a:bodyPr rtlCol="0" anchor="ctr"/>
              <a:lstStyle/>
              <a:p>
                <a:pPr algn="ctr"/>
              </a:p>
            </p:txBody>
          </p:sp>
          <p:sp>
            <p:nvSpPr>
              <p:cNvPr id="168" name="矩形"/>
              <p:cNvSpPr/>
              <p:nvPr/>
            </p:nvSpPr>
            <p:spPr>
              <a:xfrm>
                <a:off x="10037264" y="3074729"/>
                <a:ext cx="8102" cy="141794"/>
              </a:xfrm>
              <a:prstGeom prst="rect">
                <a:avLst/>
              </a:prstGeom>
              <a:solidFill>
                <a:srgbClr val="D9D9D9"/>
              </a:solidFill>
              <a:ln w="9525" cap="flat" cmpd="sng">
                <a:noFill/>
                <a:prstDash val="solid"/>
                <a:round/>
              </a:ln>
            </p:spPr>
            <p:txBody>
              <a:bodyPr rtlCol="0" anchor="ctr"/>
              <a:lstStyle/>
              <a:p>
                <a:pPr algn="ctr"/>
              </a:p>
            </p:txBody>
          </p:sp>
          <p:sp>
            <p:nvSpPr>
              <p:cNvPr id="169" name="矩形"/>
              <p:cNvSpPr/>
              <p:nvPr/>
            </p:nvSpPr>
            <p:spPr>
              <a:xfrm>
                <a:off x="10150696" y="3074729"/>
                <a:ext cx="8101" cy="141794"/>
              </a:xfrm>
              <a:prstGeom prst="rect">
                <a:avLst/>
              </a:prstGeom>
              <a:solidFill>
                <a:srgbClr val="D9D9D9"/>
              </a:solidFill>
              <a:ln w="9525" cap="flat" cmpd="sng">
                <a:noFill/>
                <a:prstDash val="solid"/>
                <a:round/>
              </a:ln>
            </p:spPr>
            <p:txBody>
              <a:bodyPr rtlCol="0" anchor="ctr"/>
              <a:lstStyle/>
              <a:p>
                <a:pPr algn="ctr"/>
              </a:p>
            </p:txBody>
          </p:sp>
          <p:sp>
            <p:nvSpPr>
              <p:cNvPr id="170" name="矩形"/>
              <p:cNvSpPr/>
              <p:nvPr/>
            </p:nvSpPr>
            <p:spPr>
              <a:xfrm>
                <a:off x="10268175" y="3074729"/>
                <a:ext cx="8102" cy="141794"/>
              </a:xfrm>
              <a:prstGeom prst="rect">
                <a:avLst/>
              </a:prstGeom>
              <a:solidFill>
                <a:srgbClr val="D9D9D9"/>
              </a:solidFill>
              <a:ln w="9525" cap="flat" cmpd="sng">
                <a:noFill/>
                <a:prstDash val="solid"/>
                <a:round/>
              </a:ln>
            </p:spPr>
            <p:txBody>
              <a:bodyPr rtlCol="0" anchor="ctr"/>
              <a:lstStyle/>
              <a:p>
                <a:pPr algn="ctr"/>
              </a:p>
            </p:txBody>
          </p:sp>
          <p:sp>
            <p:nvSpPr>
              <p:cNvPr id="171" name="矩形"/>
              <p:cNvSpPr/>
              <p:nvPr/>
            </p:nvSpPr>
            <p:spPr>
              <a:xfrm>
                <a:off x="11544280" y="2989653"/>
                <a:ext cx="8102" cy="149897"/>
              </a:xfrm>
              <a:prstGeom prst="rect">
                <a:avLst/>
              </a:prstGeom>
              <a:solidFill>
                <a:srgbClr val="D9D9D9"/>
              </a:solidFill>
              <a:ln w="9525" cap="flat" cmpd="sng">
                <a:noFill/>
                <a:prstDash val="solid"/>
                <a:round/>
              </a:ln>
            </p:spPr>
            <p:txBody>
              <a:bodyPr rtlCol="0" anchor="ctr"/>
              <a:lstStyle/>
              <a:p>
                <a:pPr algn="ctr"/>
              </a:p>
            </p:txBody>
          </p:sp>
          <p:sp>
            <p:nvSpPr>
              <p:cNvPr id="172" name="矩形"/>
              <p:cNvSpPr/>
              <p:nvPr/>
            </p:nvSpPr>
            <p:spPr>
              <a:xfrm>
                <a:off x="11414645" y="2989653"/>
                <a:ext cx="8101" cy="149897"/>
              </a:xfrm>
              <a:prstGeom prst="rect">
                <a:avLst/>
              </a:prstGeom>
              <a:solidFill>
                <a:srgbClr val="D9D9D9"/>
              </a:solidFill>
              <a:ln w="9525" cap="flat" cmpd="sng">
                <a:noFill/>
                <a:prstDash val="solid"/>
                <a:round/>
              </a:ln>
            </p:spPr>
            <p:txBody>
              <a:bodyPr rtlCol="0" anchor="ctr"/>
              <a:lstStyle/>
              <a:p>
                <a:pPr algn="ctr"/>
              </a:p>
            </p:txBody>
          </p:sp>
          <p:sp>
            <p:nvSpPr>
              <p:cNvPr id="173" name="曲线"/>
              <p:cNvSpPr/>
              <p:nvPr/>
            </p:nvSpPr>
            <p:spPr>
              <a:xfrm>
                <a:off x="9684815" y="2989653"/>
                <a:ext cx="8102" cy="129641"/>
              </a:xfrm>
              <a:custGeom>
                <a:avLst/>
                <a:gdLst>
                  <a:gd name="T1" fmla="*/ 0 w 21600"/>
                  <a:gd name="T2" fmla="*/ 0 h 21600"/>
                  <a:gd name="T3" fmla="*/ 21600 w 21600"/>
                  <a:gd name="T4" fmla="*/ 21600 h 21600"/>
                </a:gdLst>
                <a:ahLst/>
                <a:cxnLst/>
                <a:rect l="T1" t="T2" r="T3" b="T4"/>
                <a:pathLst>
                  <a:path w="21600" h="21600">
                    <a:moveTo>
                      <a:pt x="21600" y="21376"/>
                    </a:moveTo>
                    <a:lnTo>
                      <a:pt x="0" y="21599"/>
                    </a:lnTo>
                    <a:lnTo>
                      <a:pt x="0" y="0"/>
                    </a:lnTo>
                    <a:lnTo>
                      <a:pt x="21600" y="0"/>
                    </a:lnTo>
                    <a:lnTo>
                      <a:pt x="21600" y="21376"/>
                    </a:lnTo>
                    <a:close/>
                  </a:path>
                </a:pathLst>
              </a:custGeom>
              <a:solidFill>
                <a:srgbClr val="D9D9D9"/>
              </a:solidFill>
              <a:ln w="9525" cap="flat" cmpd="sng">
                <a:noFill/>
                <a:prstDash val="solid"/>
                <a:round/>
              </a:ln>
            </p:spPr>
            <p:txBody>
              <a:bodyPr rtlCol="0" anchor="ctr"/>
              <a:lstStyle/>
              <a:p>
                <a:pPr algn="ctr"/>
              </a:p>
            </p:txBody>
          </p:sp>
          <p:sp>
            <p:nvSpPr>
              <p:cNvPr id="174" name="矩形"/>
              <p:cNvSpPr/>
              <p:nvPr/>
            </p:nvSpPr>
            <p:spPr>
              <a:xfrm>
                <a:off x="9806350" y="2989653"/>
                <a:ext cx="12153" cy="149897"/>
              </a:xfrm>
              <a:prstGeom prst="rect">
                <a:avLst/>
              </a:prstGeom>
              <a:solidFill>
                <a:srgbClr val="D9D9D9"/>
              </a:solidFill>
              <a:ln w="9525" cap="flat" cmpd="sng">
                <a:noFill/>
                <a:prstDash val="solid"/>
                <a:round/>
              </a:ln>
            </p:spPr>
            <p:txBody>
              <a:bodyPr rtlCol="0" anchor="ctr"/>
              <a:lstStyle/>
              <a:p>
                <a:pPr algn="ctr"/>
              </a:p>
            </p:txBody>
          </p:sp>
          <p:sp>
            <p:nvSpPr>
              <p:cNvPr id="175" name="矩形"/>
              <p:cNvSpPr/>
              <p:nvPr/>
            </p:nvSpPr>
            <p:spPr>
              <a:xfrm>
                <a:off x="9619997" y="3252986"/>
                <a:ext cx="1980999" cy="121539"/>
              </a:xfrm>
              <a:prstGeom prst="rect">
                <a:avLst/>
              </a:prstGeom>
              <a:solidFill>
                <a:srgbClr val="D9D9D9"/>
              </a:solidFill>
              <a:ln w="9525" cap="flat" cmpd="sng">
                <a:noFill/>
                <a:prstDash val="solid"/>
                <a:round/>
              </a:ln>
            </p:spPr>
            <p:txBody>
              <a:bodyPr rtlCol="0" anchor="ctr"/>
              <a:lstStyle/>
              <a:p>
                <a:pPr algn="ctr"/>
              </a:p>
            </p:txBody>
          </p:sp>
          <p:sp>
            <p:nvSpPr>
              <p:cNvPr id="176" name="矩形"/>
              <p:cNvSpPr/>
              <p:nvPr/>
            </p:nvSpPr>
            <p:spPr>
              <a:xfrm>
                <a:off x="9579486" y="3022063"/>
                <a:ext cx="2078225" cy="12151"/>
              </a:xfrm>
              <a:prstGeom prst="rect">
                <a:avLst/>
              </a:prstGeom>
              <a:solidFill>
                <a:srgbClr val="D9D9D9"/>
              </a:solidFill>
              <a:ln w="9525" cap="flat" cmpd="sng">
                <a:noFill/>
                <a:prstDash val="solid"/>
                <a:round/>
              </a:ln>
            </p:spPr>
            <p:txBody>
              <a:bodyPr rtlCol="0" anchor="ctr"/>
              <a:lstStyle/>
              <a:p>
                <a:pPr algn="ctr"/>
              </a:p>
            </p:txBody>
          </p:sp>
          <p:sp>
            <p:nvSpPr>
              <p:cNvPr id="177" name="矩形"/>
              <p:cNvSpPr/>
              <p:nvPr/>
            </p:nvSpPr>
            <p:spPr>
              <a:xfrm>
                <a:off x="9579486" y="3135500"/>
                <a:ext cx="2078225" cy="8101"/>
              </a:xfrm>
              <a:prstGeom prst="rect">
                <a:avLst/>
              </a:prstGeom>
              <a:solidFill>
                <a:srgbClr val="D9D9D9"/>
              </a:solidFill>
              <a:ln w="9525" cap="flat" cmpd="sng">
                <a:noFill/>
                <a:prstDash val="solid"/>
                <a:round/>
              </a:ln>
            </p:spPr>
            <p:txBody>
              <a:bodyPr rtlCol="0" anchor="ctr"/>
              <a:lstStyle/>
              <a:p>
                <a:pPr algn="ctr"/>
              </a:p>
            </p:txBody>
          </p:sp>
          <p:sp>
            <p:nvSpPr>
              <p:cNvPr id="178" name="矩形"/>
              <p:cNvSpPr/>
              <p:nvPr/>
            </p:nvSpPr>
            <p:spPr>
              <a:xfrm>
                <a:off x="9619997" y="2989653"/>
                <a:ext cx="8101" cy="149897"/>
              </a:xfrm>
              <a:prstGeom prst="rect">
                <a:avLst/>
              </a:prstGeom>
              <a:solidFill>
                <a:srgbClr val="D9D9D9"/>
              </a:solidFill>
              <a:ln w="9525" cap="flat" cmpd="sng">
                <a:noFill/>
                <a:prstDash val="solid"/>
                <a:round/>
              </a:ln>
            </p:spPr>
            <p:txBody>
              <a:bodyPr rtlCol="0" anchor="ctr"/>
              <a:lstStyle/>
              <a:p>
                <a:pPr algn="ctr"/>
              </a:p>
            </p:txBody>
          </p:sp>
          <p:sp>
            <p:nvSpPr>
              <p:cNvPr id="179" name="矩形"/>
              <p:cNvSpPr/>
              <p:nvPr/>
            </p:nvSpPr>
            <p:spPr>
              <a:xfrm>
                <a:off x="9745583" y="2989653"/>
                <a:ext cx="8102" cy="149897"/>
              </a:xfrm>
              <a:prstGeom prst="rect">
                <a:avLst/>
              </a:prstGeom>
              <a:solidFill>
                <a:srgbClr val="D9D9D9"/>
              </a:solidFill>
              <a:ln w="9525" cap="flat" cmpd="sng">
                <a:noFill/>
                <a:prstDash val="solid"/>
                <a:round/>
              </a:ln>
            </p:spPr>
            <p:txBody>
              <a:bodyPr rtlCol="0" anchor="ctr"/>
              <a:lstStyle/>
              <a:p>
                <a:pPr algn="ctr"/>
              </a:p>
            </p:txBody>
          </p:sp>
          <p:sp>
            <p:nvSpPr>
              <p:cNvPr id="180" name="矩形"/>
              <p:cNvSpPr/>
              <p:nvPr/>
            </p:nvSpPr>
            <p:spPr>
              <a:xfrm>
                <a:off x="9867117" y="2989653"/>
                <a:ext cx="8101" cy="149897"/>
              </a:xfrm>
              <a:prstGeom prst="rect">
                <a:avLst/>
              </a:prstGeom>
              <a:solidFill>
                <a:srgbClr val="D9D9D9"/>
              </a:solidFill>
              <a:ln w="9525" cap="flat" cmpd="sng">
                <a:noFill/>
                <a:prstDash val="solid"/>
                <a:round/>
              </a:ln>
            </p:spPr>
            <p:txBody>
              <a:bodyPr rtlCol="0" anchor="ctr"/>
              <a:lstStyle/>
              <a:p>
                <a:pPr algn="ctr"/>
              </a:p>
            </p:txBody>
          </p:sp>
          <p:sp>
            <p:nvSpPr>
              <p:cNvPr id="181" name="矩形"/>
              <p:cNvSpPr/>
              <p:nvPr/>
            </p:nvSpPr>
            <p:spPr>
              <a:xfrm>
                <a:off x="9988651" y="2989653"/>
                <a:ext cx="12154" cy="149897"/>
              </a:xfrm>
              <a:prstGeom prst="rect">
                <a:avLst/>
              </a:prstGeom>
              <a:solidFill>
                <a:srgbClr val="D9D9D9"/>
              </a:solidFill>
              <a:ln w="9525" cap="flat" cmpd="sng">
                <a:noFill/>
                <a:prstDash val="solid"/>
                <a:round/>
              </a:ln>
            </p:spPr>
            <p:txBody>
              <a:bodyPr rtlCol="0" anchor="ctr"/>
              <a:lstStyle/>
              <a:p>
                <a:pPr algn="ctr"/>
              </a:p>
            </p:txBody>
          </p:sp>
          <p:sp>
            <p:nvSpPr>
              <p:cNvPr id="182" name="矩形"/>
              <p:cNvSpPr/>
              <p:nvPr/>
            </p:nvSpPr>
            <p:spPr>
              <a:xfrm>
                <a:off x="10114234" y="2989653"/>
                <a:ext cx="8101" cy="149897"/>
              </a:xfrm>
              <a:prstGeom prst="rect">
                <a:avLst/>
              </a:prstGeom>
              <a:solidFill>
                <a:srgbClr val="D9D9D9"/>
              </a:solidFill>
              <a:ln w="9525" cap="flat" cmpd="sng">
                <a:noFill/>
                <a:prstDash val="solid"/>
                <a:round/>
              </a:ln>
            </p:spPr>
            <p:txBody>
              <a:bodyPr rtlCol="0" anchor="ctr"/>
              <a:lstStyle/>
              <a:p>
                <a:pPr algn="ctr"/>
              </a:p>
            </p:txBody>
          </p:sp>
          <p:sp>
            <p:nvSpPr>
              <p:cNvPr id="183" name="矩形"/>
              <p:cNvSpPr/>
              <p:nvPr/>
            </p:nvSpPr>
            <p:spPr>
              <a:xfrm>
                <a:off x="10239821" y="2989653"/>
                <a:ext cx="8101" cy="149897"/>
              </a:xfrm>
              <a:prstGeom prst="rect">
                <a:avLst/>
              </a:prstGeom>
              <a:solidFill>
                <a:srgbClr val="D9D9D9"/>
              </a:solidFill>
              <a:ln w="9525" cap="flat" cmpd="sng">
                <a:noFill/>
                <a:prstDash val="solid"/>
                <a:round/>
              </a:ln>
            </p:spPr>
            <p:txBody>
              <a:bodyPr rtlCol="0" anchor="ctr"/>
              <a:lstStyle/>
              <a:p>
                <a:pPr algn="ctr"/>
              </a:p>
            </p:txBody>
          </p:sp>
          <p:sp>
            <p:nvSpPr>
              <p:cNvPr id="184" name="矩形"/>
              <p:cNvSpPr/>
              <p:nvPr/>
            </p:nvSpPr>
            <p:spPr>
              <a:xfrm>
                <a:off x="10361352" y="2989653"/>
                <a:ext cx="8102" cy="149897"/>
              </a:xfrm>
              <a:prstGeom prst="rect">
                <a:avLst/>
              </a:prstGeom>
              <a:solidFill>
                <a:srgbClr val="D9D9D9"/>
              </a:solidFill>
              <a:ln w="9525" cap="flat" cmpd="sng">
                <a:noFill/>
                <a:prstDash val="solid"/>
                <a:round/>
              </a:ln>
            </p:spPr>
            <p:txBody>
              <a:bodyPr rtlCol="0" anchor="ctr"/>
              <a:lstStyle/>
              <a:p>
                <a:pPr algn="ctr"/>
              </a:p>
            </p:txBody>
          </p:sp>
          <p:sp>
            <p:nvSpPr>
              <p:cNvPr id="185" name="矩形"/>
              <p:cNvSpPr/>
              <p:nvPr/>
            </p:nvSpPr>
            <p:spPr>
              <a:xfrm>
                <a:off x="10486937" y="2989653"/>
                <a:ext cx="8102" cy="149897"/>
              </a:xfrm>
              <a:prstGeom prst="rect">
                <a:avLst/>
              </a:prstGeom>
              <a:solidFill>
                <a:srgbClr val="D9D9D9"/>
              </a:solidFill>
              <a:ln w="9525" cap="flat" cmpd="sng">
                <a:noFill/>
                <a:prstDash val="solid"/>
                <a:round/>
              </a:ln>
            </p:spPr>
            <p:txBody>
              <a:bodyPr rtlCol="0" anchor="ctr"/>
              <a:lstStyle/>
              <a:p>
                <a:pPr algn="ctr"/>
              </a:p>
            </p:txBody>
          </p:sp>
          <p:sp>
            <p:nvSpPr>
              <p:cNvPr id="186" name="矩形"/>
              <p:cNvSpPr/>
              <p:nvPr/>
            </p:nvSpPr>
            <p:spPr>
              <a:xfrm>
                <a:off x="10608471" y="2989653"/>
                <a:ext cx="8101" cy="149897"/>
              </a:xfrm>
              <a:prstGeom prst="rect">
                <a:avLst/>
              </a:prstGeom>
              <a:solidFill>
                <a:srgbClr val="D9D9D9"/>
              </a:solidFill>
              <a:ln w="9525" cap="flat" cmpd="sng">
                <a:noFill/>
                <a:prstDash val="solid"/>
                <a:round/>
              </a:ln>
            </p:spPr>
            <p:txBody>
              <a:bodyPr rtlCol="0" anchor="ctr"/>
              <a:lstStyle/>
              <a:p>
                <a:pPr algn="ctr"/>
              </a:p>
            </p:txBody>
          </p:sp>
          <p:sp>
            <p:nvSpPr>
              <p:cNvPr id="187" name="矩形"/>
              <p:cNvSpPr/>
              <p:nvPr/>
            </p:nvSpPr>
            <p:spPr>
              <a:xfrm>
                <a:off x="10730004" y="2989653"/>
                <a:ext cx="12154" cy="149897"/>
              </a:xfrm>
              <a:prstGeom prst="rect">
                <a:avLst/>
              </a:prstGeom>
              <a:solidFill>
                <a:srgbClr val="D9D9D9"/>
              </a:solidFill>
              <a:ln w="9525" cap="flat" cmpd="sng">
                <a:noFill/>
                <a:prstDash val="solid"/>
                <a:round/>
              </a:ln>
            </p:spPr>
            <p:txBody>
              <a:bodyPr rtlCol="0" anchor="ctr"/>
              <a:lstStyle/>
              <a:p>
                <a:pPr algn="ctr"/>
              </a:p>
            </p:txBody>
          </p:sp>
          <p:sp>
            <p:nvSpPr>
              <p:cNvPr id="188" name="矩形"/>
              <p:cNvSpPr/>
              <p:nvPr/>
            </p:nvSpPr>
            <p:spPr>
              <a:xfrm>
                <a:off x="10855590" y="2989653"/>
                <a:ext cx="8102" cy="149897"/>
              </a:xfrm>
              <a:prstGeom prst="rect">
                <a:avLst/>
              </a:prstGeom>
              <a:solidFill>
                <a:srgbClr val="D9D9D9"/>
              </a:solidFill>
              <a:ln w="9525" cap="flat" cmpd="sng">
                <a:noFill/>
                <a:prstDash val="solid"/>
                <a:round/>
              </a:ln>
            </p:spPr>
            <p:txBody>
              <a:bodyPr rtlCol="0" anchor="ctr"/>
              <a:lstStyle/>
              <a:p>
                <a:pPr algn="ctr"/>
              </a:p>
            </p:txBody>
          </p:sp>
          <p:sp>
            <p:nvSpPr>
              <p:cNvPr id="189" name="矩形"/>
              <p:cNvSpPr/>
              <p:nvPr/>
            </p:nvSpPr>
            <p:spPr>
              <a:xfrm>
                <a:off x="10981174" y="2989653"/>
                <a:ext cx="8102" cy="149897"/>
              </a:xfrm>
              <a:prstGeom prst="rect">
                <a:avLst/>
              </a:prstGeom>
              <a:solidFill>
                <a:srgbClr val="D9D9D9"/>
              </a:solidFill>
              <a:ln w="9525" cap="flat" cmpd="sng">
                <a:noFill/>
                <a:prstDash val="solid"/>
                <a:round/>
              </a:ln>
            </p:spPr>
            <p:txBody>
              <a:bodyPr rtlCol="0" anchor="ctr"/>
              <a:lstStyle/>
              <a:p>
                <a:pPr algn="ctr"/>
              </a:p>
            </p:txBody>
          </p:sp>
          <p:sp>
            <p:nvSpPr>
              <p:cNvPr id="190" name="矩形"/>
              <p:cNvSpPr/>
              <p:nvPr/>
            </p:nvSpPr>
            <p:spPr>
              <a:xfrm>
                <a:off x="11102708" y="2989653"/>
                <a:ext cx="8101" cy="149897"/>
              </a:xfrm>
              <a:prstGeom prst="rect">
                <a:avLst/>
              </a:prstGeom>
              <a:solidFill>
                <a:srgbClr val="D9D9D9"/>
              </a:solidFill>
              <a:ln w="9525" cap="flat" cmpd="sng">
                <a:noFill/>
                <a:prstDash val="solid"/>
                <a:round/>
              </a:ln>
            </p:spPr>
            <p:txBody>
              <a:bodyPr rtlCol="0" anchor="ctr"/>
              <a:lstStyle/>
              <a:p>
                <a:pPr algn="ctr"/>
              </a:p>
            </p:txBody>
          </p:sp>
          <p:sp>
            <p:nvSpPr>
              <p:cNvPr id="191" name="矩形"/>
              <p:cNvSpPr/>
              <p:nvPr/>
            </p:nvSpPr>
            <p:spPr>
              <a:xfrm>
                <a:off x="11228294" y="2989653"/>
                <a:ext cx="8101" cy="149897"/>
              </a:xfrm>
              <a:prstGeom prst="rect">
                <a:avLst/>
              </a:prstGeom>
              <a:solidFill>
                <a:srgbClr val="D9D9D9"/>
              </a:solidFill>
              <a:ln w="9525" cap="flat" cmpd="sng">
                <a:noFill/>
                <a:prstDash val="solid"/>
                <a:round/>
              </a:ln>
            </p:spPr>
            <p:txBody>
              <a:bodyPr rtlCol="0" anchor="ctr"/>
              <a:lstStyle/>
              <a:p>
                <a:pPr algn="ctr"/>
              </a:p>
            </p:txBody>
          </p:sp>
          <p:sp>
            <p:nvSpPr>
              <p:cNvPr id="192" name="矩形"/>
              <p:cNvSpPr/>
              <p:nvPr/>
            </p:nvSpPr>
            <p:spPr>
              <a:xfrm>
                <a:off x="11349826" y="2989653"/>
                <a:ext cx="8102" cy="149897"/>
              </a:xfrm>
              <a:prstGeom prst="rect">
                <a:avLst/>
              </a:prstGeom>
              <a:solidFill>
                <a:srgbClr val="D9D9D9"/>
              </a:solidFill>
              <a:ln w="9525" cap="flat" cmpd="sng">
                <a:noFill/>
                <a:prstDash val="solid"/>
                <a:round/>
              </a:ln>
            </p:spPr>
            <p:txBody>
              <a:bodyPr rtlCol="0" anchor="ctr"/>
              <a:lstStyle/>
              <a:p>
                <a:pPr algn="ctr"/>
              </a:p>
            </p:txBody>
          </p:sp>
          <p:sp>
            <p:nvSpPr>
              <p:cNvPr id="193" name="矩形"/>
              <p:cNvSpPr/>
              <p:nvPr/>
            </p:nvSpPr>
            <p:spPr>
              <a:xfrm>
                <a:off x="11471361" y="2989653"/>
                <a:ext cx="12154" cy="149897"/>
              </a:xfrm>
              <a:prstGeom prst="rect">
                <a:avLst/>
              </a:prstGeom>
              <a:solidFill>
                <a:srgbClr val="D9D9D9"/>
              </a:solidFill>
              <a:ln w="9525" cap="flat" cmpd="sng">
                <a:noFill/>
                <a:prstDash val="solid"/>
                <a:round/>
              </a:ln>
            </p:spPr>
            <p:txBody>
              <a:bodyPr rtlCol="0" anchor="ctr"/>
              <a:lstStyle/>
              <a:p>
                <a:pPr algn="ctr"/>
              </a:p>
            </p:txBody>
          </p:sp>
          <p:sp>
            <p:nvSpPr>
              <p:cNvPr id="194" name="矩形"/>
              <p:cNvSpPr/>
              <p:nvPr/>
            </p:nvSpPr>
            <p:spPr>
              <a:xfrm>
                <a:off x="11596944" y="2989653"/>
                <a:ext cx="8101" cy="149900"/>
              </a:xfrm>
              <a:prstGeom prst="rect">
                <a:avLst/>
              </a:prstGeom>
              <a:solidFill>
                <a:srgbClr val="D9D9D9"/>
              </a:solidFill>
              <a:ln w="9525" cap="flat" cmpd="sng">
                <a:noFill/>
                <a:prstDash val="solid"/>
                <a:round/>
              </a:ln>
            </p:spPr>
            <p:txBody>
              <a:bodyPr rtlCol="0" anchor="ctr"/>
              <a:lstStyle/>
              <a:p>
                <a:pPr algn="ctr"/>
              </a:p>
            </p:txBody>
          </p:sp>
          <p:sp>
            <p:nvSpPr>
              <p:cNvPr id="195" name="曲线"/>
              <p:cNvSpPr/>
              <p:nvPr/>
            </p:nvSpPr>
            <p:spPr>
              <a:xfrm>
                <a:off x="7485056" y="3216526"/>
                <a:ext cx="101278" cy="834568"/>
              </a:xfrm>
              <a:custGeom>
                <a:avLst/>
                <a:gdLst>
                  <a:gd name="T1" fmla="*/ 0 w 21600"/>
                  <a:gd name="T2" fmla="*/ 0 h 21600"/>
                  <a:gd name="T3" fmla="*/ 21600 w 21600"/>
                  <a:gd name="T4" fmla="*/ 21600 h 21600"/>
                </a:gdLst>
                <a:ahLst/>
                <a:cxnLst/>
                <a:rect l="T1" t="T2" r="T3" b="T4"/>
                <a:pathLst>
                  <a:path w="21600" h="21600">
                    <a:moveTo>
                      <a:pt x="0" y="69"/>
                    </a:moveTo>
                    <a:lnTo>
                      <a:pt x="1751" y="0"/>
                    </a:lnTo>
                    <a:lnTo>
                      <a:pt x="21600" y="21530"/>
                    </a:lnTo>
                    <a:lnTo>
                      <a:pt x="20432" y="21600"/>
                    </a:lnTo>
                    <a:lnTo>
                      <a:pt x="0" y="69"/>
                    </a:lnTo>
                    <a:lnTo>
                      <a:pt x="0" y="69"/>
                    </a:lnTo>
                    <a:close/>
                  </a:path>
                </a:pathLst>
              </a:custGeom>
              <a:solidFill>
                <a:srgbClr val="D9D9D9"/>
              </a:solidFill>
              <a:ln w="9525" cap="flat" cmpd="sng">
                <a:noFill/>
                <a:prstDash val="solid"/>
                <a:round/>
              </a:ln>
            </p:spPr>
            <p:txBody>
              <a:bodyPr rtlCol="0" anchor="ctr"/>
              <a:lstStyle/>
              <a:p>
                <a:pPr algn="ctr"/>
              </a:p>
            </p:txBody>
          </p:sp>
          <p:sp>
            <p:nvSpPr>
              <p:cNvPr id="196" name="曲线"/>
              <p:cNvSpPr/>
              <p:nvPr/>
            </p:nvSpPr>
            <p:spPr>
              <a:xfrm>
                <a:off x="7229835" y="3212476"/>
                <a:ext cx="226862" cy="838622"/>
              </a:xfrm>
              <a:custGeom>
                <a:avLst/>
                <a:gdLst>
                  <a:gd name="T1" fmla="*/ 0 w 21600"/>
                  <a:gd name="T2" fmla="*/ 0 h 21600"/>
                  <a:gd name="T3" fmla="*/ 21600 w 21600"/>
                  <a:gd name="T4" fmla="*/ 21600 h 21600"/>
                </a:gdLst>
                <a:ahLst/>
                <a:cxnLst/>
                <a:rect l="T1" t="T2" r="T3" b="T4"/>
                <a:pathLst>
                  <a:path w="21600" h="21600">
                    <a:moveTo>
                      <a:pt x="0" y="21530"/>
                    </a:moveTo>
                    <a:lnTo>
                      <a:pt x="21085" y="0"/>
                    </a:lnTo>
                    <a:lnTo>
                      <a:pt x="21600" y="69"/>
                    </a:lnTo>
                    <a:lnTo>
                      <a:pt x="771" y="21600"/>
                    </a:lnTo>
                    <a:lnTo>
                      <a:pt x="0" y="21530"/>
                    </a:lnTo>
                    <a:lnTo>
                      <a:pt x="0" y="21530"/>
                    </a:lnTo>
                    <a:close/>
                  </a:path>
                </a:pathLst>
              </a:custGeom>
              <a:solidFill>
                <a:srgbClr val="D9D9D9"/>
              </a:solidFill>
              <a:ln w="9525" cap="flat" cmpd="sng">
                <a:noFill/>
                <a:prstDash val="solid"/>
                <a:round/>
              </a:ln>
            </p:spPr>
            <p:txBody>
              <a:bodyPr rtlCol="0" anchor="ctr"/>
              <a:lstStyle/>
              <a:p>
                <a:pPr algn="ctr"/>
              </a:p>
            </p:txBody>
          </p:sp>
          <p:sp>
            <p:nvSpPr>
              <p:cNvPr id="197" name="曲线"/>
              <p:cNvSpPr/>
              <p:nvPr/>
            </p:nvSpPr>
            <p:spPr>
              <a:xfrm>
                <a:off x="7120456" y="3860686"/>
                <a:ext cx="141790" cy="263336"/>
              </a:xfrm>
              <a:custGeom>
                <a:avLst/>
                <a:gdLst>
                  <a:gd name="T1" fmla="*/ 0 w 21600"/>
                  <a:gd name="T2" fmla="*/ 0 h 21600"/>
                  <a:gd name="T3" fmla="*/ 21600 w 21600"/>
                  <a:gd name="T4" fmla="*/ 21600 h 21600"/>
                </a:gdLst>
                <a:ahLst/>
                <a:cxnLst/>
                <a:rect l="T1" t="T2" r="T3" b="T4"/>
                <a:pathLst>
                  <a:path w="21600" h="21600">
                    <a:moveTo>
                      <a:pt x="21600" y="10799"/>
                    </a:moveTo>
                    <a:lnTo>
                      <a:pt x="21600" y="10799"/>
                    </a:lnTo>
                    <a:lnTo>
                      <a:pt x="21394" y="13113"/>
                    </a:lnTo>
                    <a:lnTo>
                      <a:pt x="20777" y="14987"/>
                    </a:lnTo>
                    <a:lnTo>
                      <a:pt x="19954" y="16750"/>
                    </a:lnTo>
                    <a:lnTo>
                      <a:pt x="18308" y="18403"/>
                    </a:lnTo>
                    <a:lnTo>
                      <a:pt x="16868" y="19615"/>
                    </a:lnTo>
                    <a:lnTo>
                      <a:pt x="15017" y="20828"/>
                    </a:lnTo>
                    <a:lnTo>
                      <a:pt x="12960" y="21268"/>
                    </a:lnTo>
                    <a:lnTo>
                      <a:pt x="12137" y="21599"/>
                    </a:lnTo>
                    <a:lnTo>
                      <a:pt x="10903" y="21599"/>
                    </a:lnTo>
                    <a:lnTo>
                      <a:pt x="10903" y="21599"/>
                    </a:lnTo>
                    <a:lnTo>
                      <a:pt x="9668" y="21599"/>
                    </a:lnTo>
                    <a:lnTo>
                      <a:pt x="8845" y="21268"/>
                    </a:lnTo>
                    <a:lnTo>
                      <a:pt x="6788" y="20828"/>
                    </a:lnTo>
                    <a:lnTo>
                      <a:pt x="4937" y="19615"/>
                    </a:lnTo>
                    <a:lnTo>
                      <a:pt x="3085" y="18403"/>
                    </a:lnTo>
                    <a:lnTo>
                      <a:pt x="1851" y="16750"/>
                    </a:lnTo>
                    <a:lnTo>
                      <a:pt x="1028" y="14987"/>
                    </a:lnTo>
                    <a:lnTo>
                      <a:pt x="411" y="13113"/>
                    </a:lnTo>
                    <a:lnTo>
                      <a:pt x="0" y="10799"/>
                    </a:lnTo>
                    <a:lnTo>
                      <a:pt x="0" y="10799"/>
                    </a:lnTo>
                    <a:lnTo>
                      <a:pt x="411" y="8705"/>
                    </a:lnTo>
                    <a:lnTo>
                      <a:pt x="1028" y="6612"/>
                    </a:lnTo>
                    <a:lnTo>
                      <a:pt x="1851" y="4848"/>
                    </a:lnTo>
                    <a:lnTo>
                      <a:pt x="3085" y="3306"/>
                    </a:lnTo>
                    <a:lnTo>
                      <a:pt x="4937" y="1983"/>
                    </a:lnTo>
                    <a:lnTo>
                      <a:pt x="6788" y="991"/>
                    </a:lnTo>
                    <a:lnTo>
                      <a:pt x="8845" y="330"/>
                    </a:lnTo>
                    <a:lnTo>
                      <a:pt x="9668" y="220"/>
                    </a:lnTo>
                    <a:lnTo>
                      <a:pt x="10903" y="0"/>
                    </a:lnTo>
                    <a:lnTo>
                      <a:pt x="10903" y="0"/>
                    </a:lnTo>
                    <a:lnTo>
                      <a:pt x="12137" y="220"/>
                    </a:lnTo>
                    <a:lnTo>
                      <a:pt x="12960" y="330"/>
                    </a:lnTo>
                    <a:lnTo>
                      <a:pt x="15017" y="991"/>
                    </a:lnTo>
                    <a:lnTo>
                      <a:pt x="16868" y="1983"/>
                    </a:lnTo>
                    <a:lnTo>
                      <a:pt x="18308" y="3306"/>
                    </a:lnTo>
                    <a:lnTo>
                      <a:pt x="19954" y="4848"/>
                    </a:lnTo>
                    <a:lnTo>
                      <a:pt x="20777" y="6612"/>
                    </a:lnTo>
                    <a:lnTo>
                      <a:pt x="21394" y="8705"/>
                    </a:lnTo>
                    <a:lnTo>
                      <a:pt x="21600" y="10799"/>
                    </a:lnTo>
                    <a:lnTo>
                      <a:pt x="21600" y="10799"/>
                    </a:lnTo>
                    <a:close/>
                  </a:path>
                </a:pathLst>
              </a:custGeom>
              <a:solidFill>
                <a:srgbClr val="D9D9D9"/>
              </a:solidFill>
              <a:ln w="9525" cap="flat" cmpd="sng">
                <a:noFill/>
                <a:prstDash val="solid"/>
                <a:round/>
              </a:ln>
            </p:spPr>
            <p:txBody>
              <a:bodyPr rtlCol="0" anchor="ctr"/>
              <a:lstStyle/>
              <a:p>
                <a:pPr algn="ctr"/>
              </a:p>
            </p:txBody>
          </p:sp>
          <p:sp>
            <p:nvSpPr>
              <p:cNvPr id="198" name="曲线"/>
              <p:cNvSpPr/>
              <p:nvPr/>
            </p:nvSpPr>
            <p:spPr>
              <a:xfrm>
                <a:off x="7647101" y="3860686"/>
                <a:ext cx="141790" cy="263336"/>
              </a:xfrm>
              <a:custGeom>
                <a:avLst/>
                <a:gdLst>
                  <a:gd name="T1" fmla="*/ 0 w 21600"/>
                  <a:gd name="T2" fmla="*/ 0 h 21600"/>
                  <a:gd name="T3" fmla="*/ 21600 w 21600"/>
                  <a:gd name="T4" fmla="*/ 21600 h 21600"/>
                </a:gdLst>
                <a:ahLst/>
                <a:cxnLst/>
                <a:rect l="T1" t="T2" r="T3" b="T4"/>
                <a:pathLst>
                  <a:path w="21600" h="21600">
                    <a:moveTo>
                      <a:pt x="0" y="10799"/>
                    </a:moveTo>
                    <a:lnTo>
                      <a:pt x="0" y="10799"/>
                    </a:lnTo>
                    <a:lnTo>
                      <a:pt x="203" y="13113"/>
                    </a:lnTo>
                    <a:lnTo>
                      <a:pt x="815" y="14987"/>
                    </a:lnTo>
                    <a:lnTo>
                      <a:pt x="2037" y="16750"/>
                    </a:lnTo>
                    <a:lnTo>
                      <a:pt x="3260" y="18403"/>
                    </a:lnTo>
                    <a:lnTo>
                      <a:pt x="4686" y="19615"/>
                    </a:lnTo>
                    <a:lnTo>
                      <a:pt x="6724" y="20828"/>
                    </a:lnTo>
                    <a:lnTo>
                      <a:pt x="8558" y="21268"/>
                    </a:lnTo>
                    <a:lnTo>
                      <a:pt x="9781" y="21599"/>
                    </a:lnTo>
                    <a:lnTo>
                      <a:pt x="11003" y="21599"/>
                    </a:lnTo>
                    <a:lnTo>
                      <a:pt x="11003" y="21599"/>
                    </a:lnTo>
                    <a:lnTo>
                      <a:pt x="11819" y="21599"/>
                    </a:lnTo>
                    <a:lnTo>
                      <a:pt x="13041" y="21268"/>
                    </a:lnTo>
                    <a:lnTo>
                      <a:pt x="15079" y="20828"/>
                    </a:lnTo>
                    <a:lnTo>
                      <a:pt x="16913" y="19615"/>
                    </a:lnTo>
                    <a:lnTo>
                      <a:pt x="18339" y="18403"/>
                    </a:lnTo>
                    <a:lnTo>
                      <a:pt x="19970" y="16750"/>
                    </a:lnTo>
                    <a:lnTo>
                      <a:pt x="20785" y="14987"/>
                    </a:lnTo>
                    <a:lnTo>
                      <a:pt x="21396" y="13113"/>
                    </a:lnTo>
                    <a:lnTo>
                      <a:pt x="21600" y="10799"/>
                    </a:lnTo>
                    <a:lnTo>
                      <a:pt x="21600" y="10799"/>
                    </a:lnTo>
                    <a:lnTo>
                      <a:pt x="21396" y="8705"/>
                    </a:lnTo>
                    <a:lnTo>
                      <a:pt x="20785" y="6612"/>
                    </a:lnTo>
                    <a:lnTo>
                      <a:pt x="19970" y="4848"/>
                    </a:lnTo>
                    <a:lnTo>
                      <a:pt x="18339" y="3306"/>
                    </a:lnTo>
                    <a:lnTo>
                      <a:pt x="16913" y="1983"/>
                    </a:lnTo>
                    <a:lnTo>
                      <a:pt x="15079" y="991"/>
                    </a:lnTo>
                    <a:lnTo>
                      <a:pt x="13041" y="330"/>
                    </a:lnTo>
                    <a:lnTo>
                      <a:pt x="11819" y="220"/>
                    </a:lnTo>
                    <a:lnTo>
                      <a:pt x="11003" y="0"/>
                    </a:lnTo>
                    <a:lnTo>
                      <a:pt x="11003" y="0"/>
                    </a:lnTo>
                    <a:lnTo>
                      <a:pt x="9781" y="220"/>
                    </a:lnTo>
                    <a:lnTo>
                      <a:pt x="8558" y="330"/>
                    </a:lnTo>
                    <a:lnTo>
                      <a:pt x="6724" y="991"/>
                    </a:lnTo>
                    <a:lnTo>
                      <a:pt x="4686" y="1983"/>
                    </a:lnTo>
                    <a:lnTo>
                      <a:pt x="3260" y="3306"/>
                    </a:lnTo>
                    <a:lnTo>
                      <a:pt x="2037" y="4848"/>
                    </a:lnTo>
                    <a:lnTo>
                      <a:pt x="815" y="6612"/>
                    </a:lnTo>
                    <a:lnTo>
                      <a:pt x="203" y="8705"/>
                    </a:lnTo>
                    <a:lnTo>
                      <a:pt x="0" y="10799"/>
                    </a:lnTo>
                    <a:lnTo>
                      <a:pt x="0" y="10799"/>
                    </a:lnTo>
                    <a:close/>
                  </a:path>
                </a:pathLst>
              </a:custGeom>
              <a:solidFill>
                <a:srgbClr val="D9D9D9"/>
              </a:solidFill>
              <a:ln w="9525" cap="flat" cmpd="sng">
                <a:noFill/>
                <a:prstDash val="solid"/>
                <a:round/>
              </a:ln>
            </p:spPr>
            <p:txBody>
              <a:bodyPr rtlCol="0" anchor="ctr"/>
              <a:lstStyle/>
              <a:p>
                <a:pPr algn="ctr"/>
              </a:p>
            </p:txBody>
          </p:sp>
          <p:sp>
            <p:nvSpPr>
              <p:cNvPr id="199" name="矩形"/>
              <p:cNvSpPr/>
              <p:nvPr/>
            </p:nvSpPr>
            <p:spPr>
              <a:xfrm>
                <a:off x="7193376" y="3860686"/>
                <a:ext cx="522596" cy="263336"/>
              </a:xfrm>
              <a:prstGeom prst="rect">
                <a:avLst/>
              </a:prstGeom>
              <a:solidFill>
                <a:srgbClr val="D9D9D9"/>
              </a:solidFill>
              <a:ln w="9525" cap="flat" cmpd="sng">
                <a:noFill/>
                <a:prstDash val="solid"/>
                <a:round/>
              </a:ln>
            </p:spPr>
            <p:txBody>
              <a:bodyPr rtlCol="0" anchor="ctr"/>
              <a:lstStyle/>
              <a:p>
                <a:pPr algn="ctr"/>
              </a:p>
            </p:txBody>
          </p:sp>
          <p:sp>
            <p:nvSpPr>
              <p:cNvPr id="200" name="矩形"/>
              <p:cNvSpPr/>
              <p:nvPr/>
            </p:nvSpPr>
            <p:spPr>
              <a:xfrm>
                <a:off x="9887370" y="2365751"/>
                <a:ext cx="24307" cy="939903"/>
              </a:xfrm>
              <a:prstGeom prst="rect">
                <a:avLst/>
              </a:prstGeom>
              <a:solidFill>
                <a:srgbClr val="D9D9D9"/>
              </a:solidFill>
              <a:ln w="9525" cap="flat" cmpd="sng">
                <a:noFill/>
                <a:prstDash val="solid"/>
                <a:round/>
              </a:ln>
            </p:spPr>
            <p:txBody>
              <a:bodyPr rtlCol="0" anchor="ctr"/>
              <a:lstStyle/>
              <a:p>
                <a:pPr algn="ctr"/>
              </a:p>
            </p:txBody>
          </p:sp>
          <p:sp>
            <p:nvSpPr>
              <p:cNvPr id="201" name="曲线"/>
              <p:cNvSpPr/>
              <p:nvPr/>
            </p:nvSpPr>
            <p:spPr>
              <a:xfrm>
                <a:off x="9705072" y="3621657"/>
                <a:ext cx="449674" cy="668467"/>
              </a:xfrm>
              <a:custGeom>
                <a:avLst/>
                <a:gdLst>
                  <a:gd name="T1" fmla="*/ 0 w 21600"/>
                  <a:gd name="T2" fmla="*/ 0 h 21600"/>
                  <a:gd name="T3" fmla="*/ 21600 w 21600"/>
                  <a:gd name="T4" fmla="*/ 21600 h 21600"/>
                </a:gdLst>
                <a:ahLst/>
                <a:cxnLst/>
                <a:rect l="T1" t="T2" r="T3" b="T4"/>
                <a:pathLst>
                  <a:path w="21600" h="21600">
                    <a:moveTo>
                      <a:pt x="6291" y="0"/>
                    </a:moveTo>
                    <a:lnTo>
                      <a:pt x="18356" y="19102"/>
                    </a:lnTo>
                    <a:lnTo>
                      <a:pt x="21535" y="19102"/>
                    </a:lnTo>
                    <a:lnTo>
                      <a:pt x="21600" y="21512"/>
                    </a:lnTo>
                    <a:lnTo>
                      <a:pt x="17902" y="21600"/>
                    </a:lnTo>
                    <a:lnTo>
                      <a:pt x="0" y="43"/>
                    </a:lnTo>
                    <a:lnTo>
                      <a:pt x="6291" y="0"/>
                    </a:lnTo>
                    <a:close/>
                  </a:path>
                </a:pathLst>
              </a:custGeom>
              <a:solidFill>
                <a:srgbClr val="D9D9D9"/>
              </a:solidFill>
              <a:ln w="9525" cap="flat" cmpd="sng">
                <a:noFill/>
                <a:prstDash val="solid"/>
                <a:round/>
              </a:ln>
            </p:spPr>
            <p:txBody>
              <a:bodyPr rtlCol="0" anchor="ctr"/>
              <a:lstStyle/>
              <a:p>
                <a:pPr algn="ctr"/>
              </a:p>
            </p:txBody>
          </p:sp>
          <p:sp>
            <p:nvSpPr>
              <p:cNvPr id="202" name="曲线"/>
              <p:cNvSpPr/>
              <p:nvPr/>
            </p:nvSpPr>
            <p:spPr>
              <a:xfrm>
                <a:off x="9798246" y="1936312"/>
                <a:ext cx="141791" cy="56718"/>
              </a:xfrm>
              <a:custGeom>
                <a:avLst/>
                <a:gdLst>
                  <a:gd name="T1" fmla="*/ 0 w 21600"/>
                  <a:gd name="T2" fmla="*/ 0 h 21600"/>
                  <a:gd name="T3" fmla="*/ 21600 w 21600"/>
                  <a:gd name="T4" fmla="*/ 21600 h 21600"/>
                </a:gdLst>
                <a:ahLst/>
                <a:cxnLst/>
                <a:rect l="T1" t="T2" r="T3" b="T4"/>
                <a:pathLst>
                  <a:path w="21600" h="21600">
                    <a:moveTo>
                      <a:pt x="21188" y="21599"/>
                    </a:moveTo>
                    <a:lnTo>
                      <a:pt x="0" y="20056"/>
                    </a:lnTo>
                    <a:lnTo>
                      <a:pt x="0" y="0"/>
                    </a:lnTo>
                    <a:lnTo>
                      <a:pt x="21600" y="2057"/>
                    </a:lnTo>
                    <a:lnTo>
                      <a:pt x="21188" y="21599"/>
                    </a:lnTo>
                    <a:close/>
                  </a:path>
                </a:pathLst>
              </a:custGeom>
              <a:solidFill>
                <a:srgbClr val="D9D9D9"/>
              </a:solidFill>
              <a:ln w="9525" cap="flat" cmpd="sng">
                <a:noFill/>
                <a:prstDash val="solid"/>
                <a:round/>
              </a:ln>
            </p:spPr>
            <p:txBody>
              <a:bodyPr rtlCol="0" anchor="ctr"/>
              <a:lstStyle/>
              <a:p>
                <a:pPr algn="ctr"/>
              </a:p>
            </p:txBody>
          </p:sp>
          <p:sp>
            <p:nvSpPr>
              <p:cNvPr id="203" name="曲线"/>
              <p:cNvSpPr/>
              <p:nvPr/>
            </p:nvSpPr>
            <p:spPr>
              <a:xfrm>
                <a:off x="6743699" y="2134828"/>
                <a:ext cx="2795275" cy="113435"/>
              </a:xfrm>
              <a:custGeom>
                <a:avLst/>
                <a:gdLst>
                  <a:gd name="T1" fmla="*/ 0 w 21600"/>
                  <a:gd name="T2" fmla="*/ 0 h 21600"/>
                  <a:gd name="T3" fmla="*/ 21600 w 21600"/>
                  <a:gd name="T4" fmla="*/ 21600 h 21600"/>
                </a:gdLst>
                <a:ahLst/>
                <a:cxnLst/>
                <a:rect l="T1" t="T2" r="T3" b="T4"/>
                <a:pathLst>
                  <a:path w="21600" h="21600">
                    <a:moveTo>
                      <a:pt x="21600" y="21600"/>
                    </a:moveTo>
                    <a:lnTo>
                      <a:pt x="0" y="5004"/>
                    </a:lnTo>
                    <a:lnTo>
                      <a:pt x="0" y="0"/>
                    </a:lnTo>
                    <a:lnTo>
                      <a:pt x="21600" y="16858"/>
                    </a:lnTo>
                    <a:lnTo>
                      <a:pt x="21600" y="21600"/>
                    </a:lnTo>
                    <a:close/>
                  </a:path>
                </a:pathLst>
              </a:custGeom>
              <a:solidFill>
                <a:srgbClr val="D9D9D9"/>
              </a:solidFill>
              <a:ln w="9525" cap="flat" cmpd="sng">
                <a:noFill/>
                <a:prstDash val="solid"/>
                <a:round/>
              </a:ln>
            </p:spPr>
            <p:txBody>
              <a:bodyPr rtlCol="0" anchor="ctr"/>
              <a:lstStyle/>
              <a:p>
                <a:pPr algn="ctr"/>
              </a:p>
            </p:txBody>
          </p:sp>
          <p:sp>
            <p:nvSpPr>
              <p:cNvPr id="204" name="曲线"/>
              <p:cNvSpPr/>
              <p:nvPr/>
            </p:nvSpPr>
            <p:spPr>
              <a:xfrm>
                <a:off x="9992701" y="2260416"/>
                <a:ext cx="1754137" cy="76975"/>
              </a:xfrm>
              <a:custGeom>
                <a:avLst/>
                <a:gdLst>
                  <a:gd name="T1" fmla="*/ 0 w 21600"/>
                  <a:gd name="T2" fmla="*/ 0 h 21600"/>
                  <a:gd name="T3" fmla="*/ 21600 w 21600"/>
                  <a:gd name="T4" fmla="*/ 21600 h 21600"/>
                </a:gdLst>
                <a:ahLst/>
                <a:cxnLst/>
                <a:rect l="T1" t="T2" r="T3" b="T4"/>
                <a:pathLst>
                  <a:path w="21600" h="21600">
                    <a:moveTo>
                      <a:pt x="21600" y="21600"/>
                    </a:moveTo>
                    <a:lnTo>
                      <a:pt x="0" y="6821"/>
                    </a:lnTo>
                    <a:lnTo>
                      <a:pt x="0" y="0"/>
                    </a:lnTo>
                    <a:lnTo>
                      <a:pt x="21600" y="15158"/>
                    </a:lnTo>
                    <a:lnTo>
                      <a:pt x="21600" y="21600"/>
                    </a:lnTo>
                    <a:close/>
                  </a:path>
                </a:pathLst>
              </a:custGeom>
              <a:solidFill>
                <a:srgbClr val="D9D9D9"/>
              </a:solidFill>
              <a:ln w="9525" cap="flat" cmpd="sng">
                <a:noFill/>
                <a:prstDash val="solid"/>
                <a:round/>
              </a:ln>
            </p:spPr>
            <p:txBody>
              <a:bodyPr rtlCol="0" anchor="ctr"/>
              <a:lstStyle/>
              <a:p>
                <a:pPr algn="ctr"/>
              </a:p>
            </p:txBody>
          </p:sp>
          <p:sp>
            <p:nvSpPr>
              <p:cNvPr id="205" name="曲线"/>
              <p:cNvSpPr/>
              <p:nvPr/>
            </p:nvSpPr>
            <p:spPr>
              <a:xfrm>
                <a:off x="10029161" y="2381956"/>
                <a:ext cx="1612348" cy="60770"/>
              </a:xfrm>
              <a:custGeom>
                <a:avLst/>
                <a:gdLst>
                  <a:gd name="T1" fmla="*/ 0 w 21600"/>
                  <a:gd name="T2" fmla="*/ 0 h 21600"/>
                  <a:gd name="T3" fmla="*/ 21600 w 21600"/>
                  <a:gd name="T4" fmla="*/ 21600 h 21600"/>
                </a:gdLst>
                <a:ahLst/>
                <a:cxnLst/>
                <a:rect l="T1" t="T2" r="T3" b="T4"/>
                <a:pathLst>
                  <a:path w="21600" h="21600">
                    <a:moveTo>
                      <a:pt x="21600" y="21600"/>
                    </a:moveTo>
                    <a:lnTo>
                      <a:pt x="0" y="4226"/>
                    </a:lnTo>
                    <a:lnTo>
                      <a:pt x="0" y="0"/>
                    </a:lnTo>
                    <a:lnTo>
                      <a:pt x="21600" y="17373"/>
                    </a:lnTo>
                    <a:lnTo>
                      <a:pt x="21600" y="21600"/>
                    </a:lnTo>
                    <a:close/>
                  </a:path>
                </a:pathLst>
              </a:custGeom>
              <a:solidFill>
                <a:srgbClr val="D9D9D9"/>
              </a:solidFill>
              <a:ln w="9525" cap="flat" cmpd="sng">
                <a:noFill/>
                <a:prstDash val="solid"/>
                <a:round/>
              </a:ln>
            </p:spPr>
            <p:txBody>
              <a:bodyPr rtlCol="0" anchor="ctr"/>
              <a:lstStyle/>
              <a:p>
                <a:pPr algn="ctr"/>
              </a:p>
            </p:txBody>
          </p:sp>
          <p:sp>
            <p:nvSpPr>
              <p:cNvPr id="206" name="曲线"/>
              <p:cNvSpPr/>
              <p:nvPr/>
            </p:nvSpPr>
            <p:spPr>
              <a:xfrm>
                <a:off x="10073721" y="2130775"/>
                <a:ext cx="1571835" cy="56718"/>
              </a:xfrm>
              <a:custGeom>
                <a:avLst/>
                <a:gdLst>
                  <a:gd name="T1" fmla="*/ 0 w 21600"/>
                  <a:gd name="T2" fmla="*/ 0 h 21600"/>
                  <a:gd name="T3" fmla="*/ 21600 w 21600"/>
                  <a:gd name="T4" fmla="*/ 21600 h 21600"/>
                </a:gdLst>
                <a:ahLst/>
                <a:cxnLst/>
                <a:rect l="T1" t="T2" r="T3" b="T4"/>
                <a:pathLst>
                  <a:path w="21600" h="21600">
                    <a:moveTo>
                      <a:pt x="21600" y="21600"/>
                    </a:moveTo>
                    <a:lnTo>
                      <a:pt x="0" y="3516"/>
                    </a:lnTo>
                    <a:lnTo>
                      <a:pt x="0" y="0"/>
                    </a:lnTo>
                    <a:lnTo>
                      <a:pt x="21600" y="18083"/>
                    </a:lnTo>
                    <a:lnTo>
                      <a:pt x="21600" y="21600"/>
                    </a:lnTo>
                    <a:close/>
                  </a:path>
                </a:pathLst>
              </a:custGeom>
              <a:solidFill>
                <a:srgbClr val="D9D9D9"/>
              </a:solidFill>
              <a:ln w="9525" cap="flat" cmpd="sng">
                <a:noFill/>
                <a:prstDash val="solid"/>
                <a:round/>
              </a:ln>
            </p:spPr>
            <p:txBody>
              <a:bodyPr rtlCol="0" anchor="ctr"/>
              <a:lstStyle/>
              <a:p>
                <a:pPr algn="ctr"/>
              </a:p>
            </p:txBody>
          </p:sp>
          <p:sp>
            <p:nvSpPr>
              <p:cNvPr id="207" name="曲线"/>
              <p:cNvSpPr/>
              <p:nvPr/>
            </p:nvSpPr>
            <p:spPr>
              <a:xfrm>
                <a:off x="10073721" y="2191546"/>
                <a:ext cx="1612348" cy="64820"/>
              </a:xfrm>
              <a:custGeom>
                <a:avLst/>
                <a:gdLst>
                  <a:gd name="T1" fmla="*/ 0 w 21600"/>
                  <a:gd name="T2" fmla="*/ 0 h 21600"/>
                  <a:gd name="T3" fmla="*/ 21600 w 21600"/>
                  <a:gd name="T4" fmla="*/ 21600 h 21600"/>
                </a:gdLst>
                <a:ahLst/>
                <a:cxnLst/>
                <a:rect l="T1" t="T2" r="T3" b="T4"/>
                <a:pathLst>
                  <a:path w="21600" h="21600">
                    <a:moveTo>
                      <a:pt x="21600" y="21600"/>
                    </a:moveTo>
                    <a:lnTo>
                      <a:pt x="0" y="4226"/>
                    </a:lnTo>
                    <a:lnTo>
                      <a:pt x="0" y="0"/>
                    </a:lnTo>
                    <a:lnTo>
                      <a:pt x="21600" y="17373"/>
                    </a:lnTo>
                    <a:lnTo>
                      <a:pt x="21600" y="21600"/>
                    </a:lnTo>
                    <a:close/>
                  </a:path>
                </a:pathLst>
              </a:custGeom>
              <a:solidFill>
                <a:srgbClr val="D9D9D9"/>
              </a:solidFill>
              <a:ln w="9525" cap="flat" cmpd="sng">
                <a:noFill/>
                <a:prstDash val="solid"/>
                <a:round/>
              </a:ln>
            </p:spPr>
            <p:txBody>
              <a:bodyPr rtlCol="0" anchor="ctr"/>
              <a:lstStyle/>
              <a:p>
                <a:pPr algn="ctr"/>
              </a:p>
            </p:txBody>
          </p:sp>
          <p:sp>
            <p:nvSpPr>
              <p:cNvPr id="208" name="曲线"/>
              <p:cNvSpPr/>
              <p:nvPr/>
            </p:nvSpPr>
            <p:spPr>
              <a:xfrm>
                <a:off x="6921949" y="1928209"/>
                <a:ext cx="2617025" cy="97231"/>
              </a:xfrm>
              <a:custGeom>
                <a:avLst/>
                <a:gdLst>
                  <a:gd name="T1" fmla="*/ 0 w 21600"/>
                  <a:gd name="T2" fmla="*/ 0 h 21600"/>
                  <a:gd name="T3" fmla="*/ 21600 w 21600"/>
                  <a:gd name="T4" fmla="*/ 21600 h 21600"/>
                </a:gdLst>
                <a:ahLst/>
                <a:cxnLst/>
                <a:rect l="T1" t="T2" r="T3" b="T4"/>
                <a:pathLst>
                  <a:path w="21600" h="21600">
                    <a:moveTo>
                      <a:pt x="21600" y="21600"/>
                    </a:moveTo>
                    <a:lnTo>
                      <a:pt x="0" y="4438"/>
                    </a:lnTo>
                    <a:lnTo>
                      <a:pt x="0" y="0"/>
                    </a:lnTo>
                    <a:lnTo>
                      <a:pt x="21600" y="17457"/>
                    </a:lnTo>
                    <a:lnTo>
                      <a:pt x="21600" y="21600"/>
                    </a:lnTo>
                    <a:close/>
                  </a:path>
                </a:pathLst>
              </a:custGeom>
              <a:solidFill>
                <a:srgbClr val="D9D9D9"/>
              </a:solidFill>
              <a:ln w="9525" cap="flat" cmpd="sng">
                <a:noFill/>
                <a:prstDash val="solid"/>
                <a:round/>
              </a:ln>
            </p:spPr>
            <p:txBody>
              <a:bodyPr rtlCol="0" anchor="ctr"/>
              <a:lstStyle/>
              <a:p>
                <a:pPr algn="ctr"/>
              </a:p>
            </p:txBody>
          </p:sp>
          <p:sp>
            <p:nvSpPr>
              <p:cNvPr id="209" name="曲线"/>
              <p:cNvSpPr/>
              <p:nvPr/>
            </p:nvSpPr>
            <p:spPr>
              <a:xfrm>
                <a:off x="6784211" y="1936312"/>
                <a:ext cx="2718304" cy="291693"/>
              </a:xfrm>
              <a:custGeom>
                <a:avLst/>
                <a:gdLst>
                  <a:gd name="T1" fmla="*/ 0 w 21600"/>
                  <a:gd name="T2" fmla="*/ 0 h 21600"/>
                  <a:gd name="T3" fmla="*/ 21600 w 21600"/>
                  <a:gd name="T4" fmla="*/ 21600 h 21600"/>
                </a:gdLst>
                <a:ahLst/>
                <a:cxnLst/>
                <a:rect l="T1" t="T2" r="T3" b="T4"/>
                <a:pathLst>
                  <a:path w="21600" h="21600">
                    <a:moveTo>
                      <a:pt x="19550" y="6044"/>
                    </a:moveTo>
                    <a:lnTo>
                      <a:pt x="18134" y="21302"/>
                    </a:lnTo>
                    <a:lnTo>
                      <a:pt x="17350" y="5548"/>
                    </a:lnTo>
                    <a:lnTo>
                      <a:pt x="15719" y="20510"/>
                    </a:lnTo>
                    <a:lnTo>
                      <a:pt x="15194" y="5350"/>
                    </a:lnTo>
                    <a:lnTo>
                      <a:pt x="13670" y="20212"/>
                    </a:lnTo>
                    <a:lnTo>
                      <a:pt x="12887" y="4161"/>
                    </a:lnTo>
                    <a:lnTo>
                      <a:pt x="11524" y="19915"/>
                    </a:lnTo>
                    <a:lnTo>
                      <a:pt x="10601" y="3467"/>
                    </a:lnTo>
                    <a:lnTo>
                      <a:pt x="9313" y="18924"/>
                    </a:lnTo>
                    <a:lnTo>
                      <a:pt x="8498" y="2873"/>
                    </a:lnTo>
                    <a:lnTo>
                      <a:pt x="6845" y="18330"/>
                    </a:lnTo>
                    <a:lnTo>
                      <a:pt x="6277" y="2278"/>
                    </a:lnTo>
                    <a:lnTo>
                      <a:pt x="4635" y="17834"/>
                    </a:lnTo>
                    <a:lnTo>
                      <a:pt x="3852" y="1783"/>
                    </a:lnTo>
                    <a:lnTo>
                      <a:pt x="2328" y="16447"/>
                    </a:lnTo>
                    <a:lnTo>
                      <a:pt x="1577" y="990"/>
                    </a:lnTo>
                    <a:lnTo>
                      <a:pt x="32" y="15655"/>
                    </a:lnTo>
                    <a:lnTo>
                      <a:pt x="32" y="15655"/>
                    </a:lnTo>
                    <a:lnTo>
                      <a:pt x="0" y="15357"/>
                    </a:lnTo>
                    <a:lnTo>
                      <a:pt x="1598" y="0"/>
                    </a:lnTo>
                    <a:lnTo>
                      <a:pt x="2349" y="15655"/>
                    </a:lnTo>
                    <a:lnTo>
                      <a:pt x="3862" y="891"/>
                    </a:lnTo>
                    <a:lnTo>
                      <a:pt x="4646" y="16943"/>
                    </a:lnTo>
                    <a:lnTo>
                      <a:pt x="6309" y="1288"/>
                    </a:lnTo>
                    <a:lnTo>
                      <a:pt x="6856" y="17339"/>
                    </a:lnTo>
                    <a:lnTo>
                      <a:pt x="8519" y="1882"/>
                    </a:lnTo>
                    <a:lnTo>
                      <a:pt x="9313" y="17933"/>
                    </a:lnTo>
                    <a:lnTo>
                      <a:pt x="10622" y="2477"/>
                    </a:lnTo>
                    <a:lnTo>
                      <a:pt x="11545" y="18924"/>
                    </a:lnTo>
                    <a:lnTo>
                      <a:pt x="12908" y="3170"/>
                    </a:lnTo>
                    <a:lnTo>
                      <a:pt x="13702" y="19222"/>
                    </a:lnTo>
                    <a:lnTo>
                      <a:pt x="15204" y="4359"/>
                    </a:lnTo>
                    <a:lnTo>
                      <a:pt x="15741" y="19519"/>
                    </a:lnTo>
                    <a:lnTo>
                      <a:pt x="17372" y="4656"/>
                    </a:lnTo>
                    <a:lnTo>
                      <a:pt x="18155" y="20411"/>
                    </a:lnTo>
                    <a:lnTo>
                      <a:pt x="19550" y="5251"/>
                    </a:lnTo>
                    <a:lnTo>
                      <a:pt x="20473" y="20510"/>
                    </a:lnTo>
                    <a:lnTo>
                      <a:pt x="21546" y="6044"/>
                    </a:lnTo>
                    <a:lnTo>
                      <a:pt x="21600" y="6341"/>
                    </a:lnTo>
                    <a:lnTo>
                      <a:pt x="20473" y="21600"/>
                    </a:lnTo>
                    <a:lnTo>
                      <a:pt x="19550" y="6044"/>
                    </a:lnTo>
                    <a:lnTo>
                      <a:pt x="19550" y="6044"/>
                    </a:lnTo>
                    <a:close/>
                  </a:path>
                </a:pathLst>
              </a:custGeom>
              <a:solidFill>
                <a:srgbClr val="D9D9D9"/>
              </a:solidFill>
              <a:ln w="9525" cap="flat" cmpd="sng">
                <a:noFill/>
                <a:prstDash val="solid"/>
                <a:round/>
              </a:ln>
            </p:spPr>
            <p:txBody>
              <a:bodyPr rtlCol="0" anchor="ctr"/>
              <a:lstStyle/>
              <a:p>
                <a:pPr algn="ctr"/>
              </a:p>
            </p:txBody>
          </p:sp>
          <p:sp>
            <p:nvSpPr>
              <p:cNvPr id="210" name="曲线"/>
              <p:cNvSpPr/>
              <p:nvPr/>
            </p:nvSpPr>
            <p:spPr>
              <a:xfrm>
                <a:off x="9538975" y="1936312"/>
                <a:ext cx="267373" cy="340309"/>
              </a:xfrm>
              <a:custGeom>
                <a:avLst/>
                <a:gdLst>
                  <a:gd name="T1" fmla="*/ 0 w 21600"/>
                  <a:gd name="T2" fmla="*/ 0 h 21600"/>
                  <a:gd name="T3" fmla="*/ 21600 w 21600"/>
                  <a:gd name="T4" fmla="*/ 21600 h 21600"/>
                </a:gdLst>
                <a:ahLst/>
                <a:cxnLst/>
                <a:rect l="T1" t="T2" r="T3" b="T4"/>
                <a:pathLst>
                  <a:path w="21600" h="21600">
                    <a:moveTo>
                      <a:pt x="0" y="21599"/>
                    </a:moveTo>
                    <a:lnTo>
                      <a:pt x="0" y="1457"/>
                    </a:lnTo>
                    <a:lnTo>
                      <a:pt x="21600" y="0"/>
                    </a:lnTo>
                    <a:lnTo>
                      <a:pt x="21600" y="21599"/>
                    </a:lnTo>
                    <a:lnTo>
                      <a:pt x="0" y="21599"/>
                    </a:lnTo>
                    <a:close/>
                    <a:moveTo>
                      <a:pt x="9381" y="11056"/>
                    </a:moveTo>
                    <a:lnTo>
                      <a:pt x="9381" y="4199"/>
                    </a:lnTo>
                    <a:lnTo>
                      <a:pt x="2509" y="4714"/>
                    </a:lnTo>
                    <a:lnTo>
                      <a:pt x="2509" y="11056"/>
                    </a:lnTo>
                    <a:lnTo>
                      <a:pt x="9381" y="11056"/>
                    </a:lnTo>
                    <a:close/>
                  </a:path>
                </a:pathLst>
              </a:custGeom>
              <a:solidFill>
                <a:srgbClr val="D9D9D9"/>
              </a:solidFill>
              <a:ln w="9525" cap="flat" cmpd="sng">
                <a:noFill/>
                <a:prstDash val="solid"/>
                <a:round/>
              </a:ln>
            </p:spPr>
            <p:txBody>
              <a:bodyPr rtlCol="0" anchor="ctr"/>
              <a:lstStyle/>
              <a:p>
                <a:pPr algn="ctr"/>
              </a:p>
            </p:txBody>
          </p:sp>
          <p:sp>
            <p:nvSpPr>
              <p:cNvPr id="211" name="矩形"/>
              <p:cNvSpPr/>
              <p:nvPr/>
            </p:nvSpPr>
            <p:spPr>
              <a:xfrm>
                <a:off x="9664561" y="2272572"/>
                <a:ext cx="364600" cy="60770"/>
              </a:xfrm>
              <a:prstGeom prst="rect">
                <a:avLst/>
              </a:prstGeom>
              <a:solidFill>
                <a:srgbClr val="D9D9D9"/>
              </a:solidFill>
              <a:ln w="9525" cap="flat" cmpd="sng">
                <a:noFill/>
                <a:prstDash val="solid"/>
                <a:round/>
              </a:ln>
            </p:spPr>
            <p:txBody>
              <a:bodyPr rtlCol="0" anchor="ctr"/>
              <a:lstStyle/>
              <a:p>
                <a:pPr algn="ctr"/>
              </a:p>
            </p:txBody>
          </p:sp>
          <p:sp>
            <p:nvSpPr>
              <p:cNvPr id="212" name="矩形"/>
              <p:cNvSpPr/>
              <p:nvPr/>
            </p:nvSpPr>
            <p:spPr>
              <a:xfrm>
                <a:off x="9664561" y="2199649"/>
                <a:ext cx="364600" cy="52668"/>
              </a:xfrm>
              <a:prstGeom prst="rect">
                <a:avLst/>
              </a:prstGeom>
              <a:solidFill>
                <a:srgbClr val="D9D9D9"/>
              </a:solidFill>
              <a:ln w="9525" cap="flat" cmpd="sng">
                <a:noFill/>
                <a:prstDash val="solid"/>
                <a:round/>
              </a:ln>
            </p:spPr>
            <p:txBody>
              <a:bodyPr rtlCol="0" anchor="ctr"/>
              <a:lstStyle/>
              <a:p>
                <a:pPr algn="ctr"/>
              </a:p>
            </p:txBody>
          </p:sp>
          <p:sp>
            <p:nvSpPr>
              <p:cNvPr id="213" name="矩形"/>
              <p:cNvSpPr/>
              <p:nvPr/>
            </p:nvSpPr>
            <p:spPr>
              <a:xfrm>
                <a:off x="9664561" y="2122673"/>
                <a:ext cx="364600" cy="52668"/>
              </a:xfrm>
              <a:prstGeom prst="rect">
                <a:avLst/>
              </a:prstGeom>
              <a:solidFill>
                <a:srgbClr val="D9D9D9"/>
              </a:solidFill>
              <a:ln w="9525" cap="flat" cmpd="sng">
                <a:noFill/>
                <a:prstDash val="solid"/>
                <a:round/>
              </a:ln>
            </p:spPr>
            <p:txBody>
              <a:bodyPr rtlCol="0" anchor="ctr"/>
              <a:lstStyle/>
              <a:p>
                <a:pPr algn="ctr"/>
              </a:p>
            </p:txBody>
          </p:sp>
          <p:sp>
            <p:nvSpPr>
              <p:cNvPr id="214" name="矩形"/>
              <p:cNvSpPr/>
              <p:nvPr/>
            </p:nvSpPr>
            <p:spPr>
              <a:xfrm>
                <a:off x="9628099" y="2365751"/>
                <a:ext cx="429420" cy="64820"/>
              </a:xfrm>
              <a:prstGeom prst="rect">
                <a:avLst/>
              </a:prstGeom>
              <a:solidFill>
                <a:srgbClr val="D9D9D9"/>
              </a:solidFill>
              <a:ln w="9525" cap="flat" cmpd="sng">
                <a:noFill/>
                <a:prstDash val="solid"/>
                <a:round/>
              </a:ln>
            </p:spPr>
            <p:txBody>
              <a:bodyPr rtlCol="0" anchor="ctr"/>
              <a:lstStyle/>
              <a:p>
                <a:pPr algn="ctr"/>
              </a:p>
            </p:txBody>
          </p:sp>
          <p:sp>
            <p:nvSpPr>
              <p:cNvPr id="215" name="矩形"/>
              <p:cNvSpPr/>
              <p:nvPr/>
            </p:nvSpPr>
            <p:spPr>
              <a:xfrm>
                <a:off x="9640253" y="2552112"/>
                <a:ext cx="417267" cy="24307"/>
              </a:xfrm>
              <a:prstGeom prst="rect">
                <a:avLst/>
              </a:prstGeom>
              <a:solidFill>
                <a:srgbClr val="D9D9D9"/>
              </a:solidFill>
              <a:ln w="9525" cap="flat" cmpd="sng">
                <a:noFill/>
                <a:prstDash val="solid"/>
                <a:round/>
              </a:ln>
            </p:spPr>
            <p:txBody>
              <a:bodyPr rtlCol="0" anchor="ctr"/>
              <a:lstStyle/>
              <a:p>
                <a:pPr algn="ctr"/>
              </a:p>
            </p:txBody>
          </p:sp>
          <p:sp>
            <p:nvSpPr>
              <p:cNvPr id="216" name="矩形"/>
              <p:cNvSpPr/>
              <p:nvPr/>
            </p:nvSpPr>
            <p:spPr>
              <a:xfrm>
                <a:off x="9684815" y="2309033"/>
                <a:ext cx="320040" cy="64820"/>
              </a:xfrm>
              <a:prstGeom prst="rect">
                <a:avLst/>
              </a:prstGeom>
              <a:solidFill>
                <a:srgbClr val="D9D9D9"/>
              </a:solidFill>
              <a:ln w="9525" cap="flat" cmpd="sng">
                <a:noFill/>
                <a:prstDash val="solid"/>
                <a:round/>
              </a:ln>
            </p:spPr>
            <p:txBody>
              <a:bodyPr rtlCol="0" anchor="ctr"/>
              <a:lstStyle/>
              <a:p>
                <a:pPr algn="ctr"/>
              </a:p>
            </p:txBody>
          </p:sp>
          <p:sp>
            <p:nvSpPr>
              <p:cNvPr id="217" name="矩形"/>
              <p:cNvSpPr/>
              <p:nvPr/>
            </p:nvSpPr>
            <p:spPr>
              <a:xfrm>
                <a:off x="9765837" y="2365751"/>
                <a:ext cx="12154" cy="960161"/>
              </a:xfrm>
              <a:prstGeom prst="rect">
                <a:avLst/>
              </a:prstGeom>
              <a:solidFill>
                <a:srgbClr val="D9D9D9"/>
              </a:solidFill>
              <a:ln w="9525" cap="flat" cmpd="sng">
                <a:noFill/>
                <a:prstDash val="solid"/>
                <a:round/>
              </a:ln>
            </p:spPr>
            <p:txBody>
              <a:bodyPr rtlCol="0" anchor="ctr"/>
              <a:lstStyle/>
              <a:p>
                <a:pPr algn="ctr"/>
              </a:p>
            </p:txBody>
          </p:sp>
          <p:sp>
            <p:nvSpPr>
              <p:cNvPr id="218" name="矩形"/>
              <p:cNvSpPr/>
              <p:nvPr/>
            </p:nvSpPr>
            <p:spPr>
              <a:xfrm>
                <a:off x="9632151" y="2365751"/>
                <a:ext cx="16204" cy="960161"/>
              </a:xfrm>
              <a:prstGeom prst="rect">
                <a:avLst/>
              </a:prstGeom>
              <a:solidFill>
                <a:srgbClr val="D9D9D9"/>
              </a:solidFill>
              <a:ln w="9525" cap="flat" cmpd="sng">
                <a:noFill/>
                <a:prstDash val="solid"/>
                <a:round/>
              </a:ln>
            </p:spPr>
            <p:txBody>
              <a:bodyPr rtlCol="0" anchor="ctr"/>
              <a:lstStyle/>
              <a:p>
                <a:pPr algn="ctr"/>
              </a:p>
            </p:txBody>
          </p:sp>
          <p:sp>
            <p:nvSpPr>
              <p:cNvPr id="219" name="矩形"/>
              <p:cNvSpPr/>
              <p:nvPr/>
            </p:nvSpPr>
            <p:spPr>
              <a:xfrm>
                <a:off x="10045367" y="2365751"/>
                <a:ext cx="12154" cy="960161"/>
              </a:xfrm>
              <a:prstGeom prst="rect">
                <a:avLst/>
              </a:prstGeom>
              <a:solidFill>
                <a:srgbClr val="D9D9D9"/>
              </a:solidFill>
              <a:ln w="9525" cap="flat" cmpd="sng">
                <a:noFill/>
                <a:prstDash val="solid"/>
                <a:round/>
              </a:ln>
            </p:spPr>
            <p:txBody>
              <a:bodyPr rtlCol="0" anchor="ctr"/>
              <a:lstStyle/>
              <a:p>
                <a:pPr algn="ctr"/>
              </a:p>
            </p:txBody>
          </p:sp>
          <p:sp>
            <p:nvSpPr>
              <p:cNvPr id="220" name="曲线"/>
              <p:cNvSpPr/>
              <p:nvPr/>
            </p:nvSpPr>
            <p:spPr>
              <a:xfrm>
                <a:off x="9632151" y="2406264"/>
                <a:ext cx="421317" cy="919648"/>
              </a:xfrm>
              <a:custGeom>
                <a:avLst/>
                <a:gdLst>
                  <a:gd name="T1" fmla="*/ 0 w 21600"/>
                  <a:gd name="T2" fmla="*/ 0 h 21600"/>
                  <a:gd name="T3" fmla="*/ 21600 w 21600"/>
                  <a:gd name="T4" fmla="*/ 21600 h 21600"/>
                </a:gdLst>
                <a:ahLst/>
                <a:cxnLst/>
                <a:rect l="T1" t="T2" r="T3" b="T4"/>
                <a:pathLst>
                  <a:path w="21600" h="21600">
                    <a:moveTo>
                      <a:pt x="0" y="21600"/>
                    </a:moveTo>
                    <a:lnTo>
                      <a:pt x="20974" y="12038"/>
                    </a:lnTo>
                    <a:lnTo>
                      <a:pt x="277" y="3970"/>
                    </a:lnTo>
                    <a:lnTo>
                      <a:pt x="8473" y="0"/>
                    </a:lnTo>
                    <a:lnTo>
                      <a:pt x="8473" y="0"/>
                    </a:lnTo>
                    <a:lnTo>
                      <a:pt x="8820" y="95"/>
                    </a:lnTo>
                    <a:lnTo>
                      <a:pt x="764" y="3970"/>
                    </a:lnTo>
                    <a:lnTo>
                      <a:pt x="21461" y="12038"/>
                    </a:lnTo>
                    <a:lnTo>
                      <a:pt x="902" y="21409"/>
                    </a:lnTo>
                    <a:lnTo>
                      <a:pt x="5139" y="21409"/>
                    </a:lnTo>
                    <a:lnTo>
                      <a:pt x="21252" y="13118"/>
                    </a:lnTo>
                    <a:lnTo>
                      <a:pt x="21600" y="13245"/>
                    </a:lnTo>
                    <a:lnTo>
                      <a:pt x="5347" y="21600"/>
                    </a:lnTo>
                    <a:lnTo>
                      <a:pt x="0" y="21600"/>
                    </a:lnTo>
                    <a:lnTo>
                      <a:pt x="0" y="21600"/>
                    </a:lnTo>
                    <a:close/>
                  </a:path>
                </a:pathLst>
              </a:custGeom>
              <a:solidFill>
                <a:srgbClr val="D9D9D9"/>
              </a:solidFill>
              <a:ln w="9525" cap="flat" cmpd="sng">
                <a:noFill/>
                <a:prstDash val="solid"/>
                <a:round/>
              </a:ln>
            </p:spPr>
            <p:txBody>
              <a:bodyPr rtlCol="0" anchor="ctr"/>
              <a:lstStyle/>
              <a:p>
                <a:pPr algn="ctr"/>
              </a:p>
            </p:txBody>
          </p:sp>
          <p:sp>
            <p:nvSpPr>
              <p:cNvPr id="221" name="曲线"/>
              <p:cNvSpPr/>
              <p:nvPr/>
            </p:nvSpPr>
            <p:spPr>
              <a:xfrm>
                <a:off x="9632151" y="2414367"/>
                <a:ext cx="425370" cy="842672"/>
              </a:xfrm>
              <a:custGeom>
                <a:avLst/>
                <a:gdLst>
                  <a:gd name="T1" fmla="*/ 0 w 21600"/>
                  <a:gd name="T2" fmla="*/ 0 h 21600"/>
                  <a:gd name="T3" fmla="*/ 21600 w 21600"/>
                  <a:gd name="T4" fmla="*/ 21600 h 21600"/>
                </a:gdLst>
                <a:ahLst/>
                <a:cxnLst/>
                <a:rect l="T1" t="T2" r="T3" b="T4"/>
                <a:pathLst>
                  <a:path w="21600" h="21600">
                    <a:moveTo>
                      <a:pt x="0" y="13313"/>
                    </a:moveTo>
                    <a:lnTo>
                      <a:pt x="21187" y="4541"/>
                    </a:lnTo>
                    <a:lnTo>
                      <a:pt x="15890" y="208"/>
                    </a:lnTo>
                    <a:lnTo>
                      <a:pt x="13482" y="208"/>
                    </a:lnTo>
                    <a:lnTo>
                      <a:pt x="16715" y="3848"/>
                    </a:lnTo>
                    <a:lnTo>
                      <a:pt x="412" y="11892"/>
                    </a:lnTo>
                    <a:lnTo>
                      <a:pt x="137" y="11718"/>
                    </a:lnTo>
                    <a:lnTo>
                      <a:pt x="16303" y="3848"/>
                    </a:lnTo>
                    <a:lnTo>
                      <a:pt x="12863" y="0"/>
                    </a:lnTo>
                    <a:lnTo>
                      <a:pt x="16096" y="0"/>
                    </a:lnTo>
                    <a:lnTo>
                      <a:pt x="21600" y="4611"/>
                    </a:lnTo>
                    <a:lnTo>
                      <a:pt x="481" y="13313"/>
                    </a:lnTo>
                    <a:lnTo>
                      <a:pt x="21324" y="21461"/>
                    </a:lnTo>
                    <a:lnTo>
                      <a:pt x="21324" y="21461"/>
                    </a:lnTo>
                    <a:lnTo>
                      <a:pt x="21118" y="21600"/>
                    </a:lnTo>
                    <a:lnTo>
                      <a:pt x="0" y="13313"/>
                    </a:lnTo>
                    <a:lnTo>
                      <a:pt x="0" y="13313"/>
                    </a:lnTo>
                    <a:close/>
                  </a:path>
                </a:pathLst>
              </a:custGeom>
              <a:solidFill>
                <a:srgbClr val="D9D9D9"/>
              </a:solidFill>
              <a:ln w="9525" cap="flat" cmpd="sng">
                <a:noFill/>
                <a:prstDash val="solid"/>
                <a:round/>
              </a:ln>
            </p:spPr>
            <p:txBody>
              <a:bodyPr rtlCol="0" anchor="ctr"/>
              <a:lstStyle/>
              <a:p>
                <a:pPr algn="ctr"/>
              </a:p>
            </p:txBody>
          </p:sp>
          <p:sp>
            <p:nvSpPr>
              <p:cNvPr id="222" name="曲线"/>
              <p:cNvSpPr/>
              <p:nvPr/>
            </p:nvSpPr>
            <p:spPr>
              <a:xfrm>
                <a:off x="9923832" y="3500118"/>
                <a:ext cx="311936" cy="133694"/>
              </a:xfrm>
              <a:custGeom>
                <a:avLst/>
                <a:gdLst>
                  <a:gd name="T1" fmla="*/ 0 w 21600"/>
                  <a:gd name="T2" fmla="*/ 0 h 21600"/>
                  <a:gd name="T3" fmla="*/ 21600 w 21600"/>
                  <a:gd name="T4" fmla="*/ 21600 h 21600"/>
                </a:gdLst>
                <a:ahLst/>
                <a:cxnLst/>
                <a:rect l="T1" t="T2" r="T3" b="T4"/>
                <a:pathLst>
                  <a:path w="21600" h="21600">
                    <a:moveTo>
                      <a:pt x="0" y="0"/>
                    </a:moveTo>
                    <a:lnTo>
                      <a:pt x="0" y="21599"/>
                    </a:lnTo>
                    <a:lnTo>
                      <a:pt x="21600" y="19439"/>
                    </a:lnTo>
                    <a:lnTo>
                      <a:pt x="21600" y="0"/>
                    </a:lnTo>
                    <a:lnTo>
                      <a:pt x="0" y="0"/>
                    </a:lnTo>
                    <a:close/>
                  </a:path>
                </a:pathLst>
              </a:custGeom>
              <a:solidFill>
                <a:srgbClr val="D9D9D9"/>
              </a:solidFill>
              <a:ln w="9525" cap="flat" cmpd="sng">
                <a:noFill/>
                <a:prstDash val="solid"/>
                <a:round/>
              </a:ln>
            </p:spPr>
            <p:txBody>
              <a:bodyPr rtlCol="0" anchor="ctr"/>
              <a:lstStyle/>
              <a:p>
                <a:pPr algn="ctr"/>
              </a:p>
            </p:txBody>
          </p:sp>
          <p:sp>
            <p:nvSpPr>
              <p:cNvPr id="223" name="曲线"/>
              <p:cNvSpPr/>
              <p:nvPr/>
            </p:nvSpPr>
            <p:spPr>
              <a:xfrm>
                <a:off x="9842810" y="1012613"/>
                <a:ext cx="149894" cy="935853"/>
              </a:xfrm>
              <a:custGeom>
                <a:avLst/>
                <a:gdLst>
                  <a:gd name="T1" fmla="*/ 0 w 21600"/>
                  <a:gd name="T2" fmla="*/ 0 h 21600"/>
                  <a:gd name="T3" fmla="*/ 21600 w 21600"/>
                  <a:gd name="T4" fmla="*/ 21600 h 21600"/>
                </a:gdLst>
                <a:ahLst/>
                <a:cxnLst/>
                <a:rect l="T1" t="T2" r="T3" b="T4"/>
                <a:pathLst>
                  <a:path w="21600" h="21600">
                    <a:moveTo>
                      <a:pt x="1945" y="2344"/>
                    </a:moveTo>
                    <a:lnTo>
                      <a:pt x="2335" y="21412"/>
                    </a:lnTo>
                    <a:lnTo>
                      <a:pt x="194" y="21412"/>
                    </a:lnTo>
                    <a:lnTo>
                      <a:pt x="0" y="0"/>
                    </a:lnTo>
                    <a:lnTo>
                      <a:pt x="1945" y="0"/>
                    </a:lnTo>
                    <a:lnTo>
                      <a:pt x="21600" y="21537"/>
                    </a:lnTo>
                    <a:lnTo>
                      <a:pt x="19653" y="21600"/>
                    </a:lnTo>
                    <a:lnTo>
                      <a:pt x="1945" y="2344"/>
                    </a:lnTo>
                    <a:lnTo>
                      <a:pt x="1945" y="2344"/>
                    </a:lnTo>
                    <a:close/>
                  </a:path>
                </a:pathLst>
              </a:custGeom>
              <a:solidFill>
                <a:srgbClr val="D9D9D9"/>
              </a:solidFill>
              <a:ln w="9525" cap="flat" cmpd="sng">
                <a:noFill/>
                <a:prstDash val="solid"/>
                <a:round/>
              </a:ln>
            </p:spPr>
            <p:txBody>
              <a:bodyPr rtlCol="0" anchor="ctr"/>
              <a:lstStyle/>
              <a:p>
                <a:pPr algn="ctr"/>
              </a:p>
            </p:txBody>
          </p:sp>
          <p:sp>
            <p:nvSpPr>
              <p:cNvPr id="224" name="曲线"/>
              <p:cNvSpPr/>
              <p:nvPr/>
            </p:nvSpPr>
            <p:spPr>
              <a:xfrm>
                <a:off x="9660508" y="1012613"/>
                <a:ext cx="182301" cy="943956"/>
              </a:xfrm>
              <a:custGeom>
                <a:avLst/>
                <a:gdLst>
                  <a:gd name="T1" fmla="*/ 0 w 21600"/>
                  <a:gd name="T2" fmla="*/ 0 h 21600"/>
                  <a:gd name="T3" fmla="*/ 21600 w 21600"/>
                  <a:gd name="T4" fmla="*/ 21600 h 21600"/>
                </a:gdLst>
                <a:ahLst/>
                <a:cxnLst/>
                <a:rect l="T1" t="T2" r="T3" b="T4"/>
                <a:pathLst>
                  <a:path w="21600" h="21600">
                    <a:moveTo>
                      <a:pt x="0" y="21538"/>
                    </a:moveTo>
                    <a:lnTo>
                      <a:pt x="20011" y="0"/>
                    </a:lnTo>
                    <a:lnTo>
                      <a:pt x="21600" y="30"/>
                    </a:lnTo>
                    <a:lnTo>
                      <a:pt x="17947" y="21259"/>
                    </a:lnTo>
                    <a:lnTo>
                      <a:pt x="17947" y="21259"/>
                    </a:lnTo>
                    <a:lnTo>
                      <a:pt x="16199" y="21259"/>
                    </a:lnTo>
                    <a:lnTo>
                      <a:pt x="19535" y="2289"/>
                    </a:lnTo>
                    <a:lnTo>
                      <a:pt x="1588" y="21600"/>
                    </a:lnTo>
                    <a:lnTo>
                      <a:pt x="0" y="21538"/>
                    </a:lnTo>
                    <a:lnTo>
                      <a:pt x="0" y="21538"/>
                    </a:lnTo>
                    <a:close/>
                  </a:path>
                </a:pathLst>
              </a:custGeom>
              <a:solidFill>
                <a:srgbClr val="D9D9D9"/>
              </a:solidFill>
              <a:ln w="9525" cap="flat" cmpd="sng">
                <a:noFill/>
                <a:prstDash val="solid"/>
                <a:round/>
              </a:ln>
            </p:spPr>
            <p:txBody>
              <a:bodyPr rtlCol="0" anchor="ctr"/>
              <a:lstStyle/>
              <a:p>
                <a:pPr algn="ctr"/>
              </a:p>
            </p:txBody>
          </p:sp>
          <p:sp>
            <p:nvSpPr>
              <p:cNvPr id="225" name="曲线"/>
              <p:cNvSpPr/>
              <p:nvPr/>
            </p:nvSpPr>
            <p:spPr>
              <a:xfrm>
                <a:off x="9684815" y="1036921"/>
                <a:ext cx="291681" cy="891287"/>
              </a:xfrm>
              <a:custGeom>
                <a:avLst/>
                <a:gdLst>
                  <a:gd name="T1" fmla="*/ 0 w 21600"/>
                  <a:gd name="T2" fmla="*/ 0 h 21600"/>
                  <a:gd name="T3" fmla="*/ 21600 w 21600"/>
                  <a:gd name="T4" fmla="*/ 21600 h 21600"/>
                </a:gdLst>
                <a:ahLst/>
                <a:cxnLst/>
                <a:rect l="T1" t="T2" r="T3" b="T4"/>
                <a:pathLst>
                  <a:path w="21600" h="21600">
                    <a:moveTo>
                      <a:pt x="0" y="19367"/>
                    </a:moveTo>
                    <a:lnTo>
                      <a:pt x="9200" y="16708"/>
                    </a:lnTo>
                    <a:lnTo>
                      <a:pt x="2900" y="14049"/>
                    </a:lnTo>
                    <a:lnTo>
                      <a:pt x="9699" y="11653"/>
                    </a:lnTo>
                    <a:lnTo>
                      <a:pt x="5499" y="9486"/>
                    </a:lnTo>
                    <a:lnTo>
                      <a:pt x="9899" y="7221"/>
                    </a:lnTo>
                    <a:lnTo>
                      <a:pt x="7699" y="5514"/>
                    </a:lnTo>
                    <a:lnTo>
                      <a:pt x="10199" y="3939"/>
                    </a:lnTo>
                    <a:lnTo>
                      <a:pt x="9000" y="2626"/>
                    </a:lnTo>
                    <a:lnTo>
                      <a:pt x="12399" y="0"/>
                    </a:lnTo>
                    <a:lnTo>
                      <a:pt x="13399" y="2429"/>
                    </a:lnTo>
                    <a:lnTo>
                      <a:pt x="12699" y="4037"/>
                    </a:lnTo>
                    <a:lnTo>
                      <a:pt x="14999" y="5514"/>
                    </a:lnTo>
                    <a:lnTo>
                      <a:pt x="12500" y="7386"/>
                    </a:lnTo>
                    <a:lnTo>
                      <a:pt x="17299" y="9880"/>
                    </a:lnTo>
                    <a:lnTo>
                      <a:pt x="13000" y="11784"/>
                    </a:lnTo>
                    <a:lnTo>
                      <a:pt x="18900" y="14378"/>
                    </a:lnTo>
                    <a:lnTo>
                      <a:pt x="13000" y="16708"/>
                    </a:lnTo>
                    <a:lnTo>
                      <a:pt x="21600" y="19827"/>
                    </a:lnTo>
                    <a:lnTo>
                      <a:pt x="12500" y="21468"/>
                    </a:lnTo>
                    <a:lnTo>
                      <a:pt x="12399" y="21304"/>
                    </a:lnTo>
                    <a:lnTo>
                      <a:pt x="20699" y="19794"/>
                    </a:lnTo>
                    <a:lnTo>
                      <a:pt x="12199" y="16708"/>
                    </a:lnTo>
                    <a:lnTo>
                      <a:pt x="18200" y="14378"/>
                    </a:lnTo>
                    <a:lnTo>
                      <a:pt x="12199" y="11784"/>
                    </a:lnTo>
                    <a:lnTo>
                      <a:pt x="16599" y="9880"/>
                    </a:lnTo>
                    <a:lnTo>
                      <a:pt x="11899" y="7418"/>
                    </a:lnTo>
                    <a:lnTo>
                      <a:pt x="14399" y="5514"/>
                    </a:lnTo>
                    <a:lnTo>
                      <a:pt x="12199" y="4037"/>
                    </a:lnTo>
                    <a:lnTo>
                      <a:pt x="13000" y="2429"/>
                    </a:lnTo>
                    <a:lnTo>
                      <a:pt x="12100" y="623"/>
                    </a:lnTo>
                    <a:lnTo>
                      <a:pt x="9599" y="2626"/>
                    </a:lnTo>
                    <a:lnTo>
                      <a:pt x="10799" y="3939"/>
                    </a:lnTo>
                    <a:lnTo>
                      <a:pt x="8299" y="5514"/>
                    </a:lnTo>
                    <a:lnTo>
                      <a:pt x="10499" y="7221"/>
                    </a:lnTo>
                    <a:lnTo>
                      <a:pt x="6099" y="9486"/>
                    </a:lnTo>
                    <a:lnTo>
                      <a:pt x="10299" y="11653"/>
                    </a:lnTo>
                    <a:lnTo>
                      <a:pt x="3599" y="14082"/>
                    </a:lnTo>
                    <a:lnTo>
                      <a:pt x="9899" y="16708"/>
                    </a:lnTo>
                    <a:lnTo>
                      <a:pt x="800" y="19367"/>
                    </a:lnTo>
                    <a:lnTo>
                      <a:pt x="8900" y="21501"/>
                    </a:lnTo>
                    <a:lnTo>
                      <a:pt x="8400" y="21600"/>
                    </a:lnTo>
                    <a:lnTo>
                      <a:pt x="0" y="19367"/>
                    </a:lnTo>
                    <a:lnTo>
                      <a:pt x="0" y="19367"/>
                    </a:lnTo>
                    <a:close/>
                    <a:moveTo>
                      <a:pt x="12500" y="21468"/>
                    </a:moveTo>
                    <a:lnTo>
                      <a:pt x="12500" y="21468"/>
                    </a:lnTo>
                    <a:lnTo>
                      <a:pt x="12500" y="21468"/>
                    </a:lnTo>
                    <a:lnTo>
                      <a:pt x="12500" y="21468"/>
                    </a:lnTo>
                    <a:lnTo>
                      <a:pt x="12500" y="21468"/>
                    </a:lnTo>
                    <a:close/>
                  </a:path>
                </a:pathLst>
              </a:custGeom>
              <a:solidFill>
                <a:srgbClr val="D9D9D9"/>
              </a:solidFill>
              <a:ln w="9525" cap="flat" cmpd="sng">
                <a:noFill/>
                <a:prstDash val="solid"/>
                <a:round/>
              </a:ln>
            </p:spPr>
            <p:txBody>
              <a:bodyPr rtlCol="0" anchor="ctr"/>
              <a:lstStyle/>
              <a:p>
                <a:pPr algn="ctr"/>
              </a:p>
            </p:txBody>
          </p:sp>
          <p:sp>
            <p:nvSpPr>
              <p:cNvPr id="226" name="曲线"/>
              <p:cNvSpPr/>
              <p:nvPr/>
            </p:nvSpPr>
            <p:spPr>
              <a:xfrm>
                <a:off x="7302754" y="2183443"/>
                <a:ext cx="307885" cy="105333"/>
              </a:xfrm>
              <a:custGeom>
                <a:avLst/>
                <a:gdLst>
                  <a:gd name="T1" fmla="*/ 0 w 21600"/>
                  <a:gd name="T2" fmla="*/ 0 h 21600"/>
                  <a:gd name="T3" fmla="*/ 21600 w 21600"/>
                  <a:gd name="T4" fmla="*/ 21600 h 21600"/>
                </a:gdLst>
                <a:ahLst/>
                <a:cxnLst/>
                <a:rect l="T1" t="T2" r="T3" b="T4"/>
                <a:pathLst>
                  <a:path w="21600" h="21600">
                    <a:moveTo>
                      <a:pt x="0" y="0"/>
                    </a:moveTo>
                    <a:lnTo>
                      <a:pt x="21600" y="2159"/>
                    </a:lnTo>
                    <a:lnTo>
                      <a:pt x="21128" y="12149"/>
                    </a:lnTo>
                    <a:lnTo>
                      <a:pt x="14337" y="21599"/>
                    </a:lnTo>
                    <a:lnTo>
                      <a:pt x="4810" y="20789"/>
                    </a:lnTo>
                    <a:lnTo>
                      <a:pt x="754" y="10799"/>
                    </a:lnTo>
                    <a:lnTo>
                      <a:pt x="0" y="0"/>
                    </a:lnTo>
                    <a:close/>
                  </a:path>
                </a:pathLst>
              </a:custGeom>
              <a:solidFill>
                <a:srgbClr val="D9D9D9"/>
              </a:solidFill>
              <a:ln w="9525" cap="flat" cmpd="sng">
                <a:noFill/>
                <a:prstDash val="solid"/>
                <a:round/>
              </a:ln>
            </p:spPr>
            <p:txBody>
              <a:bodyPr rtlCol="0" anchor="ctr"/>
              <a:lstStyle/>
              <a:p>
                <a:pPr algn="ctr"/>
              </a:p>
            </p:txBody>
          </p:sp>
          <p:sp>
            <p:nvSpPr>
              <p:cNvPr id="227" name="曲线"/>
              <p:cNvSpPr/>
              <p:nvPr/>
            </p:nvSpPr>
            <p:spPr>
              <a:xfrm>
                <a:off x="7391879" y="2284725"/>
                <a:ext cx="8101" cy="806211"/>
              </a:xfrm>
              <a:custGeom>
                <a:avLst/>
                <a:gdLst>
                  <a:gd name="T1" fmla="*/ 0 w 21600"/>
                  <a:gd name="T2" fmla="*/ 0 h 21600"/>
                  <a:gd name="T3" fmla="*/ 21600 w 21600"/>
                  <a:gd name="T4" fmla="*/ 21600 h 21600"/>
                </a:gdLst>
                <a:ahLst/>
                <a:cxnLst/>
                <a:rect l="T1" t="T2" r="T3" b="T4"/>
                <a:pathLst>
                  <a:path w="21600" h="21600">
                    <a:moveTo>
                      <a:pt x="0" y="21600"/>
                    </a:moveTo>
                    <a:lnTo>
                      <a:pt x="0" y="0"/>
                    </a:lnTo>
                    <a:lnTo>
                      <a:pt x="21600" y="0"/>
                    </a:lnTo>
                    <a:lnTo>
                      <a:pt x="21600" y="21600"/>
                    </a:lnTo>
                    <a:lnTo>
                      <a:pt x="0" y="21600"/>
                    </a:lnTo>
                    <a:lnTo>
                      <a:pt x="0" y="21600"/>
                    </a:lnTo>
                    <a:close/>
                  </a:path>
                </a:pathLst>
              </a:custGeom>
              <a:solidFill>
                <a:srgbClr val="D9D9D9"/>
              </a:solidFill>
              <a:ln w="9525" cap="flat" cmpd="sng">
                <a:noFill/>
                <a:prstDash val="solid"/>
                <a:round/>
              </a:ln>
            </p:spPr>
            <p:txBody>
              <a:bodyPr rtlCol="0" anchor="ctr"/>
              <a:lstStyle/>
              <a:p>
                <a:pPr algn="ctr"/>
              </a:p>
            </p:txBody>
          </p:sp>
          <p:sp>
            <p:nvSpPr>
              <p:cNvPr id="228" name="曲线"/>
              <p:cNvSpPr/>
              <p:nvPr/>
            </p:nvSpPr>
            <p:spPr>
              <a:xfrm>
                <a:off x="7517466" y="2284725"/>
                <a:ext cx="8101" cy="806211"/>
              </a:xfrm>
              <a:custGeom>
                <a:avLst/>
                <a:gdLst>
                  <a:gd name="T1" fmla="*/ 0 w 21600"/>
                  <a:gd name="T2" fmla="*/ 0 h 21600"/>
                  <a:gd name="T3" fmla="*/ 21600 w 21600"/>
                  <a:gd name="T4" fmla="*/ 21600 h 21600"/>
                </a:gdLst>
                <a:ahLst/>
                <a:cxnLst/>
                <a:rect l="T1" t="T2" r="T3" b="T4"/>
                <a:pathLst>
                  <a:path w="21600" h="21600">
                    <a:moveTo>
                      <a:pt x="0" y="21600"/>
                    </a:moveTo>
                    <a:lnTo>
                      <a:pt x="0" y="0"/>
                    </a:lnTo>
                    <a:lnTo>
                      <a:pt x="21600" y="0"/>
                    </a:lnTo>
                    <a:lnTo>
                      <a:pt x="21600" y="21600"/>
                    </a:lnTo>
                    <a:lnTo>
                      <a:pt x="0" y="21600"/>
                    </a:lnTo>
                    <a:lnTo>
                      <a:pt x="0" y="21600"/>
                    </a:lnTo>
                    <a:close/>
                  </a:path>
                </a:pathLst>
              </a:custGeom>
              <a:solidFill>
                <a:srgbClr val="D9D9D9"/>
              </a:solidFill>
              <a:ln w="9525" cap="flat" cmpd="sng">
                <a:noFill/>
                <a:prstDash val="solid"/>
                <a:round/>
              </a:ln>
            </p:spPr>
            <p:txBody>
              <a:bodyPr rtlCol="0" anchor="ctr"/>
              <a:lstStyle/>
              <a:p>
                <a:pPr algn="ctr"/>
              </a:p>
            </p:txBody>
          </p:sp>
          <p:sp>
            <p:nvSpPr>
              <p:cNvPr id="229" name="曲线"/>
              <p:cNvSpPr/>
              <p:nvPr/>
            </p:nvSpPr>
            <p:spPr>
              <a:xfrm>
                <a:off x="9587588" y="3629760"/>
                <a:ext cx="473982" cy="680619"/>
              </a:xfrm>
              <a:custGeom>
                <a:avLst/>
                <a:gdLst>
                  <a:gd name="T1" fmla="*/ 0 w 21600"/>
                  <a:gd name="T2" fmla="*/ 0 h 21600"/>
                  <a:gd name="T3" fmla="*/ 21600 w 21600"/>
                  <a:gd name="T4" fmla="*/ 21600 h 21600"/>
                </a:gdLst>
                <a:ahLst/>
                <a:cxnLst/>
                <a:rect l="T1" t="T2" r="T3" b="T4"/>
                <a:pathLst>
                  <a:path w="21600" h="21600">
                    <a:moveTo>
                      <a:pt x="15358" y="170"/>
                    </a:moveTo>
                    <a:lnTo>
                      <a:pt x="3854" y="19294"/>
                    </a:lnTo>
                    <a:lnTo>
                      <a:pt x="0" y="19294"/>
                    </a:lnTo>
                    <a:lnTo>
                      <a:pt x="0" y="21600"/>
                    </a:lnTo>
                    <a:lnTo>
                      <a:pt x="5629" y="21600"/>
                    </a:lnTo>
                    <a:lnTo>
                      <a:pt x="21600" y="0"/>
                    </a:lnTo>
                    <a:lnTo>
                      <a:pt x="15358" y="170"/>
                    </a:lnTo>
                    <a:close/>
                  </a:path>
                </a:pathLst>
              </a:custGeom>
              <a:solidFill>
                <a:srgbClr val="D9D9D9"/>
              </a:solidFill>
              <a:ln w="9525" cap="flat" cmpd="sng">
                <a:noFill/>
                <a:prstDash val="solid"/>
                <a:round/>
              </a:ln>
            </p:spPr>
            <p:txBody>
              <a:bodyPr rtlCol="0" anchor="ctr"/>
              <a:lstStyle/>
              <a:p>
                <a:pPr algn="ctr"/>
              </a:p>
            </p:txBody>
          </p:sp>
          <p:sp>
            <p:nvSpPr>
              <p:cNvPr id="230" name="曲线"/>
              <p:cNvSpPr/>
              <p:nvPr/>
            </p:nvSpPr>
            <p:spPr>
              <a:xfrm>
                <a:off x="10081824" y="3617607"/>
                <a:ext cx="473982" cy="684671"/>
              </a:xfrm>
              <a:custGeom>
                <a:avLst/>
                <a:gdLst>
                  <a:gd name="T1" fmla="*/ 0 w 21600"/>
                  <a:gd name="T2" fmla="*/ 0 h 21600"/>
                  <a:gd name="T3" fmla="*/ 21600 w 21600"/>
                  <a:gd name="T4" fmla="*/ 21600 h 21600"/>
                </a:gdLst>
                <a:ahLst/>
                <a:cxnLst/>
                <a:rect l="T1" t="T2" r="T3" b="T4"/>
                <a:pathLst>
                  <a:path w="21600" h="21600">
                    <a:moveTo>
                      <a:pt x="6294" y="0"/>
                    </a:moveTo>
                    <a:lnTo>
                      <a:pt x="18452" y="19033"/>
                    </a:lnTo>
                    <a:lnTo>
                      <a:pt x="21476" y="19033"/>
                    </a:lnTo>
                    <a:lnTo>
                      <a:pt x="21600" y="21514"/>
                    </a:lnTo>
                    <a:lnTo>
                      <a:pt x="17897" y="21600"/>
                    </a:lnTo>
                    <a:lnTo>
                      <a:pt x="0" y="42"/>
                    </a:lnTo>
                    <a:lnTo>
                      <a:pt x="6294" y="0"/>
                    </a:lnTo>
                    <a:close/>
                  </a:path>
                </a:pathLst>
              </a:custGeom>
              <a:solidFill>
                <a:srgbClr val="D9D9D9"/>
              </a:solidFill>
              <a:ln w="9525" cap="flat" cmpd="sng">
                <a:noFill/>
                <a:prstDash val="solid"/>
                <a:round/>
              </a:ln>
            </p:spPr>
            <p:txBody>
              <a:bodyPr rtlCol="0" anchor="ctr"/>
              <a:lstStyle/>
              <a:p>
                <a:pPr algn="ctr"/>
              </a:p>
            </p:txBody>
          </p:sp>
          <p:sp>
            <p:nvSpPr>
              <p:cNvPr id="231" name="曲线"/>
              <p:cNvSpPr/>
              <p:nvPr/>
            </p:nvSpPr>
            <p:spPr>
              <a:xfrm>
                <a:off x="9218936" y="3629760"/>
                <a:ext cx="453725" cy="652261"/>
              </a:xfrm>
              <a:custGeom>
                <a:avLst/>
                <a:gdLst>
                  <a:gd name="T1" fmla="*/ 0 w 21600"/>
                  <a:gd name="T2" fmla="*/ 0 h 21600"/>
                  <a:gd name="T3" fmla="*/ 21600 w 21600"/>
                  <a:gd name="T4" fmla="*/ 21600 h 21600"/>
                </a:gdLst>
                <a:ahLst/>
                <a:cxnLst/>
                <a:rect l="T1" t="T2" r="T3" b="T4"/>
                <a:pathLst>
                  <a:path w="21600" h="21600">
                    <a:moveTo>
                      <a:pt x="15300" y="178"/>
                    </a:moveTo>
                    <a:lnTo>
                      <a:pt x="3857" y="19284"/>
                    </a:lnTo>
                    <a:lnTo>
                      <a:pt x="0" y="19284"/>
                    </a:lnTo>
                    <a:lnTo>
                      <a:pt x="0" y="21600"/>
                    </a:lnTo>
                    <a:lnTo>
                      <a:pt x="5528" y="21600"/>
                    </a:lnTo>
                    <a:lnTo>
                      <a:pt x="21600" y="0"/>
                    </a:lnTo>
                    <a:lnTo>
                      <a:pt x="15300" y="178"/>
                    </a:lnTo>
                    <a:close/>
                  </a:path>
                </a:pathLst>
              </a:custGeom>
              <a:solidFill>
                <a:srgbClr val="D9D9D9"/>
              </a:solidFill>
              <a:ln w="9525" cap="flat" cmpd="sng">
                <a:noFill/>
                <a:prstDash val="solid"/>
                <a:round/>
              </a:ln>
            </p:spPr>
            <p:txBody>
              <a:bodyPr rtlCol="0" anchor="ctr"/>
              <a:lstStyle/>
              <a:p>
                <a:pPr algn="ctr"/>
              </a:p>
            </p:txBody>
          </p:sp>
          <p:sp>
            <p:nvSpPr>
              <p:cNvPr id="232" name="曲线"/>
              <p:cNvSpPr/>
              <p:nvPr/>
            </p:nvSpPr>
            <p:spPr>
              <a:xfrm>
                <a:off x="10073721" y="2288777"/>
                <a:ext cx="1559684" cy="149899"/>
              </a:xfrm>
              <a:custGeom>
                <a:avLst/>
                <a:gdLst>
                  <a:gd name="T1" fmla="*/ 0 w 21600"/>
                  <a:gd name="T2" fmla="*/ 0 h 21600"/>
                  <a:gd name="T3" fmla="*/ 21600 w 21600"/>
                  <a:gd name="T4" fmla="*/ 21600 h 21600"/>
                </a:gdLst>
                <a:ahLst/>
                <a:cxnLst/>
                <a:rect l="T1" t="T2" r="T3" b="T4"/>
                <a:pathLst>
                  <a:path w="21600" h="21600">
                    <a:moveTo>
                      <a:pt x="17950" y="5161"/>
                    </a:moveTo>
                    <a:lnTo>
                      <a:pt x="16302" y="20070"/>
                    </a:lnTo>
                    <a:lnTo>
                      <a:pt x="14580" y="4014"/>
                    </a:lnTo>
                    <a:lnTo>
                      <a:pt x="13083" y="19306"/>
                    </a:lnTo>
                    <a:lnTo>
                      <a:pt x="11417" y="3631"/>
                    </a:lnTo>
                    <a:lnTo>
                      <a:pt x="9826" y="18159"/>
                    </a:lnTo>
                    <a:lnTo>
                      <a:pt x="8404" y="3058"/>
                    </a:lnTo>
                    <a:lnTo>
                      <a:pt x="6607" y="17394"/>
                    </a:lnTo>
                    <a:lnTo>
                      <a:pt x="5109" y="2102"/>
                    </a:lnTo>
                    <a:lnTo>
                      <a:pt x="3462" y="16821"/>
                    </a:lnTo>
                    <a:lnTo>
                      <a:pt x="1796" y="1146"/>
                    </a:lnTo>
                    <a:lnTo>
                      <a:pt x="56" y="14527"/>
                    </a:lnTo>
                    <a:lnTo>
                      <a:pt x="0" y="13762"/>
                    </a:lnTo>
                    <a:lnTo>
                      <a:pt x="1834" y="0"/>
                    </a:lnTo>
                    <a:lnTo>
                      <a:pt x="3462" y="15483"/>
                    </a:lnTo>
                    <a:lnTo>
                      <a:pt x="5109" y="573"/>
                    </a:lnTo>
                    <a:lnTo>
                      <a:pt x="6607" y="16056"/>
                    </a:lnTo>
                    <a:lnTo>
                      <a:pt x="8441" y="1720"/>
                    </a:lnTo>
                    <a:lnTo>
                      <a:pt x="9826" y="16821"/>
                    </a:lnTo>
                    <a:lnTo>
                      <a:pt x="11417" y="2293"/>
                    </a:lnTo>
                    <a:lnTo>
                      <a:pt x="13083" y="17968"/>
                    </a:lnTo>
                    <a:lnTo>
                      <a:pt x="14580" y="2484"/>
                    </a:lnTo>
                    <a:lnTo>
                      <a:pt x="16302" y="18732"/>
                    </a:lnTo>
                    <a:lnTo>
                      <a:pt x="17950" y="3631"/>
                    </a:lnTo>
                    <a:lnTo>
                      <a:pt x="19859" y="20070"/>
                    </a:lnTo>
                    <a:lnTo>
                      <a:pt x="21543" y="5734"/>
                    </a:lnTo>
                    <a:lnTo>
                      <a:pt x="21600" y="6499"/>
                    </a:lnTo>
                    <a:lnTo>
                      <a:pt x="19859" y="21600"/>
                    </a:lnTo>
                    <a:lnTo>
                      <a:pt x="17950" y="5161"/>
                    </a:lnTo>
                    <a:lnTo>
                      <a:pt x="17950" y="5161"/>
                    </a:lnTo>
                    <a:close/>
                  </a:path>
                </a:pathLst>
              </a:custGeom>
              <a:solidFill>
                <a:srgbClr val="D9D9D9"/>
              </a:solidFill>
              <a:ln w="9525" cap="flat" cmpd="sng">
                <a:noFill/>
                <a:prstDash val="solid"/>
                <a:round/>
              </a:ln>
            </p:spPr>
            <p:txBody>
              <a:bodyPr rtlCol="0" anchor="ctr"/>
              <a:lstStyle/>
              <a:p>
                <a:pPr algn="ctr"/>
              </a:p>
            </p:txBody>
          </p:sp>
          <p:sp>
            <p:nvSpPr>
              <p:cNvPr id="233" name="曲线"/>
              <p:cNvSpPr/>
              <p:nvPr/>
            </p:nvSpPr>
            <p:spPr>
              <a:xfrm>
                <a:off x="7367572" y="3090937"/>
                <a:ext cx="186352" cy="125591"/>
              </a:xfrm>
              <a:custGeom>
                <a:avLst/>
                <a:gdLst>
                  <a:gd name="T1" fmla="*/ 0 w 21600"/>
                  <a:gd name="T2" fmla="*/ 0 h 21600"/>
                  <a:gd name="T3" fmla="*/ 21600 w 21600"/>
                  <a:gd name="T4" fmla="*/ 21600 h 21600"/>
                </a:gdLst>
                <a:ahLst/>
                <a:cxnLst/>
                <a:rect l="T1" t="T2" r="T3" b="T4"/>
                <a:pathLst>
                  <a:path w="21600" h="21600">
                    <a:moveTo>
                      <a:pt x="18958" y="0"/>
                    </a:moveTo>
                    <a:lnTo>
                      <a:pt x="10722" y="0"/>
                    </a:lnTo>
                    <a:lnTo>
                      <a:pt x="2797" y="0"/>
                    </a:lnTo>
                    <a:lnTo>
                      <a:pt x="0" y="5744"/>
                    </a:lnTo>
                    <a:lnTo>
                      <a:pt x="0" y="12408"/>
                    </a:lnTo>
                    <a:lnTo>
                      <a:pt x="6837" y="21599"/>
                    </a:lnTo>
                    <a:lnTo>
                      <a:pt x="10722" y="21599"/>
                    </a:lnTo>
                    <a:lnTo>
                      <a:pt x="14607" y="21599"/>
                    </a:lnTo>
                    <a:lnTo>
                      <a:pt x="21600" y="12408"/>
                    </a:lnTo>
                    <a:lnTo>
                      <a:pt x="21600" y="5744"/>
                    </a:lnTo>
                    <a:lnTo>
                      <a:pt x="18958" y="0"/>
                    </a:lnTo>
                    <a:close/>
                  </a:path>
                </a:pathLst>
              </a:custGeom>
              <a:solidFill>
                <a:srgbClr val="D9D9D9"/>
              </a:solidFill>
              <a:ln w="9525" cap="flat" cmpd="sng">
                <a:noFill/>
                <a:prstDash val="solid"/>
                <a:round/>
              </a:ln>
            </p:spPr>
            <p:txBody>
              <a:bodyPr rtlCol="0" anchor="ctr"/>
              <a:lstStyle/>
              <a:p>
                <a:pPr algn="ctr"/>
              </a:p>
            </p:txBody>
          </p:sp>
          <p:sp>
            <p:nvSpPr>
              <p:cNvPr id="234" name="曲线"/>
              <p:cNvSpPr/>
              <p:nvPr/>
            </p:nvSpPr>
            <p:spPr>
              <a:xfrm>
                <a:off x="7306807" y="1049077"/>
                <a:ext cx="2544105" cy="1134366"/>
              </a:xfrm>
              <a:custGeom>
                <a:avLst/>
                <a:gdLst>
                  <a:gd name="T1" fmla="*/ 0 w 21600"/>
                  <a:gd name="T2" fmla="*/ 0 h 21600"/>
                  <a:gd name="T3" fmla="*/ 21600 w 21600"/>
                  <a:gd name="T4" fmla="*/ 21600 h 21600"/>
                </a:gdLst>
                <a:ahLst/>
                <a:cxnLst/>
                <a:rect l="T1" t="T2" r="T3" b="T4"/>
                <a:pathLst>
                  <a:path w="21600" h="21600">
                    <a:moveTo>
                      <a:pt x="0" y="21522"/>
                    </a:moveTo>
                    <a:lnTo>
                      <a:pt x="1456" y="17280"/>
                    </a:lnTo>
                    <a:lnTo>
                      <a:pt x="1502" y="17357"/>
                    </a:lnTo>
                    <a:lnTo>
                      <a:pt x="114" y="21394"/>
                    </a:lnTo>
                    <a:lnTo>
                      <a:pt x="2305" y="21471"/>
                    </a:lnTo>
                    <a:lnTo>
                      <a:pt x="1548" y="17125"/>
                    </a:lnTo>
                    <a:lnTo>
                      <a:pt x="21577" y="0"/>
                    </a:lnTo>
                    <a:lnTo>
                      <a:pt x="21600" y="128"/>
                    </a:lnTo>
                    <a:lnTo>
                      <a:pt x="1640" y="17202"/>
                    </a:lnTo>
                    <a:lnTo>
                      <a:pt x="2408" y="21600"/>
                    </a:lnTo>
                    <a:lnTo>
                      <a:pt x="0" y="21522"/>
                    </a:lnTo>
                    <a:lnTo>
                      <a:pt x="0" y="21522"/>
                    </a:lnTo>
                    <a:close/>
                  </a:path>
                </a:pathLst>
              </a:custGeom>
              <a:solidFill>
                <a:srgbClr val="D9D9D9"/>
              </a:solidFill>
              <a:ln w="9525" cap="flat" cmpd="sng">
                <a:noFill/>
                <a:prstDash val="solid"/>
                <a:round/>
              </a:ln>
            </p:spPr>
            <p:txBody>
              <a:bodyPr rtlCol="0" anchor="ctr"/>
              <a:lstStyle/>
              <a:p>
                <a:pPr algn="ctr"/>
              </a:p>
            </p:txBody>
          </p:sp>
          <p:sp>
            <p:nvSpPr>
              <p:cNvPr id="235" name="曲线"/>
              <p:cNvSpPr/>
              <p:nvPr/>
            </p:nvSpPr>
            <p:spPr>
              <a:xfrm>
                <a:off x="8060315" y="1644618"/>
                <a:ext cx="206608" cy="101283"/>
              </a:xfrm>
              <a:custGeom>
                <a:avLst/>
                <a:gdLst>
                  <a:gd name="T1" fmla="*/ 0 w 21600"/>
                  <a:gd name="T2" fmla="*/ 0 h 21600"/>
                  <a:gd name="T3" fmla="*/ 21600 w 21600"/>
                  <a:gd name="T4" fmla="*/ 21600 h 21600"/>
                </a:gdLst>
                <a:ahLst/>
                <a:cxnLst/>
                <a:rect l="T1" t="T2" r="T3" b="T4"/>
                <a:pathLst>
                  <a:path w="21600" h="21600">
                    <a:moveTo>
                      <a:pt x="0" y="16127"/>
                    </a:moveTo>
                    <a:lnTo>
                      <a:pt x="20747" y="0"/>
                    </a:lnTo>
                    <a:lnTo>
                      <a:pt x="21600" y="5471"/>
                    </a:lnTo>
                    <a:lnTo>
                      <a:pt x="852" y="21599"/>
                    </a:lnTo>
                    <a:lnTo>
                      <a:pt x="0" y="16127"/>
                    </a:lnTo>
                    <a:lnTo>
                      <a:pt x="0" y="16127"/>
                    </a:lnTo>
                    <a:close/>
                  </a:path>
                </a:pathLst>
              </a:custGeom>
              <a:solidFill>
                <a:srgbClr val="D9D9D9"/>
              </a:solidFill>
              <a:ln w="9525" cap="flat" cmpd="sng">
                <a:noFill/>
                <a:prstDash val="solid"/>
                <a:round/>
              </a:ln>
            </p:spPr>
            <p:txBody>
              <a:bodyPr rtlCol="0" anchor="ctr"/>
              <a:lstStyle/>
              <a:p>
                <a:pPr algn="ctr"/>
              </a:p>
            </p:txBody>
          </p:sp>
          <p:sp>
            <p:nvSpPr>
              <p:cNvPr id="236" name="曲线"/>
              <p:cNvSpPr/>
              <p:nvPr/>
            </p:nvSpPr>
            <p:spPr>
              <a:xfrm>
                <a:off x="8542398" y="1458258"/>
                <a:ext cx="206608" cy="101283"/>
              </a:xfrm>
              <a:custGeom>
                <a:avLst/>
                <a:gdLst>
                  <a:gd name="T1" fmla="*/ 0 w 21600"/>
                  <a:gd name="T2" fmla="*/ 0 h 21600"/>
                  <a:gd name="T3" fmla="*/ 21600 w 21600"/>
                  <a:gd name="T4" fmla="*/ 21600 h 21600"/>
                </a:gdLst>
                <a:ahLst/>
                <a:cxnLst/>
                <a:rect l="T1" t="T2" r="T3" b="T4"/>
                <a:pathLst>
                  <a:path w="21600" h="21600">
                    <a:moveTo>
                      <a:pt x="0" y="16053"/>
                    </a:moveTo>
                    <a:lnTo>
                      <a:pt x="20612" y="0"/>
                    </a:lnTo>
                    <a:lnTo>
                      <a:pt x="21600" y="5545"/>
                    </a:lnTo>
                    <a:lnTo>
                      <a:pt x="847" y="21599"/>
                    </a:lnTo>
                    <a:lnTo>
                      <a:pt x="0" y="16053"/>
                    </a:lnTo>
                    <a:lnTo>
                      <a:pt x="0" y="16053"/>
                    </a:lnTo>
                    <a:close/>
                  </a:path>
                </a:pathLst>
              </a:custGeom>
              <a:solidFill>
                <a:srgbClr val="D9D9D9"/>
              </a:solidFill>
              <a:ln w="9525" cap="flat" cmpd="sng">
                <a:noFill/>
                <a:prstDash val="solid"/>
                <a:round/>
              </a:ln>
            </p:spPr>
            <p:txBody>
              <a:bodyPr rtlCol="0" anchor="ctr"/>
              <a:lstStyle/>
              <a:p>
                <a:pPr algn="ctr"/>
              </a:p>
            </p:txBody>
          </p:sp>
          <p:sp>
            <p:nvSpPr>
              <p:cNvPr id="237" name="曲线"/>
              <p:cNvSpPr/>
              <p:nvPr/>
            </p:nvSpPr>
            <p:spPr>
              <a:xfrm>
                <a:off x="10689493" y="1883646"/>
                <a:ext cx="137739" cy="133694"/>
              </a:xfrm>
              <a:custGeom>
                <a:avLst/>
                <a:gdLst>
                  <a:gd name="T1" fmla="*/ 0 w 21600"/>
                  <a:gd name="T2" fmla="*/ 0 h 21600"/>
                  <a:gd name="T3" fmla="*/ 21600 w 21600"/>
                  <a:gd name="T4" fmla="*/ 21600 h 21600"/>
                </a:gdLst>
                <a:ahLst/>
                <a:cxnLst/>
                <a:rect l="T1" t="T2" r="T3" b="T4"/>
                <a:pathLst>
                  <a:path w="21600" h="21600">
                    <a:moveTo>
                      <a:pt x="2076" y="0"/>
                    </a:moveTo>
                    <a:lnTo>
                      <a:pt x="21600" y="19199"/>
                    </a:lnTo>
                    <a:lnTo>
                      <a:pt x="19523" y="21599"/>
                    </a:lnTo>
                    <a:lnTo>
                      <a:pt x="0" y="2618"/>
                    </a:lnTo>
                    <a:lnTo>
                      <a:pt x="2076" y="0"/>
                    </a:lnTo>
                    <a:lnTo>
                      <a:pt x="2076" y="0"/>
                    </a:lnTo>
                    <a:close/>
                  </a:path>
                </a:pathLst>
              </a:custGeom>
              <a:solidFill>
                <a:srgbClr val="D9D9D9"/>
              </a:solidFill>
              <a:ln w="9525" cap="flat" cmpd="sng">
                <a:noFill/>
                <a:prstDash val="solid"/>
                <a:round/>
              </a:ln>
            </p:spPr>
            <p:txBody>
              <a:bodyPr rtlCol="0" anchor="ctr"/>
              <a:lstStyle/>
              <a:p>
                <a:pPr algn="ctr"/>
              </a:p>
            </p:txBody>
          </p:sp>
          <p:sp>
            <p:nvSpPr>
              <p:cNvPr id="238" name="曲线"/>
              <p:cNvSpPr/>
              <p:nvPr/>
            </p:nvSpPr>
            <p:spPr>
              <a:xfrm>
                <a:off x="10835333" y="1903901"/>
                <a:ext cx="137738" cy="133694"/>
              </a:xfrm>
              <a:custGeom>
                <a:avLst/>
                <a:gdLst>
                  <a:gd name="T1" fmla="*/ 0 w 21600"/>
                  <a:gd name="T2" fmla="*/ 0 h 21600"/>
                  <a:gd name="T3" fmla="*/ 21600 w 21600"/>
                  <a:gd name="T4" fmla="*/ 21600 h 21600"/>
                </a:gdLst>
                <a:ahLst/>
                <a:cxnLst/>
                <a:rect l="T1" t="T2" r="T3" b="T4"/>
                <a:pathLst>
                  <a:path w="21600" h="21600">
                    <a:moveTo>
                      <a:pt x="2076" y="0"/>
                    </a:moveTo>
                    <a:lnTo>
                      <a:pt x="21600" y="18981"/>
                    </a:lnTo>
                    <a:lnTo>
                      <a:pt x="19523" y="21599"/>
                    </a:lnTo>
                    <a:lnTo>
                      <a:pt x="0" y="2399"/>
                    </a:lnTo>
                    <a:lnTo>
                      <a:pt x="2076" y="0"/>
                    </a:lnTo>
                    <a:lnTo>
                      <a:pt x="2076" y="0"/>
                    </a:lnTo>
                    <a:close/>
                  </a:path>
                </a:pathLst>
              </a:custGeom>
              <a:solidFill>
                <a:srgbClr val="D9D9D9"/>
              </a:solidFill>
              <a:ln w="9525" cap="flat" cmpd="sng">
                <a:noFill/>
                <a:prstDash val="solid"/>
                <a:round/>
              </a:ln>
            </p:spPr>
            <p:txBody>
              <a:bodyPr rtlCol="0" anchor="ctr"/>
              <a:lstStyle/>
              <a:p>
                <a:pPr algn="ctr"/>
              </a:p>
            </p:txBody>
          </p:sp>
          <p:sp>
            <p:nvSpPr>
              <p:cNvPr id="239" name="曲线"/>
              <p:cNvSpPr/>
              <p:nvPr/>
            </p:nvSpPr>
            <p:spPr>
              <a:xfrm>
                <a:off x="10503142" y="1608157"/>
                <a:ext cx="137738" cy="133694"/>
              </a:xfrm>
              <a:custGeom>
                <a:avLst/>
                <a:gdLst>
                  <a:gd name="T1" fmla="*/ 0 w 21600"/>
                  <a:gd name="T2" fmla="*/ 0 h 21600"/>
                  <a:gd name="T3" fmla="*/ 21600 w 21600"/>
                  <a:gd name="T4" fmla="*/ 21600 h 21600"/>
                </a:gdLst>
                <a:ahLst/>
                <a:cxnLst/>
                <a:rect l="T1" t="T2" r="T3" b="T4"/>
                <a:pathLst>
                  <a:path w="21600" h="21600">
                    <a:moveTo>
                      <a:pt x="2117" y="0"/>
                    </a:moveTo>
                    <a:lnTo>
                      <a:pt x="21600" y="18981"/>
                    </a:lnTo>
                    <a:lnTo>
                      <a:pt x="19482" y="21599"/>
                    </a:lnTo>
                    <a:lnTo>
                      <a:pt x="0" y="2399"/>
                    </a:lnTo>
                    <a:lnTo>
                      <a:pt x="2117" y="0"/>
                    </a:lnTo>
                    <a:lnTo>
                      <a:pt x="2117" y="0"/>
                    </a:lnTo>
                    <a:close/>
                  </a:path>
                </a:pathLst>
              </a:custGeom>
              <a:solidFill>
                <a:srgbClr val="D9D9D9"/>
              </a:solidFill>
              <a:ln w="9525" cap="flat" cmpd="sng">
                <a:noFill/>
                <a:prstDash val="solid"/>
                <a:round/>
              </a:ln>
            </p:spPr>
            <p:txBody>
              <a:bodyPr rtlCol="0" anchor="ctr"/>
              <a:lstStyle/>
              <a:p>
                <a:pPr algn="ctr"/>
              </a:p>
            </p:txBody>
          </p:sp>
          <p:sp>
            <p:nvSpPr>
              <p:cNvPr id="240" name="曲线"/>
              <p:cNvSpPr/>
              <p:nvPr/>
            </p:nvSpPr>
            <p:spPr>
              <a:xfrm>
                <a:off x="10345148" y="1555489"/>
                <a:ext cx="137739" cy="133694"/>
              </a:xfrm>
              <a:custGeom>
                <a:avLst/>
                <a:gdLst>
                  <a:gd name="T1" fmla="*/ 0 w 21600"/>
                  <a:gd name="T2" fmla="*/ 0 h 21600"/>
                  <a:gd name="T3" fmla="*/ 21600 w 21600"/>
                  <a:gd name="T4" fmla="*/ 21600 h 21600"/>
                </a:gdLst>
                <a:ahLst/>
                <a:cxnLst/>
                <a:rect l="T1" t="T2" r="T3" b="T4"/>
                <a:pathLst>
                  <a:path w="21600" h="21600">
                    <a:moveTo>
                      <a:pt x="2117" y="0"/>
                    </a:moveTo>
                    <a:lnTo>
                      <a:pt x="21600" y="19007"/>
                    </a:lnTo>
                    <a:lnTo>
                      <a:pt x="19482" y="21599"/>
                    </a:lnTo>
                    <a:lnTo>
                      <a:pt x="0" y="2591"/>
                    </a:lnTo>
                    <a:lnTo>
                      <a:pt x="2117" y="0"/>
                    </a:lnTo>
                    <a:lnTo>
                      <a:pt x="2117" y="0"/>
                    </a:lnTo>
                    <a:close/>
                  </a:path>
                </a:pathLst>
              </a:custGeom>
              <a:solidFill>
                <a:srgbClr val="D9D9D9"/>
              </a:solidFill>
              <a:ln w="9525" cap="flat" cmpd="sng">
                <a:noFill/>
                <a:prstDash val="solid"/>
                <a:round/>
              </a:ln>
            </p:spPr>
            <p:txBody>
              <a:bodyPr rtlCol="0" anchor="ctr"/>
              <a:lstStyle/>
              <a:p>
                <a:pPr algn="ctr"/>
              </a:p>
            </p:txBody>
          </p:sp>
          <p:sp>
            <p:nvSpPr>
              <p:cNvPr id="241" name="曲线"/>
              <p:cNvSpPr/>
              <p:nvPr/>
            </p:nvSpPr>
            <p:spPr>
              <a:xfrm>
                <a:off x="9846860" y="1020716"/>
                <a:ext cx="1280155" cy="1296418"/>
              </a:xfrm>
              <a:custGeom>
                <a:avLst/>
                <a:gdLst>
                  <a:gd name="T1" fmla="*/ 0 w 21600"/>
                  <a:gd name="T2" fmla="*/ 0 h 21600"/>
                  <a:gd name="T3" fmla="*/ 21600 w 21600"/>
                  <a:gd name="T4" fmla="*/ 21600 h 21600"/>
                </a:gdLst>
                <a:ahLst/>
                <a:cxnLst/>
                <a:rect l="T1" t="T2" r="T3" b="T4"/>
                <a:pathLst>
                  <a:path w="21600" h="21600">
                    <a:moveTo>
                      <a:pt x="20461" y="21600"/>
                    </a:moveTo>
                    <a:lnTo>
                      <a:pt x="20461" y="19164"/>
                    </a:lnTo>
                    <a:lnTo>
                      <a:pt x="20598" y="19164"/>
                    </a:lnTo>
                    <a:lnTo>
                      <a:pt x="20598" y="21464"/>
                    </a:lnTo>
                    <a:lnTo>
                      <a:pt x="21463" y="21464"/>
                    </a:lnTo>
                    <a:lnTo>
                      <a:pt x="21463" y="19164"/>
                    </a:lnTo>
                    <a:lnTo>
                      <a:pt x="136" y="225"/>
                    </a:lnTo>
                    <a:lnTo>
                      <a:pt x="91" y="856"/>
                    </a:lnTo>
                    <a:lnTo>
                      <a:pt x="19005" y="18939"/>
                    </a:lnTo>
                    <a:lnTo>
                      <a:pt x="19005" y="21487"/>
                    </a:lnTo>
                    <a:lnTo>
                      <a:pt x="18868" y="21487"/>
                    </a:lnTo>
                    <a:lnTo>
                      <a:pt x="18868" y="18984"/>
                    </a:lnTo>
                    <a:lnTo>
                      <a:pt x="0" y="924"/>
                    </a:lnTo>
                    <a:lnTo>
                      <a:pt x="22" y="0"/>
                    </a:lnTo>
                    <a:lnTo>
                      <a:pt x="21600" y="19097"/>
                    </a:lnTo>
                    <a:lnTo>
                      <a:pt x="21600" y="21600"/>
                    </a:lnTo>
                    <a:lnTo>
                      <a:pt x="20461" y="21600"/>
                    </a:lnTo>
                    <a:lnTo>
                      <a:pt x="20461" y="21600"/>
                    </a:lnTo>
                    <a:close/>
                  </a:path>
                </a:pathLst>
              </a:custGeom>
              <a:solidFill>
                <a:srgbClr val="D9D9D9"/>
              </a:solidFill>
              <a:ln w="9525" cap="flat" cmpd="sng">
                <a:noFill/>
                <a:prstDash val="solid"/>
                <a:round/>
              </a:ln>
            </p:spPr>
            <p:txBody>
              <a:bodyPr rtlCol="0" anchor="ctr"/>
              <a:lstStyle/>
              <a:p>
                <a:pPr algn="ctr"/>
              </a:p>
            </p:txBody>
          </p:sp>
          <p:sp>
            <p:nvSpPr>
              <p:cNvPr id="242" name="曲线"/>
              <p:cNvSpPr/>
              <p:nvPr/>
            </p:nvSpPr>
            <p:spPr>
              <a:xfrm>
                <a:off x="11199934" y="2191546"/>
                <a:ext cx="550952" cy="129641"/>
              </a:xfrm>
              <a:custGeom>
                <a:avLst/>
                <a:gdLst>
                  <a:gd name="T1" fmla="*/ 0 w 21600"/>
                  <a:gd name="T2" fmla="*/ 0 h 21600"/>
                  <a:gd name="T3" fmla="*/ 21600 w 21600"/>
                  <a:gd name="T4" fmla="*/ 21600 h 21600"/>
                </a:gdLst>
                <a:ahLst/>
                <a:cxnLst/>
                <a:rect l="T1" t="T2" r="T3" b="T4"/>
                <a:pathLst>
                  <a:path w="21600" h="21600">
                    <a:moveTo>
                      <a:pt x="21547" y="21600"/>
                    </a:moveTo>
                    <a:lnTo>
                      <a:pt x="0" y="18871"/>
                    </a:lnTo>
                    <a:lnTo>
                      <a:pt x="158" y="0"/>
                    </a:lnTo>
                    <a:lnTo>
                      <a:pt x="21600" y="2728"/>
                    </a:lnTo>
                    <a:lnTo>
                      <a:pt x="21547" y="21600"/>
                    </a:lnTo>
                    <a:close/>
                  </a:path>
                </a:pathLst>
              </a:custGeom>
              <a:solidFill>
                <a:srgbClr val="D9D9D9"/>
              </a:solidFill>
              <a:ln w="9525" cap="flat" cmpd="sng">
                <a:noFill/>
                <a:prstDash val="solid"/>
                <a:round/>
              </a:ln>
            </p:spPr>
            <p:txBody>
              <a:bodyPr rtlCol="0" anchor="ctr"/>
              <a:lstStyle/>
              <a:p>
                <a:pPr algn="ctr"/>
              </a:p>
            </p:txBody>
          </p:sp>
          <p:sp>
            <p:nvSpPr>
              <p:cNvPr id="243" name="曲线"/>
              <p:cNvSpPr/>
              <p:nvPr/>
            </p:nvSpPr>
            <p:spPr>
              <a:xfrm>
                <a:off x="9777991" y="3305655"/>
                <a:ext cx="526647" cy="194462"/>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55" y="21599"/>
                    </a:lnTo>
                    <a:lnTo>
                      <a:pt x="0" y="0"/>
                    </a:lnTo>
                    <a:close/>
                  </a:path>
                </a:pathLst>
              </a:custGeom>
              <a:solidFill>
                <a:srgbClr val="D9D9D9"/>
              </a:solidFill>
              <a:ln w="9525" cap="flat" cmpd="sng">
                <a:noFill/>
                <a:prstDash val="solid"/>
                <a:round/>
              </a:ln>
            </p:spPr>
            <p:txBody>
              <a:bodyPr rtlCol="0" anchor="ctr"/>
              <a:lstStyle/>
              <a:p>
                <a:pPr algn="ctr"/>
              </a:p>
            </p:txBody>
          </p:sp>
          <p:sp>
            <p:nvSpPr>
              <p:cNvPr id="244" name="曲线"/>
              <p:cNvSpPr/>
              <p:nvPr/>
            </p:nvSpPr>
            <p:spPr>
              <a:xfrm>
                <a:off x="9405288" y="3305655"/>
                <a:ext cx="372703" cy="198515"/>
              </a:xfrm>
              <a:custGeom>
                <a:avLst/>
                <a:gdLst>
                  <a:gd name="T1" fmla="*/ 0 w 21600"/>
                  <a:gd name="T2" fmla="*/ 0 h 21600"/>
                  <a:gd name="T3" fmla="*/ 21600 w 21600"/>
                  <a:gd name="T4" fmla="*/ 21600 h 21600"/>
                </a:gdLst>
                <a:ahLst/>
                <a:cxnLst/>
                <a:rect l="T1" t="T2" r="T3" b="T4"/>
                <a:pathLst>
                  <a:path w="21600" h="21600">
                    <a:moveTo>
                      <a:pt x="21522" y="0"/>
                    </a:moveTo>
                    <a:lnTo>
                      <a:pt x="0" y="3794"/>
                    </a:lnTo>
                    <a:lnTo>
                      <a:pt x="0" y="21599"/>
                    </a:lnTo>
                    <a:lnTo>
                      <a:pt x="21600" y="20869"/>
                    </a:lnTo>
                    <a:lnTo>
                      <a:pt x="21522" y="0"/>
                    </a:lnTo>
                    <a:close/>
                  </a:path>
                </a:pathLst>
              </a:custGeom>
              <a:solidFill>
                <a:srgbClr val="D9D9D9"/>
              </a:solidFill>
              <a:ln w="9525" cap="flat" cmpd="sng">
                <a:noFill/>
                <a:prstDash val="solid"/>
                <a:round/>
              </a:ln>
            </p:spPr>
            <p:txBody>
              <a:bodyPr rtlCol="0" anchor="ctr"/>
              <a:lstStyle/>
              <a:p>
                <a:pPr algn="ctr"/>
              </a:p>
            </p:txBody>
          </p:sp>
          <p:sp>
            <p:nvSpPr>
              <p:cNvPr id="245" name="曲线"/>
              <p:cNvSpPr/>
              <p:nvPr/>
            </p:nvSpPr>
            <p:spPr>
              <a:xfrm>
                <a:off x="9838757" y="1936312"/>
                <a:ext cx="247119" cy="340309"/>
              </a:xfrm>
              <a:custGeom>
                <a:avLst/>
                <a:gdLst>
                  <a:gd name="T1" fmla="*/ 0 w 21600"/>
                  <a:gd name="T2" fmla="*/ 0 h 21600"/>
                  <a:gd name="T3" fmla="*/ 21600 w 21600"/>
                  <a:gd name="T4" fmla="*/ 21600 h 21600"/>
                </a:gdLst>
                <a:ahLst/>
                <a:cxnLst/>
                <a:rect l="T1" t="T2" r="T3" b="T4"/>
                <a:pathLst>
                  <a:path w="21600" h="21600">
                    <a:moveTo>
                      <a:pt x="0" y="0"/>
                    </a:moveTo>
                    <a:lnTo>
                      <a:pt x="0" y="21599"/>
                    </a:lnTo>
                    <a:lnTo>
                      <a:pt x="20432" y="20999"/>
                    </a:lnTo>
                    <a:lnTo>
                      <a:pt x="21600" y="599"/>
                    </a:lnTo>
                    <a:lnTo>
                      <a:pt x="0" y="0"/>
                    </a:lnTo>
                    <a:close/>
                  </a:path>
                </a:pathLst>
              </a:custGeom>
              <a:solidFill>
                <a:srgbClr val="D9D9D9"/>
              </a:solidFill>
              <a:ln w="9525" cap="flat" cmpd="sng">
                <a:noFill/>
                <a:prstDash val="solid"/>
                <a:round/>
              </a:ln>
            </p:spPr>
            <p:txBody>
              <a:bodyPr rtlCol="0" anchor="ctr"/>
              <a:lstStyle/>
              <a:p>
                <a:pPr algn="ctr"/>
              </a:p>
            </p:txBody>
          </p:sp>
          <p:sp>
            <p:nvSpPr>
              <p:cNvPr id="246" name="曲线"/>
              <p:cNvSpPr/>
              <p:nvPr/>
            </p:nvSpPr>
            <p:spPr>
              <a:xfrm>
                <a:off x="7468852" y="3212476"/>
                <a:ext cx="174200" cy="887237"/>
              </a:xfrm>
              <a:custGeom>
                <a:avLst/>
                <a:gdLst>
                  <a:gd name="T1" fmla="*/ 0 w 21600"/>
                  <a:gd name="T2" fmla="*/ 0 h 21600"/>
                  <a:gd name="T3" fmla="*/ 21600 w 21600"/>
                  <a:gd name="T4" fmla="*/ 21600 h 21600"/>
                </a:gdLst>
                <a:ahLst/>
                <a:cxnLst/>
                <a:rect l="T1" t="T2" r="T3" b="T4"/>
                <a:pathLst>
                  <a:path w="21600" h="21600">
                    <a:moveTo>
                      <a:pt x="0" y="32"/>
                    </a:moveTo>
                    <a:lnTo>
                      <a:pt x="830" y="0"/>
                    </a:lnTo>
                    <a:lnTo>
                      <a:pt x="21600" y="21534"/>
                    </a:lnTo>
                    <a:lnTo>
                      <a:pt x="20602" y="21600"/>
                    </a:lnTo>
                    <a:lnTo>
                      <a:pt x="0" y="32"/>
                    </a:lnTo>
                    <a:lnTo>
                      <a:pt x="0" y="32"/>
                    </a:lnTo>
                    <a:close/>
                  </a:path>
                </a:pathLst>
              </a:custGeom>
              <a:solidFill>
                <a:srgbClr val="D9D9D9"/>
              </a:solidFill>
              <a:ln w="9525" cap="flat" cmpd="sng">
                <a:noFill/>
                <a:prstDash val="solid"/>
                <a:round/>
              </a:ln>
            </p:spPr>
            <p:txBody>
              <a:bodyPr rtlCol="0" anchor="ctr"/>
              <a:lstStyle/>
              <a:p>
                <a:pPr algn="ctr"/>
              </a:p>
            </p:txBody>
          </p:sp>
          <p:sp>
            <p:nvSpPr>
              <p:cNvPr id="247" name="曲线"/>
              <p:cNvSpPr/>
              <p:nvPr/>
            </p:nvSpPr>
            <p:spPr>
              <a:xfrm>
                <a:off x="7250091" y="3212476"/>
                <a:ext cx="186352" cy="875082"/>
              </a:xfrm>
              <a:custGeom>
                <a:avLst/>
                <a:gdLst>
                  <a:gd name="T1" fmla="*/ 0 w 21600"/>
                  <a:gd name="T2" fmla="*/ 0 h 21600"/>
                  <a:gd name="T3" fmla="*/ 21600 w 21600"/>
                  <a:gd name="T4" fmla="*/ 21600 h 21600"/>
                </a:gdLst>
                <a:ahLst/>
                <a:cxnLst/>
                <a:rect l="T1" t="T2" r="T3" b="T4"/>
                <a:pathLst>
                  <a:path w="21600" h="21600">
                    <a:moveTo>
                      <a:pt x="0" y="21566"/>
                    </a:moveTo>
                    <a:lnTo>
                      <a:pt x="20982" y="0"/>
                    </a:lnTo>
                    <a:lnTo>
                      <a:pt x="21600" y="66"/>
                    </a:lnTo>
                    <a:lnTo>
                      <a:pt x="617" y="21600"/>
                    </a:lnTo>
                    <a:lnTo>
                      <a:pt x="0" y="21566"/>
                    </a:lnTo>
                    <a:lnTo>
                      <a:pt x="0" y="21566"/>
                    </a:lnTo>
                    <a:close/>
                  </a:path>
                </a:pathLst>
              </a:custGeom>
              <a:solidFill>
                <a:srgbClr val="D9D9D9"/>
              </a:solidFill>
              <a:ln w="9525" cap="flat" cmpd="sng">
                <a:noFill/>
                <a:prstDash val="solid"/>
                <a:round/>
              </a:ln>
            </p:spPr>
            <p:txBody>
              <a:bodyPr rtlCol="0" anchor="ctr"/>
              <a:lstStyle/>
              <a:p>
                <a:pPr algn="ctr"/>
              </a:p>
            </p:txBody>
          </p:sp>
          <p:sp>
            <p:nvSpPr>
              <p:cNvPr id="248" name="矩形"/>
              <p:cNvSpPr/>
              <p:nvPr/>
            </p:nvSpPr>
            <p:spPr>
              <a:xfrm>
                <a:off x="7630897" y="4079456"/>
                <a:ext cx="20256" cy="24307"/>
              </a:xfrm>
              <a:prstGeom prst="rect">
                <a:avLst/>
              </a:prstGeom>
              <a:solidFill>
                <a:srgbClr val="D9D9D9"/>
              </a:solidFill>
              <a:ln w="9525" cap="flat" cmpd="sng">
                <a:noFill/>
                <a:prstDash val="solid"/>
                <a:round/>
              </a:ln>
            </p:spPr>
            <p:txBody>
              <a:bodyPr rtlCol="0" anchor="ctr"/>
              <a:lstStyle/>
              <a:p>
                <a:pPr algn="ctr"/>
              </a:p>
            </p:txBody>
          </p:sp>
          <p:sp>
            <p:nvSpPr>
              <p:cNvPr id="249" name="曲线"/>
              <p:cNvSpPr/>
              <p:nvPr/>
            </p:nvSpPr>
            <p:spPr>
              <a:xfrm>
                <a:off x="10456987" y="3364226"/>
                <a:ext cx="473983" cy="946154"/>
              </a:xfrm>
              <a:custGeom>
                <a:avLst/>
                <a:gdLst>
                  <a:gd name="T1" fmla="*/ 0 w 21600"/>
                  <a:gd name="T2" fmla="*/ 0 h 21600"/>
                  <a:gd name="T3" fmla="*/ 21600 w 21600"/>
                  <a:gd name="T4" fmla="*/ 21600 h 21600"/>
                </a:gdLst>
                <a:ahLst/>
                <a:cxnLst/>
                <a:rect l="T1" t="T2" r="T3" b="T4"/>
                <a:pathLst>
                  <a:path w="21600" h="21600">
                    <a:moveTo>
                      <a:pt x="15358" y="170"/>
                    </a:moveTo>
                    <a:lnTo>
                      <a:pt x="3854" y="19294"/>
                    </a:lnTo>
                    <a:lnTo>
                      <a:pt x="0" y="19294"/>
                    </a:lnTo>
                    <a:lnTo>
                      <a:pt x="0" y="21600"/>
                    </a:lnTo>
                    <a:lnTo>
                      <a:pt x="5629" y="21600"/>
                    </a:lnTo>
                    <a:lnTo>
                      <a:pt x="21600" y="0"/>
                    </a:lnTo>
                    <a:lnTo>
                      <a:pt x="15358" y="170"/>
                    </a:lnTo>
                    <a:close/>
                  </a:path>
                </a:pathLst>
              </a:custGeom>
              <a:solidFill>
                <a:srgbClr val="D9D9D9"/>
              </a:solidFill>
              <a:ln w="9525" cap="flat" cmpd="sng">
                <a:noFill/>
                <a:prstDash val="solid"/>
                <a:round/>
              </a:ln>
            </p:spPr>
            <p:txBody>
              <a:bodyPr rtlCol="0" anchor="ctr"/>
              <a:lstStyle/>
              <a:p>
                <a:pPr algn="ctr"/>
              </a:p>
            </p:txBody>
          </p:sp>
          <p:sp>
            <p:nvSpPr>
              <p:cNvPr id="250" name="曲线"/>
              <p:cNvSpPr/>
              <p:nvPr/>
            </p:nvSpPr>
            <p:spPr>
              <a:xfrm>
                <a:off x="10951225" y="3350492"/>
                <a:ext cx="473982" cy="951787"/>
              </a:xfrm>
              <a:custGeom>
                <a:avLst/>
                <a:gdLst>
                  <a:gd name="T1" fmla="*/ 0 w 21600"/>
                  <a:gd name="T2" fmla="*/ 0 h 21600"/>
                  <a:gd name="T3" fmla="*/ 21600 w 21600"/>
                  <a:gd name="T4" fmla="*/ 21600 h 21600"/>
                </a:gdLst>
                <a:ahLst/>
                <a:cxnLst/>
                <a:rect l="T1" t="T2" r="T3" b="T4"/>
                <a:pathLst>
                  <a:path w="21600" h="21600">
                    <a:moveTo>
                      <a:pt x="6294" y="0"/>
                    </a:moveTo>
                    <a:lnTo>
                      <a:pt x="18452" y="19033"/>
                    </a:lnTo>
                    <a:lnTo>
                      <a:pt x="21476" y="19033"/>
                    </a:lnTo>
                    <a:lnTo>
                      <a:pt x="21600" y="21514"/>
                    </a:lnTo>
                    <a:lnTo>
                      <a:pt x="17897" y="21600"/>
                    </a:lnTo>
                    <a:lnTo>
                      <a:pt x="0" y="42"/>
                    </a:lnTo>
                    <a:lnTo>
                      <a:pt x="6294" y="0"/>
                    </a:lnTo>
                    <a:close/>
                  </a:path>
                </a:pathLst>
              </a:custGeom>
              <a:solidFill>
                <a:srgbClr val="D9D9D9"/>
              </a:solidFill>
              <a:ln w="9525" cap="flat" cmpd="sng">
                <a:noFill/>
                <a:prstDash val="solid"/>
                <a:round/>
              </a:ln>
            </p:spPr>
            <p:txBody>
              <a:bodyPr rtlCol="0" anchor="ctr"/>
              <a:lstStyle/>
              <a:p>
                <a:pPr algn="ctr"/>
              </a:p>
            </p:txBody>
          </p:sp>
          <p:sp>
            <p:nvSpPr>
              <p:cNvPr id="251" name="曲线"/>
              <p:cNvSpPr/>
              <p:nvPr/>
            </p:nvSpPr>
            <p:spPr>
              <a:xfrm>
                <a:off x="10154239" y="3364226"/>
                <a:ext cx="473982" cy="946154"/>
              </a:xfrm>
              <a:custGeom>
                <a:avLst/>
                <a:gdLst>
                  <a:gd name="T1" fmla="*/ 0 w 21600"/>
                  <a:gd name="T2" fmla="*/ 0 h 21600"/>
                  <a:gd name="T3" fmla="*/ 21600 w 21600"/>
                  <a:gd name="T4" fmla="*/ 21600 h 21600"/>
                </a:gdLst>
                <a:ahLst/>
                <a:cxnLst/>
                <a:rect l="T1" t="T2" r="T3" b="T4"/>
                <a:pathLst>
                  <a:path w="21600" h="21600">
                    <a:moveTo>
                      <a:pt x="15358" y="170"/>
                    </a:moveTo>
                    <a:lnTo>
                      <a:pt x="3854" y="19294"/>
                    </a:lnTo>
                    <a:lnTo>
                      <a:pt x="0" y="19294"/>
                    </a:lnTo>
                    <a:lnTo>
                      <a:pt x="0" y="21600"/>
                    </a:lnTo>
                    <a:lnTo>
                      <a:pt x="5629" y="21600"/>
                    </a:lnTo>
                    <a:lnTo>
                      <a:pt x="21600" y="0"/>
                    </a:lnTo>
                    <a:lnTo>
                      <a:pt x="15358" y="170"/>
                    </a:lnTo>
                    <a:close/>
                  </a:path>
                </a:pathLst>
              </a:custGeom>
              <a:solidFill>
                <a:srgbClr val="D9D9D9"/>
              </a:solidFill>
              <a:ln w="9525" cap="flat" cmpd="sng">
                <a:noFill/>
                <a:prstDash val="solid"/>
                <a:round/>
              </a:ln>
            </p:spPr>
            <p:txBody>
              <a:bodyPr rtlCol="0" anchor="ctr"/>
              <a:lstStyle/>
              <a:p>
                <a:pPr algn="ctr"/>
              </a:p>
            </p:txBody>
          </p:sp>
          <p:sp>
            <p:nvSpPr>
              <p:cNvPr id="252" name="曲线"/>
              <p:cNvSpPr/>
              <p:nvPr/>
            </p:nvSpPr>
            <p:spPr>
              <a:xfrm>
                <a:off x="10648477" y="3350492"/>
                <a:ext cx="473982" cy="951787"/>
              </a:xfrm>
              <a:custGeom>
                <a:avLst/>
                <a:gdLst>
                  <a:gd name="T1" fmla="*/ 0 w 21600"/>
                  <a:gd name="T2" fmla="*/ 0 h 21600"/>
                  <a:gd name="T3" fmla="*/ 21600 w 21600"/>
                  <a:gd name="T4" fmla="*/ 21600 h 21600"/>
                </a:gdLst>
                <a:ahLst/>
                <a:cxnLst/>
                <a:rect l="T1" t="T2" r="T3" b="T4"/>
                <a:pathLst>
                  <a:path w="21600" h="21600">
                    <a:moveTo>
                      <a:pt x="6294" y="0"/>
                    </a:moveTo>
                    <a:lnTo>
                      <a:pt x="18452" y="19033"/>
                    </a:lnTo>
                    <a:lnTo>
                      <a:pt x="21476" y="19033"/>
                    </a:lnTo>
                    <a:lnTo>
                      <a:pt x="21600" y="21514"/>
                    </a:lnTo>
                    <a:lnTo>
                      <a:pt x="17897" y="21600"/>
                    </a:lnTo>
                    <a:lnTo>
                      <a:pt x="0" y="42"/>
                    </a:lnTo>
                    <a:lnTo>
                      <a:pt x="6294" y="0"/>
                    </a:lnTo>
                    <a:close/>
                  </a:path>
                </a:pathLst>
              </a:custGeom>
              <a:solidFill>
                <a:srgbClr val="D9D9D9"/>
              </a:solidFill>
              <a:ln w="9525" cap="flat" cmpd="sng">
                <a:noFill/>
                <a:prstDash val="solid"/>
                <a:round/>
              </a:ln>
            </p:spPr>
            <p:txBody>
              <a:bodyPr rtlCol="0" anchor="ctr"/>
              <a:lstStyle/>
              <a:p>
                <a:pPr algn="ctr"/>
              </a:p>
            </p:txBody>
          </p:sp>
          <p:sp>
            <p:nvSpPr>
              <p:cNvPr id="253" name="曲线"/>
              <p:cNvSpPr/>
              <p:nvPr/>
            </p:nvSpPr>
            <p:spPr>
              <a:xfrm>
                <a:off x="8503660" y="3364226"/>
                <a:ext cx="473983" cy="946154"/>
              </a:xfrm>
              <a:custGeom>
                <a:avLst/>
                <a:gdLst>
                  <a:gd name="T1" fmla="*/ 0 w 21600"/>
                  <a:gd name="T2" fmla="*/ 0 h 21600"/>
                  <a:gd name="T3" fmla="*/ 21600 w 21600"/>
                  <a:gd name="T4" fmla="*/ 21600 h 21600"/>
                </a:gdLst>
                <a:ahLst/>
                <a:cxnLst/>
                <a:rect l="T1" t="T2" r="T3" b="T4"/>
                <a:pathLst>
                  <a:path w="21600" h="21600">
                    <a:moveTo>
                      <a:pt x="15358" y="170"/>
                    </a:moveTo>
                    <a:lnTo>
                      <a:pt x="3854" y="19294"/>
                    </a:lnTo>
                    <a:lnTo>
                      <a:pt x="0" y="19294"/>
                    </a:lnTo>
                    <a:lnTo>
                      <a:pt x="0" y="21600"/>
                    </a:lnTo>
                    <a:lnTo>
                      <a:pt x="5629" y="21600"/>
                    </a:lnTo>
                    <a:lnTo>
                      <a:pt x="21600" y="0"/>
                    </a:lnTo>
                    <a:lnTo>
                      <a:pt x="15358" y="170"/>
                    </a:lnTo>
                    <a:close/>
                  </a:path>
                </a:pathLst>
              </a:custGeom>
              <a:solidFill>
                <a:srgbClr val="D9D9D9"/>
              </a:solidFill>
              <a:ln w="9525" cap="flat" cmpd="sng">
                <a:noFill/>
                <a:prstDash val="solid"/>
                <a:round/>
              </a:ln>
            </p:spPr>
            <p:txBody>
              <a:bodyPr rtlCol="0" anchor="ctr"/>
              <a:lstStyle/>
              <a:p>
                <a:pPr algn="ctr"/>
              </a:p>
            </p:txBody>
          </p:sp>
          <p:sp>
            <p:nvSpPr>
              <p:cNvPr id="254" name="曲线"/>
              <p:cNvSpPr/>
              <p:nvPr/>
            </p:nvSpPr>
            <p:spPr>
              <a:xfrm>
                <a:off x="8997898" y="3350492"/>
                <a:ext cx="473981" cy="951787"/>
              </a:xfrm>
              <a:custGeom>
                <a:avLst/>
                <a:gdLst>
                  <a:gd name="T1" fmla="*/ 0 w 21600"/>
                  <a:gd name="T2" fmla="*/ 0 h 21600"/>
                  <a:gd name="T3" fmla="*/ 21600 w 21600"/>
                  <a:gd name="T4" fmla="*/ 21600 h 21600"/>
                </a:gdLst>
                <a:ahLst/>
                <a:cxnLst/>
                <a:rect l="T1" t="T2" r="T3" b="T4"/>
                <a:pathLst>
                  <a:path w="21600" h="21600">
                    <a:moveTo>
                      <a:pt x="6294" y="0"/>
                    </a:moveTo>
                    <a:lnTo>
                      <a:pt x="18452" y="19033"/>
                    </a:lnTo>
                    <a:lnTo>
                      <a:pt x="21476" y="19033"/>
                    </a:lnTo>
                    <a:lnTo>
                      <a:pt x="21600" y="21514"/>
                    </a:lnTo>
                    <a:lnTo>
                      <a:pt x="17897" y="21600"/>
                    </a:lnTo>
                    <a:lnTo>
                      <a:pt x="0" y="42"/>
                    </a:lnTo>
                    <a:lnTo>
                      <a:pt x="6294" y="0"/>
                    </a:lnTo>
                    <a:close/>
                  </a:path>
                </a:pathLst>
              </a:custGeom>
              <a:solidFill>
                <a:srgbClr val="D9D9D9"/>
              </a:solidFill>
              <a:ln w="9525" cap="flat" cmpd="sng">
                <a:noFill/>
                <a:prstDash val="solid"/>
                <a:round/>
              </a:ln>
            </p:spPr>
            <p:txBody>
              <a:bodyPr rtlCol="0" anchor="ctr"/>
              <a:lstStyle/>
              <a:p>
                <a:pPr algn="ctr"/>
              </a:p>
            </p:txBody>
          </p:sp>
        </p:grpSp>
        <p:sp>
          <p:nvSpPr>
            <p:cNvPr id="256" name="矩形"/>
            <p:cNvSpPr/>
            <p:nvPr/>
          </p:nvSpPr>
          <p:spPr>
            <a:xfrm>
              <a:off x="8603166" y="3402880"/>
              <a:ext cx="174200" cy="842783"/>
            </a:xfrm>
            <a:prstGeom prst="rect">
              <a:avLst/>
            </a:prstGeom>
            <a:solidFill>
              <a:srgbClr val="D9D9D9"/>
            </a:solidFill>
            <a:ln w="12700" cap="flat" cmpd="sng">
              <a:noFill/>
              <a:prstDash val="solid"/>
              <a:round/>
            </a:ln>
          </p:spPr>
          <p:txBody>
            <a:bodyPr rtlCol="0" anchor="ctr"/>
            <a:lstStyle/>
            <a:p>
              <a:pPr algn="ctr"/>
            </a:p>
          </p:txBody>
        </p:sp>
        <p:sp>
          <p:nvSpPr>
            <p:cNvPr id="257" name="矩形"/>
            <p:cNvSpPr/>
            <p:nvPr/>
          </p:nvSpPr>
          <p:spPr>
            <a:xfrm>
              <a:off x="9364775" y="3402880"/>
              <a:ext cx="174200" cy="842783"/>
            </a:xfrm>
            <a:prstGeom prst="rect">
              <a:avLst/>
            </a:prstGeom>
            <a:solidFill>
              <a:srgbClr val="D9D9D9"/>
            </a:solidFill>
            <a:ln w="12700" cap="flat" cmpd="sng">
              <a:noFill/>
              <a:prstDash val="solid"/>
              <a:round/>
            </a:ln>
          </p:spPr>
          <p:txBody>
            <a:bodyPr rtlCol="0" anchor="ctr"/>
            <a:lstStyle/>
            <a:p>
              <a:pPr algn="ctr"/>
            </a:p>
          </p:txBody>
        </p:sp>
        <p:sp>
          <p:nvSpPr>
            <p:cNvPr id="258" name="矩形"/>
            <p:cNvSpPr/>
            <p:nvPr/>
          </p:nvSpPr>
          <p:spPr>
            <a:xfrm>
              <a:off x="11309316" y="3337792"/>
              <a:ext cx="174199" cy="907872"/>
            </a:xfrm>
            <a:prstGeom prst="rect">
              <a:avLst/>
            </a:prstGeom>
            <a:solidFill>
              <a:srgbClr val="D9D9D9"/>
            </a:solidFill>
            <a:ln w="12700" cap="flat" cmpd="sng">
              <a:noFill/>
              <a:prstDash val="solid"/>
              <a:round/>
            </a:ln>
          </p:spPr>
          <p:txBody>
            <a:bodyPr rtlCol="0" anchor="ctr"/>
            <a:lstStyle/>
            <a:p>
              <a:pPr algn="ctr"/>
            </a:p>
          </p:txBody>
        </p:sp>
      </p:grpSp>
      <p:sp>
        <p:nvSpPr>
          <p:cNvPr id="260" name="曲线"/>
          <p:cNvSpPr/>
          <p:nvPr/>
        </p:nvSpPr>
        <p:spPr>
          <a:xfrm>
            <a:off x="0" y="4115647"/>
            <a:ext cx="12192000" cy="2743200"/>
          </a:xfrm>
          <a:custGeom>
            <a:avLst/>
            <a:gdLst>
              <a:gd name="T1" fmla="*/ 0 w 21600"/>
              <a:gd name="T2" fmla="*/ 0 h 21600"/>
              <a:gd name="T3" fmla="*/ 21600 w 21600"/>
              <a:gd name="T4" fmla="*/ 21600 h 21600"/>
            </a:gdLst>
            <a:ahLst/>
            <a:cxnLst/>
            <a:rect l="T1" t="T2" r="T3" b="T4"/>
            <a:pathLst>
              <a:path w="21600" h="21600">
                <a:moveTo>
                  <a:pt x="0" y="337"/>
                </a:moveTo>
                <a:cubicBezTo>
                  <a:pt x="1057" y="307"/>
                  <a:pt x="1237" y="3733"/>
                  <a:pt x="3172" y="246"/>
                </a:cubicBezTo>
                <a:cubicBezTo>
                  <a:pt x="4695" y="5060"/>
                  <a:pt x="5632" y="246"/>
                  <a:pt x="6862" y="246"/>
                </a:cubicBezTo>
                <a:cubicBezTo>
                  <a:pt x="8160" y="205"/>
                  <a:pt x="8917" y="4484"/>
                  <a:pt x="10755" y="123"/>
                </a:cubicBezTo>
                <a:cubicBezTo>
                  <a:pt x="12105" y="123"/>
                  <a:pt x="13320" y="3702"/>
                  <a:pt x="14805" y="123"/>
                </a:cubicBezTo>
                <a:cubicBezTo>
                  <a:pt x="15937" y="82"/>
                  <a:pt x="17025" y="1645"/>
                  <a:pt x="18202" y="0"/>
                </a:cubicBezTo>
                <a:cubicBezTo>
                  <a:pt x="19470" y="1593"/>
                  <a:pt x="20467" y="225"/>
                  <a:pt x="21600" y="337"/>
                </a:cubicBezTo>
                <a:lnTo>
                  <a:pt x="21600" y="21600"/>
                </a:lnTo>
                <a:lnTo>
                  <a:pt x="0" y="21600"/>
                </a:lnTo>
                <a:lnTo>
                  <a:pt x="0" y="337"/>
                </a:lnTo>
                <a:close/>
              </a:path>
            </a:pathLst>
          </a:custGeom>
          <a:solidFill>
            <a:srgbClr val="404040"/>
          </a:solidFill>
          <a:ln w="12700" cap="flat" cmpd="sng">
            <a:noFill/>
            <a:prstDash val="solid"/>
            <a:round/>
          </a:ln>
        </p:spPr>
        <p:txBody>
          <a:bodyPr rtlCol="0" anchor="ctr"/>
          <a:lstStyle/>
          <a:p>
            <a:pPr algn="ctr"/>
          </a:p>
        </p:txBody>
      </p:sp>
      <p:grpSp>
        <p:nvGrpSpPr>
          <p:cNvPr id="263" name="组合"/>
          <p:cNvGrpSpPr/>
          <p:nvPr/>
        </p:nvGrpSpPr>
        <p:grpSpPr>
          <a:xfrm>
            <a:off x="1115907" y="3837093"/>
            <a:ext cx="831427" cy="831427"/>
            <a:chOff x="1115907" y="3837093"/>
            <a:chExt cx="831427" cy="831427"/>
          </a:xfrm>
        </p:grpSpPr>
        <p:sp>
          <p:nvSpPr>
            <p:cNvPr id="261" name="泪滴形"/>
            <p:cNvSpPr/>
            <p:nvPr/>
          </p:nvSpPr>
          <p:spPr>
            <a:xfrm rot="18968276">
              <a:off x="1115907" y="3837093"/>
              <a:ext cx="831427" cy="831427"/>
            </a:xfrm>
            <a:prstGeom prst="teardrop">
              <a:avLst>
                <a:gd name="adj" fmla="val 100000"/>
              </a:avLst>
            </a:prstGeom>
            <a:solidFill>
              <a:srgbClr val="F2F2F2"/>
            </a:solidFill>
            <a:ln w="28575" cap="flat" cmpd="sng">
              <a:solidFill>
                <a:srgbClr val="FFFFFF"/>
              </a:solidFill>
              <a:prstDash val="solid"/>
              <a:round/>
            </a:ln>
          </p:spPr>
          <p:txBody>
            <a:bodyPr rtlCol="0" anchor="ctr"/>
            <a:lstStyle/>
            <a:p>
              <a:pPr algn="ctr"/>
            </a:p>
          </p:txBody>
        </p:sp>
        <p:sp>
          <p:nvSpPr>
            <p:cNvPr id="262" name="曲线"/>
            <p:cNvSpPr/>
            <p:nvPr/>
          </p:nvSpPr>
          <p:spPr>
            <a:xfrm>
              <a:off x="1316567" y="4078393"/>
              <a:ext cx="430106" cy="275166"/>
            </a:xfrm>
            <a:custGeom>
              <a:avLst/>
              <a:gdLst>
                <a:gd name="T1" fmla="*/ 0 w 21600"/>
                <a:gd name="T2" fmla="*/ 0 h 21600"/>
                <a:gd name="T3" fmla="*/ 21600 w 21600"/>
                <a:gd name="T4" fmla="*/ 21600 h 21600"/>
              </a:gdLst>
              <a:ahLst/>
              <a:cxnLst/>
              <a:rect l="T1" t="T2" r="T3" b="T4"/>
              <a:pathLst>
                <a:path w="21600" h="21600">
                  <a:moveTo>
                    <a:pt x="21087" y="8403"/>
                  </a:moveTo>
                  <a:lnTo>
                    <a:pt x="20818" y="7813"/>
                  </a:lnTo>
                  <a:cubicBezTo>
                    <a:pt x="20555" y="7243"/>
                    <a:pt x="20190" y="6272"/>
                    <a:pt x="19998" y="5642"/>
                  </a:cubicBezTo>
                  <a:lnTo>
                    <a:pt x="18665" y="1320"/>
                  </a:lnTo>
                  <a:cubicBezTo>
                    <a:pt x="18434" y="580"/>
                    <a:pt x="17845" y="0"/>
                    <a:pt x="17319" y="0"/>
                  </a:cubicBezTo>
                  <a:lnTo>
                    <a:pt x="8105" y="0"/>
                  </a:lnTo>
                  <a:cubicBezTo>
                    <a:pt x="7592" y="0"/>
                    <a:pt x="6965" y="530"/>
                    <a:pt x="6683" y="1210"/>
                  </a:cubicBezTo>
                  <a:lnTo>
                    <a:pt x="4235" y="7143"/>
                  </a:lnTo>
                  <a:cubicBezTo>
                    <a:pt x="4011" y="7683"/>
                    <a:pt x="3485" y="8253"/>
                    <a:pt x="3088" y="8403"/>
                  </a:cubicBezTo>
                  <a:lnTo>
                    <a:pt x="941" y="9174"/>
                  </a:lnTo>
                  <a:cubicBezTo>
                    <a:pt x="422" y="9364"/>
                    <a:pt x="0" y="10194"/>
                    <a:pt x="0" y="11025"/>
                  </a:cubicBezTo>
                  <a:lnTo>
                    <a:pt x="0" y="16877"/>
                  </a:lnTo>
                  <a:cubicBezTo>
                    <a:pt x="0" y="17738"/>
                    <a:pt x="448" y="18438"/>
                    <a:pt x="999" y="18438"/>
                  </a:cubicBezTo>
                  <a:lnTo>
                    <a:pt x="2601" y="18438"/>
                  </a:lnTo>
                  <a:cubicBezTo>
                    <a:pt x="2941" y="20259"/>
                    <a:pt x="4023" y="21600"/>
                    <a:pt x="5292" y="21600"/>
                  </a:cubicBezTo>
                  <a:cubicBezTo>
                    <a:pt x="6567" y="21600"/>
                    <a:pt x="7644" y="20259"/>
                    <a:pt x="7983" y="18438"/>
                  </a:cubicBezTo>
                  <a:lnTo>
                    <a:pt x="13186" y="18438"/>
                  </a:lnTo>
                  <a:cubicBezTo>
                    <a:pt x="13526" y="20259"/>
                    <a:pt x="14602" y="21600"/>
                    <a:pt x="15878" y="21600"/>
                  </a:cubicBezTo>
                  <a:cubicBezTo>
                    <a:pt x="17153" y="21600"/>
                    <a:pt x="18229" y="20259"/>
                    <a:pt x="18569" y="18438"/>
                  </a:cubicBezTo>
                  <a:lnTo>
                    <a:pt x="20594" y="18438"/>
                  </a:lnTo>
                  <a:cubicBezTo>
                    <a:pt x="21151" y="18438"/>
                    <a:pt x="21600" y="17738"/>
                    <a:pt x="21600" y="16877"/>
                  </a:cubicBezTo>
                  <a:lnTo>
                    <a:pt x="21600" y="10905"/>
                  </a:lnTo>
                  <a:cubicBezTo>
                    <a:pt x="21600" y="10134"/>
                    <a:pt x="21375" y="9034"/>
                    <a:pt x="21087" y="8403"/>
                  </a:cubicBezTo>
                  <a:close/>
                  <a:moveTo>
                    <a:pt x="5292" y="19388"/>
                  </a:moveTo>
                  <a:cubicBezTo>
                    <a:pt x="4523" y="19388"/>
                    <a:pt x="3902" y="18418"/>
                    <a:pt x="3902" y="17218"/>
                  </a:cubicBezTo>
                  <a:cubicBezTo>
                    <a:pt x="3902" y="16017"/>
                    <a:pt x="4523" y="15046"/>
                    <a:pt x="5292" y="15046"/>
                  </a:cubicBezTo>
                  <a:cubicBezTo>
                    <a:pt x="6061" y="15046"/>
                    <a:pt x="6689" y="16017"/>
                    <a:pt x="6689" y="17218"/>
                  </a:cubicBezTo>
                  <a:cubicBezTo>
                    <a:pt x="6689" y="18418"/>
                    <a:pt x="6061" y="19388"/>
                    <a:pt x="5292" y="19388"/>
                  </a:cubicBezTo>
                  <a:close/>
                  <a:moveTo>
                    <a:pt x="13238" y="8403"/>
                  </a:moveTo>
                  <a:lnTo>
                    <a:pt x="6215" y="8403"/>
                  </a:lnTo>
                  <a:cubicBezTo>
                    <a:pt x="5850" y="8403"/>
                    <a:pt x="5709" y="8003"/>
                    <a:pt x="5894" y="7513"/>
                  </a:cubicBezTo>
                  <a:lnTo>
                    <a:pt x="7676" y="2971"/>
                  </a:lnTo>
                  <a:cubicBezTo>
                    <a:pt x="7862" y="2481"/>
                    <a:pt x="8323" y="2080"/>
                    <a:pt x="8688" y="2080"/>
                  </a:cubicBezTo>
                  <a:lnTo>
                    <a:pt x="13238" y="2080"/>
                  </a:lnTo>
                  <a:lnTo>
                    <a:pt x="13238" y="8403"/>
                  </a:lnTo>
                  <a:close/>
                  <a:moveTo>
                    <a:pt x="15878" y="19388"/>
                  </a:moveTo>
                  <a:cubicBezTo>
                    <a:pt x="15109" y="19388"/>
                    <a:pt x="14481" y="18418"/>
                    <a:pt x="14481" y="17218"/>
                  </a:cubicBezTo>
                  <a:cubicBezTo>
                    <a:pt x="14481" y="16017"/>
                    <a:pt x="15109" y="15046"/>
                    <a:pt x="15878" y="15046"/>
                  </a:cubicBezTo>
                  <a:cubicBezTo>
                    <a:pt x="16646" y="15046"/>
                    <a:pt x="17268" y="16017"/>
                    <a:pt x="17268" y="17218"/>
                  </a:cubicBezTo>
                  <a:cubicBezTo>
                    <a:pt x="17268" y="18418"/>
                    <a:pt x="16646" y="19388"/>
                    <a:pt x="15878" y="19388"/>
                  </a:cubicBezTo>
                  <a:close/>
                  <a:moveTo>
                    <a:pt x="17909" y="8403"/>
                  </a:moveTo>
                  <a:lnTo>
                    <a:pt x="14846" y="8403"/>
                  </a:lnTo>
                  <a:lnTo>
                    <a:pt x="14846" y="2080"/>
                  </a:lnTo>
                  <a:lnTo>
                    <a:pt x="16582" y="2080"/>
                  </a:lnTo>
                  <a:cubicBezTo>
                    <a:pt x="16948" y="2080"/>
                    <a:pt x="17338" y="2531"/>
                    <a:pt x="17454" y="3071"/>
                  </a:cubicBezTo>
                  <a:lnTo>
                    <a:pt x="18364" y="7413"/>
                  </a:lnTo>
                  <a:cubicBezTo>
                    <a:pt x="18479" y="7953"/>
                    <a:pt x="18274" y="8403"/>
                    <a:pt x="17909" y="8403"/>
                  </a:cubicBezTo>
                  <a:close/>
                </a:path>
              </a:pathLst>
            </a:custGeom>
            <a:solidFill>
              <a:srgbClr val="7F7F7F"/>
            </a:solidFill>
            <a:ln w="12700" cap="flat" cmpd="sng">
              <a:noFill/>
              <a:prstDash val="solid"/>
              <a:round/>
            </a:ln>
          </p:spPr>
          <p:txBody>
            <a:bodyPr rtlCol="0" anchor="ctr"/>
            <a:lstStyle/>
            <a:p>
              <a:pPr algn="ctr"/>
            </a:p>
          </p:txBody>
        </p:sp>
      </p:grpSp>
      <p:grpSp>
        <p:nvGrpSpPr>
          <p:cNvPr id="266" name="组合"/>
          <p:cNvGrpSpPr/>
          <p:nvPr/>
        </p:nvGrpSpPr>
        <p:grpSpPr>
          <a:xfrm>
            <a:off x="3213100" y="3837092"/>
            <a:ext cx="831426" cy="831427"/>
            <a:chOff x="3213100" y="3837092"/>
            <a:chExt cx="831426" cy="831427"/>
          </a:xfrm>
        </p:grpSpPr>
        <p:sp>
          <p:nvSpPr>
            <p:cNvPr id="264" name="泪滴形"/>
            <p:cNvSpPr/>
            <p:nvPr/>
          </p:nvSpPr>
          <p:spPr>
            <a:xfrm rot="18968276">
              <a:off x="3213100" y="3837092"/>
              <a:ext cx="831426" cy="831427"/>
            </a:xfrm>
            <a:prstGeom prst="teardrop">
              <a:avLst>
                <a:gd name="adj" fmla="val 100000"/>
              </a:avLst>
            </a:prstGeom>
            <a:solidFill>
              <a:srgbClr val="F2F2F2"/>
            </a:solidFill>
            <a:ln w="28575" cap="flat" cmpd="sng">
              <a:solidFill>
                <a:srgbClr val="FFFFFF"/>
              </a:solidFill>
              <a:prstDash val="solid"/>
              <a:round/>
            </a:ln>
          </p:spPr>
          <p:txBody>
            <a:bodyPr rtlCol="0" anchor="ctr"/>
            <a:lstStyle/>
            <a:p>
              <a:pPr algn="ctr"/>
            </a:p>
          </p:txBody>
        </p:sp>
        <p:sp>
          <p:nvSpPr>
            <p:cNvPr id="265" name="曲线"/>
            <p:cNvSpPr/>
            <p:nvPr/>
          </p:nvSpPr>
          <p:spPr>
            <a:xfrm>
              <a:off x="3445933" y="4042833"/>
              <a:ext cx="364913" cy="345440"/>
            </a:xfrm>
            <a:custGeom>
              <a:avLst/>
              <a:gdLst>
                <a:gd name="T1" fmla="*/ 0 w 21600"/>
                <a:gd name="T2" fmla="*/ 0 h 21600"/>
                <a:gd name="T3" fmla="*/ 21600 w 21600"/>
                <a:gd name="T4" fmla="*/ 21600 h 21600"/>
              </a:gdLst>
              <a:ahLst/>
              <a:cxnLst/>
              <a:rect l="T1" t="T2" r="T3" b="T4"/>
              <a:pathLst>
                <a:path w="21600" h="21600">
                  <a:moveTo>
                    <a:pt x="20616" y="15904"/>
                  </a:moveTo>
                  <a:cubicBezTo>
                    <a:pt x="21260" y="15750"/>
                    <a:pt x="21758" y="16181"/>
                    <a:pt x="21553" y="16829"/>
                  </a:cubicBezTo>
                  <a:cubicBezTo>
                    <a:pt x="20967" y="18680"/>
                    <a:pt x="18800" y="21887"/>
                    <a:pt x="10748" y="21579"/>
                  </a:cubicBezTo>
                  <a:cubicBezTo>
                    <a:pt x="3341" y="21270"/>
                    <a:pt x="910" y="19296"/>
                    <a:pt x="120" y="17970"/>
                  </a:cubicBezTo>
                  <a:cubicBezTo>
                    <a:pt x="-231" y="17384"/>
                    <a:pt x="237" y="16952"/>
                    <a:pt x="881" y="17045"/>
                  </a:cubicBezTo>
                  <a:cubicBezTo>
                    <a:pt x="3546" y="17508"/>
                    <a:pt x="10690" y="18248"/>
                    <a:pt x="20616" y="15904"/>
                  </a:cubicBezTo>
                  <a:close/>
                  <a:moveTo>
                    <a:pt x="8874" y="6990"/>
                  </a:moveTo>
                  <a:cubicBezTo>
                    <a:pt x="9002" y="6998"/>
                    <a:pt x="9112" y="7168"/>
                    <a:pt x="9170" y="7507"/>
                  </a:cubicBezTo>
                  <a:cubicBezTo>
                    <a:pt x="9493" y="9328"/>
                    <a:pt x="9903" y="12847"/>
                    <a:pt x="8848" y="15192"/>
                  </a:cubicBezTo>
                  <a:cubicBezTo>
                    <a:pt x="8555" y="15810"/>
                    <a:pt x="7676" y="16211"/>
                    <a:pt x="7032" y="16211"/>
                  </a:cubicBezTo>
                  <a:lnTo>
                    <a:pt x="3926" y="16211"/>
                  </a:lnTo>
                  <a:cubicBezTo>
                    <a:pt x="3282" y="16211"/>
                    <a:pt x="3106" y="15810"/>
                    <a:pt x="3516" y="15285"/>
                  </a:cubicBezTo>
                  <a:cubicBezTo>
                    <a:pt x="4746" y="13711"/>
                    <a:pt x="7178" y="10409"/>
                    <a:pt x="8467" y="7446"/>
                  </a:cubicBezTo>
                  <a:cubicBezTo>
                    <a:pt x="8599" y="7137"/>
                    <a:pt x="8746" y="6983"/>
                    <a:pt x="8874" y="6990"/>
                  </a:cubicBezTo>
                  <a:close/>
                  <a:moveTo>
                    <a:pt x="8350" y="68"/>
                  </a:moveTo>
                  <a:cubicBezTo>
                    <a:pt x="16989" y="3248"/>
                    <a:pt x="19126" y="10471"/>
                    <a:pt x="19624" y="13373"/>
                  </a:cubicBezTo>
                  <a:cubicBezTo>
                    <a:pt x="19741" y="14021"/>
                    <a:pt x="19331" y="14823"/>
                    <a:pt x="18716" y="15040"/>
                  </a:cubicBezTo>
                  <a:cubicBezTo>
                    <a:pt x="16432" y="15750"/>
                    <a:pt x="13358" y="15750"/>
                    <a:pt x="11688" y="15688"/>
                  </a:cubicBezTo>
                  <a:cubicBezTo>
                    <a:pt x="11044" y="15657"/>
                    <a:pt x="10605" y="15070"/>
                    <a:pt x="10634" y="14391"/>
                  </a:cubicBezTo>
                  <a:cubicBezTo>
                    <a:pt x="11103" y="8218"/>
                    <a:pt x="8877" y="2939"/>
                    <a:pt x="7794" y="778"/>
                  </a:cubicBezTo>
                  <a:cubicBezTo>
                    <a:pt x="7501" y="161"/>
                    <a:pt x="7735" y="-147"/>
                    <a:pt x="8350" y="68"/>
                  </a:cubicBezTo>
                  <a:close/>
                </a:path>
              </a:pathLst>
            </a:custGeom>
            <a:solidFill>
              <a:srgbClr val="7F7F7F"/>
            </a:solidFill>
            <a:ln w="12700" cap="flat" cmpd="sng">
              <a:noFill/>
              <a:prstDash val="solid"/>
              <a:round/>
            </a:ln>
          </p:spPr>
          <p:txBody>
            <a:bodyPr rtlCol="0" anchor="ctr"/>
            <a:lstStyle/>
            <a:p>
              <a:pPr algn="ctr"/>
            </a:p>
          </p:txBody>
        </p:sp>
      </p:grpSp>
      <p:grpSp>
        <p:nvGrpSpPr>
          <p:cNvPr id="269" name="组合"/>
          <p:cNvGrpSpPr/>
          <p:nvPr/>
        </p:nvGrpSpPr>
        <p:grpSpPr>
          <a:xfrm>
            <a:off x="5309446" y="3837092"/>
            <a:ext cx="831426" cy="831427"/>
            <a:chOff x="5309446" y="3837092"/>
            <a:chExt cx="831426" cy="831427"/>
          </a:xfrm>
        </p:grpSpPr>
        <p:sp>
          <p:nvSpPr>
            <p:cNvPr id="267" name="泪滴形"/>
            <p:cNvSpPr/>
            <p:nvPr/>
          </p:nvSpPr>
          <p:spPr>
            <a:xfrm rot="18968276">
              <a:off x="5309446" y="3837092"/>
              <a:ext cx="831426" cy="831427"/>
            </a:xfrm>
            <a:prstGeom prst="teardrop">
              <a:avLst>
                <a:gd name="adj" fmla="val 100000"/>
              </a:avLst>
            </a:prstGeom>
            <a:solidFill>
              <a:srgbClr val="F2F2F2"/>
            </a:solidFill>
            <a:ln w="28575" cap="flat" cmpd="sng">
              <a:solidFill>
                <a:srgbClr val="FFFFFF"/>
              </a:solidFill>
              <a:prstDash val="solid"/>
              <a:round/>
            </a:ln>
          </p:spPr>
          <p:txBody>
            <a:bodyPr rtlCol="0" anchor="ctr"/>
            <a:lstStyle/>
            <a:p>
              <a:pPr algn="ctr"/>
            </a:p>
          </p:txBody>
        </p:sp>
        <p:sp>
          <p:nvSpPr>
            <p:cNvPr id="268" name="曲线"/>
            <p:cNvSpPr/>
            <p:nvPr/>
          </p:nvSpPr>
          <p:spPr>
            <a:xfrm>
              <a:off x="5542279" y="4043679"/>
              <a:ext cx="364913" cy="344593"/>
            </a:xfrm>
            <a:custGeom>
              <a:avLst/>
              <a:gdLst>
                <a:gd name="T1" fmla="*/ 0 w 21600"/>
                <a:gd name="T2" fmla="*/ 0 h 21600"/>
                <a:gd name="T3" fmla="*/ 21600 w 21600"/>
                <a:gd name="T4" fmla="*/ 21600 h 21600"/>
              </a:gdLst>
              <a:ahLst/>
              <a:cxnLst/>
              <a:rect l="T1" t="T2" r="T3" b="T4"/>
              <a:pathLst>
                <a:path w="21600" h="21600">
                  <a:moveTo>
                    <a:pt x="14980" y="9244"/>
                  </a:moveTo>
                  <a:cubicBezTo>
                    <a:pt x="16736" y="7303"/>
                    <a:pt x="21600" y="1666"/>
                    <a:pt x="20266" y="240"/>
                  </a:cubicBezTo>
                  <a:cubicBezTo>
                    <a:pt x="20103" y="85"/>
                    <a:pt x="19892" y="0"/>
                    <a:pt x="19631" y="0"/>
                  </a:cubicBezTo>
                  <a:cubicBezTo>
                    <a:pt x="18298" y="0"/>
                    <a:pt x="15354" y="2165"/>
                    <a:pt x="11743" y="5825"/>
                  </a:cubicBezTo>
                  <a:lnTo>
                    <a:pt x="3464" y="2800"/>
                  </a:lnTo>
                  <a:cubicBezTo>
                    <a:pt x="3301" y="2749"/>
                    <a:pt x="3106" y="2800"/>
                    <a:pt x="2976" y="2921"/>
                  </a:cubicBezTo>
                  <a:lnTo>
                    <a:pt x="455" y="5601"/>
                  </a:lnTo>
                  <a:cubicBezTo>
                    <a:pt x="341" y="5705"/>
                    <a:pt x="292" y="5876"/>
                    <a:pt x="325" y="6031"/>
                  </a:cubicBezTo>
                  <a:cubicBezTo>
                    <a:pt x="341" y="6203"/>
                    <a:pt x="439" y="6340"/>
                    <a:pt x="585" y="6409"/>
                  </a:cubicBezTo>
                  <a:lnTo>
                    <a:pt x="7839" y="10155"/>
                  </a:lnTo>
                  <a:cubicBezTo>
                    <a:pt x="6375" y="11891"/>
                    <a:pt x="5025" y="13609"/>
                    <a:pt x="4001" y="15052"/>
                  </a:cubicBezTo>
                  <a:lnTo>
                    <a:pt x="2212" y="13747"/>
                  </a:lnTo>
                  <a:cubicBezTo>
                    <a:pt x="2033" y="13609"/>
                    <a:pt x="1756" y="13626"/>
                    <a:pt x="1610" y="13798"/>
                  </a:cubicBezTo>
                  <a:lnTo>
                    <a:pt x="195" y="15293"/>
                  </a:lnTo>
                  <a:cubicBezTo>
                    <a:pt x="0" y="15482"/>
                    <a:pt x="0" y="15809"/>
                    <a:pt x="195" y="15998"/>
                  </a:cubicBezTo>
                  <a:lnTo>
                    <a:pt x="2163" y="18094"/>
                  </a:lnTo>
                  <a:cubicBezTo>
                    <a:pt x="1951" y="18575"/>
                    <a:pt x="1805" y="19125"/>
                    <a:pt x="2098" y="19434"/>
                  </a:cubicBezTo>
                  <a:cubicBezTo>
                    <a:pt x="2179" y="19520"/>
                    <a:pt x="2309" y="19606"/>
                    <a:pt x="2553" y="19606"/>
                  </a:cubicBezTo>
                  <a:cubicBezTo>
                    <a:pt x="2765" y="19606"/>
                    <a:pt x="3025" y="19537"/>
                    <a:pt x="3366" y="19366"/>
                  </a:cubicBezTo>
                  <a:lnTo>
                    <a:pt x="5351" y="21445"/>
                  </a:lnTo>
                  <a:cubicBezTo>
                    <a:pt x="5432" y="21548"/>
                    <a:pt x="5562" y="21600"/>
                    <a:pt x="5676" y="21600"/>
                  </a:cubicBezTo>
                  <a:cubicBezTo>
                    <a:pt x="5806" y="21600"/>
                    <a:pt x="5936" y="21548"/>
                    <a:pt x="6018" y="21445"/>
                  </a:cubicBezTo>
                  <a:lnTo>
                    <a:pt x="7433" y="19950"/>
                  </a:lnTo>
                  <a:cubicBezTo>
                    <a:pt x="7595" y="19778"/>
                    <a:pt x="7628" y="19520"/>
                    <a:pt x="7498" y="19314"/>
                  </a:cubicBezTo>
                  <a:lnTo>
                    <a:pt x="6245" y="17424"/>
                  </a:lnTo>
                  <a:cubicBezTo>
                    <a:pt x="7612" y="16341"/>
                    <a:pt x="9238" y="14932"/>
                    <a:pt x="10881" y="13368"/>
                  </a:cubicBezTo>
                  <a:lnTo>
                    <a:pt x="14427" y="21032"/>
                  </a:lnTo>
                  <a:cubicBezTo>
                    <a:pt x="14508" y="21187"/>
                    <a:pt x="14638" y="21290"/>
                    <a:pt x="14784" y="21307"/>
                  </a:cubicBezTo>
                  <a:cubicBezTo>
                    <a:pt x="14817" y="21325"/>
                    <a:pt x="14833" y="21325"/>
                    <a:pt x="14866" y="21325"/>
                  </a:cubicBezTo>
                  <a:cubicBezTo>
                    <a:pt x="14980" y="21325"/>
                    <a:pt x="15110" y="21273"/>
                    <a:pt x="15207" y="21170"/>
                  </a:cubicBezTo>
                  <a:lnTo>
                    <a:pt x="17728" y="18506"/>
                  </a:lnTo>
                  <a:cubicBezTo>
                    <a:pt x="17859" y="18369"/>
                    <a:pt x="17891" y="18163"/>
                    <a:pt x="17842" y="17991"/>
                  </a:cubicBezTo>
                  <a:lnTo>
                    <a:pt x="14980" y="9244"/>
                  </a:lnTo>
                  <a:close/>
                </a:path>
              </a:pathLst>
            </a:custGeom>
            <a:solidFill>
              <a:srgbClr val="7F7F7F"/>
            </a:solidFill>
            <a:ln w="12700" cap="flat" cmpd="sng">
              <a:noFill/>
              <a:prstDash val="solid"/>
              <a:round/>
            </a:ln>
          </p:spPr>
          <p:txBody>
            <a:bodyPr rtlCol="0" anchor="ctr"/>
            <a:lstStyle/>
            <a:p>
              <a:pPr algn="ctr"/>
            </a:p>
          </p:txBody>
        </p:sp>
      </p:grpSp>
      <p:sp>
        <p:nvSpPr>
          <p:cNvPr id="270" name="矩形"/>
          <p:cNvSpPr/>
          <p:nvPr/>
        </p:nvSpPr>
        <p:spPr>
          <a:xfrm>
            <a:off x="944033" y="2805852"/>
            <a:ext cx="1414779" cy="720089"/>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辨识与评估风险</a:t>
            </a:r>
            <a:endPar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1" name="矩形"/>
          <p:cNvSpPr/>
          <p:nvPr/>
        </p:nvSpPr>
        <p:spPr>
          <a:xfrm>
            <a:off x="3040380" y="2805852"/>
            <a:ext cx="1141306" cy="720089"/>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系统控制风险</a:t>
            </a:r>
            <a:endPar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2" name="矩形"/>
          <p:cNvSpPr/>
          <p:nvPr/>
        </p:nvSpPr>
        <p:spPr>
          <a:xfrm>
            <a:off x="5191760" y="2805852"/>
            <a:ext cx="1065107" cy="720089"/>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监控并实施</a:t>
            </a:r>
            <a:endParaRPr lang="zh-CN" altLang="en-US" sz="213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3" name="矩形"/>
          <p:cNvSpPr/>
          <p:nvPr/>
        </p:nvSpPr>
        <p:spPr>
          <a:xfrm>
            <a:off x="751841" y="4995333"/>
            <a:ext cx="1799166" cy="1377314"/>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辨识风险</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评估风险</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明确重点</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4" name="矩形"/>
          <p:cNvSpPr/>
          <p:nvPr/>
        </p:nvSpPr>
        <p:spPr>
          <a:xfrm>
            <a:off x="2711027" y="4995333"/>
            <a:ext cx="1799166" cy="1377314"/>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制定措施</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系统管理</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整体落实</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5" name="矩形"/>
          <p:cNvSpPr/>
          <p:nvPr/>
        </p:nvSpPr>
        <p:spPr>
          <a:xfrm>
            <a:off x="4824307" y="4995333"/>
            <a:ext cx="1799166" cy="1377314"/>
          </a:xfrm>
          <a:prstGeom prst="rect">
            <a:avLst/>
          </a:prstGeom>
          <a:noFill/>
          <a:ln w="9525" cap="flat" cmpd="sng">
            <a:noFill/>
            <a:prstDash val="solid"/>
            <a:miter/>
          </a:ln>
        </p:spPr>
        <p:txBody>
          <a:bodyPr vert="horz" wrap="square" lIns="91440" tIns="45720" rIns="91440" bIns="45720" anchor="t" anchorCtr="0">
            <a:spAutoFit/>
          </a:bodyPr>
          <a:lstStyle/>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隐患排查</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消除隐患</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457200" indent="-457200" algn="l" defTabSz="1219200">
              <a:lnSpc>
                <a:spcPct val="150000"/>
              </a:lnSpc>
              <a:spcBef>
                <a:spcPts val="0"/>
              </a:spcBef>
              <a:spcAft>
                <a:spcPts val="0"/>
              </a:spcAft>
              <a:buClrTx/>
              <a:buAutoNum type="circleNumDbPlain"/>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持续改进</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6" name="矩形"/>
          <p:cNvSpPr/>
          <p:nvPr/>
        </p:nvSpPr>
        <p:spPr>
          <a:xfrm>
            <a:off x="7436273" y="4917440"/>
            <a:ext cx="4490720" cy="1320165"/>
          </a:xfrm>
          <a:prstGeom prst="rect">
            <a:avLst/>
          </a:prstGeom>
          <a:noFill/>
          <a:ln w="9525" cap="flat" cmpd="sng">
            <a:noFill/>
            <a:prstDash val="solid"/>
            <a:miter/>
          </a:ln>
        </p:spPr>
        <p:txBody>
          <a:bodyPr vert="horz" wrap="square" lIns="91440" tIns="45720" rIns="91440" bIns="45720" anchor="t" anchorCtr="0">
            <a:spAutoFit/>
          </a:bodyPr>
          <a:lstStyle/>
          <a:p>
            <a:pPr marL="0" indent="0" algn="ctr" defTabSz="1219200">
              <a:lnSpc>
                <a:spcPct val="150000"/>
              </a:lnSpc>
              <a:spcBef>
                <a:spcPts val="0"/>
              </a:spcBef>
              <a:spcAft>
                <a:spcPts val="0"/>
              </a:spcAft>
              <a:buNone/>
            </a:pPr>
            <a:r>
              <a:rPr lang="zh-CN" altLang="en-US"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发现风险和有效控制风险是关   键</a:t>
            </a:r>
            <a:endParaRPr lang="zh-CN" altLang="en-US" sz="26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7" name="矩形"/>
          <p:cNvSpPr/>
          <p:nvPr/>
        </p:nvSpPr>
        <p:spPr>
          <a:xfrm>
            <a:off x="751840" y="1462194"/>
            <a:ext cx="4656667"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1219200">
              <a:lnSpc>
                <a:spcPct val="1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现代安全管理理念的安全管理</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78" name="直线"/>
          <p:cNvSpPr/>
          <p:nvPr/>
        </p:nvSpPr>
        <p:spPr>
          <a:xfrm>
            <a:off x="2545927" y="4995334"/>
            <a:ext cx="0" cy="1536700"/>
          </a:xfrm>
          <a:prstGeom prst="line">
            <a:avLst/>
          </a:prstGeom>
          <a:noFill/>
          <a:ln w="6350" cap="flat" cmpd="sng">
            <a:solidFill>
              <a:srgbClr val="FFFFFF"/>
            </a:solidFill>
            <a:prstDash val="sysDash"/>
            <a:round/>
          </a:ln>
        </p:spPr>
        <p:txBody>
          <a:bodyPr rtlCol="0" anchor="ctr"/>
          <a:lstStyle/>
          <a:p>
            <a:pPr algn="ctr"/>
          </a:p>
        </p:txBody>
      </p:sp>
      <p:sp>
        <p:nvSpPr>
          <p:cNvPr id="279" name="直线"/>
          <p:cNvSpPr/>
          <p:nvPr/>
        </p:nvSpPr>
        <p:spPr>
          <a:xfrm>
            <a:off x="4632960" y="4995334"/>
            <a:ext cx="0" cy="1536700"/>
          </a:xfrm>
          <a:prstGeom prst="line">
            <a:avLst/>
          </a:prstGeom>
          <a:noFill/>
          <a:ln w="6350" cap="flat" cmpd="sng">
            <a:solidFill>
              <a:srgbClr val="FFFFFF"/>
            </a:solidFill>
            <a:prstDash val="sysDash"/>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0"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293" y="969071"/>
            <a:ext cx="12185415" cy="4919857"/>
            <a:chOff x="3293" y="969071"/>
            <a:chExt cx="12185415" cy="4919857"/>
          </a:xfrm>
        </p:grpSpPr>
        <p:sp>
          <p:nvSpPr>
            <p:cNvPr id="283" name="矩形"/>
            <p:cNvSpPr/>
            <p:nvPr/>
          </p:nvSpPr>
          <p:spPr>
            <a:xfrm>
              <a:off x="3293" y="969071"/>
              <a:ext cx="6125925" cy="4919857"/>
            </a:xfrm>
            <a:prstGeom prst="rect">
              <a:avLst/>
            </a:prstGeom>
            <a:blipFill rotWithShape="1">
              <a:blip r:embed="rId1"/>
              <a:stretch>
                <a:fillRect l="-3549" r="-3534"/>
              </a:stretch>
            </a:blipFill>
            <a:ln w="12700" cap="flat" cmpd="sng">
              <a:noFill/>
              <a:prstDash val="solid"/>
              <a:miter/>
            </a:ln>
          </p:spPr>
          <p:txBody>
            <a:bodyPr rtlCol="0" anchor="ctr"/>
            <a:lstStyle/>
            <a:p>
              <a:pPr algn="ctr"/>
            </a:p>
          </p:txBody>
        </p:sp>
        <p:sp>
          <p:nvSpPr>
            <p:cNvPr id="284" name="矩形"/>
            <p:cNvSpPr/>
            <p:nvPr/>
          </p:nvSpPr>
          <p:spPr>
            <a:xfrm>
              <a:off x="7743824" y="969071"/>
              <a:ext cx="4444884" cy="4919857"/>
            </a:xfrm>
            <a:prstGeom prst="rect">
              <a:avLst/>
            </a:prstGeom>
            <a:blipFill rotWithShape="1">
              <a:blip r:embed="rId2"/>
              <a:stretch>
                <a:fillRect l="-33141" r="-32953"/>
              </a:stretch>
            </a:blipFill>
            <a:ln w="12700" cap="flat" cmpd="sng">
              <a:noFill/>
              <a:prstDash val="solid"/>
              <a:miter/>
            </a:ln>
          </p:spPr>
          <p:txBody>
            <a:bodyPr rtlCol="0" anchor="ctr"/>
            <a:lstStyle/>
            <a:p>
              <a:pPr algn="ctr"/>
            </a:p>
          </p:txBody>
        </p:sp>
        <p:sp>
          <p:nvSpPr>
            <p:cNvPr id="285" name="平行四边形"/>
            <p:cNvSpPr/>
            <p:nvPr/>
          </p:nvSpPr>
          <p:spPr>
            <a:xfrm>
              <a:off x="3244731" y="969071"/>
              <a:ext cx="7762872" cy="4919857"/>
            </a:xfrm>
            <a:prstGeom prst="parallelogram">
              <a:avLst>
                <a:gd name="adj" fmla="val 58439"/>
              </a:avLst>
            </a:prstGeom>
            <a:solidFill>
              <a:srgbClr val="C00000"/>
            </a:solidFill>
            <a:ln w="12700" cap="flat" cmpd="sng">
              <a:noFill/>
              <a:prstDash val="solid"/>
              <a:round/>
            </a:ln>
          </p:spPr>
          <p:txBody>
            <a:bodyPr rtlCol="0" anchor="ctr"/>
            <a:lstStyle/>
            <a:p>
              <a:pPr algn="ctr"/>
            </a:p>
          </p:txBody>
        </p:sp>
        <p:sp>
          <p:nvSpPr>
            <p:cNvPr id="286" name="右三角"/>
            <p:cNvSpPr/>
            <p:nvPr/>
          </p:nvSpPr>
          <p:spPr>
            <a:xfrm flipH="1">
              <a:off x="10788529" y="3602929"/>
              <a:ext cx="1400174" cy="2286000"/>
            </a:xfrm>
            <a:prstGeom prst="rtTriangle">
              <a:avLst/>
            </a:prstGeom>
            <a:solidFill>
              <a:srgbClr val="404040"/>
            </a:solidFill>
            <a:ln w="12700" cap="flat" cmpd="sng">
              <a:noFill/>
              <a:prstDash val="solid"/>
              <a:round/>
            </a:ln>
          </p:spPr>
          <p:txBody>
            <a:bodyPr rtlCol="0" anchor="ctr"/>
            <a:lstStyle/>
            <a:p>
              <a:pPr algn="ctr"/>
            </a:p>
          </p:txBody>
        </p:sp>
        <p:sp>
          <p:nvSpPr>
            <p:cNvPr id="287" name="矩形"/>
            <p:cNvSpPr/>
            <p:nvPr/>
          </p:nvSpPr>
          <p:spPr>
            <a:xfrm>
              <a:off x="4959514" y="3319721"/>
              <a:ext cx="4333440" cy="713767"/>
            </a:xfrm>
            <a:prstGeom prst="rect">
              <a:avLst/>
            </a:prstGeom>
            <a:noFill/>
            <a:ln w="9525" cap="flat" cmpd="sng">
              <a:noFill/>
              <a:prstDash val="solid"/>
              <a:miter/>
            </a:ln>
          </p:spPr>
          <p:txBody>
            <a:bodyPr vert="horz" wrap="square" lIns="91440" tIns="45720" rIns="91440" bIns="45720" anchor="ctr" anchorCtr="0">
              <a:noAutofit/>
            </a:bodyPr>
            <a:lstStyle/>
            <a:p>
              <a:pPr marL="0" indent="0" algn="l">
                <a:lnSpc>
                  <a:spcPct val="120000"/>
                </a:lnSpc>
                <a:spcBef>
                  <a:spcPts val="0"/>
                </a:spcBef>
                <a:spcAft>
                  <a:spcPts val="0"/>
                </a:spcAft>
                <a:buNone/>
              </a:pPr>
              <a:r>
                <a:rPr lang="zh-CN" altLang="en-US" sz="2800" b="0"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风险分级管控要素与方法</a:t>
              </a:r>
              <a:endParaRPr lang="zh-CN" altLang="en-US" sz="2800" b="0"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endParaRPr>
            </a:p>
          </p:txBody>
        </p:sp>
        <p:sp>
          <p:nvSpPr>
            <p:cNvPr id="288" name="矩形"/>
            <p:cNvSpPr/>
            <p:nvPr/>
          </p:nvSpPr>
          <p:spPr>
            <a:xfrm>
              <a:off x="5108315" y="2689175"/>
              <a:ext cx="2154436" cy="430887"/>
            </a:xfrm>
            <a:prstGeom prst="rect">
              <a:avLst/>
            </a:prstGeom>
            <a:noFill/>
            <a:ln w="9525" cap="flat" cmpd="sng">
              <a:noFill/>
              <a:prstDash val="solid"/>
              <a:miter/>
            </a:ln>
          </p:spPr>
          <p:txBody>
            <a:bodyPr vert="horz" wrap="square" lIns="91440" tIns="45720" rIns="91440" bIns="45720" anchor="t" anchorCtr="0">
              <a:no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第</a:t>
              </a: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二</a:t>
              </a:r>
              <a:r>
                <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部分</a:t>
              </a:r>
              <a:endParaRPr lang="zh-CN" altLang="en-US" sz="28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endParaRPr>
            </a:p>
          </p:txBody>
        </p:sp>
        <p:sp>
          <p:nvSpPr>
            <p:cNvPr id="289" name="矩形"/>
            <p:cNvSpPr/>
            <p:nvPr/>
          </p:nvSpPr>
          <p:spPr>
            <a:xfrm>
              <a:off x="5108315" y="3274341"/>
              <a:ext cx="2567807" cy="45719"/>
            </a:xfrm>
            <a:prstGeom prst="rect">
              <a:avLst/>
            </a:prstGeom>
            <a:solidFill>
              <a:schemeClr val="bg1"/>
            </a:solidFill>
            <a:ln w="12700" cap="flat" cmpd="sng">
              <a:noFill/>
              <a:prstDash val="solid"/>
              <a:round/>
            </a:ln>
          </p:spPr>
          <p:txBody>
            <a:bodyPr rtlCol="0" anchor="ctr"/>
            <a:lstStyle/>
            <a:p>
              <a:pPr algn="ct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矩形"/>
          <p:cNvSpPr/>
          <p:nvPr/>
        </p:nvSpPr>
        <p:spPr>
          <a:xfrm>
            <a:off x="563215" y="310309"/>
            <a:ext cx="2053672"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1、风险管理</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338" name="组合"/>
          <p:cNvGrpSpPr/>
          <p:nvPr/>
        </p:nvGrpSpPr>
        <p:grpSpPr>
          <a:xfrm>
            <a:off x="1007534" y="712893"/>
            <a:ext cx="10081259" cy="5819140"/>
            <a:chOff x="1007534" y="712893"/>
            <a:chExt cx="10081259" cy="5819140"/>
          </a:xfrm>
        </p:grpSpPr>
        <p:sp>
          <p:nvSpPr>
            <p:cNvPr id="295" name="矩形"/>
            <p:cNvSpPr/>
            <p:nvPr/>
          </p:nvSpPr>
          <p:spPr>
            <a:xfrm>
              <a:off x="5615940" y="712893"/>
              <a:ext cx="3167380" cy="41063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相关数据采集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96" name="矩形"/>
            <p:cNvSpPr/>
            <p:nvPr/>
          </p:nvSpPr>
          <p:spPr>
            <a:xfrm>
              <a:off x="5615940" y="1450340"/>
              <a:ext cx="3169074" cy="41063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确定事故类型</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97" name="矩形"/>
            <p:cNvSpPr/>
            <p:nvPr/>
          </p:nvSpPr>
          <p:spPr>
            <a:xfrm>
              <a:off x="5615940" y="2025227"/>
              <a:ext cx="3169074" cy="40809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影响因素、事故机理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98" name="矩形"/>
            <p:cNvSpPr/>
            <p:nvPr/>
          </p:nvSpPr>
          <p:spPr>
            <a:xfrm>
              <a:off x="5615940" y="2598420"/>
              <a:ext cx="3169074" cy="41063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事故发生的可能性</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299" name="矩形"/>
            <p:cNvSpPr/>
            <p:nvPr/>
          </p:nvSpPr>
          <p:spPr>
            <a:xfrm>
              <a:off x="5615940" y="3254587"/>
              <a:ext cx="3169074" cy="41063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事故导致的严重程度</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00" name="矩形"/>
            <p:cNvSpPr/>
            <p:nvPr/>
          </p:nvSpPr>
          <p:spPr>
            <a:xfrm>
              <a:off x="5615940" y="4075007"/>
              <a:ext cx="3169074" cy="41063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风险分级</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01" name="矩形"/>
            <p:cNvSpPr/>
            <p:nvPr/>
          </p:nvSpPr>
          <p:spPr>
            <a:xfrm>
              <a:off x="5615940" y="5384800"/>
              <a:ext cx="2976033" cy="41063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制定计划</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02" name="矩形"/>
            <p:cNvSpPr/>
            <p:nvPr/>
          </p:nvSpPr>
          <p:spPr>
            <a:xfrm>
              <a:off x="4847167" y="6123940"/>
              <a:ext cx="4897967" cy="40809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落实减少或防范风险的措施</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03" name="矩形"/>
            <p:cNvSpPr/>
            <p:nvPr/>
          </p:nvSpPr>
          <p:spPr>
            <a:xfrm>
              <a:off x="10320867" y="1289473"/>
              <a:ext cx="767926" cy="5242561"/>
            </a:xfrm>
            <a:prstGeom prst="rect">
              <a:avLst/>
            </a:prstGeom>
            <a:solidFill>
              <a:srgbClr val="C00000"/>
            </a:solidFill>
            <a:ln w="9525" cap="flat" cmpd="sng">
              <a:noFill/>
              <a:prstDash val="solid"/>
              <a:miter/>
            </a:ln>
          </p:spPr>
          <p:txBody>
            <a:bodyPr vert="horz" wrap="none" lIns="91440" tIns="45720" rIns="91440" bIns="45720" anchor="ctr" anchorCtr="0">
              <a:noAutofit/>
            </a:bodyPr>
            <a:lstStyle/>
            <a:p>
              <a:pPr marL="0" indent="0" algn="ctr" defTabSz="1219200"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a:t>
              </a:r>
              <a:endParaRPr lang="en-US" altLang="zh-CN"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全</a:t>
              </a:r>
              <a:endParaRPr lang="en-US" altLang="zh-CN"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a:t>
              </a:r>
              <a:endParaRPr lang="en-US" altLang="zh-CN"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险</a:t>
              </a:r>
              <a:endParaRPr lang="en-US" altLang="zh-CN"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分</a:t>
              </a:r>
              <a:endParaRPr lang="en-US" altLang="zh-CN"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级</a:t>
              </a:r>
              <a:endParaRPr lang="en-US" altLang="zh-CN"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管</a:t>
              </a:r>
              <a:endParaRPr lang="en-US" altLang="zh-CN"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控</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04" name="直线"/>
            <p:cNvSpPr/>
            <p:nvPr/>
          </p:nvSpPr>
          <p:spPr>
            <a:xfrm flipH="1">
              <a:off x="8782474" y="5549900"/>
              <a:ext cx="1296247"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05" name="直线"/>
            <p:cNvSpPr/>
            <p:nvPr/>
          </p:nvSpPr>
          <p:spPr>
            <a:xfrm>
              <a:off x="7056967" y="1123527"/>
              <a:ext cx="0" cy="326813"/>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06" name="直线"/>
            <p:cNvSpPr/>
            <p:nvPr/>
          </p:nvSpPr>
          <p:spPr>
            <a:xfrm>
              <a:off x="7056967" y="1860973"/>
              <a:ext cx="0" cy="164253"/>
            </a:xfrm>
            <a:prstGeom prst="line">
              <a:avLst/>
            </a:prstGeom>
            <a:noFill/>
            <a:ln w="9525" cap="flat" cmpd="sng">
              <a:solidFill>
                <a:srgbClr val="7F7F7F"/>
              </a:solidFill>
              <a:prstDash val="sysDash"/>
              <a:round/>
            </a:ln>
          </p:spPr>
          <p:txBody>
            <a:bodyPr rtlCol="0" anchor="ctr"/>
            <a:lstStyle/>
            <a:p>
              <a:pPr algn="ctr"/>
            </a:p>
          </p:txBody>
        </p:sp>
        <p:sp>
          <p:nvSpPr>
            <p:cNvPr id="307" name="直线"/>
            <p:cNvSpPr/>
            <p:nvPr/>
          </p:nvSpPr>
          <p:spPr>
            <a:xfrm>
              <a:off x="7056967" y="2433320"/>
              <a:ext cx="0" cy="164253"/>
            </a:xfrm>
            <a:prstGeom prst="line">
              <a:avLst/>
            </a:prstGeom>
            <a:noFill/>
            <a:ln w="9525" cap="flat" cmpd="sng">
              <a:solidFill>
                <a:srgbClr val="7F7F7F"/>
              </a:solidFill>
              <a:prstDash val="sysDash"/>
              <a:round/>
            </a:ln>
          </p:spPr>
          <p:txBody>
            <a:bodyPr rtlCol="0" anchor="ctr"/>
            <a:lstStyle/>
            <a:p>
              <a:pPr algn="ctr"/>
            </a:p>
          </p:txBody>
        </p:sp>
        <p:sp>
          <p:nvSpPr>
            <p:cNvPr id="308" name="直线"/>
            <p:cNvSpPr/>
            <p:nvPr/>
          </p:nvSpPr>
          <p:spPr>
            <a:xfrm>
              <a:off x="7056967" y="3008207"/>
              <a:ext cx="0" cy="245533"/>
            </a:xfrm>
            <a:prstGeom prst="line">
              <a:avLst/>
            </a:prstGeom>
            <a:noFill/>
            <a:ln w="9525" cap="flat" cmpd="sng">
              <a:solidFill>
                <a:srgbClr val="7F7F7F"/>
              </a:solidFill>
              <a:prstDash val="sysDash"/>
              <a:round/>
            </a:ln>
          </p:spPr>
          <p:txBody>
            <a:bodyPr rtlCol="0" anchor="ctr"/>
            <a:lstStyle/>
            <a:p>
              <a:pPr algn="ctr"/>
            </a:p>
          </p:txBody>
        </p:sp>
        <p:sp>
          <p:nvSpPr>
            <p:cNvPr id="309" name="直线"/>
            <p:cNvSpPr/>
            <p:nvPr/>
          </p:nvSpPr>
          <p:spPr>
            <a:xfrm>
              <a:off x="7056967" y="4647354"/>
              <a:ext cx="0" cy="737446"/>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10" name="直线"/>
            <p:cNvSpPr/>
            <p:nvPr/>
          </p:nvSpPr>
          <p:spPr>
            <a:xfrm>
              <a:off x="7056967" y="5795434"/>
              <a:ext cx="0" cy="328506"/>
            </a:xfrm>
            <a:prstGeom prst="line">
              <a:avLst/>
            </a:prstGeom>
            <a:noFill/>
            <a:ln w="9525" cap="flat" cmpd="sng">
              <a:solidFill>
                <a:srgbClr val="7F7F7F"/>
              </a:solidFill>
              <a:prstDash val="sysDash"/>
              <a:round/>
            </a:ln>
          </p:spPr>
          <p:txBody>
            <a:bodyPr rtlCol="0" anchor="ctr"/>
            <a:lstStyle/>
            <a:p>
              <a:pPr algn="ctr"/>
            </a:p>
          </p:txBody>
        </p:sp>
        <p:sp>
          <p:nvSpPr>
            <p:cNvPr id="311" name="矩形"/>
            <p:cNvSpPr/>
            <p:nvPr/>
          </p:nvSpPr>
          <p:spPr>
            <a:xfrm>
              <a:off x="1007534" y="1696720"/>
              <a:ext cx="1987973" cy="49191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风险辨识</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12" name="矩形"/>
            <p:cNvSpPr/>
            <p:nvPr/>
          </p:nvSpPr>
          <p:spPr>
            <a:xfrm>
              <a:off x="1007534" y="3500121"/>
              <a:ext cx="2017606" cy="49191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风险评估</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13" name="矩形"/>
            <p:cNvSpPr/>
            <p:nvPr/>
          </p:nvSpPr>
          <p:spPr>
            <a:xfrm>
              <a:off x="1007534" y="5795434"/>
              <a:ext cx="2112433" cy="491913"/>
            </a:xfrm>
            <a:prstGeom prst="rect">
              <a:avLst/>
            </a:prstGeom>
            <a:solidFill>
              <a:srgbClr val="404040"/>
            </a:solidFill>
            <a:ln w="9525" cap="flat" cmpd="sng">
              <a:noFill/>
              <a:prstDash val="solid"/>
              <a:miter/>
            </a:ln>
          </p:spPr>
          <p:txBody>
            <a:bodyPr vert="horz" wrap="non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风险控制</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14" name="直线"/>
            <p:cNvSpPr/>
            <p:nvPr/>
          </p:nvSpPr>
          <p:spPr>
            <a:xfrm>
              <a:off x="1968500" y="2365587"/>
              <a:ext cx="0" cy="96012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15" name="直线"/>
            <p:cNvSpPr/>
            <p:nvPr/>
          </p:nvSpPr>
          <p:spPr>
            <a:xfrm>
              <a:off x="1968500" y="4511887"/>
              <a:ext cx="0" cy="96012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16" name="直线"/>
            <p:cNvSpPr/>
            <p:nvPr/>
          </p:nvSpPr>
          <p:spPr>
            <a:xfrm>
              <a:off x="9834034" y="6370320"/>
              <a:ext cx="384386" cy="0"/>
            </a:xfrm>
            <a:prstGeom prst="line">
              <a:avLst/>
            </a:prstGeom>
            <a:noFill/>
            <a:ln w="9525" cap="flat" cmpd="sng">
              <a:solidFill>
                <a:srgbClr val="7F7F7F"/>
              </a:solidFill>
              <a:prstDash val="sysDash"/>
              <a:round/>
              <a:tailEnd type="triangle" w="med" len="med"/>
            </a:ln>
          </p:spPr>
          <p:txBody>
            <a:bodyPr rtlCol="0" anchor="ctr"/>
            <a:lstStyle/>
            <a:p>
              <a:pPr algn="ctr"/>
            </a:p>
          </p:txBody>
        </p:sp>
        <p:grpSp>
          <p:nvGrpSpPr>
            <p:cNvPr id="330" name="组合"/>
            <p:cNvGrpSpPr/>
            <p:nvPr/>
          </p:nvGrpSpPr>
          <p:grpSpPr>
            <a:xfrm>
              <a:off x="3114041" y="1696720"/>
              <a:ext cx="2247900" cy="4673600"/>
              <a:chOff x="3114041" y="1696720"/>
              <a:chExt cx="2247900" cy="4673600"/>
            </a:xfrm>
          </p:grpSpPr>
          <p:sp>
            <p:nvSpPr>
              <p:cNvPr id="317" name="直线"/>
              <p:cNvSpPr/>
              <p:nvPr/>
            </p:nvSpPr>
            <p:spPr>
              <a:xfrm>
                <a:off x="4195383" y="1696720"/>
                <a:ext cx="1166557"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18" name="直线"/>
              <p:cNvSpPr/>
              <p:nvPr/>
            </p:nvSpPr>
            <p:spPr>
              <a:xfrm>
                <a:off x="4195383" y="2270760"/>
                <a:ext cx="1166557"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19" name="直线"/>
              <p:cNvSpPr/>
              <p:nvPr/>
            </p:nvSpPr>
            <p:spPr>
              <a:xfrm>
                <a:off x="4195383" y="1696720"/>
                <a:ext cx="0" cy="574886"/>
              </a:xfrm>
              <a:prstGeom prst="line">
                <a:avLst/>
              </a:prstGeom>
              <a:noFill/>
              <a:ln w="9525" cap="flat" cmpd="sng">
                <a:solidFill>
                  <a:srgbClr val="7F7F7F"/>
                </a:solidFill>
                <a:prstDash val="sysDash"/>
                <a:round/>
              </a:ln>
            </p:spPr>
            <p:txBody>
              <a:bodyPr rtlCol="0" anchor="ctr"/>
              <a:lstStyle/>
              <a:p>
                <a:pPr algn="ctr"/>
              </a:p>
            </p:txBody>
          </p:sp>
          <p:sp>
            <p:nvSpPr>
              <p:cNvPr id="320" name="直线"/>
              <p:cNvSpPr/>
              <p:nvPr/>
            </p:nvSpPr>
            <p:spPr>
              <a:xfrm>
                <a:off x="4195383" y="2843953"/>
                <a:ext cx="1166557"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21" name="直线"/>
              <p:cNvSpPr/>
              <p:nvPr/>
            </p:nvSpPr>
            <p:spPr>
              <a:xfrm>
                <a:off x="4195383" y="2843953"/>
                <a:ext cx="0" cy="1476586"/>
              </a:xfrm>
              <a:prstGeom prst="line">
                <a:avLst/>
              </a:prstGeom>
              <a:noFill/>
              <a:ln w="9525" cap="flat" cmpd="sng">
                <a:solidFill>
                  <a:srgbClr val="7F7F7F"/>
                </a:solidFill>
                <a:prstDash val="sysDash"/>
                <a:round/>
              </a:ln>
            </p:spPr>
            <p:txBody>
              <a:bodyPr rtlCol="0" anchor="ctr"/>
              <a:lstStyle/>
              <a:p>
                <a:pPr algn="ctr"/>
              </a:p>
            </p:txBody>
          </p:sp>
          <p:sp>
            <p:nvSpPr>
              <p:cNvPr id="322" name="直线"/>
              <p:cNvSpPr/>
              <p:nvPr/>
            </p:nvSpPr>
            <p:spPr>
              <a:xfrm>
                <a:off x="4195383" y="4320540"/>
                <a:ext cx="1166557"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23" name="直线"/>
              <p:cNvSpPr/>
              <p:nvPr/>
            </p:nvSpPr>
            <p:spPr>
              <a:xfrm>
                <a:off x="4195383" y="3500120"/>
                <a:ext cx="1166557"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24" name="直线"/>
              <p:cNvSpPr/>
              <p:nvPr/>
            </p:nvSpPr>
            <p:spPr>
              <a:xfrm>
                <a:off x="4195383" y="5631180"/>
                <a:ext cx="1166557"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25" name="直线"/>
              <p:cNvSpPr/>
              <p:nvPr/>
            </p:nvSpPr>
            <p:spPr>
              <a:xfrm>
                <a:off x="4195383" y="5631180"/>
                <a:ext cx="0" cy="739140"/>
              </a:xfrm>
              <a:prstGeom prst="line">
                <a:avLst/>
              </a:prstGeom>
              <a:noFill/>
              <a:ln w="9525" cap="flat" cmpd="sng">
                <a:solidFill>
                  <a:srgbClr val="7F7F7F"/>
                </a:solidFill>
                <a:prstDash val="sysDash"/>
                <a:round/>
              </a:ln>
            </p:spPr>
            <p:txBody>
              <a:bodyPr rtlCol="0" anchor="ctr"/>
              <a:lstStyle/>
              <a:p>
                <a:pPr algn="ctr"/>
              </a:p>
            </p:txBody>
          </p:sp>
          <p:sp>
            <p:nvSpPr>
              <p:cNvPr id="326" name="直线"/>
              <p:cNvSpPr/>
              <p:nvPr/>
            </p:nvSpPr>
            <p:spPr>
              <a:xfrm>
                <a:off x="3114041" y="1942253"/>
                <a:ext cx="1081342" cy="0"/>
              </a:xfrm>
              <a:prstGeom prst="line">
                <a:avLst/>
              </a:prstGeom>
              <a:noFill/>
              <a:ln w="9525" cap="flat" cmpd="sng">
                <a:solidFill>
                  <a:srgbClr val="7F7F7F"/>
                </a:solidFill>
                <a:prstDash val="sysDash"/>
                <a:round/>
              </a:ln>
            </p:spPr>
            <p:txBody>
              <a:bodyPr rtlCol="0" anchor="ctr"/>
              <a:lstStyle/>
              <a:p>
                <a:pPr algn="ctr"/>
              </a:p>
            </p:txBody>
          </p:sp>
          <p:sp>
            <p:nvSpPr>
              <p:cNvPr id="327" name="直线"/>
              <p:cNvSpPr/>
              <p:nvPr/>
            </p:nvSpPr>
            <p:spPr>
              <a:xfrm>
                <a:off x="3114041" y="3745653"/>
                <a:ext cx="1081342" cy="0"/>
              </a:xfrm>
              <a:prstGeom prst="line">
                <a:avLst/>
              </a:prstGeom>
              <a:noFill/>
              <a:ln w="9525" cap="flat" cmpd="sng">
                <a:solidFill>
                  <a:srgbClr val="7F7F7F"/>
                </a:solidFill>
                <a:prstDash val="sysDash"/>
                <a:round/>
              </a:ln>
            </p:spPr>
            <p:txBody>
              <a:bodyPr rtlCol="0" anchor="ctr"/>
              <a:lstStyle/>
              <a:p>
                <a:pPr algn="ctr"/>
              </a:p>
            </p:txBody>
          </p:sp>
          <p:sp>
            <p:nvSpPr>
              <p:cNvPr id="328" name="直线"/>
              <p:cNvSpPr/>
              <p:nvPr/>
            </p:nvSpPr>
            <p:spPr>
              <a:xfrm>
                <a:off x="3196317" y="6040968"/>
                <a:ext cx="999066" cy="0"/>
              </a:xfrm>
              <a:prstGeom prst="line">
                <a:avLst/>
              </a:prstGeom>
              <a:noFill/>
              <a:ln w="9525" cap="flat" cmpd="sng">
                <a:solidFill>
                  <a:srgbClr val="7F7F7F"/>
                </a:solidFill>
                <a:prstDash val="sysDash"/>
                <a:round/>
              </a:ln>
            </p:spPr>
            <p:txBody>
              <a:bodyPr rtlCol="0" anchor="ctr"/>
              <a:lstStyle/>
              <a:p>
                <a:pPr algn="ctr"/>
              </a:p>
            </p:txBody>
          </p:sp>
          <p:sp>
            <p:nvSpPr>
              <p:cNvPr id="329" name="直线"/>
              <p:cNvSpPr/>
              <p:nvPr/>
            </p:nvSpPr>
            <p:spPr>
              <a:xfrm>
                <a:off x="4195383" y="6370320"/>
                <a:ext cx="672166" cy="0"/>
              </a:xfrm>
              <a:prstGeom prst="line">
                <a:avLst/>
              </a:prstGeom>
              <a:noFill/>
              <a:ln w="9525" cap="flat" cmpd="sng">
                <a:solidFill>
                  <a:srgbClr val="7F7F7F"/>
                </a:solidFill>
                <a:prstDash val="sysDash"/>
                <a:round/>
              </a:ln>
            </p:spPr>
            <p:txBody>
              <a:bodyPr rtlCol="0" anchor="ctr"/>
              <a:lstStyle/>
              <a:p>
                <a:pPr algn="ctr"/>
              </a:p>
            </p:txBody>
          </p:sp>
        </p:grpSp>
        <p:grpSp>
          <p:nvGrpSpPr>
            <p:cNvPr id="336" name="组合"/>
            <p:cNvGrpSpPr/>
            <p:nvPr/>
          </p:nvGrpSpPr>
          <p:grpSpPr>
            <a:xfrm>
              <a:off x="8961122" y="1696720"/>
              <a:ext cx="1130923" cy="2623819"/>
              <a:chOff x="8961122" y="1696720"/>
              <a:chExt cx="1130923" cy="2623819"/>
            </a:xfrm>
          </p:grpSpPr>
          <p:sp>
            <p:nvSpPr>
              <p:cNvPr id="331" name="直线"/>
              <p:cNvSpPr/>
              <p:nvPr/>
            </p:nvSpPr>
            <p:spPr>
              <a:xfrm flipH="1">
                <a:off x="8961122" y="1696720"/>
                <a:ext cx="1130923"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32" name="直线"/>
              <p:cNvSpPr/>
              <p:nvPr/>
            </p:nvSpPr>
            <p:spPr>
              <a:xfrm flipH="1" flipV="1">
                <a:off x="8961122" y="3500120"/>
                <a:ext cx="1130923"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33" name="直线"/>
              <p:cNvSpPr/>
              <p:nvPr/>
            </p:nvSpPr>
            <p:spPr>
              <a:xfrm flipH="1">
                <a:off x="8961122" y="4320540"/>
                <a:ext cx="1130923"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34" name="直线"/>
              <p:cNvSpPr/>
              <p:nvPr/>
            </p:nvSpPr>
            <p:spPr>
              <a:xfrm flipH="1">
                <a:off x="8961122" y="2843953"/>
                <a:ext cx="1130923" cy="0"/>
              </a:xfrm>
              <a:prstGeom prst="line">
                <a:avLst/>
              </a:prstGeom>
              <a:noFill/>
              <a:ln w="9525" cap="flat" cmpd="sng">
                <a:solidFill>
                  <a:srgbClr val="7F7F7F"/>
                </a:solidFill>
                <a:prstDash val="sysDash"/>
                <a:round/>
                <a:tailEnd type="triangle" w="med" len="med"/>
              </a:ln>
            </p:spPr>
            <p:txBody>
              <a:bodyPr rtlCol="0" anchor="ctr"/>
              <a:lstStyle/>
              <a:p>
                <a:pPr algn="ctr"/>
              </a:p>
            </p:txBody>
          </p:sp>
          <p:sp>
            <p:nvSpPr>
              <p:cNvPr id="335" name="直线"/>
              <p:cNvSpPr/>
              <p:nvPr/>
            </p:nvSpPr>
            <p:spPr>
              <a:xfrm flipH="1">
                <a:off x="8961122" y="2187787"/>
                <a:ext cx="1130923" cy="0"/>
              </a:xfrm>
              <a:prstGeom prst="line">
                <a:avLst/>
              </a:prstGeom>
              <a:noFill/>
              <a:ln w="9525" cap="flat" cmpd="sng">
                <a:solidFill>
                  <a:srgbClr val="7F7F7F"/>
                </a:solidFill>
                <a:prstDash val="sysDash"/>
                <a:round/>
                <a:tailEnd type="triangle" w="med" len="med"/>
              </a:ln>
            </p:spPr>
            <p:txBody>
              <a:bodyPr rtlCol="0" anchor="ctr"/>
              <a:lstStyle/>
              <a:p>
                <a:pPr algn="ctr"/>
              </a:p>
            </p:txBody>
          </p:sp>
        </p:grpSp>
        <p:sp>
          <p:nvSpPr>
            <p:cNvPr id="337" name="直线"/>
            <p:cNvSpPr/>
            <p:nvPr/>
          </p:nvSpPr>
          <p:spPr>
            <a:xfrm>
              <a:off x="7056967" y="3745653"/>
              <a:ext cx="0" cy="326813"/>
            </a:xfrm>
            <a:prstGeom prst="line">
              <a:avLst/>
            </a:prstGeom>
            <a:noFill/>
            <a:ln w="9525" cap="flat" cmpd="sng">
              <a:solidFill>
                <a:srgbClr val="7F7F7F"/>
              </a:solidFill>
              <a:prstDash val="sysDash"/>
              <a:round/>
              <a:tailEnd type="triangle" w="med" len="me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矩形"/>
          <p:cNvSpPr/>
          <p:nvPr/>
        </p:nvSpPr>
        <p:spPr>
          <a:xfrm>
            <a:off x="563215" y="310309"/>
            <a:ext cx="4422858" cy="5010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1219200">
              <a:lnSpc>
                <a:spcPct val="100000"/>
              </a:lnSpc>
              <a:spcBef>
                <a:spcPts val="0"/>
              </a:spcBef>
              <a:spcAft>
                <a:spcPts val="0"/>
              </a:spcAft>
              <a:buNone/>
            </a:pPr>
            <a:r>
              <a:rPr lang="en-US" altLang="zh-CN"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2、风险辨识思路方法与工具</a:t>
            </a:r>
            <a:endParaRPr lang="zh-CN" altLang="en-US" sz="2665"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372" name="组合"/>
          <p:cNvGrpSpPr/>
          <p:nvPr/>
        </p:nvGrpSpPr>
        <p:grpSpPr>
          <a:xfrm>
            <a:off x="643468" y="1387687"/>
            <a:ext cx="11114193" cy="4636347"/>
            <a:chOff x="643468" y="1387687"/>
            <a:chExt cx="11114193" cy="4636347"/>
          </a:xfrm>
        </p:grpSpPr>
        <p:sp>
          <p:nvSpPr>
            <p:cNvPr id="343" name="下箭头"/>
            <p:cNvSpPr/>
            <p:nvPr/>
          </p:nvSpPr>
          <p:spPr>
            <a:xfrm rot="10800000">
              <a:off x="1204808" y="3694854"/>
              <a:ext cx="262466" cy="2257213"/>
            </a:xfrm>
            <a:prstGeom prst="downArrow">
              <a:avLst>
                <a:gd name="adj1" fmla="val 50000"/>
                <a:gd name="adj2" fmla="val 0"/>
              </a:avLst>
            </a:prstGeom>
            <a:solidFill>
              <a:srgbClr val="BFBFBF"/>
            </a:solidFill>
            <a:ln w="12700" cap="flat" cmpd="sng">
              <a:noFill/>
              <a:prstDash val="solid"/>
              <a:round/>
            </a:ln>
          </p:spPr>
          <p:txBody>
            <a:bodyPr rtlCol="0" anchor="ctr"/>
            <a:lstStyle/>
            <a:p>
              <a:pPr algn="ctr"/>
            </a:p>
          </p:txBody>
        </p:sp>
        <p:sp>
          <p:nvSpPr>
            <p:cNvPr id="344" name="矩形"/>
            <p:cNvSpPr/>
            <p:nvPr/>
          </p:nvSpPr>
          <p:spPr>
            <a:xfrm>
              <a:off x="10691708" y="3705014"/>
              <a:ext cx="95674" cy="2247053"/>
            </a:xfrm>
            <a:prstGeom prst="rect">
              <a:avLst/>
            </a:prstGeom>
            <a:solidFill>
              <a:srgbClr val="BFBFBF"/>
            </a:solidFill>
            <a:ln w="12700" cap="flat" cmpd="sng">
              <a:noFill/>
              <a:prstDash val="solid"/>
              <a:round/>
            </a:ln>
          </p:spPr>
          <p:txBody>
            <a:bodyPr rtlCol="0" anchor="ctr"/>
            <a:lstStyle/>
            <a:p>
              <a:pPr algn="ctr"/>
            </a:p>
          </p:txBody>
        </p:sp>
        <p:sp>
          <p:nvSpPr>
            <p:cNvPr id="345" name="五边形"/>
            <p:cNvSpPr/>
            <p:nvPr/>
          </p:nvSpPr>
          <p:spPr>
            <a:xfrm>
              <a:off x="643468" y="2399454"/>
              <a:ext cx="1706880" cy="1292860"/>
            </a:xfrm>
            <a:prstGeom prst="homePlate">
              <a:avLst>
                <a:gd name="adj" fmla="val 21136"/>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确定危险源识别</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方法</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46" name="燕尾形"/>
            <p:cNvSpPr/>
            <p:nvPr/>
          </p:nvSpPr>
          <p:spPr>
            <a:xfrm>
              <a:off x="2179321" y="2399454"/>
              <a:ext cx="1755139" cy="1292860"/>
            </a:xfrm>
            <a:prstGeom prst="chevron">
              <a:avLst>
                <a:gd name="adj" fmla="val 21137"/>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划定危险源识别范围</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47" name="燕尾形"/>
            <p:cNvSpPr/>
            <p:nvPr/>
          </p:nvSpPr>
          <p:spPr>
            <a:xfrm>
              <a:off x="3732108" y="2409614"/>
              <a:ext cx="1755140" cy="1283546"/>
            </a:xfrm>
            <a:prstGeom prst="chevron">
              <a:avLst>
                <a:gd name="adj" fmla="val 21138"/>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实施</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危险源识别</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48" name="燕尾形"/>
            <p:cNvSpPr/>
            <p:nvPr/>
          </p:nvSpPr>
          <p:spPr>
            <a:xfrm>
              <a:off x="5317067" y="2399454"/>
              <a:ext cx="1755140" cy="1292860"/>
            </a:xfrm>
            <a:prstGeom prst="chevron">
              <a:avLst>
                <a:gd name="adj" fmla="val 21137"/>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进行风险评价</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49" name="燕尾形"/>
            <p:cNvSpPr/>
            <p:nvPr/>
          </p:nvSpPr>
          <p:spPr>
            <a:xfrm>
              <a:off x="6897795" y="2409614"/>
              <a:ext cx="1755140" cy="1283546"/>
            </a:xfrm>
            <a:prstGeom prst="chevron">
              <a:avLst>
                <a:gd name="adj" fmla="val 21138"/>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进行风险分级</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0" name="燕尾形"/>
            <p:cNvSpPr/>
            <p:nvPr/>
          </p:nvSpPr>
          <p:spPr>
            <a:xfrm>
              <a:off x="8468362" y="2399454"/>
              <a:ext cx="1755140" cy="1292860"/>
            </a:xfrm>
            <a:prstGeom prst="chevron">
              <a:avLst>
                <a:gd name="adj" fmla="val 21137"/>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策划风险控制措施</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1" name="燕尾形"/>
            <p:cNvSpPr/>
            <p:nvPr/>
          </p:nvSpPr>
          <p:spPr>
            <a:xfrm>
              <a:off x="10002521" y="2382521"/>
              <a:ext cx="1755140" cy="1310640"/>
            </a:xfrm>
            <a:prstGeom prst="chevron">
              <a:avLst>
                <a:gd name="adj" fmla="val 21135"/>
              </a:avLst>
            </a:prstGeom>
            <a:solidFill>
              <a:srgbClr val="C00000"/>
            </a:solidFill>
            <a:ln w="12700" cap="flat" cmpd="sng">
              <a:noFill/>
              <a:prstDash val="solid"/>
              <a:round/>
            </a:ln>
          </p:spPr>
          <p:txBody>
            <a:bodyPr vert="horz" wrap="square" lIns="91440" tIns="45720" rIns="91440" bIns="45720" anchor="ctr" anchorCtr="0">
              <a:no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实施跟踪验证</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2" name="矩形"/>
            <p:cNvSpPr/>
            <p:nvPr/>
          </p:nvSpPr>
          <p:spPr>
            <a:xfrm>
              <a:off x="643468" y="4128348"/>
              <a:ext cx="1419013" cy="9486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JHA/SCL/PHA/FIA/HAZOP</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等</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3" name="矩形"/>
            <p:cNvSpPr/>
            <p:nvPr/>
          </p:nvSpPr>
          <p:spPr>
            <a:xfrm>
              <a:off x="2202181" y="4128348"/>
              <a:ext cx="1419013" cy="1234439"/>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明确识别范围（区域、场所）</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4" name="矩形"/>
            <p:cNvSpPr/>
            <p:nvPr/>
          </p:nvSpPr>
          <p:spPr>
            <a:xfrm>
              <a:off x="3732108" y="4128348"/>
              <a:ext cx="1419013" cy="9486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编制识别信息计算表、</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5" name="矩形"/>
            <p:cNvSpPr/>
            <p:nvPr/>
          </p:nvSpPr>
          <p:spPr>
            <a:xfrm>
              <a:off x="5229015" y="4128348"/>
              <a:ext cx="1523153" cy="9486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确定风险评价方法（</a:t>
              </a:r>
              <a:r>
                <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LEC/TRA</a:t>
              </a: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6" name="矩形"/>
            <p:cNvSpPr/>
            <p:nvPr/>
          </p:nvSpPr>
          <p:spPr>
            <a:xfrm>
              <a:off x="6917268" y="4128348"/>
              <a:ext cx="1419013" cy="94869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编制风险评价分类统计信息表</a:t>
              </a: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7" name="矩形"/>
            <p:cNvSpPr/>
            <p:nvPr/>
          </p:nvSpPr>
          <p:spPr>
            <a:xfrm>
              <a:off x="8497149" y="4115648"/>
              <a:ext cx="1419012" cy="12344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明确风险控制原则及要求</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8" name="矩形"/>
            <p:cNvSpPr/>
            <p:nvPr/>
          </p:nvSpPr>
          <p:spPr>
            <a:xfrm>
              <a:off x="10030462" y="4115648"/>
              <a:ext cx="1419012" cy="1234440"/>
            </a:xfrm>
            <a:prstGeom prst="rect">
              <a:avLst/>
            </a:prstGeom>
            <a:solidFill>
              <a:srgbClr val="404040"/>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制定实施计划并跟踪验证</a:t>
              </a:r>
              <a:endParaRPr lang="en-US" altLang="zh-CN"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marL="0" indent="0" algn="ctr" defTabSz="1219200">
                <a:lnSpc>
                  <a:spcPct val="100000"/>
                </a:lnSpc>
                <a:spcBef>
                  <a:spcPts val="0"/>
                </a:spcBef>
                <a:spcAft>
                  <a:spcPts val="0"/>
                </a:spcAft>
                <a:buNone/>
              </a:pPr>
              <a:endParaRPr lang="zh-CN" altLang="en-US" sz="1865" b="1" i="0" u="none" strike="noStrike" kern="1200" cap="none" spc="0" baseline="0">
                <a:solidFill>
                  <a:srgbClr val="FFFFFF"/>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9" name="矩形"/>
            <p:cNvSpPr/>
            <p:nvPr/>
          </p:nvSpPr>
          <p:spPr>
            <a:xfrm>
              <a:off x="1266614" y="1747521"/>
              <a:ext cx="95673" cy="635000"/>
            </a:xfrm>
            <a:prstGeom prst="rect">
              <a:avLst/>
            </a:prstGeom>
            <a:solidFill>
              <a:srgbClr val="BFBFBF"/>
            </a:solidFill>
            <a:ln w="12700" cap="flat" cmpd="sng">
              <a:noFill/>
              <a:prstDash val="solid"/>
              <a:round/>
            </a:ln>
          </p:spPr>
          <p:txBody>
            <a:bodyPr rtlCol="0" anchor="ctr"/>
            <a:lstStyle/>
            <a:p>
              <a:pPr algn="ctr"/>
            </a:p>
          </p:txBody>
        </p:sp>
        <p:sp>
          <p:nvSpPr>
            <p:cNvPr id="360" name="矩形"/>
            <p:cNvSpPr/>
            <p:nvPr/>
          </p:nvSpPr>
          <p:spPr>
            <a:xfrm>
              <a:off x="1266614" y="1631528"/>
              <a:ext cx="9477586" cy="115993"/>
            </a:xfrm>
            <a:prstGeom prst="rect">
              <a:avLst/>
            </a:prstGeom>
            <a:solidFill>
              <a:srgbClr val="BFBFBF"/>
            </a:solidFill>
            <a:ln w="12700" cap="flat" cmpd="sng">
              <a:noFill/>
              <a:prstDash val="solid"/>
              <a:round/>
            </a:ln>
          </p:spPr>
          <p:txBody>
            <a:bodyPr rtlCol="0" anchor="ctr"/>
            <a:lstStyle/>
            <a:p>
              <a:pPr algn="ctr"/>
            </a:p>
          </p:txBody>
        </p:sp>
        <p:sp>
          <p:nvSpPr>
            <p:cNvPr id="361" name="下箭头"/>
            <p:cNvSpPr/>
            <p:nvPr/>
          </p:nvSpPr>
          <p:spPr>
            <a:xfrm>
              <a:off x="10607889" y="1631528"/>
              <a:ext cx="272626" cy="750993"/>
            </a:xfrm>
            <a:prstGeom prst="downArrow">
              <a:avLst>
                <a:gd name="adj1" fmla="val 50000"/>
                <a:gd name="adj2" fmla="val 0"/>
              </a:avLst>
            </a:prstGeom>
            <a:solidFill>
              <a:srgbClr val="BFBFBF"/>
            </a:solidFill>
            <a:ln w="12700" cap="flat" cmpd="sng">
              <a:noFill/>
              <a:prstDash val="solid"/>
              <a:round/>
            </a:ln>
          </p:spPr>
          <p:txBody>
            <a:bodyPr rtlCol="0" anchor="ctr"/>
            <a:lstStyle/>
            <a:p>
              <a:pPr algn="ctr"/>
            </a:p>
          </p:txBody>
        </p:sp>
        <p:sp>
          <p:nvSpPr>
            <p:cNvPr id="362" name="矩形"/>
            <p:cNvSpPr/>
            <p:nvPr/>
          </p:nvSpPr>
          <p:spPr>
            <a:xfrm>
              <a:off x="3315548" y="1387687"/>
              <a:ext cx="5025813" cy="453390"/>
            </a:xfrm>
            <a:prstGeom prst="rect">
              <a:avLst/>
            </a:prstGeom>
            <a:solidFill>
              <a:schemeClr val="bg1"/>
            </a:solidFill>
            <a:ln w="9525" cap="flat" cmpd="sng">
              <a:noFill/>
              <a:prstDash val="solid"/>
              <a:round/>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强化过程</a:t>
              </a:r>
              <a:endParaRPr lang="zh-CN" altLang="en-US" sz="2400" b="1" i="0" u="none" strike="noStrike" kern="1200" cap="none" spc="0" baseline="0">
                <a:solidFill>
                  <a:srgbClr val="40404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63" name="矩形"/>
            <p:cNvSpPr/>
            <p:nvPr/>
          </p:nvSpPr>
          <p:spPr>
            <a:xfrm>
              <a:off x="1257301" y="5836074"/>
              <a:ext cx="9530925" cy="115993"/>
            </a:xfrm>
            <a:prstGeom prst="rect">
              <a:avLst/>
            </a:prstGeom>
            <a:solidFill>
              <a:srgbClr val="BFBFBF"/>
            </a:solidFill>
            <a:ln w="12700" cap="flat" cmpd="sng">
              <a:noFill/>
              <a:prstDash val="solid"/>
              <a:round/>
            </a:ln>
          </p:spPr>
          <p:txBody>
            <a:bodyPr rtlCol="0" anchor="ctr"/>
            <a:lstStyle/>
            <a:p>
              <a:pPr algn="ctr"/>
            </a:p>
          </p:txBody>
        </p:sp>
        <p:sp>
          <p:nvSpPr>
            <p:cNvPr id="364" name="矩形"/>
            <p:cNvSpPr/>
            <p:nvPr/>
          </p:nvSpPr>
          <p:spPr>
            <a:xfrm>
              <a:off x="3470488" y="5644727"/>
              <a:ext cx="5025813" cy="379307"/>
            </a:xfrm>
            <a:prstGeom prst="rect">
              <a:avLst/>
            </a:prstGeom>
            <a:solidFill>
              <a:schemeClr val="bg1"/>
            </a:solidFill>
            <a:ln w="9525" cap="flat" cmpd="sng">
              <a:noFill/>
              <a:prstDash val="solid"/>
              <a:miter/>
            </a:ln>
          </p:spPr>
          <p:txBody>
            <a:bodyPr vert="horz" wrap="square" lIns="91440" tIns="45720" rIns="91440" bIns="45720" anchor="t" anchorCtr="0">
              <a:spAutoFit/>
            </a:bodyPr>
            <a:lstStyle/>
            <a:p>
              <a:pPr marL="0" indent="0" algn="ctr" defTabSz="1219200">
                <a:lnSpc>
                  <a:spcPct val="100000"/>
                </a:lnSpc>
                <a:spcBef>
                  <a:spcPts val="0"/>
                </a:spcBef>
                <a:spcAft>
                  <a:spcPts val="0"/>
                </a:spcAft>
                <a:buNone/>
              </a:pPr>
              <a:r>
                <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定期更新</a:t>
              </a:r>
              <a:endParaRPr lang="zh-CN" altLang="en-US" sz="1865" b="1" i="0" u="none" strike="noStrike" kern="1200" cap="none" spc="0" baseline="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cxnSp>
          <p:nvCxnSpPr>
            <p:cNvPr id="365" name="直线连接线"/>
            <p:cNvCxnSpPr/>
            <p:nvPr/>
          </p:nvCxnSpPr>
          <p:spPr>
            <a:xfrm>
              <a:off x="1623908" y="3755815"/>
              <a:ext cx="1587" cy="336126"/>
            </a:xfrm>
            <a:prstGeom prst="straightConnector1">
              <a:avLst/>
            </a:prstGeom>
            <a:noFill/>
            <a:ln w="19050" cap="flat" cmpd="sng">
              <a:solidFill>
                <a:srgbClr val="A6A6A6"/>
              </a:solidFill>
              <a:prstDash val="solid"/>
              <a:round/>
              <a:tailEnd type="triangle" w="med" len="med"/>
            </a:ln>
          </p:spPr>
        </p:cxnSp>
        <p:cxnSp>
          <p:nvCxnSpPr>
            <p:cNvPr id="366" name="直线连接线"/>
            <p:cNvCxnSpPr/>
            <p:nvPr/>
          </p:nvCxnSpPr>
          <p:spPr>
            <a:xfrm>
              <a:off x="2911688" y="3755815"/>
              <a:ext cx="1587" cy="336126"/>
            </a:xfrm>
            <a:prstGeom prst="straightConnector1">
              <a:avLst/>
            </a:prstGeom>
            <a:noFill/>
            <a:ln w="19050" cap="flat" cmpd="sng">
              <a:solidFill>
                <a:srgbClr val="A6A6A6"/>
              </a:solidFill>
              <a:prstDash val="solid"/>
              <a:round/>
              <a:tailEnd type="triangle" w="med" len="med"/>
            </a:ln>
          </p:spPr>
        </p:cxnSp>
        <p:cxnSp>
          <p:nvCxnSpPr>
            <p:cNvPr id="367" name="直线连接线"/>
            <p:cNvCxnSpPr/>
            <p:nvPr/>
          </p:nvCxnSpPr>
          <p:spPr>
            <a:xfrm>
              <a:off x="4441614" y="3755815"/>
              <a:ext cx="1587" cy="336126"/>
            </a:xfrm>
            <a:prstGeom prst="straightConnector1">
              <a:avLst/>
            </a:prstGeom>
            <a:noFill/>
            <a:ln w="19050" cap="flat" cmpd="sng">
              <a:solidFill>
                <a:srgbClr val="A6A6A6"/>
              </a:solidFill>
              <a:prstDash val="solid"/>
              <a:round/>
              <a:tailEnd type="triangle" w="med" len="med"/>
            </a:ln>
          </p:spPr>
        </p:cxnSp>
        <p:cxnSp>
          <p:nvCxnSpPr>
            <p:cNvPr id="368" name="直线连接线"/>
            <p:cNvCxnSpPr/>
            <p:nvPr/>
          </p:nvCxnSpPr>
          <p:spPr>
            <a:xfrm>
              <a:off x="6023188" y="3755815"/>
              <a:ext cx="1587" cy="336126"/>
            </a:xfrm>
            <a:prstGeom prst="straightConnector1">
              <a:avLst/>
            </a:prstGeom>
            <a:noFill/>
            <a:ln w="19050" cap="flat" cmpd="sng">
              <a:solidFill>
                <a:srgbClr val="A6A6A6"/>
              </a:solidFill>
              <a:prstDash val="solid"/>
              <a:round/>
              <a:tailEnd type="triangle" w="med" len="med"/>
            </a:ln>
          </p:spPr>
        </p:cxnSp>
        <p:cxnSp>
          <p:nvCxnSpPr>
            <p:cNvPr id="369" name="直线连接线"/>
            <p:cNvCxnSpPr/>
            <p:nvPr/>
          </p:nvCxnSpPr>
          <p:spPr>
            <a:xfrm>
              <a:off x="7626775" y="3755815"/>
              <a:ext cx="1587" cy="336126"/>
            </a:xfrm>
            <a:prstGeom prst="straightConnector1">
              <a:avLst/>
            </a:prstGeom>
            <a:noFill/>
            <a:ln w="19050" cap="flat" cmpd="sng">
              <a:solidFill>
                <a:srgbClr val="A6A6A6"/>
              </a:solidFill>
              <a:prstDash val="solid"/>
              <a:round/>
              <a:tailEnd type="triangle" w="med" len="med"/>
            </a:ln>
          </p:spPr>
        </p:cxnSp>
        <p:cxnSp>
          <p:nvCxnSpPr>
            <p:cNvPr id="370" name="直线连接线"/>
            <p:cNvCxnSpPr/>
            <p:nvPr/>
          </p:nvCxnSpPr>
          <p:spPr>
            <a:xfrm>
              <a:off x="9206655" y="3755815"/>
              <a:ext cx="1587" cy="336126"/>
            </a:xfrm>
            <a:prstGeom prst="straightConnector1">
              <a:avLst/>
            </a:prstGeom>
            <a:noFill/>
            <a:ln w="19050" cap="flat" cmpd="sng">
              <a:solidFill>
                <a:srgbClr val="A6A6A6"/>
              </a:solidFill>
              <a:prstDash val="solid"/>
              <a:round/>
              <a:tailEnd type="triangle" w="med" len="med"/>
            </a:ln>
          </p:spPr>
        </p:cxnSp>
        <p:cxnSp>
          <p:nvCxnSpPr>
            <p:cNvPr id="371" name="直线连接线"/>
            <p:cNvCxnSpPr/>
            <p:nvPr/>
          </p:nvCxnSpPr>
          <p:spPr>
            <a:xfrm>
              <a:off x="10441942" y="3755815"/>
              <a:ext cx="1587" cy="336126"/>
            </a:xfrm>
            <a:prstGeom prst="straightConnector1">
              <a:avLst/>
            </a:prstGeom>
            <a:noFill/>
            <a:ln w="19050" cap="flat" cmpd="sng">
              <a:solidFill>
                <a:srgbClr val="A6A6A6"/>
              </a:solidFill>
              <a:prstDash val="solid"/>
              <a:round/>
              <a:tailEnd type="triangle" w="med" len="med"/>
            </a:ln>
          </p:spPr>
        </p:cxn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tags/tag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2.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heme/theme1.xml><?xml version="1.0" encoding="utf-8"?>
<a:theme xmlns:a="http://schemas.openxmlformats.org/drawingml/2006/main" name="1_自定义设计方案">
  <a:themeElements>
    <a:clrScheme name="1_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自定义设计方案">
      <a:majorFont>
        <a:latin typeface=""/>
        <a:ea typeface=""/>
        <a:cs typeface=""/>
      </a:majorFont>
      <a:minorFont>
        <a:latin typeface=""/>
        <a:ea typeface=""/>
        <a:cs typeface=""/>
      </a:minorFont>
    </a:fontScheme>
    <a:fmtScheme name="1_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2_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自定义设计方案">
      <a:majorFont>
        <a:latin typeface=""/>
        <a:ea typeface=""/>
        <a:cs typeface=""/>
      </a:majorFont>
      <a:minorFont>
        <a:latin typeface=""/>
        <a:ea typeface=""/>
        <a:cs typeface=""/>
      </a:minorFont>
    </a:fontScheme>
    <a:fmtScheme name="2_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3_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_自定义设计方案">
      <a:majorFont>
        <a:latin typeface=""/>
        <a:ea typeface=""/>
        <a:cs typeface=""/>
      </a:majorFont>
      <a:minorFont>
        <a:latin typeface=""/>
        <a:ea typeface=""/>
        <a:cs typeface=""/>
      </a:minorFont>
    </a:fontScheme>
    <a:fmtScheme name="3_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主题5">
  <a:themeElements>
    <a:clrScheme name="主题5">
      <a:dk1>
        <a:srgbClr val="000000"/>
      </a:dk1>
      <a:lt1>
        <a:srgbClr val="FFFFFF"/>
      </a:lt1>
      <a:dk2>
        <a:srgbClr val="778495"/>
      </a:dk2>
      <a:lt2>
        <a:srgbClr val="F0F0F0"/>
      </a:lt2>
      <a:accent1>
        <a:srgbClr val="E97A0B"/>
      </a:accent1>
      <a:accent2>
        <a:srgbClr val="CC0000"/>
      </a:accent2>
      <a:accent3>
        <a:srgbClr val="909090"/>
      </a:accent3>
      <a:accent4>
        <a:srgbClr val="6C6C6C"/>
      </a:accent4>
      <a:accent5>
        <a:srgbClr val="3F3F3F"/>
      </a:accent5>
      <a:accent6>
        <a:srgbClr val="606060"/>
      </a:accent6>
      <a:hlink>
        <a:srgbClr val="F3A701"/>
      </a:hlink>
      <a:folHlink>
        <a:srgbClr val="BFBFBF"/>
      </a:folHlink>
    </a:clrScheme>
    <a:fontScheme name="主题5">
      <a:majorFont>
        <a:latin typeface=""/>
        <a:ea typeface=""/>
        <a:cs typeface=""/>
      </a:majorFont>
      <a:minorFont>
        <a:latin typeface=""/>
        <a:ea typeface=""/>
        <a:cs typeface=""/>
      </a:minorFont>
    </a:fontScheme>
    <a:fmtScheme name="主题5">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主题5">
  <a:themeElements>
    <a:clrScheme name="1_主题5">
      <a:dk1>
        <a:srgbClr val="000000"/>
      </a:dk1>
      <a:lt1>
        <a:srgbClr val="FFFFFF"/>
      </a:lt1>
      <a:dk2>
        <a:srgbClr val="778495"/>
      </a:dk2>
      <a:lt2>
        <a:srgbClr val="F0F0F0"/>
      </a:lt2>
      <a:accent1>
        <a:srgbClr val="E97A0B"/>
      </a:accent1>
      <a:accent2>
        <a:srgbClr val="CC0000"/>
      </a:accent2>
      <a:accent3>
        <a:srgbClr val="909090"/>
      </a:accent3>
      <a:accent4>
        <a:srgbClr val="6C6C6C"/>
      </a:accent4>
      <a:accent5>
        <a:srgbClr val="3F3F3F"/>
      </a:accent5>
      <a:accent6>
        <a:srgbClr val="606060"/>
      </a:accent6>
      <a:hlink>
        <a:srgbClr val="F3A701"/>
      </a:hlink>
      <a:folHlink>
        <a:srgbClr val="BFBFBF"/>
      </a:folHlink>
    </a:clrScheme>
    <a:fontScheme name="1_主题5">
      <a:majorFont>
        <a:latin typeface=""/>
        <a:ea typeface=""/>
        <a:cs typeface=""/>
      </a:majorFont>
      <a:minorFont>
        <a:latin typeface=""/>
        <a:ea typeface=""/>
        <a:cs typeface=""/>
      </a:minorFont>
    </a:fontScheme>
    <a:fmtScheme name="1_主题5">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handoutMaster1">
  <a:themeElements>
    <a:clrScheme name="handout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8354</Words>
  <Application>WPS 演示</Application>
  <PresentationFormat/>
  <Paragraphs>1556</Paragraphs>
  <Slides>55</Slides>
  <Notes>0</Notes>
  <HiddenSlides>0</HiddenSlides>
  <MMClips>0</MMClips>
  <ScaleCrop>false</ScaleCrop>
  <HeadingPairs>
    <vt:vector size="6" baseType="variant">
      <vt:variant>
        <vt:lpstr>已用的字体</vt:lpstr>
      </vt:variant>
      <vt:variant>
        <vt:i4>10</vt:i4>
      </vt:variant>
      <vt:variant>
        <vt:lpstr>主题</vt:lpstr>
      </vt:variant>
      <vt:variant>
        <vt:i4>5</vt:i4>
      </vt:variant>
      <vt:variant>
        <vt:lpstr>幻灯片标题</vt:lpstr>
      </vt:variant>
      <vt:variant>
        <vt:i4>55</vt:i4>
      </vt:variant>
    </vt:vector>
  </HeadingPairs>
  <TitlesOfParts>
    <vt:vector size="70" baseType="lpstr">
      <vt:lpstr>Arial</vt:lpstr>
      <vt:lpstr>宋体</vt:lpstr>
      <vt:lpstr>Wingdings</vt:lpstr>
      <vt:lpstr>Times New Roman</vt:lpstr>
      <vt:lpstr>微软雅黑</vt:lpstr>
      <vt:lpstr>等线</vt:lpstr>
      <vt:lpstr>Calibri</vt:lpstr>
      <vt:lpstr>Arial Unicode MS</vt:lpstr>
      <vt:lpstr>叶根友毛笔行书2.0版</vt:lpstr>
      <vt:lpstr>楷体</vt:lpstr>
      <vt:lpstr>1_自定义设计方案</vt:lpstr>
      <vt:lpstr>2_自定义设计方案</vt:lpstr>
      <vt:lpstr>3_自定义设计方案</vt:lpstr>
      <vt:lpstr>主题5</vt:lpstr>
      <vt:lpstr>1_主题5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免费安全资料加微anquan2022</dc:description>
  <dc:subject>免费安全资料加微anquan2022</dc:subject>
  <cp:lastModifiedBy>little fairy</cp:lastModifiedBy>
  <cp:revision>9</cp:revision>
  <dcterms:created xsi:type="dcterms:W3CDTF">2019-05-16T14:16:00Z</dcterms:created>
  <dcterms:modified xsi:type="dcterms:W3CDTF">2024-05-09T07:58:29Z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7604DE9E6B2440F497B3FAA383845802_13</vt:lpwstr>
  </property>
</Properties>
</file>