
<file path=[Content_Types].xml><?xml version="1.0" encoding="utf-8"?>
<Types xmlns="http://schemas.openxmlformats.org/package/2006/content-types">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7"/>
  </p:notesMasterIdLst>
  <p:handoutMasterIdLst>
    <p:handoutMasterId r:id="rId27"/>
  </p:handoutMasterIdLst>
  <p:sldIdLst>
    <p:sldId id="356" r:id="rId4"/>
    <p:sldId id="378" r:id="rId5"/>
    <p:sldId id="357" r:id="rId6"/>
    <p:sldId id="358"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9" r:id="rId26"/>
  </p:sldIdLst>
  <p:sldSz cx="12192000" cy="6858000"/>
  <p:notesSz cx="7103745" cy="10234295"/>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63" d="100"/>
          <a:sy n="63" d="100"/>
        </p:scale>
        <p:origin x="908" y="52"/>
      </p:cViewPr>
      <p:guideLst>
        <p:guide orient="horz" pos="2037"/>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gs" Target="tags/tag543.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3.emf"/><Relationship Id="rId4" Type="http://schemas.openxmlformats.org/officeDocument/2006/relationships/tags" Target="../tags/tag2.xml"/><Relationship Id="rId3" Type="http://schemas.openxmlformats.org/officeDocument/2006/relationships/image" Target="../media/image2.emf"/><Relationship Id="rId2" Type="http://schemas.openxmlformats.org/officeDocument/2006/relationships/tags" Target="../tags/tag1.xml"/><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3.emf"/><Relationship Id="rId6" Type="http://schemas.openxmlformats.org/officeDocument/2006/relationships/tags" Target="../tags/tag24.xml"/><Relationship Id="rId5" Type="http://schemas.openxmlformats.org/officeDocument/2006/relationships/image" Target="../media/image2.emf"/><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9" Type="http://schemas.openxmlformats.org/officeDocument/2006/relationships/tags" Target="../tags/tag147.xml"/><Relationship Id="rId98" Type="http://schemas.openxmlformats.org/officeDocument/2006/relationships/tags" Target="../tags/tag146.xml"/><Relationship Id="rId97" Type="http://schemas.openxmlformats.org/officeDocument/2006/relationships/tags" Target="../tags/tag145.xml"/><Relationship Id="rId96" Type="http://schemas.openxmlformats.org/officeDocument/2006/relationships/tags" Target="../tags/tag144.xml"/><Relationship Id="rId95" Type="http://schemas.openxmlformats.org/officeDocument/2006/relationships/tags" Target="../tags/tag143.xml"/><Relationship Id="rId94" Type="http://schemas.openxmlformats.org/officeDocument/2006/relationships/tags" Target="../tags/tag142.xml"/><Relationship Id="rId93" Type="http://schemas.openxmlformats.org/officeDocument/2006/relationships/tags" Target="../tags/tag141.xml"/><Relationship Id="rId92" Type="http://schemas.openxmlformats.org/officeDocument/2006/relationships/tags" Target="../tags/tag140.xml"/><Relationship Id="rId91" Type="http://schemas.openxmlformats.org/officeDocument/2006/relationships/tags" Target="../tags/tag139.xml"/><Relationship Id="rId90" Type="http://schemas.openxmlformats.org/officeDocument/2006/relationships/tags" Target="../tags/tag138.xml"/><Relationship Id="rId9" Type="http://schemas.openxmlformats.org/officeDocument/2006/relationships/tags" Target="../tags/tag57.xml"/><Relationship Id="rId89" Type="http://schemas.openxmlformats.org/officeDocument/2006/relationships/tags" Target="../tags/tag137.xml"/><Relationship Id="rId88" Type="http://schemas.openxmlformats.org/officeDocument/2006/relationships/tags" Target="../tags/tag136.xml"/><Relationship Id="rId87" Type="http://schemas.openxmlformats.org/officeDocument/2006/relationships/tags" Target="../tags/tag135.xml"/><Relationship Id="rId86" Type="http://schemas.openxmlformats.org/officeDocument/2006/relationships/tags" Target="../tags/tag134.xml"/><Relationship Id="rId85" Type="http://schemas.openxmlformats.org/officeDocument/2006/relationships/tags" Target="../tags/tag133.xml"/><Relationship Id="rId84" Type="http://schemas.openxmlformats.org/officeDocument/2006/relationships/tags" Target="../tags/tag132.xml"/><Relationship Id="rId83" Type="http://schemas.openxmlformats.org/officeDocument/2006/relationships/tags" Target="../tags/tag131.xml"/><Relationship Id="rId82" Type="http://schemas.openxmlformats.org/officeDocument/2006/relationships/tags" Target="../tags/tag130.xml"/><Relationship Id="rId81" Type="http://schemas.openxmlformats.org/officeDocument/2006/relationships/tags" Target="../tags/tag129.xml"/><Relationship Id="rId80" Type="http://schemas.openxmlformats.org/officeDocument/2006/relationships/tags" Target="../tags/tag128.xml"/><Relationship Id="rId8" Type="http://schemas.openxmlformats.org/officeDocument/2006/relationships/tags" Target="../tags/tag56.xml"/><Relationship Id="rId79" Type="http://schemas.openxmlformats.org/officeDocument/2006/relationships/tags" Target="../tags/tag127.xml"/><Relationship Id="rId78" Type="http://schemas.openxmlformats.org/officeDocument/2006/relationships/tags" Target="../tags/tag126.xml"/><Relationship Id="rId77" Type="http://schemas.openxmlformats.org/officeDocument/2006/relationships/tags" Target="../tags/tag125.xml"/><Relationship Id="rId76" Type="http://schemas.openxmlformats.org/officeDocument/2006/relationships/tags" Target="../tags/tag124.xml"/><Relationship Id="rId75" Type="http://schemas.openxmlformats.org/officeDocument/2006/relationships/tags" Target="../tags/tag123.xml"/><Relationship Id="rId74" Type="http://schemas.openxmlformats.org/officeDocument/2006/relationships/tags" Target="../tags/tag122.xml"/><Relationship Id="rId73" Type="http://schemas.openxmlformats.org/officeDocument/2006/relationships/tags" Target="../tags/tag121.xml"/><Relationship Id="rId72" Type="http://schemas.openxmlformats.org/officeDocument/2006/relationships/tags" Target="../tags/tag120.xml"/><Relationship Id="rId71" Type="http://schemas.openxmlformats.org/officeDocument/2006/relationships/tags" Target="../tags/tag119.xml"/><Relationship Id="rId70" Type="http://schemas.openxmlformats.org/officeDocument/2006/relationships/tags" Target="../tags/tag118.xml"/><Relationship Id="rId7" Type="http://schemas.openxmlformats.org/officeDocument/2006/relationships/tags" Target="../tags/tag55.xml"/><Relationship Id="rId69" Type="http://schemas.openxmlformats.org/officeDocument/2006/relationships/tags" Target="../tags/tag117.xml"/><Relationship Id="rId68" Type="http://schemas.openxmlformats.org/officeDocument/2006/relationships/tags" Target="../tags/tag116.xml"/><Relationship Id="rId67" Type="http://schemas.openxmlformats.org/officeDocument/2006/relationships/tags" Target="../tags/tag115.xml"/><Relationship Id="rId66" Type="http://schemas.openxmlformats.org/officeDocument/2006/relationships/tags" Target="../tags/tag114.xml"/><Relationship Id="rId65" Type="http://schemas.openxmlformats.org/officeDocument/2006/relationships/tags" Target="../tags/tag113.xml"/><Relationship Id="rId64" Type="http://schemas.openxmlformats.org/officeDocument/2006/relationships/tags" Target="../tags/tag112.xml"/><Relationship Id="rId63" Type="http://schemas.openxmlformats.org/officeDocument/2006/relationships/tags" Target="../tags/tag111.xml"/><Relationship Id="rId62" Type="http://schemas.openxmlformats.org/officeDocument/2006/relationships/tags" Target="../tags/tag110.xml"/><Relationship Id="rId61" Type="http://schemas.openxmlformats.org/officeDocument/2006/relationships/tags" Target="../tags/tag109.xml"/><Relationship Id="rId60" Type="http://schemas.openxmlformats.org/officeDocument/2006/relationships/tags" Target="../tags/tag108.xml"/><Relationship Id="rId6" Type="http://schemas.openxmlformats.org/officeDocument/2006/relationships/tags" Target="../tags/tag54.xml"/><Relationship Id="rId59" Type="http://schemas.openxmlformats.org/officeDocument/2006/relationships/tags" Target="../tags/tag107.xml"/><Relationship Id="rId58" Type="http://schemas.openxmlformats.org/officeDocument/2006/relationships/tags" Target="../tags/tag106.xml"/><Relationship Id="rId57" Type="http://schemas.openxmlformats.org/officeDocument/2006/relationships/tags" Target="../tags/tag105.xml"/><Relationship Id="rId56" Type="http://schemas.openxmlformats.org/officeDocument/2006/relationships/tags" Target="../tags/tag104.xml"/><Relationship Id="rId55" Type="http://schemas.openxmlformats.org/officeDocument/2006/relationships/tags" Target="../tags/tag103.xml"/><Relationship Id="rId54" Type="http://schemas.openxmlformats.org/officeDocument/2006/relationships/tags" Target="../tags/tag102.xml"/><Relationship Id="rId53" Type="http://schemas.openxmlformats.org/officeDocument/2006/relationships/tags" Target="../tags/tag101.xml"/><Relationship Id="rId52" Type="http://schemas.openxmlformats.org/officeDocument/2006/relationships/tags" Target="../tags/tag100.xml"/><Relationship Id="rId51" Type="http://schemas.openxmlformats.org/officeDocument/2006/relationships/tags" Target="../tags/tag99.xml"/><Relationship Id="rId50" Type="http://schemas.openxmlformats.org/officeDocument/2006/relationships/tags" Target="../tags/tag98.xml"/><Relationship Id="rId5" Type="http://schemas.openxmlformats.org/officeDocument/2006/relationships/tags" Target="../tags/tag53.xml"/><Relationship Id="rId49" Type="http://schemas.openxmlformats.org/officeDocument/2006/relationships/tags" Target="../tags/tag97.xml"/><Relationship Id="rId48" Type="http://schemas.openxmlformats.org/officeDocument/2006/relationships/tags" Target="../tags/tag96.xml"/><Relationship Id="rId47" Type="http://schemas.openxmlformats.org/officeDocument/2006/relationships/tags" Target="../tags/tag95.xml"/><Relationship Id="rId46" Type="http://schemas.openxmlformats.org/officeDocument/2006/relationships/tags" Target="../tags/tag94.xml"/><Relationship Id="rId45" Type="http://schemas.openxmlformats.org/officeDocument/2006/relationships/tags" Target="../tags/tag93.xml"/><Relationship Id="rId44" Type="http://schemas.openxmlformats.org/officeDocument/2006/relationships/tags" Target="../tags/tag92.xml"/><Relationship Id="rId43" Type="http://schemas.openxmlformats.org/officeDocument/2006/relationships/tags" Target="../tags/tag91.xml"/><Relationship Id="rId42" Type="http://schemas.openxmlformats.org/officeDocument/2006/relationships/tags" Target="../tags/tag90.xml"/><Relationship Id="rId41" Type="http://schemas.openxmlformats.org/officeDocument/2006/relationships/tags" Target="../tags/tag89.xml"/><Relationship Id="rId40" Type="http://schemas.openxmlformats.org/officeDocument/2006/relationships/tags" Target="../tags/tag88.xml"/><Relationship Id="rId4" Type="http://schemas.openxmlformats.org/officeDocument/2006/relationships/tags" Target="../tags/tag52.xml"/><Relationship Id="rId39" Type="http://schemas.openxmlformats.org/officeDocument/2006/relationships/tags" Target="../tags/tag87.xml"/><Relationship Id="rId38" Type="http://schemas.openxmlformats.org/officeDocument/2006/relationships/tags" Target="../tags/tag86.xml"/><Relationship Id="rId37" Type="http://schemas.openxmlformats.org/officeDocument/2006/relationships/tags" Target="../tags/tag85.xml"/><Relationship Id="rId36" Type="http://schemas.openxmlformats.org/officeDocument/2006/relationships/tags" Target="../tags/tag84.xml"/><Relationship Id="rId35" Type="http://schemas.openxmlformats.org/officeDocument/2006/relationships/tags" Target="../tags/tag83.xml"/><Relationship Id="rId34" Type="http://schemas.openxmlformats.org/officeDocument/2006/relationships/tags" Target="../tags/tag82.xml"/><Relationship Id="rId33" Type="http://schemas.openxmlformats.org/officeDocument/2006/relationships/tags" Target="../tags/tag81.xml"/><Relationship Id="rId32" Type="http://schemas.openxmlformats.org/officeDocument/2006/relationships/tags" Target="../tags/tag80.xml"/><Relationship Id="rId31" Type="http://schemas.openxmlformats.org/officeDocument/2006/relationships/tags" Target="../tags/tag79.xml"/><Relationship Id="rId30" Type="http://schemas.openxmlformats.org/officeDocument/2006/relationships/tags" Target="../tags/tag78.xml"/><Relationship Id="rId3" Type="http://schemas.openxmlformats.org/officeDocument/2006/relationships/tags" Target="../tags/tag51.xml"/><Relationship Id="rId29" Type="http://schemas.openxmlformats.org/officeDocument/2006/relationships/tags" Target="../tags/tag77.xml"/><Relationship Id="rId28" Type="http://schemas.openxmlformats.org/officeDocument/2006/relationships/tags" Target="../tags/tag76.xml"/><Relationship Id="rId27" Type="http://schemas.openxmlformats.org/officeDocument/2006/relationships/tags" Target="../tags/tag75.xml"/><Relationship Id="rId26" Type="http://schemas.openxmlformats.org/officeDocument/2006/relationships/tags" Target="../tags/tag74.xml"/><Relationship Id="rId25" Type="http://schemas.openxmlformats.org/officeDocument/2006/relationships/tags" Target="../tags/tag73.xml"/><Relationship Id="rId24" Type="http://schemas.openxmlformats.org/officeDocument/2006/relationships/tags" Target="../tags/tag72.xml"/><Relationship Id="rId23" Type="http://schemas.openxmlformats.org/officeDocument/2006/relationships/tags" Target="../tags/tag71.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tags" Target="../tags/tag50.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6" Type="http://schemas.openxmlformats.org/officeDocument/2006/relationships/tags" Target="../tags/tag174.xml"/><Relationship Id="rId125" Type="http://schemas.openxmlformats.org/officeDocument/2006/relationships/tags" Target="../tags/tag173.xml"/><Relationship Id="rId124" Type="http://schemas.openxmlformats.org/officeDocument/2006/relationships/tags" Target="../tags/tag172.xml"/><Relationship Id="rId123" Type="http://schemas.openxmlformats.org/officeDocument/2006/relationships/tags" Target="../tags/tag171.xml"/><Relationship Id="rId122" Type="http://schemas.openxmlformats.org/officeDocument/2006/relationships/tags" Target="../tags/tag170.xml"/><Relationship Id="rId121" Type="http://schemas.openxmlformats.org/officeDocument/2006/relationships/tags" Target="../tags/tag169.xml"/><Relationship Id="rId120" Type="http://schemas.openxmlformats.org/officeDocument/2006/relationships/tags" Target="../tags/tag168.xml"/><Relationship Id="rId12" Type="http://schemas.openxmlformats.org/officeDocument/2006/relationships/tags" Target="../tags/tag60.xml"/><Relationship Id="rId119" Type="http://schemas.openxmlformats.org/officeDocument/2006/relationships/tags" Target="../tags/tag167.xml"/><Relationship Id="rId118" Type="http://schemas.openxmlformats.org/officeDocument/2006/relationships/tags" Target="../tags/tag166.xml"/><Relationship Id="rId117" Type="http://schemas.openxmlformats.org/officeDocument/2006/relationships/tags" Target="../tags/tag165.xml"/><Relationship Id="rId116" Type="http://schemas.openxmlformats.org/officeDocument/2006/relationships/tags" Target="../tags/tag164.xml"/><Relationship Id="rId115" Type="http://schemas.openxmlformats.org/officeDocument/2006/relationships/tags" Target="../tags/tag163.xml"/><Relationship Id="rId114" Type="http://schemas.openxmlformats.org/officeDocument/2006/relationships/tags" Target="../tags/tag162.xml"/><Relationship Id="rId113" Type="http://schemas.openxmlformats.org/officeDocument/2006/relationships/tags" Target="../tags/tag161.xml"/><Relationship Id="rId112" Type="http://schemas.openxmlformats.org/officeDocument/2006/relationships/tags" Target="../tags/tag160.xml"/><Relationship Id="rId111" Type="http://schemas.openxmlformats.org/officeDocument/2006/relationships/tags" Target="../tags/tag159.xml"/><Relationship Id="rId110" Type="http://schemas.openxmlformats.org/officeDocument/2006/relationships/tags" Target="../tags/tag158.xml"/><Relationship Id="rId11" Type="http://schemas.openxmlformats.org/officeDocument/2006/relationships/tags" Target="../tags/tag59.xml"/><Relationship Id="rId109" Type="http://schemas.openxmlformats.org/officeDocument/2006/relationships/tags" Target="../tags/tag157.xml"/><Relationship Id="rId108" Type="http://schemas.openxmlformats.org/officeDocument/2006/relationships/tags" Target="../tags/tag156.xml"/><Relationship Id="rId107" Type="http://schemas.openxmlformats.org/officeDocument/2006/relationships/tags" Target="../tags/tag155.xml"/><Relationship Id="rId106" Type="http://schemas.openxmlformats.org/officeDocument/2006/relationships/tags" Target="../tags/tag154.xml"/><Relationship Id="rId105" Type="http://schemas.openxmlformats.org/officeDocument/2006/relationships/tags" Target="../tags/tag153.xml"/><Relationship Id="rId104" Type="http://schemas.openxmlformats.org/officeDocument/2006/relationships/tags" Target="../tags/tag152.xml"/><Relationship Id="rId103" Type="http://schemas.openxmlformats.org/officeDocument/2006/relationships/tags" Target="../tags/tag151.xml"/><Relationship Id="rId102" Type="http://schemas.openxmlformats.org/officeDocument/2006/relationships/tags" Target="../tags/tag150.xml"/><Relationship Id="rId101" Type="http://schemas.openxmlformats.org/officeDocument/2006/relationships/tags" Target="../tags/tag149.xml"/><Relationship Id="rId100" Type="http://schemas.openxmlformats.org/officeDocument/2006/relationships/tags" Target="../tags/tag148.xml"/><Relationship Id="rId10" Type="http://schemas.openxmlformats.org/officeDocument/2006/relationships/tags" Target="../tags/tag5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image" Target="../media/image3.emf"/><Relationship Id="rId4" Type="http://schemas.openxmlformats.org/officeDocument/2006/relationships/tags" Target="../tags/tag194.xml"/><Relationship Id="rId3" Type="http://schemas.openxmlformats.org/officeDocument/2006/relationships/image" Target="../media/image2.emf"/><Relationship Id="rId2" Type="http://schemas.openxmlformats.org/officeDocument/2006/relationships/tags" Target="../tags/tag193.xml"/><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image" Target="../media/image3.emf"/><Relationship Id="rId4" Type="http://schemas.openxmlformats.org/officeDocument/2006/relationships/tags" Target="../tags/tag209.xml"/><Relationship Id="rId3" Type="http://schemas.openxmlformats.org/officeDocument/2006/relationships/image" Target="../media/image2.emf"/><Relationship Id="rId2" Type="http://schemas.openxmlformats.org/officeDocument/2006/relationships/tags" Target="../tags/tag208.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3.emf"/><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image" Target="../media/image2.emf"/><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image" Target="../media/image3.emf"/><Relationship Id="rId6" Type="http://schemas.openxmlformats.org/officeDocument/2006/relationships/tags" Target="../tags/tag250.xml"/><Relationship Id="rId5" Type="http://schemas.openxmlformats.org/officeDocument/2006/relationships/image" Target="../media/image2.emf"/><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tags" Target="../tags/tag256.xml"/><Relationship Id="rId12" Type="http://schemas.openxmlformats.org/officeDocument/2006/relationships/tags" Target="../tags/tag255.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image" Target="../media/image2.emf"/><Relationship Id="rId5" Type="http://schemas.openxmlformats.org/officeDocument/2006/relationships/tags" Target="../tags/tag272.xml"/><Relationship Id="rId41" Type="http://schemas.openxmlformats.org/officeDocument/2006/relationships/tags" Target="../tags/tag307.xml"/><Relationship Id="rId40" Type="http://schemas.openxmlformats.org/officeDocument/2006/relationships/tags" Target="../tags/tag306.xml"/><Relationship Id="rId4" Type="http://schemas.openxmlformats.org/officeDocument/2006/relationships/tags" Target="../tags/tag271.xml"/><Relationship Id="rId39" Type="http://schemas.openxmlformats.org/officeDocument/2006/relationships/tags" Target="../tags/tag305.xml"/><Relationship Id="rId38" Type="http://schemas.openxmlformats.org/officeDocument/2006/relationships/tags" Target="../tags/tag304.xml"/><Relationship Id="rId37" Type="http://schemas.openxmlformats.org/officeDocument/2006/relationships/tags" Target="../tags/tag303.xml"/><Relationship Id="rId36" Type="http://schemas.openxmlformats.org/officeDocument/2006/relationships/tags" Target="../tags/tag302.xml"/><Relationship Id="rId35" Type="http://schemas.openxmlformats.org/officeDocument/2006/relationships/tags" Target="../tags/tag301.xml"/><Relationship Id="rId34" Type="http://schemas.openxmlformats.org/officeDocument/2006/relationships/tags" Target="../tags/tag300.xml"/><Relationship Id="rId33" Type="http://schemas.openxmlformats.org/officeDocument/2006/relationships/tags" Target="../tags/tag299.xml"/><Relationship Id="rId32" Type="http://schemas.openxmlformats.org/officeDocument/2006/relationships/tags" Target="../tags/tag298.xml"/><Relationship Id="rId31" Type="http://schemas.openxmlformats.org/officeDocument/2006/relationships/tags" Target="../tags/tag297.xml"/><Relationship Id="rId30" Type="http://schemas.openxmlformats.org/officeDocument/2006/relationships/tags" Target="../tags/tag296.xml"/><Relationship Id="rId3" Type="http://schemas.openxmlformats.org/officeDocument/2006/relationships/tags" Target="../tags/tag270.xml"/><Relationship Id="rId29" Type="http://schemas.openxmlformats.org/officeDocument/2006/relationships/tags" Target="../tags/tag295.xml"/><Relationship Id="rId28" Type="http://schemas.openxmlformats.org/officeDocument/2006/relationships/tags" Target="../tags/tag294.xml"/><Relationship Id="rId27" Type="http://schemas.openxmlformats.org/officeDocument/2006/relationships/tags" Target="../tags/tag293.xml"/><Relationship Id="rId26" Type="http://schemas.openxmlformats.org/officeDocument/2006/relationships/tags" Target="../tags/tag292.xml"/><Relationship Id="rId25" Type="http://schemas.openxmlformats.org/officeDocument/2006/relationships/tags" Target="../tags/tag291.xml"/><Relationship Id="rId24" Type="http://schemas.openxmlformats.org/officeDocument/2006/relationships/tags" Target="../tags/tag290.xml"/><Relationship Id="rId23" Type="http://schemas.openxmlformats.org/officeDocument/2006/relationships/tags" Target="../tags/tag289.xml"/><Relationship Id="rId22" Type="http://schemas.openxmlformats.org/officeDocument/2006/relationships/tags" Target="../tags/tag288.xml"/><Relationship Id="rId21" Type="http://schemas.openxmlformats.org/officeDocument/2006/relationships/tags" Target="../tags/tag287.xml"/><Relationship Id="rId20" Type="http://schemas.openxmlformats.org/officeDocument/2006/relationships/tags" Target="../tags/tag286.xml"/><Relationship Id="rId2" Type="http://schemas.openxmlformats.org/officeDocument/2006/relationships/tags" Target="../tags/tag269.xml"/><Relationship Id="rId19" Type="http://schemas.openxmlformats.org/officeDocument/2006/relationships/tags" Target="../tags/tag285.xml"/><Relationship Id="rId18" Type="http://schemas.openxmlformats.org/officeDocument/2006/relationships/tags" Target="../tags/tag284.xml"/><Relationship Id="rId17" Type="http://schemas.openxmlformats.org/officeDocument/2006/relationships/tags" Target="../tags/tag283.xml"/><Relationship Id="rId16" Type="http://schemas.openxmlformats.org/officeDocument/2006/relationships/tags" Target="../tags/tag282.xml"/><Relationship Id="rId15" Type="http://schemas.openxmlformats.org/officeDocument/2006/relationships/tags" Target="../tags/tag281.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duotone>
              <a:schemeClr val="accent1">
                <a:shade val="45000"/>
                <a:satMod val="135000"/>
              </a:schemeClr>
              <a:prstClr val="white"/>
            </a:duotone>
            <a:lum contrast="20000"/>
          </a:blip>
          <a:stretch>
            <a:fillRect/>
          </a:stretch>
        </p:blipFill>
        <p:spPr>
          <a:xfrm rot="1535812">
            <a:off x="1083066" y="1169940"/>
            <a:ext cx="952356" cy="1233568"/>
          </a:xfrm>
          <a:prstGeom prst="rect">
            <a:avLst/>
          </a:prstGeom>
        </p:spPr>
      </p:pic>
      <p:pic>
        <p:nvPicPr>
          <p:cNvPr id="8" name="图片 7"/>
          <p:cNvPicPr>
            <a:picLocks noChangeAspect="1"/>
          </p:cNvPicPr>
          <p:nvPr>
            <p:custDataLst>
              <p:tags r:id="rId4"/>
            </p:custDataLst>
          </p:nvPr>
        </p:nvPicPr>
        <p:blipFill>
          <a:blip r:embed="rId5">
            <a:duotone>
              <a:schemeClr val="accent1">
                <a:shade val="45000"/>
                <a:satMod val="135000"/>
              </a:schemeClr>
              <a:prstClr val="white"/>
            </a:duotone>
          </a:blip>
          <a:stretch>
            <a:fillRect/>
          </a:stretch>
        </p:blipFill>
        <p:spPr>
          <a:xfrm rot="20757128">
            <a:off x="4705209" y="929090"/>
            <a:ext cx="485192" cy="495544"/>
          </a:xfrm>
          <a:prstGeom prst="rect">
            <a:avLst/>
          </a:prstGeom>
        </p:spPr>
      </p:pic>
      <p:pic>
        <p:nvPicPr>
          <p:cNvPr id="9" name="图片 8"/>
          <p:cNvPicPr>
            <a:picLocks noChangeAspect="1"/>
          </p:cNvPicPr>
          <p:nvPr>
            <p:custDataLst>
              <p:tags r:id="rId6"/>
            </p:custDataLst>
          </p:nvPr>
        </p:nvPicPr>
        <p:blipFill>
          <a:blip r:embed="rId5" cstate="email">
            <a:duotone>
              <a:schemeClr val="accent1">
                <a:shade val="45000"/>
                <a:satMod val="135000"/>
              </a:schemeClr>
              <a:prstClr val="white"/>
            </a:duotone>
          </a:blip>
          <a:stretch>
            <a:fillRect/>
          </a:stretch>
        </p:blipFill>
        <p:spPr>
          <a:xfrm rot="20757128">
            <a:off x="3710196" y="1801348"/>
            <a:ext cx="253668" cy="259080"/>
          </a:xfrm>
          <a:prstGeom prst="rect">
            <a:avLst/>
          </a:prstGeom>
        </p:spPr>
      </p:pic>
      <p:pic>
        <p:nvPicPr>
          <p:cNvPr id="10" name="图片 9"/>
          <p:cNvPicPr>
            <a:picLocks noChangeAspect="1"/>
          </p:cNvPicPr>
          <p:nvPr>
            <p:custDataLst>
              <p:tags r:id="rId7"/>
            </p:custDataLst>
          </p:nvPr>
        </p:nvPicPr>
        <p:blipFill>
          <a:blip r:embed="rId5" cstate="email">
            <a:duotone>
              <a:schemeClr val="accent1">
                <a:shade val="45000"/>
                <a:satMod val="135000"/>
              </a:schemeClr>
              <a:prstClr val="white"/>
            </a:duotone>
          </a:blip>
          <a:stretch>
            <a:fillRect/>
          </a:stretch>
        </p:blipFill>
        <p:spPr>
          <a:xfrm rot="674765">
            <a:off x="464408" y="860749"/>
            <a:ext cx="365982" cy="373791"/>
          </a:xfrm>
          <a:prstGeom prst="rect">
            <a:avLst/>
          </a:prstGeom>
        </p:spPr>
      </p:pic>
      <p:pic>
        <p:nvPicPr>
          <p:cNvPr id="11" name="图片 10"/>
          <p:cNvPicPr>
            <a:picLocks noChangeAspect="1"/>
          </p:cNvPicPr>
          <p:nvPr>
            <p:custDataLst>
              <p:tags r:id="rId8"/>
            </p:custDataLst>
          </p:nvPr>
        </p:nvPicPr>
        <p:blipFill>
          <a:blip r:embed="rId9" cstate="email">
            <a:duotone>
              <a:schemeClr val="accent1">
                <a:shade val="45000"/>
                <a:satMod val="135000"/>
              </a:schemeClr>
              <a:prstClr val="white"/>
            </a:duotone>
            <a:lum bright="-20000" contrast="40000"/>
          </a:blip>
          <a:stretch>
            <a:fillRect/>
          </a:stretch>
        </p:blipFill>
        <p:spPr>
          <a:xfrm>
            <a:off x="1495097" y="2758172"/>
            <a:ext cx="4171696" cy="3446409"/>
          </a:xfrm>
          <a:prstGeom prst="rect">
            <a:avLst/>
          </a:prstGeom>
        </p:spPr>
      </p:pic>
      <p:sp>
        <p:nvSpPr>
          <p:cNvPr id="12" name="任意多边形: 形状 11"/>
          <p:cNvSpPr/>
          <p:nvPr>
            <p:custDataLst>
              <p:tags r:id="rId10"/>
            </p:custDataLst>
          </p:nvPr>
        </p:nvSpPr>
        <p:spPr>
          <a:xfrm>
            <a:off x="6031420" y="5587989"/>
            <a:ext cx="5686045" cy="926432"/>
          </a:xfrm>
          <a:custGeom>
            <a:avLst/>
            <a:gdLst>
              <a:gd name="connsiteX0" fmla="*/ 0 w 3898232"/>
              <a:gd name="connsiteY0" fmla="*/ 0 h 926432"/>
              <a:gd name="connsiteX1" fmla="*/ 2695074 w 3898232"/>
              <a:gd name="connsiteY1" fmla="*/ 252664 h 926432"/>
              <a:gd name="connsiteX2" fmla="*/ 3898232 w 3898232"/>
              <a:gd name="connsiteY2" fmla="*/ 926432 h 926432"/>
            </a:gdLst>
            <a:ahLst/>
            <a:cxnLst>
              <a:cxn ang="0">
                <a:pos x="connsiteX0" y="connsiteY0"/>
              </a:cxn>
              <a:cxn ang="0">
                <a:pos x="connsiteX1" y="connsiteY1"/>
              </a:cxn>
              <a:cxn ang="0">
                <a:pos x="connsiteX2" y="connsiteY2"/>
              </a:cxn>
            </a:cxnLst>
            <a:rect l="l" t="t" r="r" b="b"/>
            <a:pathLst>
              <a:path w="3898232" h="926432">
                <a:moveTo>
                  <a:pt x="0" y="0"/>
                </a:moveTo>
                <a:cubicBezTo>
                  <a:pt x="1022684" y="49129"/>
                  <a:pt x="2045369" y="98259"/>
                  <a:pt x="2695074" y="252664"/>
                </a:cubicBezTo>
                <a:cubicBezTo>
                  <a:pt x="3344779" y="407069"/>
                  <a:pt x="3753853" y="828174"/>
                  <a:pt x="3898232" y="926432"/>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11"/>
            </p:custDataLst>
          </p:nvPr>
        </p:nvSpPr>
        <p:spPr>
          <a:xfrm>
            <a:off x="129494" y="5764835"/>
            <a:ext cx="1153206" cy="749586"/>
          </a:xfrm>
          <a:custGeom>
            <a:avLst/>
            <a:gdLst>
              <a:gd name="connsiteX0" fmla="*/ 58587 w 3425902"/>
              <a:gd name="connsiteY0" fmla="*/ 737736 h 749586"/>
              <a:gd name="connsiteX1" fmla="*/ 102130 w 3425902"/>
              <a:gd name="connsiteY1" fmla="*/ 694194 h 749586"/>
              <a:gd name="connsiteX2" fmla="*/ 1002016 w 3425902"/>
              <a:gd name="connsiteY2" fmla="*/ 302308 h 749586"/>
              <a:gd name="connsiteX3" fmla="*/ 3019502 w 3425902"/>
              <a:gd name="connsiteY3" fmla="*/ 26536 h 749586"/>
              <a:gd name="connsiteX4" fmla="*/ 3425902 w 3425902"/>
              <a:gd name="connsiteY4" fmla="*/ 26536 h 7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02" h="749586">
                <a:moveTo>
                  <a:pt x="58587" y="737736"/>
                </a:moveTo>
                <a:cubicBezTo>
                  <a:pt x="1739" y="752250"/>
                  <a:pt x="-55108" y="766765"/>
                  <a:pt x="102130" y="694194"/>
                </a:cubicBezTo>
                <a:cubicBezTo>
                  <a:pt x="259368" y="621623"/>
                  <a:pt x="515787" y="413584"/>
                  <a:pt x="1002016" y="302308"/>
                </a:cubicBezTo>
                <a:cubicBezTo>
                  <a:pt x="1488245" y="191032"/>
                  <a:pt x="2615521" y="72498"/>
                  <a:pt x="3019502" y="26536"/>
                </a:cubicBezTo>
                <a:cubicBezTo>
                  <a:pt x="3423483" y="-19426"/>
                  <a:pt x="3424692" y="3555"/>
                  <a:pt x="3425902" y="26536"/>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custDataLst>
              <p:tags r:id="rId12"/>
            </p:custDataLst>
          </p:nvPr>
        </p:nvPicPr>
        <p:blipFill>
          <a:blip r:embed="rId5" cstate="email">
            <a:duotone>
              <a:schemeClr val="accent1">
                <a:shade val="45000"/>
                <a:satMod val="135000"/>
              </a:schemeClr>
              <a:prstClr val="white"/>
            </a:duotone>
          </a:blip>
          <a:stretch>
            <a:fillRect/>
          </a:stretch>
        </p:blipFill>
        <p:spPr>
          <a:xfrm rot="666368">
            <a:off x="585532" y="3632083"/>
            <a:ext cx="383042" cy="429444"/>
          </a:xfrm>
          <a:prstGeom prst="rect">
            <a:avLst/>
          </a:prstGeom>
        </p:spPr>
      </p:pic>
      <p:sp>
        <p:nvSpPr>
          <p:cNvPr id="15" name="任意多边形: 形状 14"/>
          <p:cNvSpPr/>
          <p:nvPr>
            <p:custDataLst>
              <p:tags r:id="rId13"/>
            </p:custDataLst>
          </p:nvPr>
        </p:nvSpPr>
        <p:spPr>
          <a:xfrm>
            <a:off x="6301295" y="3483899"/>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custDataLst>
              <p:tags r:id="rId14"/>
            </p:custDataLst>
          </p:nvPr>
        </p:nvSpPr>
        <p:spPr>
          <a:xfrm>
            <a:off x="6212113" y="2150841"/>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5"/>
            </p:custDataLst>
          </p:nvPr>
        </p:nvSpPr>
        <p:spPr>
          <a:xfrm>
            <a:off x="5867400" y="2268980"/>
            <a:ext cx="5486400" cy="1108400"/>
          </a:xfrm>
        </p:spPr>
        <p:txBody>
          <a:bodyPr anchor="ctr" anchorCtr="0">
            <a:normAutofit/>
          </a:bodyPr>
          <a:lstStyle>
            <a:lvl1pPr algn="ctr">
              <a:defRPr sz="4400">
                <a:solidFill>
                  <a:schemeClr val="accent1"/>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16"/>
            </p:custDataLst>
          </p:nvPr>
        </p:nvSpPr>
        <p:spPr>
          <a:xfrm>
            <a:off x="5867400" y="3657836"/>
            <a:ext cx="5486400" cy="365125"/>
          </a:xfrm>
        </p:spPr>
        <p:txBody>
          <a:bodyPr>
            <a:normAutofit/>
          </a:bodyPr>
          <a:lstStyle>
            <a:lvl1pPr marL="0" indent="0" algn="ctr">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1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8"/>
            </p:custDataLst>
          </p:nvPr>
        </p:nvSpPr>
        <p:spPr/>
        <p:txBody>
          <a:bodyPr/>
          <a:lstStyle/>
          <a:p>
            <a:endParaRPr lang="zh-CN" altLang="en-US"/>
          </a:p>
        </p:txBody>
      </p:sp>
      <p:sp>
        <p:nvSpPr>
          <p:cNvPr id="6" name="灯片编号占位符 5"/>
          <p:cNvSpPr>
            <a:spLocks noGrp="1"/>
          </p:cNvSpPr>
          <p:nvPr>
            <p:ph type="sldNum" sz="quarter" idx="12"/>
            <p:custDataLst>
              <p:tags r:id="rId1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任意多边形: 形状 6"/>
          <p:cNvSpPr/>
          <p:nvPr>
            <p:custDataLst>
              <p:tags r:id="rId2"/>
            </p:custDataLst>
          </p:nvPr>
        </p:nvSpPr>
        <p:spPr>
          <a:xfrm>
            <a:off x="3666897" y="4311049"/>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custDataLst>
              <p:tags r:id="rId3"/>
            </p:custDataLst>
          </p:nvPr>
        </p:nvSpPr>
        <p:spPr>
          <a:xfrm>
            <a:off x="3666897" y="2512686"/>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a:blip r:embed="rId5" cstate="email">
            <a:duotone>
              <a:schemeClr val="accent1">
                <a:shade val="45000"/>
                <a:satMod val="135000"/>
              </a:schemeClr>
              <a:prstClr val="white"/>
            </a:duotone>
            <a:lum contrast="20000"/>
          </a:blip>
          <a:stretch>
            <a:fillRect/>
          </a:stretch>
        </p:blipFill>
        <p:spPr>
          <a:xfrm rot="1535812">
            <a:off x="1083066" y="1169940"/>
            <a:ext cx="952356" cy="1233568"/>
          </a:xfrm>
          <a:prstGeom prst="rect">
            <a:avLst/>
          </a:prstGeom>
        </p:spPr>
      </p:pic>
      <p:pic>
        <p:nvPicPr>
          <p:cNvPr id="10" name="图片 9"/>
          <p:cNvPicPr>
            <a:picLocks noChangeAspect="1"/>
          </p:cNvPicPr>
          <p:nvPr>
            <p:custDataLst>
              <p:tags r:id="rId6"/>
            </p:custDataLst>
          </p:nvPr>
        </p:nvPicPr>
        <p:blipFill>
          <a:blip r:embed="rId7">
            <a:duotone>
              <a:schemeClr val="accent1">
                <a:shade val="45000"/>
                <a:satMod val="135000"/>
              </a:schemeClr>
              <a:prstClr val="white"/>
            </a:duotone>
          </a:blip>
          <a:stretch>
            <a:fillRect/>
          </a:stretch>
        </p:blipFill>
        <p:spPr>
          <a:xfrm rot="20757128">
            <a:off x="4705209" y="732135"/>
            <a:ext cx="485192" cy="495544"/>
          </a:xfrm>
          <a:prstGeom prst="rect">
            <a:avLst/>
          </a:prstGeom>
        </p:spPr>
      </p:pic>
      <p:pic>
        <p:nvPicPr>
          <p:cNvPr id="11" name="图片 10"/>
          <p:cNvPicPr>
            <a:picLocks noChangeAspect="1"/>
          </p:cNvPicPr>
          <p:nvPr>
            <p:custDataLst>
              <p:tags r:id="rId8"/>
            </p:custDataLst>
          </p:nvPr>
        </p:nvPicPr>
        <p:blipFill>
          <a:blip r:embed="rId7" cstate="email">
            <a:duotone>
              <a:schemeClr val="accent1">
                <a:shade val="45000"/>
                <a:satMod val="135000"/>
              </a:schemeClr>
              <a:prstClr val="white"/>
            </a:duotone>
          </a:blip>
          <a:stretch>
            <a:fillRect/>
          </a:stretch>
        </p:blipFill>
        <p:spPr>
          <a:xfrm rot="20757128">
            <a:off x="3710196" y="1604393"/>
            <a:ext cx="253668" cy="259080"/>
          </a:xfrm>
          <a:prstGeom prst="rect">
            <a:avLst/>
          </a:prstGeom>
        </p:spPr>
      </p:pic>
      <p:pic>
        <p:nvPicPr>
          <p:cNvPr id="12" name="图片 11"/>
          <p:cNvPicPr>
            <a:picLocks noChangeAspect="1"/>
          </p:cNvPicPr>
          <p:nvPr>
            <p:custDataLst>
              <p:tags r:id="rId9"/>
            </p:custDataLst>
          </p:nvPr>
        </p:nvPicPr>
        <p:blipFill>
          <a:blip r:embed="rId7" cstate="email">
            <a:duotone>
              <a:schemeClr val="accent1">
                <a:shade val="45000"/>
                <a:satMod val="135000"/>
              </a:schemeClr>
              <a:prstClr val="white"/>
            </a:duotone>
          </a:blip>
          <a:stretch>
            <a:fillRect/>
          </a:stretch>
        </p:blipFill>
        <p:spPr>
          <a:xfrm rot="674765">
            <a:off x="464408" y="860749"/>
            <a:ext cx="365982" cy="373791"/>
          </a:xfrm>
          <a:prstGeom prst="rect">
            <a:avLst/>
          </a:prstGeom>
        </p:spPr>
      </p:pic>
      <p:pic>
        <p:nvPicPr>
          <p:cNvPr id="13" name="图片 12"/>
          <p:cNvPicPr>
            <a:picLocks noChangeAspect="1"/>
          </p:cNvPicPr>
          <p:nvPr>
            <p:custDataLst>
              <p:tags r:id="rId10"/>
            </p:custDataLst>
          </p:nvPr>
        </p:nvPicPr>
        <p:blipFill>
          <a:blip r:embed="rId7" cstate="email">
            <a:duotone>
              <a:schemeClr val="accent1">
                <a:shade val="45000"/>
                <a:satMod val="135000"/>
              </a:schemeClr>
              <a:prstClr val="white"/>
            </a:duotone>
          </a:blip>
          <a:stretch>
            <a:fillRect/>
          </a:stretch>
        </p:blipFill>
        <p:spPr>
          <a:xfrm rot="666368">
            <a:off x="585532" y="3632083"/>
            <a:ext cx="383042" cy="429444"/>
          </a:xfrm>
          <a:prstGeom prst="rect">
            <a:avLst/>
          </a:prstGeom>
        </p:spPr>
      </p:pic>
      <p:pic>
        <p:nvPicPr>
          <p:cNvPr id="14" name="图片 13"/>
          <p:cNvPicPr>
            <a:picLocks noChangeAspect="1"/>
          </p:cNvPicPr>
          <p:nvPr>
            <p:custDataLst>
              <p:tags r:id="rId11"/>
            </p:custDataLst>
          </p:nvPr>
        </p:nvPicPr>
        <p:blipFill>
          <a:blip r:embed="rId7">
            <a:duotone>
              <a:schemeClr val="accent1">
                <a:shade val="45000"/>
                <a:satMod val="135000"/>
              </a:schemeClr>
              <a:prstClr val="white"/>
            </a:duotone>
          </a:blip>
          <a:stretch>
            <a:fillRect/>
          </a:stretch>
        </p:blipFill>
        <p:spPr>
          <a:xfrm rot="20757128">
            <a:off x="10766151" y="3248153"/>
            <a:ext cx="485192" cy="495544"/>
          </a:xfrm>
          <a:prstGeom prst="rect">
            <a:avLst/>
          </a:prstGeom>
        </p:spPr>
      </p:pic>
      <p:pic>
        <p:nvPicPr>
          <p:cNvPr id="15" name="图片 14"/>
          <p:cNvPicPr>
            <a:picLocks noChangeAspect="1"/>
          </p:cNvPicPr>
          <p:nvPr>
            <p:custDataLst>
              <p:tags r:id="rId12"/>
            </p:custDataLst>
          </p:nvPr>
        </p:nvPicPr>
        <p:blipFill>
          <a:blip r:embed="rId7" cstate="email">
            <a:duotone>
              <a:schemeClr val="accent1">
                <a:shade val="45000"/>
                <a:satMod val="135000"/>
              </a:schemeClr>
              <a:prstClr val="white"/>
            </a:duotone>
          </a:blip>
          <a:stretch>
            <a:fillRect/>
          </a:stretch>
        </p:blipFill>
        <p:spPr>
          <a:xfrm rot="20757128">
            <a:off x="9771138" y="4120411"/>
            <a:ext cx="253668" cy="259080"/>
          </a:xfrm>
          <a:prstGeom prst="rect">
            <a:avLst/>
          </a:prstGeom>
        </p:spPr>
      </p:pic>
      <p:pic>
        <p:nvPicPr>
          <p:cNvPr id="16" name="图片 15"/>
          <p:cNvPicPr>
            <a:picLocks noChangeAspect="1"/>
          </p:cNvPicPr>
          <p:nvPr>
            <p:custDataLst>
              <p:tags r:id="rId13"/>
            </p:custDataLst>
          </p:nvPr>
        </p:nvPicPr>
        <p:blipFill>
          <a:blip r:embed="rId7" cstate="email">
            <a:duotone>
              <a:schemeClr val="accent1">
                <a:shade val="45000"/>
                <a:satMod val="135000"/>
              </a:schemeClr>
              <a:prstClr val="white"/>
            </a:duotone>
          </a:blip>
          <a:stretch>
            <a:fillRect/>
          </a:stretch>
        </p:blipFill>
        <p:spPr>
          <a:xfrm rot="666368">
            <a:off x="10751038" y="5608246"/>
            <a:ext cx="383042" cy="429444"/>
          </a:xfrm>
          <a:prstGeom prst="rect">
            <a:avLst/>
          </a:prstGeom>
        </p:spPr>
      </p:pic>
      <p:sp>
        <p:nvSpPr>
          <p:cNvPr id="2" name="标题 1"/>
          <p:cNvSpPr>
            <a:spLocks noGrp="1"/>
          </p:cNvSpPr>
          <p:nvPr>
            <p:ph type="title" hasCustomPrompt="1"/>
            <p:custDataLst>
              <p:tags r:id="rId14"/>
            </p:custDataLst>
          </p:nvPr>
        </p:nvSpPr>
        <p:spPr>
          <a:xfrm>
            <a:off x="3282676" y="3423943"/>
            <a:ext cx="5626648" cy="757643"/>
          </a:xfrm>
        </p:spPr>
        <p:txBody>
          <a:bodyPr wrap="square" anchor="t" anchorCtr="0">
            <a:normAutofit/>
          </a:bodyPr>
          <a:lstStyle>
            <a:lvl1pPr algn="ctr">
              <a:defRPr sz="4000">
                <a:solidFill>
                  <a:schemeClr val="accent1"/>
                </a:solidFill>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15"/>
            </p:custDataLst>
          </p:nvPr>
        </p:nvSpPr>
        <p:spPr>
          <a:xfrm>
            <a:off x="3282676" y="2577827"/>
            <a:ext cx="5626648" cy="757643"/>
          </a:xfrm>
        </p:spPr>
        <p:txBody>
          <a:bodyPr anchor="b" anchorCtr="0">
            <a:normAutofit/>
          </a:bodyPr>
          <a:lstStyle>
            <a:lvl1pPr marL="0" indent="0" algn="ctr">
              <a:buNone/>
              <a:defRPr sz="40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p>
            <a:endParaRPr lang="zh-CN" altLang="en-US"/>
          </a:p>
        </p:txBody>
      </p:sp>
      <p:sp>
        <p:nvSpPr>
          <p:cNvPr id="6" name="灯片编号占位符 5"/>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820090" y="2866967"/>
            <a:ext cx="1561834" cy="3078559"/>
            <a:chOff x="2484439" y="1173163"/>
            <a:chExt cx="439738" cy="866775"/>
          </a:xfrm>
          <a:solidFill>
            <a:schemeClr val="accent1"/>
          </a:solidFill>
        </p:grpSpPr>
        <p:sp>
          <p:nvSpPr>
            <p:cNvPr id="7" name="Freeform 3869"/>
            <p:cNvSpPr>
              <a:spLocks noEditPoints="1"/>
            </p:cNvSpPr>
            <p:nvPr>
              <p:custDataLst>
                <p:tags r:id="rId3"/>
              </p:custDataLst>
            </p:nvPr>
          </p:nvSpPr>
          <p:spPr bwMode="auto">
            <a:xfrm>
              <a:off x="2586039" y="1216026"/>
              <a:ext cx="220663" cy="215900"/>
            </a:xfrm>
            <a:custGeom>
              <a:avLst/>
              <a:gdLst>
                <a:gd name="T0" fmla="*/ 0 w 127"/>
                <a:gd name="T1" fmla="*/ 62 h 124"/>
                <a:gd name="T2" fmla="*/ 64 w 127"/>
                <a:gd name="T3" fmla="*/ 0 h 124"/>
                <a:gd name="T4" fmla="*/ 64 w 127"/>
                <a:gd name="T5" fmla="*/ 0 h 124"/>
                <a:gd name="T6" fmla="*/ 127 w 127"/>
                <a:gd name="T7" fmla="*/ 62 h 124"/>
                <a:gd name="T8" fmla="*/ 127 w 127"/>
                <a:gd name="T9" fmla="*/ 62 h 124"/>
                <a:gd name="T10" fmla="*/ 64 w 127"/>
                <a:gd name="T11" fmla="*/ 124 h 124"/>
                <a:gd name="T12" fmla="*/ 64 w 127"/>
                <a:gd name="T13" fmla="*/ 124 h 124"/>
                <a:gd name="T14" fmla="*/ 0 w 127"/>
                <a:gd name="T15" fmla="*/ 62 h 124"/>
                <a:gd name="T16" fmla="*/ 4 w 127"/>
                <a:gd name="T17" fmla="*/ 62 h 124"/>
                <a:gd name="T18" fmla="*/ 64 w 127"/>
                <a:gd name="T19" fmla="*/ 120 h 124"/>
                <a:gd name="T20" fmla="*/ 64 w 127"/>
                <a:gd name="T21" fmla="*/ 120 h 124"/>
                <a:gd name="T22" fmla="*/ 123 w 127"/>
                <a:gd name="T23" fmla="*/ 62 h 124"/>
                <a:gd name="T24" fmla="*/ 123 w 127"/>
                <a:gd name="T25" fmla="*/ 62 h 124"/>
                <a:gd name="T26" fmla="*/ 64 w 127"/>
                <a:gd name="T27" fmla="*/ 4 h 124"/>
                <a:gd name="T28" fmla="*/ 64 w 127"/>
                <a:gd name="T29" fmla="*/ 4 h 124"/>
                <a:gd name="T30" fmla="*/ 4 w 127"/>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4">
                  <a:moveTo>
                    <a:pt x="0" y="62"/>
                  </a:moveTo>
                  <a:cubicBezTo>
                    <a:pt x="0" y="28"/>
                    <a:pt x="29" y="0"/>
                    <a:pt x="64" y="0"/>
                  </a:cubicBezTo>
                  <a:cubicBezTo>
                    <a:pt x="64" y="0"/>
                    <a:pt x="64" y="0"/>
                    <a:pt x="64" y="0"/>
                  </a:cubicBezTo>
                  <a:cubicBezTo>
                    <a:pt x="99" y="0"/>
                    <a:pt x="127" y="28"/>
                    <a:pt x="127" y="62"/>
                  </a:cubicBezTo>
                  <a:cubicBezTo>
                    <a:pt x="127" y="62"/>
                    <a:pt x="127" y="62"/>
                    <a:pt x="127" y="62"/>
                  </a:cubicBezTo>
                  <a:cubicBezTo>
                    <a:pt x="127" y="97"/>
                    <a:pt x="99" y="124"/>
                    <a:pt x="64" y="124"/>
                  </a:cubicBezTo>
                  <a:cubicBezTo>
                    <a:pt x="64" y="124"/>
                    <a:pt x="64" y="124"/>
                    <a:pt x="64" y="124"/>
                  </a:cubicBezTo>
                  <a:cubicBezTo>
                    <a:pt x="29" y="124"/>
                    <a:pt x="0" y="97"/>
                    <a:pt x="0" y="62"/>
                  </a:cubicBezTo>
                  <a:close/>
                  <a:moveTo>
                    <a:pt x="4" y="62"/>
                  </a:moveTo>
                  <a:cubicBezTo>
                    <a:pt x="4" y="94"/>
                    <a:pt x="31" y="120"/>
                    <a:pt x="64" y="120"/>
                  </a:cubicBezTo>
                  <a:cubicBezTo>
                    <a:pt x="64" y="120"/>
                    <a:pt x="64" y="120"/>
                    <a:pt x="64" y="120"/>
                  </a:cubicBezTo>
                  <a:cubicBezTo>
                    <a:pt x="96" y="120"/>
                    <a:pt x="123" y="94"/>
                    <a:pt x="123" y="62"/>
                  </a:cubicBezTo>
                  <a:cubicBezTo>
                    <a:pt x="123" y="62"/>
                    <a:pt x="123" y="62"/>
                    <a:pt x="123" y="62"/>
                  </a:cubicBezTo>
                  <a:cubicBezTo>
                    <a:pt x="123" y="30"/>
                    <a:pt x="96" y="4"/>
                    <a:pt x="64" y="4"/>
                  </a:cubicBezTo>
                  <a:cubicBezTo>
                    <a:pt x="64" y="4"/>
                    <a:pt x="64" y="4"/>
                    <a:pt x="64" y="4"/>
                  </a:cubicBezTo>
                  <a:cubicBezTo>
                    <a:pt x="31"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870"/>
            <p:cNvSpPr>
              <a:spLocks noEditPoints="1"/>
            </p:cNvSpPr>
            <p:nvPr>
              <p:custDataLst>
                <p:tags r:id="rId4"/>
              </p:custDataLst>
            </p:nvPr>
          </p:nvSpPr>
          <p:spPr bwMode="auto">
            <a:xfrm>
              <a:off x="2582864" y="1211263"/>
              <a:ext cx="228600" cy="223838"/>
            </a:xfrm>
            <a:custGeom>
              <a:avLst/>
              <a:gdLst>
                <a:gd name="T0" fmla="*/ 0 w 131"/>
                <a:gd name="T1" fmla="*/ 64 h 128"/>
                <a:gd name="T2" fmla="*/ 66 w 131"/>
                <a:gd name="T3" fmla="*/ 0 h 128"/>
                <a:gd name="T4" fmla="*/ 66 w 131"/>
                <a:gd name="T5" fmla="*/ 0 h 128"/>
                <a:gd name="T6" fmla="*/ 131 w 131"/>
                <a:gd name="T7" fmla="*/ 64 h 128"/>
                <a:gd name="T8" fmla="*/ 131 w 131"/>
                <a:gd name="T9" fmla="*/ 64 h 128"/>
                <a:gd name="T10" fmla="*/ 66 w 131"/>
                <a:gd name="T11" fmla="*/ 128 h 128"/>
                <a:gd name="T12" fmla="*/ 66 w 131"/>
                <a:gd name="T13" fmla="*/ 128 h 128"/>
                <a:gd name="T14" fmla="*/ 0 w 131"/>
                <a:gd name="T15" fmla="*/ 64 h 128"/>
                <a:gd name="T16" fmla="*/ 66 w 131"/>
                <a:gd name="T17" fmla="*/ 124 h 128"/>
                <a:gd name="T18" fmla="*/ 70 w 131"/>
                <a:gd name="T19" fmla="*/ 124 h 128"/>
                <a:gd name="T20" fmla="*/ 70 w 131"/>
                <a:gd name="T21" fmla="*/ 124 h 128"/>
                <a:gd name="T22" fmla="*/ 66 w 131"/>
                <a:gd name="T23" fmla="*/ 124 h 128"/>
                <a:gd name="T24" fmla="*/ 66 w 131"/>
                <a:gd name="T25" fmla="*/ 124 h 128"/>
                <a:gd name="T26" fmla="*/ 61 w 131"/>
                <a:gd name="T27" fmla="*/ 124 h 128"/>
                <a:gd name="T28" fmla="*/ 61 w 131"/>
                <a:gd name="T29" fmla="*/ 124 h 128"/>
                <a:gd name="T30" fmla="*/ 66 w 131"/>
                <a:gd name="T31" fmla="*/ 124 h 128"/>
                <a:gd name="T32" fmla="*/ 66 w 131"/>
                <a:gd name="T33" fmla="*/ 120 h 128"/>
                <a:gd name="T34" fmla="*/ 123 w 131"/>
                <a:gd name="T35" fmla="*/ 64 h 128"/>
                <a:gd name="T36" fmla="*/ 123 w 131"/>
                <a:gd name="T37" fmla="*/ 64 h 128"/>
                <a:gd name="T38" fmla="*/ 66 w 131"/>
                <a:gd name="T39" fmla="*/ 8 h 128"/>
                <a:gd name="T40" fmla="*/ 66 w 131"/>
                <a:gd name="T41" fmla="*/ 8 h 128"/>
                <a:gd name="T42" fmla="*/ 8 w 131"/>
                <a:gd name="T43" fmla="*/ 64 h 128"/>
                <a:gd name="T44" fmla="*/ 8 w 131"/>
                <a:gd name="T45" fmla="*/ 64 h 128"/>
                <a:gd name="T46" fmla="*/ 66 w 131"/>
                <a:gd name="T47" fmla="*/ 120 h 128"/>
                <a:gd name="T48" fmla="*/ 4 w 131"/>
                <a:gd name="T49" fmla="*/ 64 h 128"/>
                <a:gd name="T50" fmla="*/ 24 w 131"/>
                <a:gd name="T51" fmla="*/ 108 h 128"/>
                <a:gd name="T52" fmla="*/ 24 w 131"/>
                <a:gd name="T53" fmla="*/ 108 h 128"/>
                <a:gd name="T54" fmla="*/ 4 w 131"/>
                <a:gd name="T55" fmla="*/ 64 h 128"/>
                <a:gd name="T56" fmla="*/ 4 w 131"/>
                <a:gd name="T57" fmla="*/ 64 h 128"/>
                <a:gd name="T58" fmla="*/ 109 w 131"/>
                <a:gd name="T59" fmla="*/ 107 h 128"/>
                <a:gd name="T60" fmla="*/ 127 w 131"/>
                <a:gd name="T61" fmla="*/ 64 h 128"/>
                <a:gd name="T62" fmla="*/ 127 w 131"/>
                <a:gd name="T63" fmla="*/ 64 h 128"/>
                <a:gd name="T64" fmla="*/ 109 w 131"/>
                <a:gd name="T65" fmla="*/ 107 h 128"/>
                <a:gd name="T66" fmla="*/ 127 w 131"/>
                <a:gd name="T67" fmla="*/ 64 h 128"/>
                <a:gd name="T68" fmla="*/ 107 w 131"/>
                <a:gd name="T69" fmla="*/ 20 h 128"/>
                <a:gd name="T70" fmla="*/ 107 w 131"/>
                <a:gd name="T71" fmla="*/ 20 h 128"/>
                <a:gd name="T72" fmla="*/ 127 w 131"/>
                <a:gd name="T73" fmla="*/ 64 h 128"/>
                <a:gd name="T74" fmla="*/ 6 w 131"/>
                <a:gd name="T75" fmla="*/ 64 h 128"/>
                <a:gd name="T76" fmla="*/ 4 w 131"/>
                <a:gd name="T77" fmla="*/ 64 h 128"/>
                <a:gd name="T78" fmla="*/ 4 w 131"/>
                <a:gd name="T79" fmla="*/ 64 h 128"/>
                <a:gd name="T80" fmla="*/ 4 w 131"/>
                <a:gd name="T81" fmla="*/ 64 h 128"/>
                <a:gd name="T82" fmla="*/ 6 w 131"/>
                <a:gd name="T83" fmla="*/ 64 h 128"/>
                <a:gd name="T84" fmla="*/ 4 w 131"/>
                <a:gd name="T85" fmla="*/ 64 h 128"/>
                <a:gd name="T86" fmla="*/ 25 w 131"/>
                <a:gd name="T87" fmla="*/ 19 h 128"/>
                <a:gd name="T88" fmla="*/ 25 w 131"/>
                <a:gd name="T89" fmla="*/ 19 h 128"/>
                <a:gd name="T90" fmla="*/ 4 w 131"/>
                <a:gd name="T91" fmla="*/ 64 h 128"/>
                <a:gd name="T92" fmla="*/ 61 w 131"/>
                <a:gd name="T93" fmla="*/ 4 h 128"/>
                <a:gd name="T94" fmla="*/ 66 w 131"/>
                <a:gd name="T95" fmla="*/ 4 h 128"/>
                <a:gd name="T96" fmla="*/ 66 w 131"/>
                <a:gd name="T97" fmla="*/ 4 h 128"/>
                <a:gd name="T98" fmla="*/ 70 w 131"/>
                <a:gd name="T99" fmla="*/ 4 h 128"/>
                <a:gd name="T100" fmla="*/ 70 w 131"/>
                <a:gd name="T101" fmla="*/ 4 h 128"/>
                <a:gd name="T102" fmla="*/ 66 w 131"/>
                <a:gd name="T103" fmla="*/ 4 h 128"/>
                <a:gd name="T104" fmla="*/ 66 w 131"/>
                <a:gd name="T105" fmla="*/ 4 h 128"/>
                <a:gd name="T106" fmla="*/ 61 w 131"/>
                <a:gd name="T107"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28">
                  <a:moveTo>
                    <a:pt x="0" y="64"/>
                  </a:moveTo>
                  <a:cubicBezTo>
                    <a:pt x="0" y="29"/>
                    <a:pt x="30" y="0"/>
                    <a:pt x="66" y="0"/>
                  </a:cubicBezTo>
                  <a:cubicBezTo>
                    <a:pt x="66" y="0"/>
                    <a:pt x="66" y="0"/>
                    <a:pt x="66" y="0"/>
                  </a:cubicBezTo>
                  <a:cubicBezTo>
                    <a:pt x="102" y="0"/>
                    <a:pt x="131" y="29"/>
                    <a:pt x="131" y="64"/>
                  </a:cubicBezTo>
                  <a:cubicBezTo>
                    <a:pt x="131" y="64"/>
                    <a:pt x="131" y="64"/>
                    <a:pt x="131" y="64"/>
                  </a:cubicBezTo>
                  <a:cubicBezTo>
                    <a:pt x="131" y="100"/>
                    <a:pt x="102" y="128"/>
                    <a:pt x="66" y="128"/>
                  </a:cubicBezTo>
                  <a:cubicBezTo>
                    <a:pt x="66" y="128"/>
                    <a:pt x="66" y="128"/>
                    <a:pt x="66" y="128"/>
                  </a:cubicBezTo>
                  <a:cubicBezTo>
                    <a:pt x="30" y="128"/>
                    <a:pt x="0" y="100"/>
                    <a:pt x="0" y="64"/>
                  </a:cubicBezTo>
                  <a:close/>
                  <a:moveTo>
                    <a:pt x="66" y="124"/>
                  </a:moveTo>
                  <a:cubicBezTo>
                    <a:pt x="67" y="124"/>
                    <a:pt x="69" y="124"/>
                    <a:pt x="70" y="124"/>
                  </a:cubicBezTo>
                  <a:cubicBezTo>
                    <a:pt x="70" y="124"/>
                    <a:pt x="70" y="124"/>
                    <a:pt x="70" y="124"/>
                  </a:cubicBezTo>
                  <a:cubicBezTo>
                    <a:pt x="69" y="124"/>
                    <a:pt x="67" y="124"/>
                    <a:pt x="66" y="124"/>
                  </a:cubicBezTo>
                  <a:cubicBezTo>
                    <a:pt x="66" y="124"/>
                    <a:pt x="66" y="124"/>
                    <a:pt x="66" y="124"/>
                  </a:cubicBezTo>
                  <a:cubicBezTo>
                    <a:pt x="64" y="124"/>
                    <a:pt x="63" y="124"/>
                    <a:pt x="61" y="124"/>
                  </a:cubicBezTo>
                  <a:cubicBezTo>
                    <a:pt x="61" y="124"/>
                    <a:pt x="61" y="124"/>
                    <a:pt x="61" y="124"/>
                  </a:cubicBezTo>
                  <a:cubicBezTo>
                    <a:pt x="63" y="124"/>
                    <a:pt x="64" y="124"/>
                    <a:pt x="66" y="124"/>
                  </a:cubicBezTo>
                  <a:close/>
                  <a:moveTo>
                    <a:pt x="66" y="120"/>
                  </a:moveTo>
                  <a:cubicBezTo>
                    <a:pt x="97" y="120"/>
                    <a:pt x="123" y="95"/>
                    <a:pt x="123" y="64"/>
                  </a:cubicBezTo>
                  <a:cubicBezTo>
                    <a:pt x="123" y="64"/>
                    <a:pt x="123" y="64"/>
                    <a:pt x="123" y="64"/>
                  </a:cubicBezTo>
                  <a:cubicBezTo>
                    <a:pt x="123" y="33"/>
                    <a:pt x="97" y="8"/>
                    <a:pt x="66" y="8"/>
                  </a:cubicBezTo>
                  <a:cubicBezTo>
                    <a:pt x="66" y="8"/>
                    <a:pt x="66" y="8"/>
                    <a:pt x="66" y="8"/>
                  </a:cubicBezTo>
                  <a:cubicBezTo>
                    <a:pt x="34" y="8"/>
                    <a:pt x="8" y="33"/>
                    <a:pt x="8" y="64"/>
                  </a:cubicBezTo>
                  <a:cubicBezTo>
                    <a:pt x="8" y="64"/>
                    <a:pt x="8" y="64"/>
                    <a:pt x="8" y="64"/>
                  </a:cubicBezTo>
                  <a:cubicBezTo>
                    <a:pt x="8" y="95"/>
                    <a:pt x="34" y="120"/>
                    <a:pt x="66" y="120"/>
                  </a:cubicBezTo>
                  <a:close/>
                  <a:moveTo>
                    <a:pt x="4" y="64"/>
                  </a:moveTo>
                  <a:cubicBezTo>
                    <a:pt x="4" y="82"/>
                    <a:pt x="12" y="97"/>
                    <a:pt x="24" y="108"/>
                  </a:cubicBezTo>
                  <a:cubicBezTo>
                    <a:pt x="24" y="108"/>
                    <a:pt x="24" y="108"/>
                    <a:pt x="24" y="108"/>
                  </a:cubicBezTo>
                  <a:cubicBezTo>
                    <a:pt x="12" y="97"/>
                    <a:pt x="4" y="82"/>
                    <a:pt x="4" y="64"/>
                  </a:cubicBezTo>
                  <a:cubicBezTo>
                    <a:pt x="4" y="64"/>
                    <a:pt x="4" y="64"/>
                    <a:pt x="4" y="64"/>
                  </a:cubicBezTo>
                  <a:close/>
                  <a:moveTo>
                    <a:pt x="109" y="107"/>
                  </a:moveTo>
                  <a:cubicBezTo>
                    <a:pt x="120" y="96"/>
                    <a:pt x="127" y="81"/>
                    <a:pt x="127" y="64"/>
                  </a:cubicBezTo>
                  <a:cubicBezTo>
                    <a:pt x="127" y="64"/>
                    <a:pt x="127" y="64"/>
                    <a:pt x="127" y="64"/>
                  </a:cubicBezTo>
                  <a:cubicBezTo>
                    <a:pt x="127" y="81"/>
                    <a:pt x="120" y="96"/>
                    <a:pt x="109" y="107"/>
                  </a:cubicBezTo>
                  <a:close/>
                  <a:moveTo>
                    <a:pt x="127" y="64"/>
                  </a:moveTo>
                  <a:cubicBezTo>
                    <a:pt x="127" y="47"/>
                    <a:pt x="119" y="31"/>
                    <a:pt x="107" y="20"/>
                  </a:cubicBezTo>
                  <a:cubicBezTo>
                    <a:pt x="107" y="20"/>
                    <a:pt x="107" y="20"/>
                    <a:pt x="107" y="20"/>
                  </a:cubicBezTo>
                  <a:cubicBezTo>
                    <a:pt x="119" y="31"/>
                    <a:pt x="127" y="47"/>
                    <a:pt x="127" y="64"/>
                  </a:cubicBezTo>
                  <a:close/>
                  <a:moveTo>
                    <a:pt x="6" y="64"/>
                  </a:moveTo>
                  <a:cubicBezTo>
                    <a:pt x="4" y="64"/>
                    <a:pt x="4" y="64"/>
                    <a:pt x="4" y="64"/>
                  </a:cubicBezTo>
                  <a:cubicBezTo>
                    <a:pt x="4" y="64"/>
                    <a:pt x="4" y="64"/>
                    <a:pt x="4" y="64"/>
                  </a:cubicBezTo>
                  <a:cubicBezTo>
                    <a:pt x="4" y="64"/>
                    <a:pt x="4" y="64"/>
                    <a:pt x="4" y="64"/>
                  </a:cubicBezTo>
                  <a:cubicBezTo>
                    <a:pt x="6" y="64"/>
                    <a:pt x="6" y="64"/>
                    <a:pt x="6" y="64"/>
                  </a:cubicBezTo>
                  <a:close/>
                  <a:moveTo>
                    <a:pt x="4" y="64"/>
                  </a:moveTo>
                  <a:cubicBezTo>
                    <a:pt x="4" y="46"/>
                    <a:pt x="12" y="30"/>
                    <a:pt x="25" y="19"/>
                  </a:cubicBezTo>
                  <a:cubicBezTo>
                    <a:pt x="25" y="19"/>
                    <a:pt x="25" y="19"/>
                    <a:pt x="25" y="19"/>
                  </a:cubicBezTo>
                  <a:cubicBezTo>
                    <a:pt x="12" y="30"/>
                    <a:pt x="4" y="46"/>
                    <a:pt x="4" y="64"/>
                  </a:cubicBezTo>
                  <a:close/>
                  <a:moveTo>
                    <a:pt x="61" y="4"/>
                  </a:moveTo>
                  <a:cubicBezTo>
                    <a:pt x="63" y="4"/>
                    <a:pt x="64" y="4"/>
                    <a:pt x="66" y="4"/>
                  </a:cubicBezTo>
                  <a:cubicBezTo>
                    <a:pt x="66" y="4"/>
                    <a:pt x="66" y="4"/>
                    <a:pt x="66" y="4"/>
                  </a:cubicBezTo>
                  <a:cubicBezTo>
                    <a:pt x="67" y="4"/>
                    <a:pt x="69" y="4"/>
                    <a:pt x="70" y="4"/>
                  </a:cubicBezTo>
                  <a:cubicBezTo>
                    <a:pt x="70" y="4"/>
                    <a:pt x="70" y="4"/>
                    <a:pt x="70" y="4"/>
                  </a:cubicBezTo>
                  <a:cubicBezTo>
                    <a:pt x="69" y="4"/>
                    <a:pt x="67" y="4"/>
                    <a:pt x="66" y="4"/>
                  </a:cubicBezTo>
                  <a:cubicBezTo>
                    <a:pt x="66" y="4"/>
                    <a:pt x="66" y="4"/>
                    <a:pt x="66" y="4"/>
                  </a:cubicBezTo>
                  <a:cubicBezTo>
                    <a:pt x="64" y="4"/>
                    <a:pt x="63" y="4"/>
                    <a:pt x="6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871"/>
            <p:cNvSpPr/>
            <p:nvPr>
              <p:custDataLst>
                <p:tags r:id="rId5"/>
              </p:custDataLst>
            </p:nvPr>
          </p:nvSpPr>
          <p:spPr bwMode="auto">
            <a:xfrm>
              <a:off x="2655889" y="1281113"/>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872"/>
            <p:cNvSpPr>
              <a:spLocks noEditPoints="1"/>
            </p:cNvSpPr>
            <p:nvPr>
              <p:custDataLst>
                <p:tags r:id="rId6"/>
              </p:custDataLst>
            </p:nvPr>
          </p:nvSpPr>
          <p:spPr bwMode="auto">
            <a:xfrm>
              <a:off x="2652714" y="1277938"/>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5 w 10"/>
                <a:gd name="T25" fmla="*/ 5 h 9"/>
                <a:gd name="T26" fmla="*/ 5 w 10"/>
                <a:gd name="T27" fmla="*/ 5 h 9"/>
                <a:gd name="T28" fmla="*/ 4 w 10"/>
                <a:gd name="T29" fmla="*/ 5 h 9"/>
                <a:gd name="T30" fmla="*/ 4 w 10"/>
                <a:gd name="T31" fmla="*/ 5 h 9"/>
                <a:gd name="T32" fmla="*/ 5 w 10"/>
                <a:gd name="T33" fmla="*/ 5 h 9"/>
                <a:gd name="T34" fmla="*/ 5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5" y="5"/>
                  </a:moveTo>
                  <a:lnTo>
                    <a:pt x="5" y="5"/>
                  </a:lnTo>
                  <a:lnTo>
                    <a:pt x="4" y="5"/>
                  </a:lnTo>
                  <a:lnTo>
                    <a:pt x="4"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873"/>
            <p:cNvSpPr/>
            <p:nvPr>
              <p:custDataLst>
                <p:tags r:id="rId7"/>
              </p:custDataLst>
            </p:nvPr>
          </p:nvSpPr>
          <p:spPr bwMode="auto">
            <a:xfrm>
              <a:off x="2725739" y="1265238"/>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874"/>
            <p:cNvSpPr>
              <a:spLocks noEditPoints="1"/>
            </p:cNvSpPr>
            <p:nvPr>
              <p:custDataLst>
                <p:tags r:id="rId8"/>
              </p:custDataLst>
            </p:nvPr>
          </p:nvSpPr>
          <p:spPr bwMode="auto">
            <a:xfrm>
              <a:off x="2722564" y="1262063"/>
              <a:ext cx="15875" cy="14288"/>
            </a:xfrm>
            <a:custGeom>
              <a:avLst/>
              <a:gdLst>
                <a:gd name="T0" fmla="*/ 7 w 10"/>
                <a:gd name="T1" fmla="*/ 9 h 9"/>
                <a:gd name="T2" fmla="*/ 2 w 10"/>
                <a:gd name="T3" fmla="*/ 9 h 9"/>
                <a:gd name="T4" fmla="*/ 2 w 10"/>
                <a:gd name="T5" fmla="*/ 7 h 9"/>
                <a:gd name="T6" fmla="*/ 4 w 10"/>
                <a:gd name="T7" fmla="*/ 7 h 9"/>
                <a:gd name="T8" fmla="*/ 2 w 10"/>
                <a:gd name="T9" fmla="*/ 7 h 9"/>
                <a:gd name="T10" fmla="*/ 2 w 10"/>
                <a:gd name="T11" fmla="*/ 9 h 9"/>
                <a:gd name="T12" fmla="*/ 0 w 10"/>
                <a:gd name="T13" fmla="*/ 9 h 9"/>
                <a:gd name="T14" fmla="*/ 0 w 10"/>
                <a:gd name="T15" fmla="*/ 0 h 9"/>
                <a:gd name="T16" fmla="*/ 10 w 10"/>
                <a:gd name="T17" fmla="*/ 0 h 9"/>
                <a:gd name="T18" fmla="*/ 10 w 10"/>
                <a:gd name="T19" fmla="*/ 9 h 9"/>
                <a:gd name="T20" fmla="*/ 7 w 10"/>
                <a:gd name="T21" fmla="*/ 9 h 9"/>
                <a:gd name="T22" fmla="*/ 7 w 10"/>
                <a:gd name="T23" fmla="*/ 9 h 9"/>
                <a:gd name="T24" fmla="*/ 4 w 10"/>
                <a:gd name="T25" fmla="*/ 5 h 9"/>
                <a:gd name="T26" fmla="*/ 5 w 10"/>
                <a:gd name="T27" fmla="*/ 5 h 9"/>
                <a:gd name="T28" fmla="*/ 4 w 10"/>
                <a:gd name="T29" fmla="*/ 5 h 9"/>
                <a:gd name="T30" fmla="*/ 4 w 10"/>
                <a:gd name="T31" fmla="*/ 5 h 9"/>
                <a:gd name="T32" fmla="*/ 4 w 10"/>
                <a:gd name="T3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7" y="9"/>
                  </a:moveTo>
                  <a:lnTo>
                    <a:pt x="2" y="9"/>
                  </a:lnTo>
                  <a:lnTo>
                    <a:pt x="2" y="7"/>
                  </a:lnTo>
                  <a:lnTo>
                    <a:pt x="4" y="7"/>
                  </a:lnTo>
                  <a:lnTo>
                    <a:pt x="2" y="7"/>
                  </a:lnTo>
                  <a:lnTo>
                    <a:pt x="2" y="9"/>
                  </a:lnTo>
                  <a:lnTo>
                    <a:pt x="0" y="9"/>
                  </a:lnTo>
                  <a:lnTo>
                    <a:pt x="0" y="0"/>
                  </a:lnTo>
                  <a:lnTo>
                    <a:pt x="10" y="0"/>
                  </a:lnTo>
                  <a:lnTo>
                    <a:pt x="10" y="9"/>
                  </a:lnTo>
                  <a:lnTo>
                    <a:pt x="7" y="9"/>
                  </a:lnTo>
                  <a:lnTo>
                    <a:pt x="7" y="9"/>
                  </a:lnTo>
                  <a:close/>
                  <a:moveTo>
                    <a:pt x="4" y="5"/>
                  </a:moveTo>
                  <a:lnTo>
                    <a:pt x="5" y="5"/>
                  </a:lnTo>
                  <a:lnTo>
                    <a:pt x="4" y="5"/>
                  </a:lnTo>
                  <a:lnTo>
                    <a:pt x="4" y="5"/>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875"/>
            <p:cNvSpPr/>
            <p:nvPr>
              <p:custDataLst>
                <p:tags r:id="rId9"/>
              </p:custDataLst>
            </p:nvPr>
          </p:nvSpPr>
          <p:spPr bwMode="auto">
            <a:xfrm>
              <a:off x="2640014" y="1323976"/>
              <a:ext cx="119063" cy="53975"/>
            </a:xfrm>
            <a:custGeom>
              <a:avLst/>
              <a:gdLst>
                <a:gd name="T0" fmla="*/ 0 w 68"/>
                <a:gd name="T1" fmla="*/ 14 h 31"/>
                <a:gd name="T2" fmla="*/ 3 w 68"/>
                <a:gd name="T3" fmla="*/ 12 h 31"/>
                <a:gd name="T4" fmla="*/ 5 w 68"/>
                <a:gd name="T5" fmla="*/ 15 h 31"/>
                <a:gd name="T6" fmla="*/ 5 w 68"/>
                <a:gd name="T7" fmla="*/ 15 h 31"/>
                <a:gd name="T8" fmla="*/ 10 w 68"/>
                <a:gd name="T9" fmla="*/ 20 h 31"/>
                <a:gd name="T10" fmla="*/ 10 w 68"/>
                <a:gd name="T11" fmla="*/ 20 h 31"/>
                <a:gd name="T12" fmla="*/ 31 w 68"/>
                <a:gd name="T13" fmla="*/ 27 h 31"/>
                <a:gd name="T14" fmla="*/ 31 w 68"/>
                <a:gd name="T15" fmla="*/ 27 h 31"/>
                <a:gd name="T16" fmla="*/ 42 w 68"/>
                <a:gd name="T17" fmla="*/ 26 h 31"/>
                <a:gd name="T18" fmla="*/ 42 w 68"/>
                <a:gd name="T19" fmla="*/ 26 h 31"/>
                <a:gd name="T20" fmla="*/ 64 w 68"/>
                <a:gd name="T21" fmla="*/ 4 h 31"/>
                <a:gd name="T22" fmla="*/ 64 w 68"/>
                <a:gd name="T23" fmla="*/ 4 h 31"/>
                <a:gd name="T24" fmla="*/ 63 w 68"/>
                <a:gd name="T25" fmla="*/ 1 h 31"/>
                <a:gd name="T26" fmla="*/ 63 w 68"/>
                <a:gd name="T27" fmla="*/ 1 h 31"/>
                <a:gd name="T28" fmla="*/ 67 w 68"/>
                <a:gd name="T29" fmla="*/ 0 h 31"/>
                <a:gd name="T30" fmla="*/ 68 w 68"/>
                <a:gd name="T31" fmla="*/ 4 h 31"/>
                <a:gd name="T32" fmla="*/ 68 w 68"/>
                <a:gd name="T33" fmla="*/ 4 h 31"/>
                <a:gd name="T34" fmla="*/ 43 w 68"/>
                <a:gd name="T35" fmla="*/ 30 h 31"/>
                <a:gd name="T36" fmla="*/ 43 w 68"/>
                <a:gd name="T37" fmla="*/ 30 h 31"/>
                <a:gd name="T38" fmla="*/ 31 w 68"/>
                <a:gd name="T39" fmla="*/ 31 h 31"/>
                <a:gd name="T40" fmla="*/ 31 w 68"/>
                <a:gd name="T41" fmla="*/ 31 h 31"/>
                <a:gd name="T42" fmla="*/ 0 w 68"/>
                <a:gd name="T4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31">
                  <a:moveTo>
                    <a:pt x="0" y="14"/>
                  </a:moveTo>
                  <a:cubicBezTo>
                    <a:pt x="3" y="12"/>
                    <a:pt x="3" y="12"/>
                    <a:pt x="3" y="12"/>
                  </a:cubicBezTo>
                  <a:cubicBezTo>
                    <a:pt x="3" y="12"/>
                    <a:pt x="4" y="13"/>
                    <a:pt x="5" y="15"/>
                  </a:cubicBezTo>
                  <a:cubicBezTo>
                    <a:pt x="5" y="15"/>
                    <a:pt x="5" y="15"/>
                    <a:pt x="5" y="15"/>
                  </a:cubicBezTo>
                  <a:cubicBezTo>
                    <a:pt x="6" y="16"/>
                    <a:pt x="8" y="18"/>
                    <a:pt x="10" y="20"/>
                  </a:cubicBezTo>
                  <a:cubicBezTo>
                    <a:pt x="10" y="20"/>
                    <a:pt x="10" y="20"/>
                    <a:pt x="10" y="20"/>
                  </a:cubicBezTo>
                  <a:cubicBezTo>
                    <a:pt x="14" y="24"/>
                    <a:pt x="21" y="27"/>
                    <a:pt x="31" y="27"/>
                  </a:cubicBezTo>
                  <a:cubicBezTo>
                    <a:pt x="31" y="27"/>
                    <a:pt x="31" y="27"/>
                    <a:pt x="31" y="27"/>
                  </a:cubicBezTo>
                  <a:cubicBezTo>
                    <a:pt x="34" y="27"/>
                    <a:pt x="38" y="27"/>
                    <a:pt x="42" y="26"/>
                  </a:cubicBezTo>
                  <a:cubicBezTo>
                    <a:pt x="42" y="26"/>
                    <a:pt x="42" y="26"/>
                    <a:pt x="42" y="26"/>
                  </a:cubicBezTo>
                  <a:cubicBezTo>
                    <a:pt x="61" y="21"/>
                    <a:pt x="63" y="10"/>
                    <a:pt x="64" y="4"/>
                  </a:cubicBezTo>
                  <a:cubicBezTo>
                    <a:pt x="64" y="4"/>
                    <a:pt x="64" y="4"/>
                    <a:pt x="64" y="4"/>
                  </a:cubicBezTo>
                  <a:cubicBezTo>
                    <a:pt x="64" y="2"/>
                    <a:pt x="63" y="1"/>
                    <a:pt x="63" y="1"/>
                  </a:cubicBezTo>
                  <a:cubicBezTo>
                    <a:pt x="63" y="1"/>
                    <a:pt x="63" y="1"/>
                    <a:pt x="63" y="1"/>
                  </a:cubicBezTo>
                  <a:cubicBezTo>
                    <a:pt x="67" y="0"/>
                    <a:pt x="67" y="0"/>
                    <a:pt x="67" y="0"/>
                  </a:cubicBezTo>
                  <a:cubicBezTo>
                    <a:pt x="67" y="0"/>
                    <a:pt x="68" y="2"/>
                    <a:pt x="68" y="4"/>
                  </a:cubicBezTo>
                  <a:cubicBezTo>
                    <a:pt x="68" y="4"/>
                    <a:pt x="68" y="4"/>
                    <a:pt x="68" y="4"/>
                  </a:cubicBezTo>
                  <a:cubicBezTo>
                    <a:pt x="68" y="11"/>
                    <a:pt x="64" y="24"/>
                    <a:pt x="43" y="30"/>
                  </a:cubicBezTo>
                  <a:cubicBezTo>
                    <a:pt x="43" y="30"/>
                    <a:pt x="43" y="30"/>
                    <a:pt x="43" y="30"/>
                  </a:cubicBezTo>
                  <a:cubicBezTo>
                    <a:pt x="38" y="31"/>
                    <a:pt x="34" y="31"/>
                    <a:pt x="31" y="31"/>
                  </a:cubicBezTo>
                  <a:cubicBezTo>
                    <a:pt x="31" y="31"/>
                    <a:pt x="31" y="31"/>
                    <a:pt x="31" y="31"/>
                  </a:cubicBezTo>
                  <a:cubicBezTo>
                    <a:pt x="9" y="31"/>
                    <a:pt x="0" y="15"/>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876"/>
            <p:cNvSpPr>
              <a:spLocks noEditPoints="1"/>
            </p:cNvSpPr>
            <p:nvPr>
              <p:custDataLst>
                <p:tags r:id="rId10"/>
              </p:custDataLst>
            </p:nvPr>
          </p:nvSpPr>
          <p:spPr bwMode="auto">
            <a:xfrm>
              <a:off x="2635252" y="1317626"/>
              <a:ext cx="127000" cy="63500"/>
            </a:xfrm>
            <a:custGeom>
              <a:avLst/>
              <a:gdLst>
                <a:gd name="T0" fmla="*/ 1 w 73"/>
                <a:gd name="T1" fmla="*/ 18 h 36"/>
                <a:gd name="T2" fmla="*/ 3 w 73"/>
                <a:gd name="T3" fmla="*/ 17 h 36"/>
                <a:gd name="T4" fmla="*/ 3 w 73"/>
                <a:gd name="T5" fmla="*/ 17 h 36"/>
                <a:gd name="T6" fmla="*/ 0 w 73"/>
                <a:gd name="T7" fmla="*/ 17 h 36"/>
                <a:gd name="T8" fmla="*/ 6 w 73"/>
                <a:gd name="T9" fmla="*/ 13 h 36"/>
                <a:gd name="T10" fmla="*/ 8 w 73"/>
                <a:gd name="T11" fmla="*/ 14 h 36"/>
                <a:gd name="T12" fmla="*/ 8 w 73"/>
                <a:gd name="T13" fmla="*/ 14 h 36"/>
                <a:gd name="T14" fmla="*/ 8 w 73"/>
                <a:gd name="T15" fmla="*/ 14 h 36"/>
                <a:gd name="T16" fmla="*/ 8 w 73"/>
                <a:gd name="T17" fmla="*/ 15 h 36"/>
                <a:gd name="T18" fmla="*/ 8 w 73"/>
                <a:gd name="T19" fmla="*/ 15 h 36"/>
                <a:gd name="T20" fmla="*/ 9 w 73"/>
                <a:gd name="T21" fmla="*/ 16 h 36"/>
                <a:gd name="T22" fmla="*/ 14 w 73"/>
                <a:gd name="T23" fmla="*/ 21 h 36"/>
                <a:gd name="T24" fmla="*/ 34 w 73"/>
                <a:gd name="T25" fmla="*/ 28 h 36"/>
                <a:gd name="T26" fmla="*/ 44 w 73"/>
                <a:gd name="T27" fmla="*/ 27 h 36"/>
                <a:gd name="T28" fmla="*/ 65 w 73"/>
                <a:gd name="T29" fmla="*/ 7 h 36"/>
                <a:gd name="T30" fmla="*/ 64 w 73"/>
                <a:gd name="T31" fmla="*/ 4 h 36"/>
                <a:gd name="T32" fmla="*/ 64 w 73"/>
                <a:gd name="T33" fmla="*/ 2 h 36"/>
                <a:gd name="T34" fmla="*/ 72 w 73"/>
                <a:gd name="T35" fmla="*/ 2 h 36"/>
                <a:gd name="T36" fmla="*/ 73 w 73"/>
                <a:gd name="T37" fmla="*/ 7 h 36"/>
                <a:gd name="T38" fmla="*/ 73 w 73"/>
                <a:gd name="T39" fmla="*/ 7 h 36"/>
                <a:gd name="T40" fmla="*/ 46 w 73"/>
                <a:gd name="T41" fmla="*/ 35 h 36"/>
                <a:gd name="T42" fmla="*/ 34 w 73"/>
                <a:gd name="T43" fmla="*/ 36 h 36"/>
                <a:gd name="T44" fmla="*/ 8 w 73"/>
                <a:gd name="T45" fmla="*/ 21 h 36"/>
                <a:gd name="T46" fmla="*/ 6 w 73"/>
                <a:gd name="T47" fmla="*/ 19 h 36"/>
                <a:gd name="T48" fmla="*/ 6 w 73"/>
                <a:gd name="T49" fmla="*/ 18 h 36"/>
                <a:gd name="T50" fmla="*/ 6 w 73"/>
                <a:gd name="T51" fmla="*/ 18 h 36"/>
                <a:gd name="T52" fmla="*/ 6 w 73"/>
                <a:gd name="T53" fmla="*/ 18 h 36"/>
                <a:gd name="T54" fmla="*/ 6 w 73"/>
                <a:gd name="T55" fmla="*/ 18 h 36"/>
                <a:gd name="T56" fmla="*/ 6 w 73"/>
                <a:gd name="T57" fmla="*/ 18 h 36"/>
                <a:gd name="T58" fmla="*/ 68 w 73"/>
                <a:gd name="T59" fmla="*/ 8 h 36"/>
                <a:gd name="T60" fmla="*/ 69 w 73"/>
                <a:gd name="T61" fmla="*/ 7 h 36"/>
                <a:gd name="T62" fmla="*/ 69 w 73"/>
                <a:gd name="T63" fmla="*/ 7 h 36"/>
                <a:gd name="T64" fmla="*/ 68 w 73"/>
                <a:gd name="T65" fmla="*/ 5 h 36"/>
                <a:gd name="T66" fmla="*/ 68 w 73"/>
                <a:gd name="T6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36">
                  <a:moveTo>
                    <a:pt x="34" y="36"/>
                  </a:moveTo>
                  <a:cubicBezTo>
                    <a:pt x="11" y="36"/>
                    <a:pt x="1" y="19"/>
                    <a:pt x="1" y="18"/>
                  </a:cubicBezTo>
                  <a:cubicBezTo>
                    <a:pt x="1" y="18"/>
                    <a:pt x="1" y="18"/>
                    <a:pt x="1" y="18"/>
                  </a:cubicBezTo>
                  <a:cubicBezTo>
                    <a:pt x="3" y="17"/>
                    <a:pt x="3" y="17"/>
                    <a:pt x="3" y="17"/>
                  </a:cubicBezTo>
                  <a:cubicBezTo>
                    <a:pt x="4" y="19"/>
                    <a:pt x="4" y="19"/>
                    <a:pt x="4" y="19"/>
                  </a:cubicBezTo>
                  <a:cubicBezTo>
                    <a:pt x="3" y="17"/>
                    <a:pt x="3" y="17"/>
                    <a:pt x="3" y="17"/>
                  </a:cubicBezTo>
                  <a:cubicBezTo>
                    <a:pt x="1" y="18"/>
                    <a:pt x="1" y="18"/>
                    <a:pt x="1" y="18"/>
                  </a:cubicBezTo>
                  <a:cubicBezTo>
                    <a:pt x="0" y="17"/>
                    <a:pt x="0" y="17"/>
                    <a:pt x="0" y="17"/>
                  </a:cubicBezTo>
                  <a:cubicBezTo>
                    <a:pt x="5" y="14"/>
                    <a:pt x="5" y="14"/>
                    <a:pt x="5" y="14"/>
                  </a:cubicBezTo>
                  <a:cubicBezTo>
                    <a:pt x="5" y="14"/>
                    <a:pt x="6" y="13"/>
                    <a:pt x="6" y="13"/>
                  </a:cubicBezTo>
                  <a:cubicBezTo>
                    <a:pt x="6" y="13"/>
                    <a:pt x="6" y="13"/>
                    <a:pt x="6" y="13"/>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5"/>
                    <a:pt x="8" y="15"/>
                  </a:cubicBezTo>
                  <a:cubicBezTo>
                    <a:pt x="8" y="15"/>
                    <a:pt x="8" y="15"/>
                    <a:pt x="8" y="15"/>
                  </a:cubicBezTo>
                  <a:cubicBezTo>
                    <a:pt x="8" y="15"/>
                    <a:pt x="8" y="15"/>
                    <a:pt x="8" y="15"/>
                  </a:cubicBezTo>
                  <a:cubicBezTo>
                    <a:pt x="8" y="15"/>
                    <a:pt x="8" y="15"/>
                    <a:pt x="8" y="15"/>
                  </a:cubicBezTo>
                  <a:cubicBezTo>
                    <a:pt x="9" y="15"/>
                    <a:pt x="9" y="16"/>
                    <a:pt x="9" y="16"/>
                  </a:cubicBezTo>
                  <a:cubicBezTo>
                    <a:pt x="9" y="16"/>
                    <a:pt x="9" y="16"/>
                    <a:pt x="9" y="16"/>
                  </a:cubicBezTo>
                  <a:cubicBezTo>
                    <a:pt x="10" y="18"/>
                    <a:pt x="12" y="20"/>
                    <a:pt x="14" y="21"/>
                  </a:cubicBezTo>
                  <a:cubicBezTo>
                    <a:pt x="14" y="21"/>
                    <a:pt x="14" y="21"/>
                    <a:pt x="14" y="21"/>
                  </a:cubicBezTo>
                  <a:cubicBezTo>
                    <a:pt x="18" y="25"/>
                    <a:pt x="25" y="28"/>
                    <a:pt x="34" y="28"/>
                  </a:cubicBezTo>
                  <a:cubicBezTo>
                    <a:pt x="34" y="28"/>
                    <a:pt x="34" y="28"/>
                    <a:pt x="34" y="28"/>
                  </a:cubicBezTo>
                  <a:cubicBezTo>
                    <a:pt x="37" y="28"/>
                    <a:pt x="40" y="28"/>
                    <a:pt x="44" y="27"/>
                  </a:cubicBezTo>
                  <a:cubicBezTo>
                    <a:pt x="44" y="27"/>
                    <a:pt x="44" y="27"/>
                    <a:pt x="44" y="27"/>
                  </a:cubicBezTo>
                  <a:cubicBezTo>
                    <a:pt x="63" y="22"/>
                    <a:pt x="64" y="12"/>
                    <a:pt x="65" y="7"/>
                  </a:cubicBezTo>
                  <a:cubicBezTo>
                    <a:pt x="65" y="7"/>
                    <a:pt x="65" y="7"/>
                    <a:pt x="65" y="7"/>
                  </a:cubicBezTo>
                  <a:cubicBezTo>
                    <a:pt x="65" y="5"/>
                    <a:pt x="64" y="4"/>
                    <a:pt x="64" y="4"/>
                  </a:cubicBezTo>
                  <a:cubicBezTo>
                    <a:pt x="64" y="4"/>
                    <a:pt x="64" y="4"/>
                    <a:pt x="64" y="4"/>
                  </a:cubicBezTo>
                  <a:cubicBezTo>
                    <a:pt x="64" y="2"/>
                    <a:pt x="64" y="2"/>
                    <a:pt x="64" y="2"/>
                  </a:cubicBezTo>
                  <a:cubicBezTo>
                    <a:pt x="72" y="0"/>
                    <a:pt x="72" y="0"/>
                    <a:pt x="72" y="0"/>
                  </a:cubicBezTo>
                  <a:cubicBezTo>
                    <a:pt x="72" y="2"/>
                    <a:pt x="72" y="2"/>
                    <a:pt x="72" y="2"/>
                  </a:cubicBezTo>
                  <a:cubicBezTo>
                    <a:pt x="72" y="3"/>
                    <a:pt x="73" y="4"/>
                    <a:pt x="73" y="7"/>
                  </a:cubicBezTo>
                  <a:cubicBezTo>
                    <a:pt x="73" y="7"/>
                    <a:pt x="73" y="7"/>
                    <a:pt x="73" y="7"/>
                  </a:cubicBezTo>
                  <a:cubicBezTo>
                    <a:pt x="73" y="7"/>
                    <a:pt x="73" y="7"/>
                    <a:pt x="73" y="7"/>
                  </a:cubicBezTo>
                  <a:cubicBezTo>
                    <a:pt x="73" y="7"/>
                    <a:pt x="73" y="7"/>
                    <a:pt x="73" y="7"/>
                  </a:cubicBezTo>
                  <a:cubicBezTo>
                    <a:pt x="73" y="15"/>
                    <a:pt x="68" y="29"/>
                    <a:pt x="46" y="35"/>
                  </a:cubicBezTo>
                  <a:cubicBezTo>
                    <a:pt x="46" y="35"/>
                    <a:pt x="46" y="35"/>
                    <a:pt x="46" y="35"/>
                  </a:cubicBezTo>
                  <a:cubicBezTo>
                    <a:pt x="42" y="36"/>
                    <a:pt x="38" y="36"/>
                    <a:pt x="34" y="36"/>
                  </a:cubicBezTo>
                  <a:cubicBezTo>
                    <a:pt x="34" y="36"/>
                    <a:pt x="34" y="36"/>
                    <a:pt x="34" y="36"/>
                  </a:cubicBezTo>
                  <a:cubicBezTo>
                    <a:pt x="34" y="36"/>
                    <a:pt x="34" y="36"/>
                    <a:pt x="34" y="36"/>
                  </a:cubicBezTo>
                  <a:close/>
                  <a:moveTo>
                    <a:pt x="8" y="21"/>
                  </a:moveTo>
                  <a:cubicBezTo>
                    <a:pt x="8" y="21"/>
                    <a:pt x="7" y="20"/>
                    <a:pt x="6" y="19"/>
                  </a:cubicBezTo>
                  <a:cubicBezTo>
                    <a:pt x="6" y="19"/>
                    <a:pt x="6" y="19"/>
                    <a:pt x="6" y="19"/>
                  </a:cubicBezTo>
                  <a:cubicBezTo>
                    <a:pt x="7" y="20"/>
                    <a:pt x="8" y="21"/>
                    <a:pt x="8" y="21"/>
                  </a:cubicBezTo>
                  <a:close/>
                  <a:moveTo>
                    <a:pt x="6" y="18"/>
                  </a:moveTo>
                  <a:cubicBezTo>
                    <a:pt x="6" y="18"/>
                    <a:pt x="6" y="18"/>
                    <a:pt x="6" y="18"/>
                  </a:cubicBezTo>
                  <a:cubicBezTo>
                    <a:pt x="6" y="18"/>
                    <a:pt x="6" y="18"/>
                    <a:pt x="6" y="18"/>
                  </a:cubicBezTo>
                  <a:cubicBezTo>
                    <a:pt x="6" y="18"/>
                    <a:pt x="6" y="18"/>
                    <a:pt x="6" y="18"/>
                  </a:cubicBezTo>
                  <a:close/>
                  <a:moveTo>
                    <a:pt x="6" y="18"/>
                  </a:moveTo>
                  <a:cubicBezTo>
                    <a:pt x="6" y="18"/>
                    <a:pt x="6" y="18"/>
                    <a:pt x="6" y="18"/>
                  </a:cubicBezTo>
                  <a:cubicBezTo>
                    <a:pt x="6" y="18"/>
                    <a:pt x="6" y="18"/>
                    <a:pt x="6" y="18"/>
                  </a:cubicBezTo>
                  <a:cubicBezTo>
                    <a:pt x="6" y="18"/>
                    <a:pt x="6" y="18"/>
                    <a:pt x="6" y="18"/>
                  </a:cubicBezTo>
                  <a:cubicBezTo>
                    <a:pt x="6" y="18"/>
                    <a:pt x="6" y="18"/>
                    <a:pt x="6" y="18"/>
                  </a:cubicBezTo>
                  <a:close/>
                  <a:moveTo>
                    <a:pt x="69" y="7"/>
                  </a:moveTo>
                  <a:cubicBezTo>
                    <a:pt x="69" y="7"/>
                    <a:pt x="69" y="8"/>
                    <a:pt x="68" y="8"/>
                  </a:cubicBezTo>
                  <a:cubicBezTo>
                    <a:pt x="68" y="8"/>
                    <a:pt x="68" y="8"/>
                    <a:pt x="68" y="8"/>
                  </a:cubicBezTo>
                  <a:cubicBezTo>
                    <a:pt x="69" y="8"/>
                    <a:pt x="69" y="8"/>
                    <a:pt x="69" y="7"/>
                  </a:cubicBezTo>
                  <a:cubicBezTo>
                    <a:pt x="69" y="7"/>
                    <a:pt x="69" y="7"/>
                    <a:pt x="69" y="7"/>
                  </a:cubicBezTo>
                  <a:cubicBezTo>
                    <a:pt x="69" y="7"/>
                    <a:pt x="69" y="7"/>
                    <a:pt x="69" y="7"/>
                  </a:cubicBezTo>
                  <a:cubicBezTo>
                    <a:pt x="69" y="7"/>
                    <a:pt x="69" y="7"/>
                    <a:pt x="69" y="7"/>
                  </a:cubicBezTo>
                  <a:cubicBezTo>
                    <a:pt x="69" y="6"/>
                    <a:pt x="68" y="6"/>
                    <a:pt x="68" y="5"/>
                  </a:cubicBezTo>
                  <a:cubicBezTo>
                    <a:pt x="68" y="5"/>
                    <a:pt x="68" y="5"/>
                    <a:pt x="68" y="5"/>
                  </a:cubicBezTo>
                  <a:cubicBezTo>
                    <a:pt x="68" y="5"/>
                    <a:pt x="68" y="5"/>
                    <a:pt x="68" y="5"/>
                  </a:cubicBezTo>
                  <a:cubicBezTo>
                    <a:pt x="68" y="6"/>
                    <a:pt x="69" y="6"/>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877"/>
            <p:cNvSpPr/>
            <p:nvPr>
              <p:custDataLst>
                <p:tags r:id="rId11"/>
              </p:custDataLst>
            </p:nvPr>
          </p:nvSpPr>
          <p:spPr bwMode="auto">
            <a:xfrm>
              <a:off x="2673352" y="1181101"/>
              <a:ext cx="57150" cy="38100"/>
            </a:xfrm>
            <a:custGeom>
              <a:avLst/>
              <a:gdLst>
                <a:gd name="T0" fmla="*/ 0 w 33"/>
                <a:gd name="T1" fmla="*/ 22 h 22"/>
                <a:gd name="T2" fmla="*/ 15 w 33"/>
                <a:gd name="T3" fmla="*/ 0 h 22"/>
                <a:gd name="T4" fmla="*/ 7 w 33"/>
                <a:gd name="T5" fmla="*/ 19 h 22"/>
                <a:gd name="T6" fmla="*/ 27 w 33"/>
                <a:gd name="T7" fmla="*/ 0 h 22"/>
                <a:gd name="T8" fmla="*/ 15 w 33"/>
                <a:gd name="T9" fmla="*/ 22 h 22"/>
                <a:gd name="T10" fmla="*/ 33 w 33"/>
                <a:gd name="T11" fmla="*/ 6 h 22"/>
                <a:gd name="T12" fmla="*/ 20 w 3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3" h="22">
                  <a:moveTo>
                    <a:pt x="0" y="22"/>
                  </a:moveTo>
                  <a:cubicBezTo>
                    <a:pt x="0" y="22"/>
                    <a:pt x="12" y="0"/>
                    <a:pt x="15" y="0"/>
                  </a:cubicBezTo>
                  <a:cubicBezTo>
                    <a:pt x="17" y="0"/>
                    <a:pt x="7" y="19"/>
                    <a:pt x="7" y="19"/>
                  </a:cubicBezTo>
                  <a:cubicBezTo>
                    <a:pt x="27" y="0"/>
                    <a:pt x="27" y="0"/>
                    <a:pt x="27" y="0"/>
                  </a:cubicBezTo>
                  <a:cubicBezTo>
                    <a:pt x="15" y="22"/>
                    <a:pt x="15" y="22"/>
                    <a:pt x="15" y="22"/>
                  </a:cubicBezTo>
                  <a:cubicBezTo>
                    <a:pt x="33" y="6"/>
                    <a:pt x="33" y="6"/>
                    <a:pt x="33" y="6"/>
                  </a:cubicBezTo>
                  <a:cubicBezTo>
                    <a:pt x="20" y="22"/>
                    <a:pt x="20" y="22"/>
                    <a:pt x="20"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878"/>
            <p:cNvSpPr/>
            <p:nvPr>
              <p:custDataLst>
                <p:tags r:id="rId12"/>
              </p:custDataLst>
            </p:nvPr>
          </p:nvSpPr>
          <p:spPr bwMode="auto">
            <a:xfrm>
              <a:off x="2671764" y="1177926"/>
              <a:ext cx="60325" cy="44450"/>
            </a:xfrm>
            <a:custGeom>
              <a:avLst/>
              <a:gdLst>
                <a:gd name="T0" fmla="*/ 19 w 35"/>
                <a:gd name="T1" fmla="*/ 23 h 26"/>
                <a:gd name="T2" fmla="*/ 17 w 35"/>
                <a:gd name="T3" fmla="*/ 26 h 26"/>
                <a:gd name="T4" fmla="*/ 14 w 35"/>
                <a:gd name="T5" fmla="*/ 23 h 26"/>
                <a:gd name="T6" fmla="*/ 19 w 35"/>
                <a:gd name="T7" fmla="*/ 13 h 26"/>
                <a:gd name="T8" fmla="*/ 10 w 35"/>
                <a:gd name="T9" fmla="*/ 22 h 26"/>
                <a:gd name="T10" fmla="*/ 7 w 35"/>
                <a:gd name="T11" fmla="*/ 20 h 26"/>
                <a:gd name="T12" fmla="*/ 10 w 35"/>
                <a:gd name="T13" fmla="*/ 12 h 26"/>
                <a:gd name="T14" fmla="*/ 10 w 35"/>
                <a:gd name="T15" fmla="*/ 12 h 26"/>
                <a:gd name="T16" fmla="*/ 12 w 35"/>
                <a:gd name="T17" fmla="*/ 9 h 26"/>
                <a:gd name="T18" fmla="*/ 12 w 35"/>
                <a:gd name="T19" fmla="*/ 9 h 26"/>
                <a:gd name="T20" fmla="*/ 9 w 35"/>
                <a:gd name="T21" fmla="*/ 14 h 26"/>
                <a:gd name="T22" fmla="*/ 9 w 35"/>
                <a:gd name="T23" fmla="*/ 14 h 26"/>
                <a:gd name="T24" fmla="*/ 3 w 35"/>
                <a:gd name="T25" fmla="*/ 25 h 26"/>
                <a:gd name="T26" fmla="*/ 3 w 35"/>
                <a:gd name="T27" fmla="*/ 25 h 26"/>
                <a:gd name="T28" fmla="*/ 0 w 35"/>
                <a:gd name="T29" fmla="*/ 23 h 26"/>
                <a:gd name="T30" fmla="*/ 13 w 35"/>
                <a:gd name="T31" fmla="*/ 1 h 26"/>
                <a:gd name="T32" fmla="*/ 13 w 35"/>
                <a:gd name="T33" fmla="*/ 1 h 26"/>
                <a:gd name="T34" fmla="*/ 16 w 35"/>
                <a:gd name="T35" fmla="*/ 0 h 26"/>
                <a:gd name="T36" fmla="*/ 16 w 35"/>
                <a:gd name="T37" fmla="*/ 0 h 26"/>
                <a:gd name="T38" fmla="*/ 18 w 35"/>
                <a:gd name="T39" fmla="*/ 1 h 26"/>
                <a:gd name="T40" fmla="*/ 18 w 35"/>
                <a:gd name="T41" fmla="*/ 1 h 26"/>
                <a:gd name="T42" fmla="*/ 18 w 35"/>
                <a:gd name="T43" fmla="*/ 3 h 26"/>
                <a:gd name="T44" fmla="*/ 18 w 35"/>
                <a:gd name="T45" fmla="*/ 3 h 26"/>
                <a:gd name="T46" fmla="*/ 15 w 35"/>
                <a:gd name="T47" fmla="*/ 11 h 26"/>
                <a:gd name="T48" fmla="*/ 15 w 35"/>
                <a:gd name="T49" fmla="*/ 11 h 26"/>
                <a:gd name="T50" fmla="*/ 26 w 35"/>
                <a:gd name="T51" fmla="*/ 0 h 26"/>
                <a:gd name="T52" fmla="*/ 29 w 35"/>
                <a:gd name="T53" fmla="*/ 3 h 26"/>
                <a:gd name="T54" fmla="*/ 23 w 35"/>
                <a:gd name="T55" fmla="*/ 15 h 26"/>
                <a:gd name="T56" fmla="*/ 33 w 35"/>
                <a:gd name="T57" fmla="*/ 7 h 26"/>
                <a:gd name="T58" fmla="*/ 35 w 35"/>
                <a:gd name="T59" fmla="*/ 9 h 26"/>
                <a:gd name="T60" fmla="*/ 22 w 35"/>
                <a:gd name="T61" fmla="*/ 26 h 26"/>
                <a:gd name="T62" fmla="*/ 19 w 35"/>
                <a:gd name="T6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26">
                  <a:moveTo>
                    <a:pt x="19" y="23"/>
                  </a:moveTo>
                  <a:cubicBezTo>
                    <a:pt x="17" y="26"/>
                    <a:pt x="17" y="26"/>
                    <a:pt x="17" y="26"/>
                  </a:cubicBezTo>
                  <a:cubicBezTo>
                    <a:pt x="14" y="23"/>
                    <a:pt x="14" y="23"/>
                    <a:pt x="14" y="23"/>
                  </a:cubicBezTo>
                  <a:cubicBezTo>
                    <a:pt x="19" y="13"/>
                    <a:pt x="19" y="13"/>
                    <a:pt x="19" y="13"/>
                  </a:cubicBezTo>
                  <a:cubicBezTo>
                    <a:pt x="10" y="22"/>
                    <a:pt x="10" y="22"/>
                    <a:pt x="10" y="22"/>
                  </a:cubicBezTo>
                  <a:cubicBezTo>
                    <a:pt x="7" y="20"/>
                    <a:pt x="7" y="20"/>
                    <a:pt x="7" y="20"/>
                  </a:cubicBezTo>
                  <a:cubicBezTo>
                    <a:pt x="7" y="20"/>
                    <a:pt x="9" y="16"/>
                    <a:pt x="10" y="12"/>
                  </a:cubicBezTo>
                  <a:cubicBezTo>
                    <a:pt x="10" y="12"/>
                    <a:pt x="10" y="12"/>
                    <a:pt x="10" y="12"/>
                  </a:cubicBezTo>
                  <a:cubicBezTo>
                    <a:pt x="11" y="11"/>
                    <a:pt x="11" y="10"/>
                    <a:pt x="12" y="9"/>
                  </a:cubicBezTo>
                  <a:cubicBezTo>
                    <a:pt x="12" y="9"/>
                    <a:pt x="12" y="9"/>
                    <a:pt x="12" y="9"/>
                  </a:cubicBezTo>
                  <a:cubicBezTo>
                    <a:pt x="11" y="11"/>
                    <a:pt x="10" y="12"/>
                    <a:pt x="9" y="14"/>
                  </a:cubicBezTo>
                  <a:cubicBezTo>
                    <a:pt x="9" y="14"/>
                    <a:pt x="9" y="14"/>
                    <a:pt x="9" y="14"/>
                  </a:cubicBezTo>
                  <a:cubicBezTo>
                    <a:pt x="6" y="19"/>
                    <a:pt x="3" y="25"/>
                    <a:pt x="3" y="25"/>
                  </a:cubicBezTo>
                  <a:cubicBezTo>
                    <a:pt x="3" y="25"/>
                    <a:pt x="3" y="25"/>
                    <a:pt x="3" y="25"/>
                  </a:cubicBezTo>
                  <a:cubicBezTo>
                    <a:pt x="0" y="23"/>
                    <a:pt x="0" y="23"/>
                    <a:pt x="0" y="23"/>
                  </a:cubicBezTo>
                  <a:cubicBezTo>
                    <a:pt x="0" y="23"/>
                    <a:pt x="8" y="6"/>
                    <a:pt x="13" y="1"/>
                  </a:cubicBezTo>
                  <a:cubicBezTo>
                    <a:pt x="13" y="1"/>
                    <a:pt x="13" y="1"/>
                    <a:pt x="13" y="1"/>
                  </a:cubicBezTo>
                  <a:cubicBezTo>
                    <a:pt x="13" y="1"/>
                    <a:pt x="14" y="0"/>
                    <a:pt x="16" y="0"/>
                  </a:cubicBezTo>
                  <a:cubicBezTo>
                    <a:pt x="16" y="0"/>
                    <a:pt x="16" y="0"/>
                    <a:pt x="16" y="0"/>
                  </a:cubicBezTo>
                  <a:cubicBezTo>
                    <a:pt x="16" y="0"/>
                    <a:pt x="17" y="0"/>
                    <a:pt x="18" y="1"/>
                  </a:cubicBezTo>
                  <a:cubicBezTo>
                    <a:pt x="18" y="1"/>
                    <a:pt x="18" y="1"/>
                    <a:pt x="18" y="1"/>
                  </a:cubicBezTo>
                  <a:cubicBezTo>
                    <a:pt x="18" y="2"/>
                    <a:pt x="18" y="2"/>
                    <a:pt x="18" y="3"/>
                  </a:cubicBezTo>
                  <a:cubicBezTo>
                    <a:pt x="18" y="3"/>
                    <a:pt x="18" y="3"/>
                    <a:pt x="18" y="3"/>
                  </a:cubicBezTo>
                  <a:cubicBezTo>
                    <a:pt x="18" y="5"/>
                    <a:pt x="17" y="8"/>
                    <a:pt x="15" y="11"/>
                  </a:cubicBezTo>
                  <a:cubicBezTo>
                    <a:pt x="15" y="11"/>
                    <a:pt x="15" y="11"/>
                    <a:pt x="15" y="11"/>
                  </a:cubicBezTo>
                  <a:cubicBezTo>
                    <a:pt x="26" y="0"/>
                    <a:pt x="26" y="0"/>
                    <a:pt x="26" y="0"/>
                  </a:cubicBezTo>
                  <a:cubicBezTo>
                    <a:pt x="29" y="3"/>
                    <a:pt x="29" y="3"/>
                    <a:pt x="29" y="3"/>
                  </a:cubicBezTo>
                  <a:cubicBezTo>
                    <a:pt x="23" y="15"/>
                    <a:pt x="23" y="15"/>
                    <a:pt x="23" y="15"/>
                  </a:cubicBezTo>
                  <a:cubicBezTo>
                    <a:pt x="33" y="7"/>
                    <a:pt x="33" y="7"/>
                    <a:pt x="33" y="7"/>
                  </a:cubicBezTo>
                  <a:cubicBezTo>
                    <a:pt x="35" y="9"/>
                    <a:pt x="35" y="9"/>
                    <a:pt x="35" y="9"/>
                  </a:cubicBezTo>
                  <a:cubicBezTo>
                    <a:pt x="22" y="26"/>
                    <a:pt x="22" y="26"/>
                    <a:pt x="22" y="26"/>
                  </a:cubicBezTo>
                  <a:cubicBezTo>
                    <a:pt x="19" y="23"/>
                    <a:pt x="19" y="23"/>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879"/>
            <p:cNvSpPr/>
            <p:nvPr>
              <p:custDataLst>
                <p:tags r:id="rId13"/>
              </p:custDataLst>
            </p:nvPr>
          </p:nvSpPr>
          <p:spPr bwMode="auto">
            <a:xfrm>
              <a:off x="2671764" y="1177926"/>
              <a:ext cx="60325" cy="44450"/>
            </a:xfrm>
            <a:custGeom>
              <a:avLst/>
              <a:gdLst>
                <a:gd name="T0" fmla="*/ 19 w 35"/>
                <a:gd name="T1" fmla="*/ 23 h 26"/>
                <a:gd name="T2" fmla="*/ 17 w 35"/>
                <a:gd name="T3" fmla="*/ 26 h 26"/>
                <a:gd name="T4" fmla="*/ 14 w 35"/>
                <a:gd name="T5" fmla="*/ 23 h 26"/>
                <a:gd name="T6" fmla="*/ 19 w 35"/>
                <a:gd name="T7" fmla="*/ 13 h 26"/>
                <a:gd name="T8" fmla="*/ 10 w 35"/>
                <a:gd name="T9" fmla="*/ 22 h 26"/>
                <a:gd name="T10" fmla="*/ 7 w 35"/>
                <a:gd name="T11" fmla="*/ 20 h 26"/>
                <a:gd name="T12" fmla="*/ 10 w 35"/>
                <a:gd name="T13" fmla="*/ 12 h 26"/>
                <a:gd name="T14" fmla="*/ 10 w 35"/>
                <a:gd name="T15" fmla="*/ 12 h 26"/>
                <a:gd name="T16" fmla="*/ 12 w 35"/>
                <a:gd name="T17" fmla="*/ 9 h 26"/>
                <a:gd name="T18" fmla="*/ 12 w 35"/>
                <a:gd name="T19" fmla="*/ 9 h 26"/>
                <a:gd name="T20" fmla="*/ 9 w 35"/>
                <a:gd name="T21" fmla="*/ 14 h 26"/>
                <a:gd name="T22" fmla="*/ 9 w 35"/>
                <a:gd name="T23" fmla="*/ 14 h 26"/>
                <a:gd name="T24" fmla="*/ 3 w 35"/>
                <a:gd name="T25" fmla="*/ 25 h 26"/>
                <a:gd name="T26" fmla="*/ 3 w 35"/>
                <a:gd name="T27" fmla="*/ 25 h 26"/>
                <a:gd name="T28" fmla="*/ 3 w 35"/>
                <a:gd name="T29" fmla="*/ 25 h 26"/>
                <a:gd name="T30" fmla="*/ 0 w 35"/>
                <a:gd name="T31" fmla="*/ 23 h 26"/>
                <a:gd name="T32" fmla="*/ 13 w 35"/>
                <a:gd name="T33" fmla="*/ 1 h 26"/>
                <a:gd name="T34" fmla="*/ 13 w 35"/>
                <a:gd name="T35" fmla="*/ 1 h 26"/>
                <a:gd name="T36" fmla="*/ 16 w 35"/>
                <a:gd name="T37" fmla="*/ 0 h 26"/>
                <a:gd name="T38" fmla="*/ 16 w 35"/>
                <a:gd name="T39" fmla="*/ 0 h 26"/>
                <a:gd name="T40" fmla="*/ 18 w 35"/>
                <a:gd name="T41" fmla="*/ 1 h 26"/>
                <a:gd name="T42" fmla="*/ 18 w 35"/>
                <a:gd name="T43" fmla="*/ 1 h 26"/>
                <a:gd name="T44" fmla="*/ 18 w 35"/>
                <a:gd name="T45" fmla="*/ 3 h 26"/>
                <a:gd name="T46" fmla="*/ 18 w 35"/>
                <a:gd name="T47" fmla="*/ 3 h 26"/>
                <a:gd name="T48" fmla="*/ 15 w 35"/>
                <a:gd name="T49" fmla="*/ 11 h 26"/>
                <a:gd name="T50" fmla="*/ 15 w 35"/>
                <a:gd name="T51" fmla="*/ 11 h 26"/>
                <a:gd name="T52" fmla="*/ 26 w 35"/>
                <a:gd name="T53" fmla="*/ 0 h 26"/>
                <a:gd name="T54" fmla="*/ 29 w 35"/>
                <a:gd name="T55" fmla="*/ 3 h 26"/>
                <a:gd name="T56" fmla="*/ 23 w 35"/>
                <a:gd name="T57" fmla="*/ 15 h 26"/>
                <a:gd name="T58" fmla="*/ 33 w 35"/>
                <a:gd name="T59" fmla="*/ 7 h 26"/>
                <a:gd name="T60" fmla="*/ 35 w 35"/>
                <a:gd name="T61" fmla="*/ 9 h 26"/>
                <a:gd name="T62" fmla="*/ 22 w 35"/>
                <a:gd name="T63" fmla="*/ 26 h 26"/>
                <a:gd name="T64" fmla="*/ 19 w 35"/>
                <a:gd name="T65"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6">
                  <a:moveTo>
                    <a:pt x="19" y="23"/>
                  </a:moveTo>
                  <a:cubicBezTo>
                    <a:pt x="17" y="26"/>
                    <a:pt x="17" y="26"/>
                    <a:pt x="17" y="26"/>
                  </a:cubicBezTo>
                  <a:cubicBezTo>
                    <a:pt x="14" y="23"/>
                    <a:pt x="14" y="23"/>
                    <a:pt x="14" y="23"/>
                  </a:cubicBezTo>
                  <a:cubicBezTo>
                    <a:pt x="19" y="13"/>
                    <a:pt x="19" y="13"/>
                    <a:pt x="19" y="13"/>
                  </a:cubicBezTo>
                  <a:cubicBezTo>
                    <a:pt x="10" y="22"/>
                    <a:pt x="10" y="22"/>
                    <a:pt x="10" y="22"/>
                  </a:cubicBezTo>
                  <a:cubicBezTo>
                    <a:pt x="7" y="20"/>
                    <a:pt x="7" y="20"/>
                    <a:pt x="7" y="20"/>
                  </a:cubicBezTo>
                  <a:cubicBezTo>
                    <a:pt x="7" y="20"/>
                    <a:pt x="9" y="16"/>
                    <a:pt x="10" y="12"/>
                  </a:cubicBezTo>
                  <a:cubicBezTo>
                    <a:pt x="10" y="12"/>
                    <a:pt x="10" y="12"/>
                    <a:pt x="10" y="12"/>
                  </a:cubicBezTo>
                  <a:cubicBezTo>
                    <a:pt x="11" y="11"/>
                    <a:pt x="11" y="10"/>
                    <a:pt x="12" y="9"/>
                  </a:cubicBezTo>
                  <a:cubicBezTo>
                    <a:pt x="12" y="9"/>
                    <a:pt x="12" y="9"/>
                    <a:pt x="12" y="9"/>
                  </a:cubicBezTo>
                  <a:cubicBezTo>
                    <a:pt x="11" y="11"/>
                    <a:pt x="10" y="12"/>
                    <a:pt x="9" y="14"/>
                  </a:cubicBezTo>
                  <a:cubicBezTo>
                    <a:pt x="9" y="14"/>
                    <a:pt x="9" y="14"/>
                    <a:pt x="9" y="14"/>
                  </a:cubicBezTo>
                  <a:cubicBezTo>
                    <a:pt x="6" y="19"/>
                    <a:pt x="3" y="25"/>
                    <a:pt x="3" y="25"/>
                  </a:cubicBezTo>
                  <a:cubicBezTo>
                    <a:pt x="3" y="25"/>
                    <a:pt x="3" y="25"/>
                    <a:pt x="3" y="25"/>
                  </a:cubicBezTo>
                  <a:cubicBezTo>
                    <a:pt x="3" y="25"/>
                    <a:pt x="3" y="25"/>
                    <a:pt x="3" y="25"/>
                  </a:cubicBezTo>
                  <a:cubicBezTo>
                    <a:pt x="0" y="23"/>
                    <a:pt x="0" y="23"/>
                    <a:pt x="0" y="23"/>
                  </a:cubicBezTo>
                  <a:cubicBezTo>
                    <a:pt x="0" y="23"/>
                    <a:pt x="8" y="6"/>
                    <a:pt x="13" y="1"/>
                  </a:cubicBezTo>
                  <a:cubicBezTo>
                    <a:pt x="13" y="1"/>
                    <a:pt x="13" y="1"/>
                    <a:pt x="13" y="1"/>
                  </a:cubicBezTo>
                  <a:cubicBezTo>
                    <a:pt x="13" y="1"/>
                    <a:pt x="14" y="0"/>
                    <a:pt x="16" y="0"/>
                  </a:cubicBezTo>
                  <a:cubicBezTo>
                    <a:pt x="16" y="0"/>
                    <a:pt x="16" y="0"/>
                    <a:pt x="16" y="0"/>
                  </a:cubicBezTo>
                  <a:cubicBezTo>
                    <a:pt x="16" y="0"/>
                    <a:pt x="17" y="0"/>
                    <a:pt x="18" y="1"/>
                  </a:cubicBezTo>
                  <a:cubicBezTo>
                    <a:pt x="18" y="1"/>
                    <a:pt x="18" y="1"/>
                    <a:pt x="18" y="1"/>
                  </a:cubicBezTo>
                  <a:cubicBezTo>
                    <a:pt x="18" y="2"/>
                    <a:pt x="18" y="2"/>
                    <a:pt x="18" y="3"/>
                  </a:cubicBezTo>
                  <a:cubicBezTo>
                    <a:pt x="18" y="3"/>
                    <a:pt x="18" y="3"/>
                    <a:pt x="18" y="3"/>
                  </a:cubicBezTo>
                  <a:cubicBezTo>
                    <a:pt x="18" y="5"/>
                    <a:pt x="17" y="8"/>
                    <a:pt x="15" y="11"/>
                  </a:cubicBezTo>
                  <a:cubicBezTo>
                    <a:pt x="15" y="11"/>
                    <a:pt x="15" y="11"/>
                    <a:pt x="15" y="11"/>
                  </a:cubicBezTo>
                  <a:cubicBezTo>
                    <a:pt x="26" y="0"/>
                    <a:pt x="26" y="0"/>
                    <a:pt x="26" y="0"/>
                  </a:cubicBezTo>
                  <a:cubicBezTo>
                    <a:pt x="29" y="3"/>
                    <a:pt x="29" y="3"/>
                    <a:pt x="29" y="3"/>
                  </a:cubicBezTo>
                  <a:cubicBezTo>
                    <a:pt x="23" y="15"/>
                    <a:pt x="23" y="15"/>
                    <a:pt x="23" y="15"/>
                  </a:cubicBezTo>
                  <a:cubicBezTo>
                    <a:pt x="33" y="7"/>
                    <a:pt x="33" y="7"/>
                    <a:pt x="33" y="7"/>
                  </a:cubicBezTo>
                  <a:cubicBezTo>
                    <a:pt x="35" y="9"/>
                    <a:pt x="35" y="9"/>
                    <a:pt x="35" y="9"/>
                  </a:cubicBezTo>
                  <a:cubicBezTo>
                    <a:pt x="22" y="26"/>
                    <a:pt x="22" y="26"/>
                    <a:pt x="22" y="26"/>
                  </a:cubicBezTo>
                  <a:cubicBezTo>
                    <a:pt x="19" y="23"/>
                    <a:pt x="19" y="23"/>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880"/>
            <p:cNvSpPr>
              <a:spLocks noEditPoints="1"/>
            </p:cNvSpPr>
            <p:nvPr>
              <p:custDataLst>
                <p:tags r:id="rId14"/>
              </p:custDataLst>
            </p:nvPr>
          </p:nvSpPr>
          <p:spPr bwMode="auto">
            <a:xfrm>
              <a:off x="2663827" y="1173163"/>
              <a:ext cx="74613" cy="53975"/>
            </a:xfrm>
            <a:custGeom>
              <a:avLst/>
              <a:gdLst>
                <a:gd name="T0" fmla="*/ 21 w 42"/>
                <a:gd name="T1" fmla="*/ 30 h 31"/>
                <a:gd name="T2" fmla="*/ 14 w 42"/>
                <a:gd name="T3" fmla="*/ 27 h 31"/>
                <a:gd name="T4" fmla="*/ 9 w 42"/>
                <a:gd name="T5" fmla="*/ 28 h 31"/>
                <a:gd name="T6" fmla="*/ 9 w 42"/>
                <a:gd name="T7" fmla="*/ 28 h 31"/>
                <a:gd name="T8" fmla="*/ 7 w 42"/>
                <a:gd name="T9" fmla="*/ 27 h 31"/>
                <a:gd name="T10" fmla="*/ 0 w 42"/>
                <a:gd name="T11" fmla="*/ 26 h 31"/>
                <a:gd name="T12" fmla="*/ 2 w 42"/>
                <a:gd name="T13" fmla="*/ 24 h 31"/>
                <a:gd name="T14" fmla="*/ 3 w 42"/>
                <a:gd name="T15" fmla="*/ 22 h 31"/>
                <a:gd name="T16" fmla="*/ 7 w 42"/>
                <a:gd name="T17" fmla="*/ 15 h 31"/>
                <a:gd name="T18" fmla="*/ 15 w 42"/>
                <a:gd name="T19" fmla="*/ 2 h 31"/>
                <a:gd name="T20" fmla="*/ 19 w 42"/>
                <a:gd name="T21" fmla="*/ 0 h 31"/>
                <a:gd name="T22" fmla="*/ 20 w 42"/>
                <a:gd name="T23" fmla="*/ 0 h 31"/>
                <a:gd name="T24" fmla="*/ 23 w 42"/>
                <a:gd name="T25" fmla="*/ 2 h 31"/>
                <a:gd name="T26" fmla="*/ 24 w 42"/>
                <a:gd name="T27" fmla="*/ 5 h 31"/>
                <a:gd name="T28" fmla="*/ 24 w 42"/>
                <a:gd name="T29" fmla="*/ 6 h 31"/>
                <a:gd name="T30" fmla="*/ 30 w 42"/>
                <a:gd name="T31" fmla="*/ 0 h 31"/>
                <a:gd name="T32" fmla="*/ 35 w 42"/>
                <a:gd name="T33" fmla="*/ 6 h 31"/>
                <a:gd name="T34" fmla="*/ 37 w 42"/>
                <a:gd name="T35" fmla="*/ 6 h 31"/>
                <a:gd name="T36" fmla="*/ 27 w 42"/>
                <a:gd name="T37" fmla="*/ 31 h 31"/>
                <a:gd name="T38" fmla="*/ 22 w 42"/>
                <a:gd name="T39" fmla="*/ 27 h 31"/>
                <a:gd name="T40" fmla="*/ 22 w 42"/>
                <a:gd name="T41" fmla="*/ 27 h 31"/>
                <a:gd name="T42" fmla="*/ 21 w 42"/>
                <a:gd name="T43" fmla="*/ 25 h 31"/>
                <a:gd name="T44" fmla="*/ 23 w 42"/>
                <a:gd name="T45" fmla="*/ 23 h 31"/>
                <a:gd name="T46" fmla="*/ 26 w 42"/>
                <a:gd name="T47" fmla="*/ 25 h 31"/>
                <a:gd name="T48" fmla="*/ 36 w 42"/>
                <a:gd name="T49" fmla="*/ 11 h 31"/>
                <a:gd name="T50" fmla="*/ 25 w 42"/>
                <a:gd name="T51" fmla="*/ 16 h 31"/>
                <a:gd name="T52" fmla="*/ 14 w 42"/>
                <a:gd name="T53" fmla="*/ 22 h 31"/>
                <a:gd name="T54" fmla="*/ 18 w 42"/>
                <a:gd name="T55" fmla="*/ 12 h 31"/>
                <a:gd name="T56" fmla="*/ 20 w 42"/>
                <a:gd name="T57" fmla="*/ 5 h 31"/>
                <a:gd name="T58" fmla="*/ 20 w 42"/>
                <a:gd name="T59" fmla="*/ 4 h 31"/>
                <a:gd name="T60" fmla="*/ 20 w 42"/>
                <a:gd name="T61" fmla="*/ 4 h 31"/>
                <a:gd name="T62" fmla="*/ 20 w 42"/>
                <a:gd name="T63" fmla="*/ 4 h 31"/>
                <a:gd name="T64" fmla="*/ 18 w 42"/>
                <a:gd name="T65" fmla="*/ 5 h 31"/>
                <a:gd name="T66" fmla="*/ 14 w 42"/>
                <a:gd name="T67" fmla="*/ 11 h 31"/>
                <a:gd name="T68" fmla="*/ 14 w 42"/>
                <a:gd name="T69" fmla="*/ 10 h 31"/>
                <a:gd name="T70" fmla="*/ 16 w 42"/>
                <a:gd name="T71" fmla="*/ 15 h 31"/>
                <a:gd name="T72" fmla="*/ 13 w 42"/>
                <a:gd name="T73" fmla="*/ 21 h 31"/>
                <a:gd name="T74" fmla="*/ 14 w 42"/>
                <a:gd name="T75" fmla="*/ 22 h 31"/>
                <a:gd name="T76" fmla="*/ 31 w 42"/>
                <a:gd name="T77" fmla="*/ 5 h 31"/>
                <a:gd name="T78" fmla="*/ 22 w 42"/>
                <a:gd name="T7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31">
                  <a:moveTo>
                    <a:pt x="24" y="28"/>
                  </a:moveTo>
                  <a:cubicBezTo>
                    <a:pt x="21" y="30"/>
                    <a:pt x="21" y="30"/>
                    <a:pt x="21" y="30"/>
                  </a:cubicBezTo>
                  <a:cubicBezTo>
                    <a:pt x="15" y="26"/>
                    <a:pt x="15" y="26"/>
                    <a:pt x="15" y="26"/>
                  </a:cubicBezTo>
                  <a:cubicBezTo>
                    <a:pt x="14" y="27"/>
                    <a:pt x="14" y="27"/>
                    <a:pt x="14" y="27"/>
                  </a:cubicBezTo>
                  <a:cubicBezTo>
                    <a:pt x="11" y="25"/>
                    <a:pt x="11" y="25"/>
                    <a:pt x="11" y="25"/>
                  </a:cubicBezTo>
                  <a:cubicBezTo>
                    <a:pt x="10" y="27"/>
                    <a:pt x="9" y="28"/>
                    <a:pt x="9" y="28"/>
                  </a:cubicBezTo>
                  <a:cubicBezTo>
                    <a:pt x="9" y="28"/>
                    <a:pt x="9" y="28"/>
                    <a:pt x="9" y="28"/>
                  </a:cubicBezTo>
                  <a:cubicBezTo>
                    <a:pt x="9" y="28"/>
                    <a:pt x="9" y="28"/>
                    <a:pt x="9" y="28"/>
                  </a:cubicBezTo>
                  <a:cubicBezTo>
                    <a:pt x="9" y="28"/>
                    <a:pt x="9" y="28"/>
                    <a:pt x="9" y="28"/>
                  </a:cubicBezTo>
                  <a:cubicBezTo>
                    <a:pt x="7" y="27"/>
                    <a:pt x="7" y="27"/>
                    <a:pt x="7" y="27"/>
                  </a:cubicBezTo>
                  <a:cubicBezTo>
                    <a:pt x="6" y="29"/>
                    <a:pt x="6" y="29"/>
                    <a:pt x="6" y="29"/>
                  </a:cubicBezTo>
                  <a:cubicBezTo>
                    <a:pt x="0" y="26"/>
                    <a:pt x="0" y="26"/>
                    <a:pt x="0" y="26"/>
                  </a:cubicBezTo>
                  <a:cubicBezTo>
                    <a:pt x="2" y="24"/>
                    <a:pt x="2" y="24"/>
                    <a:pt x="2" y="24"/>
                  </a:cubicBezTo>
                  <a:cubicBezTo>
                    <a:pt x="2" y="24"/>
                    <a:pt x="2" y="24"/>
                    <a:pt x="2" y="24"/>
                  </a:cubicBezTo>
                  <a:cubicBezTo>
                    <a:pt x="2" y="24"/>
                    <a:pt x="2" y="24"/>
                    <a:pt x="2" y="24"/>
                  </a:cubicBezTo>
                  <a:cubicBezTo>
                    <a:pt x="2" y="23"/>
                    <a:pt x="3" y="22"/>
                    <a:pt x="3" y="22"/>
                  </a:cubicBezTo>
                  <a:cubicBezTo>
                    <a:pt x="3" y="22"/>
                    <a:pt x="3" y="22"/>
                    <a:pt x="3" y="22"/>
                  </a:cubicBezTo>
                  <a:cubicBezTo>
                    <a:pt x="4" y="20"/>
                    <a:pt x="5" y="18"/>
                    <a:pt x="7" y="15"/>
                  </a:cubicBezTo>
                  <a:cubicBezTo>
                    <a:pt x="7" y="15"/>
                    <a:pt x="7" y="15"/>
                    <a:pt x="7" y="15"/>
                  </a:cubicBezTo>
                  <a:cubicBezTo>
                    <a:pt x="9" y="10"/>
                    <a:pt x="13" y="5"/>
                    <a:pt x="15" y="2"/>
                  </a:cubicBezTo>
                  <a:cubicBezTo>
                    <a:pt x="15" y="2"/>
                    <a:pt x="15" y="2"/>
                    <a:pt x="15" y="2"/>
                  </a:cubicBezTo>
                  <a:cubicBezTo>
                    <a:pt x="16" y="1"/>
                    <a:pt x="17" y="0"/>
                    <a:pt x="19" y="0"/>
                  </a:cubicBezTo>
                  <a:cubicBezTo>
                    <a:pt x="19" y="0"/>
                    <a:pt x="19" y="0"/>
                    <a:pt x="19" y="0"/>
                  </a:cubicBezTo>
                  <a:cubicBezTo>
                    <a:pt x="19" y="0"/>
                    <a:pt x="19" y="0"/>
                    <a:pt x="20" y="0"/>
                  </a:cubicBezTo>
                  <a:cubicBezTo>
                    <a:pt x="20" y="0"/>
                    <a:pt x="20" y="0"/>
                    <a:pt x="20" y="0"/>
                  </a:cubicBezTo>
                  <a:cubicBezTo>
                    <a:pt x="21" y="0"/>
                    <a:pt x="23" y="0"/>
                    <a:pt x="23" y="2"/>
                  </a:cubicBezTo>
                  <a:cubicBezTo>
                    <a:pt x="23" y="2"/>
                    <a:pt x="23" y="2"/>
                    <a:pt x="23" y="2"/>
                  </a:cubicBezTo>
                  <a:cubicBezTo>
                    <a:pt x="24" y="3"/>
                    <a:pt x="24" y="4"/>
                    <a:pt x="24" y="5"/>
                  </a:cubicBezTo>
                  <a:cubicBezTo>
                    <a:pt x="24" y="5"/>
                    <a:pt x="24" y="5"/>
                    <a:pt x="24" y="5"/>
                  </a:cubicBezTo>
                  <a:cubicBezTo>
                    <a:pt x="24" y="5"/>
                    <a:pt x="24" y="5"/>
                    <a:pt x="24" y="6"/>
                  </a:cubicBezTo>
                  <a:cubicBezTo>
                    <a:pt x="24" y="6"/>
                    <a:pt x="24" y="6"/>
                    <a:pt x="24" y="6"/>
                  </a:cubicBezTo>
                  <a:cubicBezTo>
                    <a:pt x="30" y="0"/>
                    <a:pt x="30" y="0"/>
                    <a:pt x="30" y="0"/>
                  </a:cubicBezTo>
                  <a:cubicBezTo>
                    <a:pt x="36" y="4"/>
                    <a:pt x="36" y="4"/>
                    <a:pt x="36" y="4"/>
                  </a:cubicBezTo>
                  <a:cubicBezTo>
                    <a:pt x="35" y="6"/>
                    <a:pt x="35" y="6"/>
                    <a:pt x="35" y="6"/>
                  </a:cubicBezTo>
                  <a:cubicBezTo>
                    <a:pt x="34" y="8"/>
                    <a:pt x="34" y="8"/>
                    <a:pt x="34" y="8"/>
                  </a:cubicBezTo>
                  <a:cubicBezTo>
                    <a:pt x="37" y="6"/>
                    <a:pt x="37" y="6"/>
                    <a:pt x="37" y="6"/>
                  </a:cubicBezTo>
                  <a:cubicBezTo>
                    <a:pt x="42" y="11"/>
                    <a:pt x="42" y="11"/>
                    <a:pt x="42" y="11"/>
                  </a:cubicBezTo>
                  <a:cubicBezTo>
                    <a:pt x="27" y="31"/>
                    <a:pt x="27" y="31"/>
                    <a:pt x="27" y="31"/>
                  </a:cubicBezTo>
                  <a:cubicBezTo>
                    <a:pt x="24" y="28"/>
                    <a:pt x="24" y="28"/>
                    <a:pt x="24" y="28"/>
                  </a:cubicBezTo>
                  <a:close/>
                  <a:moveTo>
                    <a:pt x="22" y="27"/>
                  </a:moveTo>
                  <a:cubicBezTo>
                    <a:pt x="23" y="25"/>
                    <a:pt x="23" y="25"/>
                    <a:pt x="23" y="25"/>
                  </a:cubicBezTo>
                  <a:cubicBezTo>
                    <a:pt x="22" y="27"/>
                    <a:pt x="22" y="27"/>
                    <a:pt x="22" y="27"/>
                  </a:cubicBezTo>
                  <a:close/>
                  <a:moveTo>
                    <a:pt x="20" y="25"/>
                  </a:moveTo>
                  <a:cubicBezTo>
                    <a:pt x="21" y="25"/>
                    <a:pt x="21" y="25"/>
                    <a:pt x="21" y="25"/>
                  </a:cubicBezTo>
                  <a:cubicBezTo>
                    <a:pt x="22" y="24"/>
                    <a:pt x="22" y="24"/>
                    <a:pt x="22" y="24"/>
                  </a:cubicBezTo>
                  <a:cubicBezTo>
                    <a:pt x="23" y="23"/>
                    <a:pt x="23" y="23"/>
                    <a:pt x="23" y="23"/>
                  </a:cubicBezTo>
                  <a:cubicBezTo>
                    <a:pt x="25" y="24"/>
                    <a:pt x="25" y="24"/>
                    <a:pt x="25" y="24"/>
                  </a:cubicBezTo>
                  <a:cubicBezTo>
                    <a:pt x="26" y="25"/>
                    <a:pt x="26" y="25"/>
                    <a:pt x="26" y="25"/>
                  </a:cubicBezTo>
                  <a:cubicBezTo>
                    <a:pt x="37" y="11"/>
                    <a:pt x="37" y="11"/>
                    <a:pt x="37" y="11"/>
                  </a:cubicBezTo>
                  <a:cubicBezTo>
                    <a:pt x="36" y="11"/>
                    <a:pt x="36" y="11"/>
                    <a:pt x="36" y="11"/>
                  </a:cubicBezTo>
                  <a:cubicBezTo>
                    <a:pt x="28" y="19"/>
                    <a:pt x="28" y="19"/>
                    <a:pt x="28" y="19"/>
                  </a:cubicBezTo>
                  <a:cubicBezTo>
                    <a:pt x="25" y="16"/>
                    <a:pt x="25" y="16"/>
                    <a:pt x="25" y="16"/>
                  </a:cubicBezTo>
                  <a:cubicBezTo>
                    <a:pt x="20" y="25"/>
                    <a:pt x="20" y="25"/>
                    <a:pt x="20" y="25"/>
                  </a:cubicBezTo>
                  <a:close/>
                  <a:moveTo>
                    <a:pt x="14" y="22"/>
                  </a:moveTo>
                  <a:cubicBezTo>
                    <a:pt x="21" y="15"/>
                    <a:pt x="21" y="15"/>
                    <a:pt x="21" y="15"/>
                  </a:cubicBezTo>
                  <a:cubicBezTo>
                    <a:pt x="18" y="12"/>
                    <a:pt x="18" y="12"/>
                    <a:pt x="18" y="12"/>
                  </a:cubicBezTo>
                  <a:cubicBezTo>
                    <a:pt x="19" y="9"/>
                    <a:pt x="20" y="6"/>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19" y="4"/>
                    <a:pt x="19" y="4"/>
                    <a:pt x="18" y="5"/>
                  </a:cubicBezTo>
                  <a:cubicBezTo>
                    <a:pt x="18" y="5"/>
                    <a:pt x="18" y="5"/>
                    <a:pt x="18" y="5"/>
                  </a:cubicBezTo>
                  <a:cubicBezTo>
                    <a:pt x="17" y="6"/>
                    <a:pt x="15" y="8"/>
                    <a:pt x="14" y="11"/>
                  </a:cubicBezTo>
                  <a:cubicBezTo>
                    <a:pt x="14" y="11"/>
                    <a:pt x="14" y="11"/>
                    <a:pt x="14" y="11"/>
                  </a:cubicBezTo>
                  <a:cubicBezTo>
                    <a:pt x="14" y="11"/>
                    <a:pt x="14" y="10"/>
                    <a:pt x="14" y="10"/>
                  </a:cubicBezTo>
                  <a:cubicBezTo>
                    <a:pt x="14" y="10"/>
                    <a:pt x="14" y="10"/>
                    <a:pt x="14" y="10"/>
                  </a:cubicBezTo>
                  <a:cubicBezTo>
                    <a:pt x="18" y="12"/>
                    <a:pt x="18" y="12"/>
                    <a:pt x="18" y="12"/>
                  </a:cubicBezTo>
                  <a:cubicBezTo>
                    <a:pt x="17" y="13"/>
                    <a:pt x="17" y="14"/>
                    <a:pt x="16" y="15"/>
                  </a:cubicBezTo>
                  <a:cubicBezTo>
                    <a:pt x="16" y="15"/>
                    <a:pt x="16" y="15"/>
                    <a:pt x="16" y="15"/>
                  </a:cubicBezTo>
                  <a:cubicBezTo>
                    <a:pt x="15" y="18"/>
                    <a:pt x="14" y="20"/>
                    <a:pt x="13" y="21"/>
                  </a:cubicBezTo>
                  <a:cubicBezTo>
                    <a:pt x="13" y="21"/>
                    <a:pt x="13" y="21"/>
                    <a:pt x="13" y="21"/>
                  </a:cubicBezTo>
                  <a:cubicBezTo>
                    <a:pt x="14" y="22"/>
                    <a:pt x="14" y="22"/>
                    <a:pt x="14" y="22"/>
                  </a:cubicBezTo>
                  <a:close/>
                  <a:moveTo>
                    <a:pt x="25" y="16"/>
                  </a:moveTo>
                  <a:cubicBezTo>
                    <a:pt x="31" y="5"/>
                    <a:pt x="31" y="5"/>
                    <a:pt x="31" y="5"/>
                  </a:cubicBezTo>
                  <a:cubicBezTo>
                    <a:pt x="30" y="5"/>
                    <a:pt x="30" y="5"/>
                    <a:pt x="30" y="5"/>
                  </a:cubicBezTo>
                  <a:cubicBezTo>
                    <a:pt x="22" y="13"/>
                    <a:pt x="22" y="13"/>
                    <a:pt x="22" y="13"/>
                  </a:cubicBezTo>
                  <a:cubicBezTo>
                    <a:pt x="25" y="16"/>
                    <a:pt x="25" y="16"/>
                    <a:pt x="2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881"/>
            <p:cNvSpPr/>
            <p:nvPr>
              <p:custDataLst>
                <p:tags r:id="rId15"/>
              </p:custDataLst>
            </p:nvPr>
          </p:nvSpPr>
          <p:spPr bwMode="auto">
            <a:xfrm>
              <a:off x="2697164" y="1423988"/>
              <a:ext cx="0" cy="25400"/>
            </a:xfrm>
            <a:custGeom>
              <a:avLst/>
              <a:gdLst>
                <a:gd name="T0" fmla="*/ 16 h 16"/>
                <a:gd name="T1" fmla="*/ 0 h 16"/>
                <a:gd name="T2" fmla="*/ 16 h 16"/>
              </a:gdLst>
              <a:ahLst/>
              <a:cxnLst>
                <a:cxn ang="0">
                  <a:pos x="0" y="T0"/>
                </a:cxn>
                <a:cxn ang="0">
                  <a:pos x="0" y="T1"/>
                </a:cxn>
                <a:cxn ang="0">
                  <a:pos x="0" y="T2"/>
                </a:cxn>
              </a:cxnLst>
              <a:rect l="0" t="0" r="r" b="b"/>
              <a:pathLst>
                <a:path h="16">
                  <a:moveTo>
                    <a:pt x="0" y="16"/>
                  </a:moveTo>
                  <a:lnTo>
                    <a:pt x="0" y="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Line 3882"/>
            <p:cNvSpPr>
              <a:spLocks noChangeShapeType="1"/>
            </p:cNvSpPr>
            <p:nvPr>
              <p:custDataLst>
                <p:tags r:id="rId16"/>
              </p:custDataLst>
            </p:nvPr>
          </p:nvSpPr>
          <p:spPr bwMode="auto">
            <a:xfrm flipV="1">
              <a:off x="2697164" y="1423988"/>
              <a:ext cx="0" cy="2540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883"/>
            <p:cNvSpPr/>
            <p:nvPr>
              <p:custDataLst>
                <p:tags r:id="rId17"/>
              </p:custDataLst>
            </p:nvPr>
          </p:nvSpPr>
          <p:spPr bwMode="auto">
            <a:xfrm>
              <a:off x="2693989" y="1423988"/>
              <a:ext cx="6350" cy="25400"/>
            </a:xfrm>
            <a:custGeom>
              <a:avLst/>
              <a:gdLst>
                <a:gd name="T0" fmla="*/ 0 w 4"/>
                <a:gd name="T1" fmla="*/ 16 h 16"/>
                <a:gd name="T2" fmla="*/ 0 w 4"/>
                <a:gd name="T3" fmla="*/ 0 h 16"/>
                <a:gd name="T4" fmla="*/ 4 w 4"/>
                <a:gd name="T5" fmla="*/ 0 h 16"/>
                <a:gd name="T6" fmla="*/ 4 w 4"/>
                <a:gd name="T7" fmla="*/ 16 h 16"/>
                <a:gd name="T8" fmla="*/ 0 w 4"/>
                <a:gd name="T9" fmla="*/ 16 h 16"/>
                <a:gd name="T10" fmla="*/ 0 w 4"/>
                <a:gd name="T11" fmla="*/ 16 h 16"/>
              </a:gdLst>
              <a:ahLst/>
              <a:cxnLst>
                <a:cxn ang="0">
                  <a:pos x="T0" y="T1"/>
                </a:cxn>
                <a:cxn ang="0">
                  <a:pos x="T2" y="T3"/>
                </a:cxn>
                <a:cxn ang="0">
                  <a:pos x="T4" y="T5"/>
                </a:cxn>
                <a:cxn ang="0">
                  <a:pos x="T6" y="T7"/>
                </a:cxn>
                <a:cxn ang="0">
                  <a:pos x="T8" y="T9"/>
                </a:cxn>
                <a:cxn ang="0">
                  <a:pos x="T10" y="T11"/>
                </a:cxn>
              </a:cxnLst>
              <a:rect l="0" t="0" r="r" b="b"/>
              <a:pathLst>
                <a:path w="4" h="16">
                  <a:moveTo>
                    <a:pt x="0" y="16"/>
                  </a:moveTo>
                  <a:lnTo>
                    <a:pt x="0" y="0"/>
                  </a:lnTo>
                  <a:lnTo>
                    <a:pt x="4" y="0"/>
                  </a:lnTo>
                  <a:lnTo>
                    <a:pt x="4"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884"/>
            <p:cNvSpPr/>
            <p:nvPr>
              <p:custDataLst>
                <p:tags r:id="rId18"/>
              </p:custDataLst>
            </p:nvPr>
          </p:nvSpPr>
          <p:spPr bwMode="auto">
            <a:xfrm>
              <a:off x="2693989" y="1423988"/>
              <a:ext cx="6350" cy="25400"/>
            </a:xfrm>
            <a:custGeom>
              <a:avLst/>
              <a:gdLst>
                <a:gd name="T0" fmla="*/ 0 w 4"/>
                <a:gd name="T1" fmla="*/ 16 h 16"/>
                <a:gd name="T2" fmla="*/ 0 w 4"/>
                <a:gd name="T3" fmla="*/ 0 h 16"/>
                <a:gd name="T4" fmla="*/ 4 w 4"/>
                <a:gd name="T5" fmla="*/ 0 h 16"/>
                <a:gd name="T6" fmla="*/ 4 w 4"/>
                <a:gd name="T7" fmla="*/ 16 h 16"/>
                <a:gd name="T8" fmla="*/ 0 w 4"/>
                <a:gd name="T9" fmla="*/ 16 h 16"/>
                <a:gd name="T10" fmla="*/ 0 w 4"/>
                <a:gd name="T11" fmla="*/ 16 h 16"/>
              </a:gdLst>
              <a:ahLst/>
              <a:cxnLst>
                <a:cxn ang="0">
                  <a:pos x="T0" y="T1"/>
                </a:cxn>
                <a:cxn ang="0">
                  <a:pos x="T2" y="T3"/>
                </a:cxn>
                <a:cxn ang="0">
                  <a:pos x="T4" y="T5"/>
                </a:cxn>
                <a:cxn ang="0">
                  <a:pos x="T6" y="T7"/>
                </a:cxn>
                <a:cxn ang="0">
                  <a:pos x="T8" y="T9"/>
                </a:cxn>
                <a:cxn ang="0">
                  <a:pos x="T10" y="T11"/>
                </a:cxn>
              </a:cxnLst>
              <a:rect l="0" t="0" r="r" b="b"/>
              <a:pathLst>
                <a:path w="4" h="16">
                  <a:moveTo>
                    <a:pt x="0" y="16"/>
                  </a:moveTo>
                  <a:lnTo>
                    <a:pt x="0" y="0"/>
                  </a:lnTo>
                  <a:lnTo>
                    <a:pt x="4" y="0"/>
                  </a:lnTo>
                  <a:lnTo>
                    <a:pt x="4" y="16"/>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85"/>
            <p:cNvSpPr>
              <a:spLocks noEditPoints="1"/>
            </p:cNvSpPr>
            <p:nvPr>
              <p:custDataLst>
                <p:tags r:id="rId19"/>
              </p:custDataLst>
            </p:nvPr>
          </p:nvSpPr>
          <p:spPr bwMode="auto">
            <a:xfrm>
              <a:off x="2690814" y="1420813"/>
              <a:ext cx="14288" cy="31750"/>
            </a:xfrm>
            <a:custGeom>
              <a:avLst/>
              <a:gdLst>
                <a:gd name="T0" fmla="*/ 6 w 9"/>
                <a:gd name="T1" fmla="*/ 20 h 20"/>
                <a:gd name="T2" fmla="*/ 2 w 9"/>
                <a:gd name="T3" fmla="*/ 20 h 20"/>
                <a:gd name="T4" fmla="*/ 2 w 9"/>
                <a:gd name="T5" fmla="*/ 18 h 20"/>
                <a:gd name="T6" fmla="*/ 4 w 9"/>
                <a:gd name="T7" fmla="*/ 18 h 20"/>
                <a:gd name="T8" fmla="*/ 2 w 9"/>
                <a:gd name="T9" fmla="*/ 18 h 20"/>
                <a:gd name="T10" fmla="*/ 2 w 9"/>
                <a:gd name="T11" fmla="*/ 20 h 20"/>
                <a:gd name="T12" fmla="*/ 0 w 9"/>
                <a:gd name="T13" fmla="*/ 20 h 20"/>
                <a:gd name="T14" fmla="*/ 0 w 9"/>
                <a:gd name="T15" fmla="*/ 0 h 20"/>
                <a:gd name="T16" fmla="*/ 9 w 9"/>
                <a:gd name="T17" fmla="*/ 0 h 20"/>
                <a:gd name="T18" fmla="*/ 9 w 9"/>
                <a:gd name="T19" fmla="*/ 20 h 20"/>
                <a:gd name="T20" fmla="*/ 6 w 9"/>
                <a:gd name="T21" fmla="*/ 20 h 20"/>
                <a:gd name="T22" fmla="*/ 6 w 9"/>
                <a:gd name="T23" fmla="*/ 20 h 20"/>
                <a:gd name="T24" fmla="*/ 4 w 9"/>
                <a:gd name="T25" fmla="*/ 15 h 20"/>
                <a:gd name="T26" fmla="*/ 4 w 9"/>
                <a:gd name="T27" fmla="*/ 4 h 20"/>
                <a:gd name="T28" fmla="*/ 4 w 9"/>
                <a:gd name="T29" fmla="*/ 4 h 20"/>
                <a:gd name="T30" fmla="*/ 4 w 9"/>
                <a:gd name="T31" fmla="*/ 15 h 20"/>
                <a:gd name="T32" fmla="*/ 4 w 9"/>
                <a:gd name="T33" fmla="*/ 15 h 20"/>
                <a:gd name="T34" fmla="*/ 4 w 9"/>
                <a:gd name="T3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0">
                  <a:moveTo>
                    <a:pt x="6" y="20"/>
                  </a:moveTo>
                  <a:lnTo>
                    <a:pt x="2" y="20"/>
                  </a:lnTo>
                  <a:lnTo>
                    <a:pt x="2" y="18"/>
                  </a:lnTo>
                  <a:lnTo>
                    <a:pt x="4" y="18"/>
                  </a:lnTo>
                  <a:lnTo>
                    <a:pt x="2" y="18"/>
                  </a:lnTo>
                  <a:lnTo>
                    <a:pt x="2" y="20"/>
                  </a:lnTo>
                  <a:lnTo>
                    <a:pt x="0" y="20"/>
                  </a:lnTo>
                  <a:lnTo>
                    <a:pt x="0" y="0"/>
                  </a:lnTo>
                  <a:lnTo>
                    <a:pt x="9" y="0"/>
                  </a:lnTo>
                  <a:lnTo>
                    <a:pt x="9" y="20"/>
                  </a:lnTo>
                  <a:lnTo>
                    <a:pt x="6" y="20"/>
                  </a:lnTo>
                  <a:lnTo>
                    <a:pt x="6" y="20"/>
                  </a:lnTo>
                  <a:close/>
                  <a:moveTo>
                    <a:pt x="4" y="15"/>
                  </a:moveTo>
                  <a:lnTo>
                    <a:pt x="4" y="4"/>
                  </a:lnTo>
                  <a:lnTo>
                    <a:pt x="4" y="4"/>
                  </a:lnTo>
                  <a:lnTo>
                    <a:pt x="4" y="15"/>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886"/>
            <p:cNvSpPr/>
            <p:nvPr>
              <p:custDataLst>
                <p:tags r:id="rId20"/>
              </p:custDataLst>
            </p:nvPr>
          </p:nvSpPr>
          <p:spPr bwMode="auto">
            <a:xfrm>
              <a:off x="2678114" y="1449388"/>
              <a:ext cx="52388" cy="23813"/>
            </a:xfrm>
            <a:custGeom>
              <a:avLst/>
              <a:gdLst>
                <a:gd name="T0" fmla="*/ 0 w 30"/>
                <a:gd name="T1" fmla="*/ 9 h 14"/>
                <a:gd name="T2" fmla="*/ 0 w 30"/>
                <a:gd name="T3" fmla="*/ 4 h 14"/>
                <a:gd name="T4" fmla="*/ 0 w 30"/>
                <a:gd name="T5" fmla="*/ 4 h 14"/>
                <a:gd name="T6" fmla="*/ 0 w 30"/>
                <a:gd name="T7" fmla="*/ 2 h 14"/>
                <a:gd name="T8" fmla="*/ 0 w 30"/>
                <a:gd name="T9" fmla="*/ 2 h 14"/>
                <a:gd name="T10" fmla="*/ 4 w 30"/>
                <a:gd name="T11" fmla="*/ 2 h 14"/>
                <a:gd name="T12" fmla="*/ 4 w 30"/>
                <a:gd name="T13" fmla="*/ 4 h 14"/>
                <a:gd name="T14" fmla="*/ 4 w 30"/>
                <a:gd name="T15" fmla="*/ 4 h 14"/>
                <a:gd name="T16" fmla="*/ 5 w 30"/>
                <a:gd name="T17" fmla="*/ 10 h 14"/>
                <a:gd name="T18" fmla="*/ 5 w 30"/>
                <a:gd name="T19" fmla="*/ 10 h 14"/>
                <a:gd name="T20" fmla="*/ 5 w 30"/>
                <a:gd name="T21" fmla="*/ 10 h 14"/>
                <a:gd name="T22" fmla="*/ 5 w 30"/>
                <a:gd name="T23" fmla="*/ 10 h 14"/>
                <a:gd name="T24" fmla="*/ 5 w 30"/>
                <a:gd name="T25" fmla="*/ 10 h 14"/>
                <a:gd name="T26" fmla="*/ 5 w 30"/>
                <a:gd name="T27" fmla="*/ 10 h 14"/>
                <a:gd name="T28" fmla="*/ 10 w 30"/>
                <a:gd name="T29" fmla="*/ 5 h 14"/>
                <a:gd name="T30" fmla="*/ 10 w 30"/>
                <a:gd name="T31" fmla="*/ 5 h 14"/>
                <a:gd name="T32" fmla="*/ 11 w 30"/>
                <a:gd name="T33" fmla="*/ 2 h 14"/>
                <a:gd name="T34" fmla="*/ 11 w 30"/>
                <a:gd name="T35" fmla="*/ 2 h 14"/>
                <a:gd name="T36" fmla="*/ 15 w 30"/>
                <a:gd name="T37" fmla="*/ 2 h 14"/>
                <a:gd name="T38" fmla="*/ 16 w 30"/>
                <a:gd name="T39" fmla="*/ 5 h 14"/>
                <a:gd name="T40" fmla="*/ 16 w 30"/>
                <a:gd name="T41" fmla="*/ 5 h 14"/>
                <a:gd name="T42" fmla="*/ 20 w 30"/>
                <a:gd name="T43" fmla="*/ 8 h 14"/>
                <a:gd name="T44" fmla="*/ 20 w 30"/>
                <a:gd name="T45" fmla="*/ 8 h 14"/>
                <a:gd name="T46" fmla="*/ 21 w 30"/>
                <a:gd name="T47" fmla="*/ 8 h 14"/>
                <a:gd name="T48" fmla="*/ 21 w 30"/>
                <a:gd name="T49" fmla="*/ 8 h 14"/>
                <a:gd name="T50" fmla="*/ 25 w 30"/>
                <a:gd name="T51" fmla="*/ 4 h 14"/>
                <a:gd name="T52" fmla="*/ 25 w 30"/>
                <a:gd name="T53" fmla="*/ 4 h 14"/>
                <a:gd name="T54" fmla="*/ 26 w 30"/>
                <a:gd name="T55" fmla="*/ 0 h 14"/>
                <a:gd name="T56" fmla="*/ 26 w 30"/>
                <a:gd name="T57" fmla="*/ 0 h 14"/>
                <a:gd name="T58" fmla="*/ 30 w 30"/>
                <a:gd name="T59" fmla="*/ 0 h 14"/>
                <a:gd name="T60" fmla="*/ 22 w 30"/>
                <a:gd name="T61" fmla="*/ 12 h 14"/>
                <a:gd name="T62" fmla="*/ 22 w 30"/>
                <a:gd name="T63" fmla="*/ 12 h 14"/>
                <a:gd name="T64" fmla="*/ 20 w 30"/>
                <a:gd name="T65" fmla="*/ 12 h 14"/>
                <a:gd name="T66" fmla="*/ 20 w 30"/>
                <a:gd name="T67" fmla="*/ 12 h 14"/>
                <a:gd name="T68" fmla="*/ 13 w 30"/>
                <a:gd name="T69" fmla="*/ 7 h 14"/>
                <a:gd name="T70" fmla="*/ 13 w 30"/>
                <a:gd name="T71" fmla="*/ 7 h 14"/>
                <a:gd name="T72" fmla="*/ 7 w 30"/>
                <a:gd name="T73" fmla="*/ 14 h 14"/>
                <a:gd name="T74" fmla="*/ 7 w 30"/>
                <a:gd name="T75" fmla="*/ 14 h 14"/>
                <a:gd name="T76" fmla="*/ 5 w 30"/>
                <a:gd name="T77" fmla="*/ 14 h 14"/>
                <a:gd name="T78" fmla="*/ 5 w 30"/>
                <a:gd name="T79" fmla="*/ 14 h 14"/>
                <a:gd name="T80" fmla="*/ 0 w 30"/>
                <a:gd name="T8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14">
                  <a:moveTo>
                    <a:pt x="0" y="9"/>
                  </a:moveTo>
                  <a:cubicBezTo>
                    <a:pt x="0" y="7"/>
                    <a:pt x="0" y="5"/>
                    <a:pt x="0" y="4"/>
                  </a:cubicBezTo>
                  <a:cubicBezTo>
                    <a:pt x="0" y="4"/>
                    <a:pt x="0" y="4"/>
                    <a:pt x="0" y="4"/>
                  </a:cubicBezTo>
                  <a:cubicBezTo>
                    <a:pt x="0" y="3"/>
                    <a:pt x="0" y="2"/>
                    <a:pt x="0" y="2"/>
                  </a:cubicBezTo>
                  <a:cubicBezTo>
                    <a:pt x="0" y="2"/>
                    <a:pt x="0" y="2"/>
                    <a:pt x="0" y="2"/>
                  </a:cubicBezTo>
                  <a:cubicBezTo>
                    <a:pt x="4" y="2"/>
                    <a:pt x="4" y="2"/>
                    <a:pt x="4" y="2"/>
                  </a:cubicBezTo>
                  <a:cubicBezTo>
                    <a:pt x="4" y="2"/>
                    <a:pt x="4" y="3"/>
                    <a:pt x="4" y="4"/>
                  </a:cubicBezTo>
                  <a:cubicBezTo>
                    <a:pt x="4" y="4"/>
                    <a:pt x="4" y="4"/>
                    <a:pt x="4" y="4"/>
                  </a:cubicBezTo>
                  <a:cubicBezTo>
                    <a:pt x="3" y="5"/>
                    <a:pt x="4" y="9"/>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9"/>
                    <a:pt x="9" y="7"/>
                    <a:pt x="10" y="5"/>
                  </a:cubicBezTo>
                  <a:cubicBezTo>
                    <a:pt x="10" y="5"/>
                    <a:pt x="10" y="5"/>
                    <a:pt x="10" y="5"/>
                  </a:cubicBezTo>
                  <a:cubicBezTo>
                    <a:pt x="10" y="3"/>
                    <a:pt x="11" y="2"/>
                    <a:pt x="11" y="2"/>
                  </a:cubicBezTo>
                  <a:cubicBezTo>
                    <a:pt x="11" y="2"/>
                    <a:pt x="11" y="2"/>
                    <a:pt x="11" y="2"/>
                  </a:cubicBezTo>
                  <a:cubicBezTo>
                    <a:pt x="15" y="2"/>
                    <a:pt x="15" y="2"/>
                    <a:pt x="15" y="2"/>
                  </a:cubicBezTo>
                  <a:cubicBezTo>
                    <a:pt x="15" y="2"/>
                    <a:pt x="15" y="3"/>
                    <a:pt x="16" y="5"/>
                  </a:cubicBezTo>
                  <a:cubicBezTo>
                    <a:pt x="16" y="5"/>
                    <a:pt x="16" y="5"/>
                    <a:pt x="16" y="5"/>
                  </a:cubicBezTo>
                  <a:cubicBezTo>
                    <a:pt x="17" y="6"/>
                    <a:pt x="19" y="8"/>
                    <a:pt x="20" y="8"/>
                  </a:cubicBezTo>
                  <a:cubicBezTo>
                    <a:pt x="20" y="8"/>
                    <a:pt x="20" y="8"/>
                    <a:pt x="20" y="8"/>
                  </a:cubicBezTo>
                  <a:cubicBezTo>
                    <a:pt x="21" y="8"/>
                    <a:pt x="21" y="8"/>
                    <a:pt x="21" y="8"/>
                  </a:cubicBezTo>
                  <a:cubicBezTo>
                    <a:pt x="21" y="8"/>
                    <a:pt x="21" y="8"/>
                    <a:pt x="21" y="8"/>
                  </a:cubicBezTo>
                  <a:cubicBezTo>
                    <a:pt x="23" y="7"/>
                    <a:pt x="24" y="6"/>
                    <a:pt x="25" y="4"/>
                  </a:cubicBezTo>
                  <a:cubicBezTo>
                    <a:pt x="25" y="4"/>
                    <a:pt x="25" y="4"/>
                    <a:pt x="25" y="4"/>
                  </a:cubicBezTo>
                  <a:cubicBezTo>
                    <a:pt x="26" y="2"/>
                    <a:pt x="26" y="0"/>
                    <a:pt x="26" y="0"/>
                  </a:cubicBezTo>
                  <a:cubicBezTo>
                    <a:pt x="26" y="0"/>
                    <a:pt x="26" y="0"/>
                    <a:pt x="26" y="0"/>
                  </a:cubicBezTo>
                  <a:cubicBezTo>
                    <a:pt x="30" y="0"/>
                    <a:pt x="30" y="0"/>
                    <a:pt x="30" y="0"/>
                  </a:cubicBezTo>
                  <a:cubicBezTo>
                    <a:pt x="30" y="0"/>
                    <a:pt x="30" y="10"/>
                    <a:pt x="22" y="12"/>
                  </a:cubicBezTo>
                  <a:cubicBezTo>
                    <a:pt x="22" y="12"/>
                    <a:pt x="22" y="12"/>
                    <a:pt x="22" y="12"/>
                  </a:cubicBezTo>
                  <a:cubicBezTo>
                    <a:pt x="21" y="12"/>
                    <a:pt x="21" y="12"/>
                    <a:pt x="20" y="12"/>
                  </a:cubicBezTo>
                  <a:cubicBezTo>
                    <a:pt x="20" y="12"/>
                    <a:pt x="20" y="12"/>
                    <a:pt x="20" y="12"/>
                  </a:cubicBezTo>
                  <a:cubicBezTo>
                    <a:pt x="17" y="11"/>
                    <a:pt x="14" y="9"/>
                    <a:pt x="13" y="7"/>
                  </a:cubicBezTo>
                  <a:cubicBezTo>
                    <a:pt x="13" y="7"/>
                    <a:pt x="13" y="7"/>
                    <a:pt x="13" y="7"/>
                  </a:cubicBezTo>
                  <a:cubicBezTo>
                    <a:pt x="12" y="10"/>
                    <a:pt x="10" y="12"/>
                    <a:pt x="7" y="14"/>
                  </a:cubicBezTo>
                  <a:cubicBezTo>
                    <a:pt x="7" y="14"/>
                    <a:pt x="7" y="14"/>
                    <a:pt x="7" y="14"/>
                  </a:cubicBezTo>
                  <a:cubicBezTo>
                    <a:pt x="6" y="14"/>
                    <a:pt x="6" y="14"/>
                    <a:pt x="5" y="14"/>
                  </a:cubicBezTo>
                  <a:cubicBezTo>
                    <a:pt x="5" y="14"/>
                    <a:pt x="5" y="14"/>
                    <a:pt x="5" y="14"/>
                  </a:cubicBezTo>
                  <a:cubicBezTo>
                    <a:pt x="2" y="14"/>
                    <a:pt x="1"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887"/>
            <p:cNvSpPr>
              <a:spLocks noEditPoints="1"/>
            </p:cNvSpPr>
            <p:nvPr>
              <p:custDataLst>
                <p:tags r:id="rId21"/>
              </p:custDataLst>
            </p:nvPr>
          </p:nvSpPr>
          <p:spPr bwMode="auto">
            <a:xfrm>
              <a:off x="2674939" y="1444626"/>
              <a:ext cx="58738" cy="31750"/>
            </a:xfrm>
            <a:custGeom>
              <a:avLst/>
              <a:gdLst>
                <a:gd name="T0" fmla="*/ 0 w 34"/>
                <a:gd name="T1" fmla="*/ 6 h 18"/>
                <a:gd name="T2" fmla="*/ 0 w 34"/>
                <a:gd name="T3" fmla="*/ 4 h 18"/>
                <a:gd name="T4" fmla="*/ 8 w 34"/>
                <a:gd name="T5" fmla="*/ 5 h 18"/>
                <a:gd name="T6" fmla="*/ 8 w 34"/>
                <a:gd name="T7" fmla="*/ 6 h 18"/>
                <a:gd name="T8" fmla="*/ 8 w 34"/>
                <a:gd name="T9" fmla="*/ 9 h 18"/>
                <a:gd name="T10" fmla="*/ 11 w 34"/>
                <a:gd name="T11" fmla="*/ 4 h 18"/>
                <a:gd name="T12" fmla="*/ 13 w 34"/>
                <a:gd name="T13" fmla="*/ 2 h 18"/>
                <a:gd name="T14" fmla="*/ 18 w 34"/>
                <a:gd name="T15" fmla="*/ 3 h 18"/>
                <a:gd name="T16" fmla="*/ 19 w 34"/>
                <a:gd name="T17" fmla="*/ 3 h 18"/>
                <a:gd name="T18" fmla="*/ 19 w 34"/>
                <a:gd name="T19" fmla="*/ 3 h 18"/>
                <a:gd name="T20" fmla="*/ 20 w 34"/>
                <a:gd name="T21" fmla="*/ 6 h 18"/>
                <a:gd name="T22" fmla="*/ 22 w 34"/>
                <a:gd name="T23" fmla="*/ 8 h 18"/>
                <a:gd name="T24" fmla="*/ 22 w 34"/>
                <a:gd name="T25" fmla="*/ 8 h 18"/>
                <a:gd name="T26" fmla="*/ 25 w 34"/>
                <a:gd name="T27" fmla="*/ 5 h 18"/>
                <a:gd name="T28" fmla="*/ 26 w 34"/>
                <a:gd name="T29" fmla="*/ 2 h 18"/>
                <a:gd name="T30" fmla="*/ 27 w 34"/>
                <a:gd name="T31" fmla="*/ 1 h 18"/>
                <a:gd name="T32" fmla="*/ 28 w 34"/>
                <a:gd name="T33" fmla="*/ 0 h 18"/>
                <a:gd name="T34" fmla="*/ 32 w 34"/>
                <a:gd name="T35" fmla="*/ 2 h 18"/>
                <a:gd name="T36" fmla="*/ 34 w 34"/>
                <a:gd name="T37" fmla="*/ 2 h 18"/>
                <a:gd name="T38" fmla="*/ 34 w 34"/>
                <a:gd name="T39" fmla="*/ 2 h 18"/>
                <a:gd name="T40" fmla="*/ 34 w 34"/>
                <a:gd name="T41" fmla="*/ 4 h 18"/>
                <a:gd name="T42" fmla="*/ 33 w 34"/>
                <a:gd name="T43" fmla="*/ 8 h 18"/>
                <a:gd name="T44" fmla="*/ 22 w 34"/>
                <a:gd name="T45" fmla="*/ 16 h 18"/>
                <a:gd name="T46" fmla="*/ 15 w 34"/>
                <a:gd name="T47" fmla="*/ 13 h 18"/>
                <a:gd name="T48" fmla="*/ 7 w 34"/>
                <a:gd name="T49" fmla="*/ 18 h 18"/>
                <a:gd name="T50" fmla="*/ 6 w 34"/>
                <a:gd name="T51" fmla="*/ 14 h 18"/>
                <a:gd name="T52" fmla="*/ 6 w 34"/>
                <a:gd name="T53" fmla="*/ 14 h 18"/>
                <a:gd name="T54" fmla="*/ 5 w 34"/>
                <a:gd name="T55" fmla="*/ 13 h 18"/>
                <a:gd name="T56" fmla="*/ 22 w 34"/>
                <a:gd name="T57" fmla="*/ 12 h 18"/>
                <a:gd name="T58" fmla="*/ 22 w 34"/>
                <a:gd name="T59" fmla="*/ 12 h 18"/>
                <a:gd name="T60" fmla="*/ 23 w 34"/>
                <a:gd name="T61" fmla="*/ 12 h 18"/>
                <a:gd name="T62" fmla="*/ 23 w 34"/>
                <a:gd name="T63" fmla="*/ 12 h 18"/>
                <a:gd name="T64" fmla="*/ 4 w 34"/>
                <a:gd name="T65" fmla="*/ 11 h 18"/>
                <a:gd name="T66" fmla="*/ 4 w 34"/>
                <a:gd name="T67" fmla="*/ 11 h 18"/>
                <a:gd name="T68" fmla="*/ 4 w 34"/>
                <a:gd name="T69" fmla="*/ 10 h 18"/>
                <a:gd name="T70" fmla="*/ 4 w 34"/>
                <a:gd name="T71" fmla="*/ 11 h 18"/>
                <a:gd name="T72" fmla="*/ 18 w 34"/>
                <a:gd name="T73" fmla="*/ 10 h 18"/>
                <a:gd name="T74" fmla="*/ 15 w 34"/>
                <a:gd name="T75" fmla="*/ 6 h 18"/>
                <a:gd name="T76" fmla="*/ 17 w 34"/>
                <a:gd name="T77" fmla="*/ 8 h 18"/>
                <a:gd name="T78" fmla="*/ 12 w 34"/>
                <a:gd name="T79" fmla="*/ 10 h 18"/>
                <a:gd name="T80" fmla="*/ 15 w 34"/>
                <a:gd name="T81" fmla="*/ 6 h 18"/>
                <a:gd name="T82" fmla="*/ 29 w 34"/>
                <a:gd name="T83" fmla="*/ 7 h 18"/>
                <a:gd name="T84" fmla="*/ 29 w 34"/>
                <a:gd name="T85" fmla="*/ 5 h 18"/>
                <a:gd name="T86" fmla="*/ 11 w 34"/>
                <a:gd name="T87" fmla="*/ 4 h 18"/>
                <a:gd name="T88" fmla="*/ 11 w 34"/>
                <a:gd name="T8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0" y="12"/>
                  </a:moveTo>
                  <a:cubicBezTo>
                    <a:pt x="0" y="12"/>
                    <a:pt x="0" y="12"/>
                    <a:pt x="0" y="12"/>
                  </a:cubicBezTo>
                  <a:cubicBezTo>
                    <a:pt x="0" y="9"/>
                    <a:pt x="0" y="7"/>
                    <a:pt x="0" y="6"/>
                  </a:cubicBezTo>
                  <a:cubicBezTo>
                    <a:pt x="0" y="6"/>
                    <a:pt x="0" y="6"/>
                    <a:pt x="0" y="6"/>
                  </a:cubicBezTo>
                  <a:cubicBezTo>
                    <a:pt x="0" y="5"/>
                    <a:pt x="0" y="4"/>
                    <a:pt x="0" y="4"/>
                  </a:cubicBezTo>
                  <a:cubicBezTo>
                    <a:pt x="0" y="4"/>
                    <a:pt x="0" y="4"/>
                    <a:pt x="0" y="4"/>
                  </a:cubicBezTo>
                  <a:cubicBezTo>
                    <a:pt x="0" y="2"/>
                    <a:pt x="0" y="2"/>
                    <a:pt x="0" y="2"/>
                  </a:cubicBezTo>
                  <a:cubicBezTo>
                    <a:pt x="8" y="2"/>
                    <a:pt x="8" y="2"/>
                    <a:pt x="8" y="2"/>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7" y="7"/>
                    <a:pt x="8" y="8"/>
                    <a:pt x="8" y="9"/>
                  </a:cubicBezTo>
                  <a:cubicBezTo>
                    <a:pt x="8" y="9"/>
                    <a:pt x="8" y="9"/>
                    <a:pt x="8" y="9"/>
                  </a:cubicBezTo>
                  <a:cubicBezTo>
                    <a:pt x="9" y="8"/>
                    <a:pt x="9" y="7"/>
                    <a:pt x="10" y="6"/>
                  </a:cubicBezTo>
                  <a:cubicBezTo>
                    <a:pt x="10" y="6"/>
                    <a:pt x="10" y="6"/>
                    <a:pt x="10" y="6"/>
                  </a:cubicBezTo>
                  <a:cubicBezTo>
                    <a:pt x="10" y="5"/>
                    <a:pt x="11" y="4"/>
                    <a:pt x="11" y="4"/>
                  </a:cubicBezTo>
                  <a:cubicBezTo>
                    <a:pt x="11" y="4"/>
                    <a:pt x="11" y="4"/>
                    <a:pt x="11" y="4"/>
                  </a:cubicBezTo>
                  <a:cubicBezTo>
                    <a:pt x="11" y="2"/>
                    <a:pt x="11" y="2"/>
                    <a:pt x="11" y="2"/>
                  </a:cubicBezTo>
                  <a:cubicBezTo>
                    <a:pt x="13" y="2"/>
                    <a:pt x="13" y="2"/>
                    <a:pt x="13" y="2"/>
                  </a:cubicBezTo>
                  <a:cubicBezTo>
                    <a:pt x="17" y="2"/>
                    <a:pt x="17" y="2"/>
                    <a:pt x="17" y="2"/>
                  </a:cubicBezTo>
                  <a:cubicBezTo>
                    <a:pt x="19" y="2"/>
                    <a:pt x="18" y="3"/>
                    <a:pt x="18" y="3"/>
                  </a:cubicBezTo>
                  <a:cubicBezTo>
                    <a:pt x="18" y="3"/>
                    <a:pt x="18" y="3"/>
                    <a:pt x="18" y="3"/>
                  </a:cubicBezTo>
                  <a:cubicBezTo>
                    <a:pt x="18" y="3"/>
                    <a:pt x="18"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4"/>
                    <a:pt x="19" y="4"/>
                  </a:cubicBezTo>
                  <a:cubicBezTo>
                    <a:pt x="19" y="4"/>
                    <a:pt x="19" y="4"/>
                    <a:pt x="19" y="4"/>
                  </a:cubicBezTo>
                  <a:cubicBezTo>
                    <a:pt x="19" y="4"/>
                    <a:pt x="19" y="5"/>
                    <a:pt x="20" y="6"/>
                  </a:cubicBezTo>
                  <a:cubicBezTo>
                    <a:pt x="20" y="6"/>
                    <a:pt x="20" y="6"/>
                    <a:pt x="20" y="6"/>
                  </a:cubicBezTo>
                  <a:cubicBezTo>
                    <a:pt x="21" y="7"/>
                    <a:pt x="22" y="8"/>
                    <a:pt x="22" y="8"/>
                  </a:cubicBezTo>
                  <a:cubicBezTo>
                    <a:pt x="22" y="8"/>
                    <a:pt x="22" y="8"/>
                    <a:pt x="22" y="8"/>
                  </a:cubicBezTo>
                  <a:cubicBezTo>
                    <a:pt x="22" y="8"/>
                    <a:pt x="22" y="8"/>
                    <a:pt x="22" y="8"/>
                  </a:cubicBezTo>
                  <a:cubicBezTo>
                    <a:pt x="22" y="8"/>
                    <a:pt x="22" y="8"/>
                    <a:pt x="22" y="8"/>
                  </a:cubicBezTo>
                  <a:cubicBezTo>
                    <a:pt x="22" y="8"/>
                    <a:pt x="22" y="8"/>
                    <a:pt x="22" y="8"/>
                  </a:cubicBezTo>
                  <a:cubicBezTo>
                    <a:pt x="23" y="8"/>
                    <a:pt x="23" y="8"/>
                    <a:pt x="23" y="8"/>
                  </a:cubicBezTo>
                  <a:cubicBezTo>
                    <a:pt x="23" y="8"/>
                    <a:pt x="23" y="8"/>
                    <a:pt x="23" y="8"/>
                  </a:cubicBezTo>
                  <a:cubicBezTo>
                    <a:pt x="24" y="7"/>
                    <a:pt x="25" y="7"/>
                    <a:pt x="25" y="5"/>
                  </a:cubicBezTo>
                  <a:cubicBezTo>
                    <a:pt x="25" y="5"/>
                    <a:pt x="25" y="5"/>
                    <a:pt x="25" y="5"/>
                  </a:cubicBezTo>
                  <a:cubicBezTo>
                    <a:pt x="26" y="4"/>
                    <a:pt x="26" y="2"/>
                    <a:pt x="26" y="2"/>
                  </a:cubicBezTo>
                  <a:cubicBezTo>
                    <a:pt x="26" y="2"/>
                    <a:pt x="26" y="2"/>
                    <a:pt x="26" y="2"/>
                  </a:cubicBezTo>
                  <a:cubicBezTo>
                    <a:pt x="26" y="2"/>
                    <a:pt x="26" y="2"/>
                    <a:pt x="26" y="2"/>
                  </a:cubicBezTo>
                  <a:cubicBezTo>
                    <a:pt x="26" y="2"/>
                    <a:pt x="26" y="1"/>
                    <a:pt x="27" y="1"/>
                  </a:cubicBezTo>
                  <a:cubicBezTo>
                    <a:pt x="27" y="1"/>
                    <a:pt x="27" y="1"/>
                    <a:pt x="27" y="1"/>
                  </a:cubicBezTo>
                  <a:cubicBezTo>
                    <a:pt x="27" y="0"/>
                    <a:pt x="27" y="0"/>
                    <a:pt x="28" y="0"/>
                  </a:cubicBezTo>
                  <a:cubicBezTo>
                    <a:pt x="28" y="0"/>
                    <a:pt x="28" y="0"/>
                    <a:pt x="28" y="0"/>
                  </a:cubicBezTo>
                  <a:cubicBezTo>
                    <a:pt x="28" y="0"/>
                    <a:pt x="28" y="0"/>
                    <a:pt x="28" y="0"/>
                  </a:cubicBezTo>
                  <a:cubicBezTo>
                    <a:pt x="28" y="0"/>
                    <a:pt x="28" y="0"/>
                    <a:pt x="28" y="0"/>
                  </a:cubicBezTo>
                  <a:cubicBezTo>
                    <a:pt x="32" y="0"/>
                    <a:pt x="32" y="0"/>
                    <a:pt x="32" y="0"/>
                  </a:cubicBezTo>
                  <a:cubicBezTo>
                    <a:pt x="32" y="2"/>
                    <a:pt x="32" y="2"/>
                    <a:pt x="32" y="2"/>
                  </a:cubicBezTo>
                  <a:cubicBezTo>
                    <a:pt x="32" y="2"/>
                    <a:pt x="32" y="2"/>
                    <a:pt x="32" y="2"/>
                  </a:cubicBezTo>
                  <a:cubicBezTo>
                    <a:pt x="33" y="2"/>
                    <a:pt x="33" y="2"/>
                    <a:pt x="33" y="2"/>
                  </a:cubicBezTo>
                  <a:cubicBezTo>
                    <a:pt x="34" y="2"/>
                    <a:pt x="34" y="2"/>
                    <a:pt x="34" y="2"/>
                  </a:cubicBezTo>
                  <a:cubicBezTo>
                    <a:pt x="34" y="2"/>
                    <a:pt x="34" y="2"/>
                    <a:pt x="34" y="2"/>
                  </a:cubicBezTo>
                  <a:cubicBezTo>
                    <a:pt x="34" y="2"/>
                    <a:pt x="34" y="2"/>
                    <a:pt x="34" y="2"/>
                  </a:cubicBezTo>
                  <a:cubicBezTo>
                    <a:pt x="34" y="2"/>
                    <a:pt x="34" y="2"/>
                    <a:pt x="34" y="2"/>
                  </a:cubicBezTo>
                  <a:cubicBezTo>
                    <a:pt x="34" y="2"/>
                    <a:pt x="34" y="3"/>
                    <a:pt x="34" y="3"/>
                  </a:cubicBezTo>
                  <a:cubicBezTo>
                    <a:pt x="34" y="3"/>
                    <a:pt x="34" y="3"/>
                    <a:pt x="34" y="3"/>
                  </a:cubicBezTo>
                  <a:cubicBezTo>
                    <a:pt x="34" y="3"/>
                    <a:pt x="34" y="3"/>
                    <a:pt x="34" y="4"/>
                  </a:cubicBezTo>
                  <a:cubicBezTo>
                    <a:pt x="34" y="4"/>
                    <a:pt x="34" y="4"/>
                    <a:pt x="34" y="4"/>
                  </a:cubicBezTo>
                  <a:cubicBezTo>
                    <a:pt x="34" y="5"/>
                    <a:pt x="33" y="6"/>
                    <a:pt x="33" y="8"/>
                  </a:cubicBezTo>
                  <a:cubicBezTo>
                    <a:pt x="33" y="8"/>
                    <a:pt x="33" y="8"/>
                    <a:pt x="33" y="8"/>
                  </a:cubicBezTo>
                  <a:cubicBezTo>
                    <a:pt x="32" y="11"/>
                    <a:pt x="29" y="14"/>
                    <a:pt x="24" y="16"/>
                  </a:cubicBezTo>
                  <a:cubicBezTo>
                    <a:pt x="24" y="16"/>
                    <a:pt x="24" y="16"/>
                    <a:pt x="24" y="16"/>
                  </a:cubicBezTo>
                  <a:cubicBezTo>
                    <a:pt x="24" y="16"/>
                    <a:pt x="23" y="16"/>
                    <a:pt x="22" y="16"/>
                  </a:cubicBezTo>
                  <a:cubicBezTo>
                    <a:pt x="22" y="16"/>
                    <a:pt x="22" y="16"/>
                    <a:pt x="22" y="16"/>
                  </a:cubicBezTo>
                  <a:cubicBezTo>
                    <a:pt x="19" y="16"/>
                    <a:pt x="17" y="14"/>
                    <a:pt x="15" y="13"/>
                  </a:cubicBezTo>
                  <a:cubicBezTo>
                    <a:pt x="15" y="13"/>
                    <a:pt x="15" y="13"/>
                    <a:pt x="15" y="13"/>
                  </a:cubicBezTo>
                  <a:cubicBezTo>
                    <a:pt x="14" y="14"/>
                    <a:pt x="12" y="16"/>
                    <a:pt x="10" y="17"/>
                  </a:cubicBezTo>
                  <a:cubicBezTo>
                    <a:pt x="10" y="17"/>
                    <a:pt x="10" y="17"/>
                    <a:pt x="10" y="17"/>
                  </a:cubicBezTo>
                  <a:cubicBezTo>
                    <a:pt x="9" y="18"/>
                    <a:pt x="8" y="18"/>
                    <a:pt x="7" y="18"/>
                  </a:cubicBezTo>
                  <a:cubicBezTo>
                    <a:pt x="7" y="18"/>
                    <a:pt x="7" y="18"/>
                    <a:pt x="7" y="18"/>
                  </a:cubicBezTo>
                  <a:cubicBezTo>
                    <a:pt x="2" y="18"/>
                    <a:pt x="1" y="14"/>
                    <a:pt x="0" y="12"/>
                  </a:cubicBezTo>
                  <a:close/>
                  <a:moveTo>
                    <a:pt x="6" y="14"/>
                  </a:moveTo>
                  <a:cubicBezTo>
                    <a:pt x="6" y="14"/>
                    <a:pt x="6" y="14"/>
                    <a:pt x="6" y="14"/>
                  </a:cubicBezTo>
                  <a:cubicBezTo>
                    <a:pt x="6" y="14"/>
                    <a:pt x="6" y="14"/>
                    <a:pt x="6" y="14"/>
                  </a:cubicBezTo>
                  <a:cubicBezTo>
                    <a:pt x="6" y="14"/>
                    <a:pt x="6" y="14"/>
                    <a:pt x="6" y="14"/>
                  </a:cubicBezTo>
                  <a:cubicBezTo>
                    <a:pt x="5" y="13"/>
                    <a:pt x="5" y="13"/>
                    <a:pt x="5" y="13"/>
                  </a:cubicBezTo>
                  <a:cubicBezTo>
                    <a:pt x="5" y="13"/>
                    <a:pt x="5" y="13"/>
                    <a:pt x="5" y="13"/>
                  </a:cubicBezTo>
                  <a:cubicBezTo>
                    <a:pt x="5" y="13"/>
                    <a:pt x="5" y="13"/>
                    <a:pt x="5" y="13"/>
                  </a:cubicBezTo>
                  <a:cubicBezTo>
                    <a:pt x="5" y="13"/>
                    <a:pt x="5" y="13"/>
                    <a:pt x="5" y="13"/>
                  </a:cubicBezTo>
                  <a:cubicBezTo>
                    <a:pt x="5" y="13"/>
                    <a:pt x="5" y="14"/>
                    <a:pt x="6" y="14"/>
                  </a:cubicBezTo>
                  <a:close/>
                  <a:moveTo>
                    <a:pt x="22" y="12"/>
                  </a:moveTo>
                  <a:cubicBezTo>
                    <a:pt x="22" y="12"/>
                    <a:pt x="22" y="12"/>
                    <a:pt x="23" y="12"/>
                  </a:cubicBezTo>
                  <a:cubicBezTo>
                    <a:pt x="23" y="12"/>
                    <a:pt x="23" y="12"/>
                    <a:pt x="23" y="12"/>
                  </a:cubicBezTo>
                  <a:cubicBezTo>
                    <a:pt x="22" y="12"/>
                    <a:pt x="22" y="12"/>
                    <a:pt x="22" y="12"/>
                  </a:cubicBezTo>
                  <a:cubicBezTo>
                    <a:pt x="22" y="12"/>
                    <a:pt x="22" y="12"/>
                    <a:pt x="22" y="12"/>
                  </a:cubicBezTo>
                  <a:cubicBezTo>
                    <a:pt x="22" y="12"/>
                    <a:pt x="22" y="12"/>
                    <a:pt x="22" y="12"/>
                  </a:cubicBezTo>
                  <a:close/>
                  <a:moveTo>
                    <a:pt x="23" y="12"/>
                  </a:move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lose/>
                  <a:moveTo>
                    <a:pt x="4" y="11"/>
                  </a:moveTo>
                  <a:cubicBezTo>
                    <a:pt x="2" y="11"/>
                    <a:pt x="2" y="11"/>
                    <a:pt x="2" y="11"/>
                  </a:cubicBezTo>
                  <a:cubicBezTo>
                    <a:pt x="4" y="11"/>
                    <a:pt x="4" y="11"/>
                    <a:pt x="4" y="11"/>
                  </a:cubicBezTo>
                  <a:cubicBezTo>
                    <a:pt x="4" y="11"/>
                    <a:pt x="4" y="11"/>
                    <a:pt x="4" y="11"/>
                  </a:cubicBezTo>
                  <a:cubicBezTo>
                    <a:pt x="4" y="11"/>
                    <a:pt x="4" y="11"/>
                    <a:pt x="4" y="11"/>
                  </a:cubicBezTo>
                  <a:cubicBezTo>
                    <a:pt x="4" y="10"/>
                    <a:pt x="4" y="10"/>
                    <a:pt x="4" y="10"/>
                  </a:cubicBezTo>
                  <a:cubicBezTo>
                    <a:pt x="4" y="10"/>
                    <a:pt x="4" y="10"/>
                    <a:pt x="4" y="10"/>
                  </a:cubicBezTo>
                  <a:cubicBezTo>
                    <a:pt x="4" y="9"/>
                    <a:pt x="4" y="9"/>
                    <a:pt x="4" y="9"/>
                  </a:cubicBezTo>
                  <a:cubicBezTo>
                    <a:pt x="4" y="9"/>
                    <a:pt x="4" y="9"/>
                    <a:pt x="4" y="9"/>
                  </a:cubicBezTo>
                  <a:cubicBezTo>
                    <a:pt x="4" y="10"/>
                    <a:pt x="4" y="10"/>
                    <a:pt x="4" y="11"/>
                  </a:cubicBezTo>
                  <a:close/>
                  <a:moveTo>
                    <a:pt x="17" y="8"/>
                  </a:moveTo>
                  <a:cubicBezTo>
                    <a:pt x="17" y="9"/>
                    <a:pt x="18" y="10"/>
                    <a:pt x="18" y="10"/>
                  </a:cubicBezTo>
                  <a:cubicBezTo>
                    <a:pt x="18" y="10"/>
                    <a:pt x="18" y="10"/>
                    <a:pt x="18" y="10"/>
                  </a:cubicBezTo>
                  <a:cubicBezTo>
                    <a:pt x="18" y="9"/>
                    <a:pt x="17" y="9"/>
                    <a:pt x="17" y="8"/>
                  </a:cubicBezTo>
                  <a:cubicBezTo>
                    <a:pt x="17" y="8"/>
                    <a:pt x="17" y="8"/>
                    <a:pt x="17" y="8"/>
                  </a:cubicBezTo>
                  <a:cubicBezTo>
                    <a:pt x="16" y="7"/>
                    <a:pt x="16" y="6"/>
                    <a:pt x="15" y="6"/>
                  </a:cubicBezTo>
                  <a:cubicBezTo>
                    <a:pt x="15" y="6"/>
                    <a:pt x="15" y="6"/>
                    <a:pt x="15" y="6"/>
                  </a:cubicBezTo>
                  <a:cubicBezTo>
                    <a:pt x="15" y="6"/>
                    <a:pt x="15" y="6"/>
                    <a:pt x="15" y="6"/>
                  </a:cubicBezTo>
                  <a:cubicBezTo>
                    <a:pt x="17" y="8"/>
                    <a:pt x="17" y="8"/>
                    <a:pt x="17" y="8"/>
                  </a:cubicBezTo>
                  <a:close/>
                  <a:moveTo>
                    <a:pt x="13" y="8"/>
                  </a:moveTo>
                  <a:cubicBezTo>
                    <a:pt x="13" y="9"/>
                    <a:pt x="13" y="9"/>
                    <a:pt x="12" y="10"/>
                  </a:cubicBezTo>
                  <a:cubicBezTo>
                    <a:pt x="12" y="10"/>
                    <a:pt x="12" y="10"/>
                    <a:pt x="12" y="10"/>
                  </a:cubicBezTo>
                  <a:cubicBezTo>
                    <a:pt x="13" y="9"/>
                    <a:pt x="13" y="9"/>
                    <a:pt x="13" y="8"/>
                  </a:cubicBezTo>
                  <a:cubicBezTo>
                    <a:pt x="13" y="8"/>
                    <a:pt x="13" y="8"/>
                    <a:pt x="13" y="8"/>
                  </a:cubicBezTo>
                  <a:cubicBezTo>
                    <a:pt x="15" y="6"/>
                    <a:pt x="15" y="6"/>
                    <a:pt x="15" y="6"/>
                  </a:cubicBezTo>
                  <a:cubicBezTo>
                    <a:pt x="14" y="6"/>
                    <a:pt x="14" y="6"/>
                    <a:pt x="14" y="6"/>
                  </a:cubicBezTo>
                  <a:cubicBezTo>
                    <a:pt x="14" y="6"/>
                    <a:pt x="14" y="7"/>
                    <a:pt x="13" y="8"/>
                  </a:cubicBezTo>
                  <a:close/>
                  <a:moveTo>
                    <a:pt x="29" y="7"/>
                  </a:moveTo>
                  <a:cubicBezTo>
                    <a:pt x="29" y="7"/>
                    <a:pt x="28" y="8"/>
                    <a:pt x="28" y="9"/>
                  </a:cubicBezTo>
                  <a:cubicBezTo>
                    <a:pt x="28" y="9"/>
                    <a:pt x="28" y="9"/>
                    <a:pt x="28" y="9"/>
                  </a:cubicBezTo>
                  <a:cubicBezTo>
                    <a:pt x="29" y="7"/>
                    <a:pt x="29" y="6"/>
                    <a:pt x="29" y="5"/>
                  </a:cubicBezTo>
                  <a:cubicBezTo>
                    <a:pt x="29" y="5"/>
                    <a:pt x="29" y="5"/>
                    <a:pt x="29" y="5"/>
                  </a:cubicBezTo>
                  <a:cubicBezTo>
                    <a:pt x="29" y="5"/>
                    <a:pt x="29" y="6"/>
                    <a:pt x="29" y="7"/>
                  </a:cubicBezTo>
                  <a:close/>
                  <a:moveTo>
                    <a:pt x="11" y="4"/>
                  </a:move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888"/>
            <p:cNvSpPr/>
            <p:nvPr>
              <p:custDataLst>
                <p:tags r:id="rId22"/>
              </p:custDataLst>
            </p:nvPr>
          </p:nvSpPr>
          <p:spPr bwMode="auto">
            <a:xfrm>
              <a:off x="2687639" y="1465263"/>
              <a:ext cx="46038" cy="173038"/>
            </a:xfrm>
            <a:custGeom>
              <a:avLst/>
              <a:gdLst>
                <a:gd name="T0" fmla="*/ 0 w 29"/>
                <a:gd name="T1" fmla="*/ 80 h 109"/>
                <a:gd name="T2" fmla="*/ 4 w 29"/>
                <a:gd name="T3" fmla="*/ 0 h 109"/>
                <a:gd name="T4" fmla="*/ 8 w 29"/>
                <a:gd name="T5" fmla="*/ 0 h 109"/>
                <a:gd name="T6" fmla="*/ 4 w 29"/>
                <a:gd name="T7" fmla="*/ 79 h 109"/>
                <a:gd name="T8" fmla="*/ 11 w 29"/>
                <a:gd name="T9" fmla="*/ 99 h 109"/>
                <a:gd name="T10" fmla="*/ 25 w 29"/>
                <a:gd name="T11" fmla="*/ 79 h 109"/>
                <a:gd name="T12" fmla="*/ 12 w 29"/>
                <a:gd name="T13" fmla="*/ 1 h 109"/>
                <a:gd name="T14" fmla="*/ 12 w 29"/>
                <a:gd name="T15" fmla="*/ 1 h 109"/>
                <a:gd name="T16" fmla="*/ 16 w 29"/>
                <a:gd name="T17" fmla="*/ 0 h 109"/>
                <a:gd name="T18" fmla="*/ 29 w 29"/>
                <a:gd name="T19" fmla="*/ 80 h 109"/>
                <a:gd name="T20" fmla="*/ 10 w 29"/>
                <a:gd name="T21" fmla="*/ 109 h 109"/>
                <a:gd name="T22" fmla="*/ 0 w 29"/>
                <a:gd name="T23" fmla="*/ 80 h 109"/>
                <a:gd name="T24" fmla="*/ 0 w 29"/>
                <a:gd name="T25"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09">
                  <a:moveTo>
                    <a:pt x="0" y="80"/>
                  </a:moveTo>
                  <a:lnTo>
                    <a:pt x="4" y="0"/>
                  </a:lnTo>
                  <a:lnTo>
                    <a:pt x="8" y="0"/>
                  </a:lnTo>
                  <a:lnTo>
                    <a:pt x="4" y="79"/>
                  </a:lnTo>
                  <a:lnTo>
                    <a:pt x="11" y="99"/>
                  </a:lnTo>
                  <a:lnTo>
                    <a:pt x="25" y="79"/>
                  </a:lnTo>
                  <a:lnTo>
                    <a:pt x="12" y="1"/>
                  </a:lnTo>
                  <a:lnTo>
                    <a:pt x="12" y="1"/>
                  </a:lnTo>
                  <a:lnTo>
                    <a:pt x="16" y="0"/>
                  </a:lnTo>
                  <a:lnTo>
                    <a:pt x="29" y="80"/>
                  </a:lnTo>
                  <a:lnTo>
                    <a:pt x="10" y="109"/>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889"/>
            <p:cNvSpPr>
              <a:spLocks noEditPoints="1"/>
            </p:cNvSpPr>
            <p:nvPr>
              <p:custDataLst>
                <p:tags r:id="rId23"/>
              </p:custDataLst>
            </p:nvPr>
          </p:nvSpPr>
          <p:spPr bwMode="auto">
            <a:xfrm>
              <a:off x="2684464" y="1455738"/>
              <a:ext cx="53975" cy="190500"/>
            </a:xfrm>
            <a:custGeom>
              <a:avLst/>
              <a:gdLst>
                <a:gd name="T0" fmla="*/ 0 w 34"/>
                <a:gd name="T1" fmla="*/ 86 h 120"/>
                <a:gd name="T2" fmla="*/ 2 w 34"/>
                <a:gd name="T3" fmla="*/ 86 h 120"/>
                <a:gd name="T4" fmla="*/ 4 w 34"/>
                <a:gd name="T5" fmla="*/ 86 h 120"/>
                <a:gd name="T6" fmla="*/ 2 w 34"/>
                <a:gd name="T7" fmla="*/ 86 h 120"/>
                <a:gd name="T8" fmla="*/ 0 w 34"/>
                <a:gd name="T9" fmla="*/ 86 h 120"/>
                <a:gd name="T10" fmla="*/ 0 w 34"/>
                <a:gd name="T11" fmla="*/ 86 h 120"/>
                <a:gd name="T12" fmla="*/ 4 w 34"/>
                <a:gd name="T13" fmla="*/ 3 h 120"/>
                <a:gd name="T14" fmla="*/ 12 w 34"/>
                <a:gd name="T15" fmla="*/ 3 h 120"/>
                <a:gd name="T16" fmla="*/ 10 w 34"/>
                <a:gd name="T17" fmla="*/ 0 h 120"/>
                <a:gd name="T18" fmla="*/ 15 w 34"/>
                <a:gd name="T19" fmla="*/ 3 h 120"/>
                <a:gd name="T20" fmla="*/ 20 w 34"/>
                <a:gd name="T21" fmla="*/ 3 h 120"/>
                <a:gd name="T22" fmla="*/ 34 w 34"/>
                <a:gd name="T23" fmla="*/ 86 h 120"/>
                <a:gd name="T24" fmla="*/ 10 w 34"/>
                <a:gd name="T25" fmla="*/ 120 h 120"/>
                <a:gd name="T26" fmla="*/ 0 w 34"/>
                <a:gd name="T27" fmla="*/ 86 h 120"/>
                <a:gd name="T28" fmla="*/ 0 w 34"/>
                <a:gd name="T29" fmla="*/ 86 h 120"/>
                <a:gd name="T30" fmla="*/ 13 w 34"/>
                <a:gd name="T31" fmla="*/ 110 h 120"/>
                <a:gd name="T32" fmla="*/ 13 w 34"/>
                <a:gd name="T33" fmla="*/ 110 h 120"/>
                <a:gd name="T34" fmla="*/ 4 w 34"/>
                <a:gd name="T35" fmla="*/ 85 h 120"/>
                <a:gd name="T36" fmla="*/ 8 w 34"/>
                <a:gd name="T37" fmla="*/ 8 h 120"/>
                <a:gd name="T38" fmla="*/ 4 w 34"/>
                <a:gd name="T39" fmla="*/ 85 h 120"/>
                <a:gd name="T40" fmla="*/ 13 w 34"/>
                <a:gd name="T41" fmla="*/ 110 h 120"/>
                <a:gd name="T42" fmla="*/ 13 w 34"/>
                <a:gd name="T43" fmla="*/ 110 h 120"/>
                <a:gd name="T44" fmla="*/ 8 w 34"/>
                <a:gd name="T45" fmla="*/ 85 h 120"/>
                <a:gd name="T46" fmla="*/ 14 w 34"/>
                <a:gd name="T47" fmla="*/ 100 h 120"/>
                <a:gd name="T48" fmla="*/ 25 w 34"/>
                <a:gd name="T49" fmla="*/ 83 h 120"/>
                <a:gd name="T50" fmla="*/ 13 w 34"/>
                <a:gd name="T51" fmla="*/ 8 h 120"/>
                <a:gd name="T52" fmla="*/ 8 w 34"/>
                <a:gd name="T53" fmla="*/ 85 h 120"/>
                <a:gd name="T54" fmla="*/ 8 w 34"/>
                <a:gd name="T55" fmla="*/ 85 h 120"/>
                <a:gd name="T56" fmla="*/ 29 w 34"/>
                <a:gd name="T57" fmla="*/ 85 h 120"/>
                <a:gd name="T58" fmla="*/ 29 w 34"/>
                <a:gd name="T59" fmla="*/ 85 h 120"/>
                <a:gd name="T60" fmla="*/ 17 w 34"/>
                <a:gd name="T61" fmla="*/ 8 h 120"/>
                <a:gd name="T62" fmla="*/ 17 w 34"/>
                <a:gd name="T63" fmla="*/ 8 h 120"/>
                <a:gd name="T64" fmla="*/ 29 w 34"/>
                <a:gd name="T65" fmla="*/ 85 h 120"/>
                <a:gd name="T66" fmla="*/ 29 w 34"/>
                <a:gd name="T67" fmla="*/ 8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20">
                  <a:moveTo>
                    <a:pt x="0" y="86"/>
                  </a:moveTo>
                  <a:lnTo>
                    <a:pt x="2" y="86"/>
                  </a:lnTo>
                  <a:lnTo>
                    <a:pt x="4" y="86"/>
                  </a:lnTo>
                  <a:lnTo>
                    <a:pt x="2" y="86"/>
                  </a:lnTo>
                  <a:lnTo>
                    <a:pt x="0" y="86"/>
                  </a:lnTo>
                  <a:lnTo>
                    <a:pt x="0" y="86"/>
                  </a:lnTo>
                  <a:lnTo>
                    <a:pt x="4" y="3"/>
                  </a:lnTo>
                  <a:lnTo>
                    <a:pt x="12" y="3"/>
                  </a:lnTo>
                  <a:lnTo>
                    <a:pt x="10" y="0"/>
                  </a:lnTo>
                  <a:lnTo>
                    <a:pt x="15" y="3"/>
                  </a:lnTo>
                  <a:lnTo>
                    <a:pt x="20" y="3"/>
                  </a:lnTo>
                  <a:lnTo>
                    <a:pt x="34" y="86"/>
                  </a:lnTo>
                  <a:lnTo>
                    <a:pt x="10" y="120"/>
                  </a:lnTo>
                  <a:lnTo>
                    <a:pt x="0" y="86"/>
                  </a:lnTo>
                  <a:lnTo>
                    <a:pt x="0" y="86"/>
                  </a:lnTo>
                  <a:close/>
                  <a:moveTo>
                    <a:pt x="13" y="110"/>
                  </a:moveTo>
                  <a:lnTo>
                    <a:pt x="13" y="110"/>
                  </a:lnTo>
                  <a:lnTo>
                    <a:pt x="4" y="85"/>
                  </a:lnTo>
                  <a:lnTo>
                    <a:pt x="8" y="8"/>
                  </a:lnTo>
                  <a:lnTo>
                    <a:pt x="4" y="85"/>
                  </a:lnTo>
                  <a:lnTo>
                    <a:pt x="13" y="110"/>
                  </a:lnTo>
                  <a:lnTo>
                    <a:pt x="13" y="110"/>
                  </a:lnTo>
                  <a:close/>
                  <a:moveTo>
                    <a:pt x="8" y="85"/>
                  </a:moveTo>
                  <a:lnTo>
                    <a:pt x="14" y="100"/>
                  </a:lnTo>
                  <a:lnTo>
                    <a:pt x="25" y="83"/>
                  </a:lnTo>
                  <a:lnTo>
                    <a:pt x="13" y="8"/>
                  </a:lnTo>
                  <a:lnTo>
                    <a:pt x="8" y="85"/>
                  </a:lnTo>
                  <a:lnTo>
                    <a:pt x="8" y="85"/>
                  </a:lnTo>
                  <a:close/>
                  <a:moveTo>
                    <a:pt x="29" y="85"/>
                  </a:moveTo>
                  <a:lnTo>
                    <a:pt x="29" y="85"/>
                  </a:lnTo>
                  <a:lnTo>
                    <a:pt x="17" y="8"/>
                  </a:lnTo>
                  <a:lnTo>
                    <a:pt x="17" y="8"/>
                  </a:lnTo>
                  <a:lnTo>
                    <a:pt x="29" y="85"/>
                  </a:lnTo>
                  <a:lnTo>
                    <a:pt x="29"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890"/>
            <p:cNvSpPr>
              <a:spLocks noEditPoints="1"/>
            </p:cNvSpPr>
            <p:nvPr>
              <p:custDataLst>
                <p:tags r:id="rId24"/>
              </p:custDataLst>
            </p:nvPr>
          </p:nvSpPr>
          <p:spPr bwMode="auto">
            <a:xfrm>
              <a:off x="2620964" y="1444626"/>
              <a:ext cx="166688" cy="298450"/>
            </a:xfrm>
            <a:custGeom>
              <a:avLst/>
              <a:gdLst>
                <a:gd name="T0" fmla="*/ 13 w 96"/>
                <a:gd name="T1" fmla="*/ 143 h 171"/>
                <a:gd name="T2" fmla="*/ 0 w 96"/>
                <a:gd name="T3" fmla="*/ 82 h 171"/>
                <a:gd name="T4" fmla="*/ 0 w 96"/>
                <a:gd name="T5" fmla="*/ 82 h 171"/>
                <a:gd name="T6" fmla="*/ 43 w 96"/>
                <a:gd name="T7" fmla="*/ 0 h 171"/>
                <a:gd name="T8" fmla="*/ 43 w 96"/>
                <a:gd name="T9" fmla="*/ 0 h 171"/>
                <a:gd name="T10" fmla="*/ 85 w 96"/>
                <a:gd name="T11" fmla="*/ 14 h 171"/>
                <a:gd name="T12" fmla="*/ 85 w 96"/>
                <a:gd name="T13" fmla="*/ 14 h 171"/>
                <a:gd name="T14" fmla="*/ 96 w 96"/>
                <a:gd name="T15" fmla="*/ 58 h 171"/>
                <a:gd name="T16" fmla="*/ 96 w 96"/>
                <a:gd name="T17" fmla="*/ 58 h 171"/>
                <a:gd name="T18" fmla="*/ 95 w 96"/>
                <a:gd name="T19" fmla="*/ 82 h 171"/>
                <a:gd name="T20" fmla="*/ 95 w 96"/>
                <a:gd name="T21" fmla="*/ 82 h 171"/>
                <a:gd name="T22" fmla="*/ 93 w 96"/>
                <a:gd name="T23" fmla="*/ 82 h 171"/>
                <a:gd name="T24" fmla="*/ 95 w 96"/>
                <a:gd name="T25" fmla="*/ 82 h 171"/>
                <a:gd name="T26" fmla="*/ 78 w 96"/>
                <a:gd name="T27" fmla="*/ 143 h 171"/>
                <a:gd name="T28" fmla="*/ 78 w 96"/>
                <a:gd name="T29" fmla="*/ 143 h 171"/>
                <a:gd name="T30" fmla="*/ 44 w 96"/>
                <a:gd name="T31" fmla="*/ 171 h 171"/>
                <a:gd name="T32" fmla="*/ 44 w 96"/>
                <a:gd name="T33" fmla="*/ 171 h 171"/>
                <a:gd name="T34" fmla="*/ 13 w 96"/>
                <a:gd name="T35" fmla="*/ 143 h 171"/>
                <a:gd name="T36" fmla="*/ 74 w 96"/>
                <a:gd name="T37" fmla="*/ 141 h 171"/>
                <a:gd name="T38" fmla="*/ 91 w 96"/>
                <a:gd name="T39" fmla="*/ 82 h 171"/>
                <a:gd name="T40" fmla="*/ 91 w 96"/>
                <a:gd name="T41" fmla="*/ 82 h 171"/>
                <a:gd name="T42" fmla="*/ 91 w 96"/>
                <a:gd name="T43" fmla="*/ 82 h 171"/>
                <a:gd name="T44" fmla="*/ 92 w 96"/>
                <a:gd name="T45" fmla="*/ 58 h 171"/>
                <a:gd name="T46" fmla="*/ 92 w 96"/>
                <a:gd name="T47" fmla="*/ 58 h 171"/>
                <a:gd name="T48" fmla="*/ 82 w 96"/>
                <a:gd name="T49" fmla="*/ 16 h 171"/>
                <a:gd name="T50" fmla="*/ 82 w 96"/>
                <a:gd name="T51" fmla="*/ 16 h 171"/>
                <a:gd name="T52" fmla="*/ 43 w 96"/>
                <a:gd name="T53" fmla="*/ 4 h 171"/>
                <a:gd name="T54" fmla="*/ 43 w 96"/>
                <a:gd name="T55" fmla="*/ 4 h 171"/>
                <a:gd name="T56" fmla="*/ 16 w 96"/>
                <a:gd name="T57" fmla="*/ 27 h 171"/>
                <a:gd name="T58" fmla="*/ 16 w 96"/>
                <a:gd name="T59" fmla="*/ 27 h 171"/>
                <a:gd name="T60" fmla="*/ 4 w 96"/>
                <a:gd name="T61" fmla="*/ 82 h 171"/>
                <a:gd name="T62" fmla="*/ 4 w 96"/>
                <a:gd name="T63" fmla="*/ 82 h 171"/>
                <a:gd name="T64" fmla="*/ 16 w 96"/>
                <a:gd name="T65" fmla="*/ 141 h 171"/>
                <a:gd name="T66" fmla="*/ 16 w 96"/>
                <a:gd name="T67" fmla="*/ 141 h 171"/>
                <a:gd name="T68" fmla="*/ 44 w 96"/>
                <a:gd name="T69" fmla="*/ 167 h 171"/>
                <a:gd name="T70" fmla="*/ 44 w 96"/>
                <a:gd name="T71" fmla="*/ 167 h 171"/>
                <a:gd name="T72" fmla="*/ 74 w 96"/>
                <a:gd name="T73" fmla="*/ 1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71">
                  <a:moveTo>
                    <a:pt x="13" y="143"/>
                  </a:moveTo>
                  <a:cubicBezTo>
                    <a:pt x="5" y="126"/>
                    <a:pt x="0" y="105"/>
                    <a:pt x="0" y="82"/>
                  </a:cubicBezTo>
                  <a:cubicBezTo>
                    <a:pt x="0" y="82"/>
                    <a:pt x="0" y="82"/>
                    <a:pt x="0" y="82"/>
                  </a:cubicBezTo>
                  <a:cubicBezTo>
                    <a:pt x="0" y="38"/>
                    <a:pt x="18" y="1"/>
                    <a:pt x="43" y="0"/>
                  </a:cubicBezTo>
                  <a:cubicBezTo>
                    <a:pt x="43" y="0"/>
                    <a:pt x="43" y="0"/>
                    <a:pt x="43" y="0"/>
                  </a:cubicBezTo>
                  <a:cubicBezTo>
                    <a:pt x="64" y="0"/>
                    <a:pt x="77" y="4"/>
                    <a:pt x="85" y="14"/>
                  </a:cubicBezTo>
                  <a:cubicBezTo>
                    <a:pt x="85" y="14"/>
                    <a:pt x="85" y="14"/>
                    <a:pt x="85" y="14"/>
                  </a:cubicBezTo>
                  <a:cubicBezTo>
                    <a:pt x="94" y="24"/>
                    <a:pt x="96" y="38"/>
                    <a:pt x="96" y="58"/>
                  </a:cubicBezTo>
                  <a:cubicBezTo>
                    <a:pt x="96" y="58"/>
                    <a:pt x="96" y="58"/>
                    <a:pt x="96" y="58"/>
                  </a:cubicBezTo>
                  <a:cubicBezTo>
                    <a:pt x="96" y="66"/>
                    <a:pt x="96" y="74"/>
                    <a:pt x="95" y="82"/>
                  </a:cubicBezTo>
                  <a:cubicBezTo>
                    <a:pt x="95" y="82"/>
                    <a:pt x="95" y="82"/>
                    <a:pt x="95" y="82"/>
                  </a:cubicBezTo>
                  <a:cubicBezTo>
                    <a:pt x="93" y="82"/>
                    <a:pt x="93" y="82"/>
                    <a:pt x="93" y="82"/>
                  </a:cubicBezTo>
                  <a:cubicBezTo>
                    <a:pt x="95" y="82"/>
                    <a:pt x="95" y="82"/>
                    <a:pt x="95" y="82"/>
                  </a:cubicBezTo>
                  <a:cubicBezTo>
                    <a:pt x="94" y="105"/>
                    <a:pt x="87" y="127"/>
                    <a:pt x="78" y="143"/>
                  </a:cubicBezTo>
                  <a:cubicBezTo>
                    <a:pt x="78" y="143"/>
                    <a:pt x="78" y="143"/>
                    <a:pt x="78" y="143"/>
                  </a:cubicBezTo>
                  <a:cubicBezTo>
                    <a:pt x="68" y="159"/>
                    <a:pt x="56" y="171"/>
                    <a:pt x="44" y="171"/>
                  </a:cubicBezTo>
                  <a:cubicBezTo>
                    <a:pt x="44" y="171"/>
                    <a:pt x="44" y="171"/>
                    <a:pt x="44" y="171"/>
                  </a:cubicBezTo>
                  <a:cubicBezTo>
                    <a:pt x="31" y="171"/>
                    <a:pt x="20" y="159"/>
                    <a:pt x="13" y="143"/>
                  </a:cubicBezTo>
                  <a:close/>
                  <a:moveTo>
                    <a:pt x="74" y="141"/>
                  </a:moveTo>
                  <a:cubicBezTo>
                    <a:pt x="83" y="125"/>
                    <a:pt x="90" y="104"/>
                    <a:pt x="91" y="82"/>
                  </a:cubicBezTo>
                  <a:cubicBezTo>
                    <a:pt x="91" y="82"/>
                    <a:pt x="91" y="82"/>
                    <a:pt x="91" y="82"/>
                  </a:cubicBezTo>
                  <a:cubicBezTo>
                    <a:pt x="91" y="82"/>
                    <a:pt x="91" y="82"/>
                    <a:pt x="91" y="82"/>
                  </a:cubicBezTo>
                  <a:cubicBezTo>
                    <a:pt x="92" y="73"/>
                    <a:pt x="92" y="66"/>
                    <a:pt x="92" y="58"/>
                  </a:cubicBezTo>
                  <a:cubicBezTo>
                    <a:pt x="92" y="58"/>
                    <a:pt x="92" y="58"/>
                    <a:pt x="92" y="58"/>
                  </a:cubicBezTo>
                  <a:cubicBezTo>
                    <a:pt x="92" y="38"/>
                    <a:pt x="89" y="25"/>
                    <a:pt x="82" y="16"/>
                  </a:cubicBezTo>
                  <a:cubicBezTo>
                    <a:pt x="82" y="16"/>
                    <a:pt x="82" y="16"/>
                    <a:pt x="82" y="16"/>
                  </a:cubicBezTo>
                  <a:cubicBezTo>
                    <a:pt x="75" y="8"/>
                    <a:pt x="63" y="4"/>
                    <a:pt x="43" y="4"/>
                  </a:cubicBezTo>
                  <a:cubicBezTo>
                    <a:pt x="43" y="4"/>
                    <a:pt x="43" y="4"/>
                    <a:pt x="43" y="4"/>
                  </a:cubicBezTo>
                  <a:cubicBezTo>
                    <a:pt x="33" y="4"/>
                    <a:pt x="23" y="12"/>
                    <a:pt x="16" y="27"/>
                  </a:cubicBezTo>
                  <a:cubicBezTo>
                    <a:pt x="16" y="27"/>
                    <a:pt x="16" y="27"/>
                    <a:pt x="16" y="27"/>
                  </a:cubicBezTo>
                  <a:cubicBezTo>
                    <a:pt x="9" y="41"/>
                    <a:pt x="4" y="60"/>
                    <a:pt x="4" y="82"/>
                  </a:cubicBezTo>
                  <a:cubicBezTo>
                    <a:pt x="4" y="82"/>
                    <a:pt x="4" y="82"/>
                    <a:pt x="4" y="82"/>
                  </a:cubicBezTo>
                  <a:cubicBezTo>
                    <a:pt x="4" y="104"/>
                    <a:pt x="9" y="125"/>
                    <a:pt x="16" y="141"/>
                  </a:cubicBezTo>
                  <a:cubicBezTo>
                    <a:pt x="16" y="141"/>
                    <a:pt x="16" y="141"/>
                    <a:pt x="16" y="141"/>
                  </a:cubicBezTo>
                  <a:cubicBezTo>
                    <a:pt x="24" y="157"/>
                    <a:pt x="34" y="167"/>
                    <a:pt x="44" y="167"/>
                  </a:cubicBezTo>
                  <a:cubicBezTo>
                    <a:pt x="44" y="167"/>
                    <a:pt x="44" y="167"/>
                    <a:pt x="44" y="167"/>
                  </a:cubicBezTo>
                  <a:cubicBezTo>
                    <a:pt x="54" y="167"/>
                    <a:pt x="65" y="157"/>
                    <a:pt x="74"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91"/>
            <p:cNvSpPr>
              <a:spLocks noEditPoints="1"/>
            </p:cNvSpPr>
            <p:nvPr>
              <p:custDataLst>
                <p:tags r:id="rId25"/>
              </p:custDataLst>
            </p:nvPr>
          </p:nvSpPr>
          <p:spPr bwMode="auto">
            <a:xfrm>
              <a:off x="2617789" y="1441451"/>
              <a:ext cx="174625" cy="304800"/>
            </a:xfrm>
            <a:custGeom>
              <a:avLst/>
              <a:gdLst>
                <a:gd name="T0" fmla="*/ 15 w 100"/>
                <a:gd name="T1" fmla="*/ 145 h 175"/>
                <a:gd name="T2" fmla="*/ 11 w 100"/>
                <a:gd name="T3" fmla="*/ 130 h 175"/>
                <a:gd name="T4" fmla="*/ 16 w 100"/>
                <a:gd name="T5" fmla="*/ 144 h 175"/>
                <a:gd name="T6" fmla="*/ 15 w 100"/>
                <a:gd name="T7" fmla="*/ 145 h 175"/>
                <a:gd name="T8" fmla="*/ 0 w 100"/>
                <a:gd name="T9" fmla="*/ 84 h 175"/>
                <a:gd name="T10" fmla="*/ 45 w 100"/>
                <a:gd name="T11" fmla="*/ 0 h 175"/>
                <a:gd name="T12" fmla="*/ 45 w 100"/>
                <a:gd name="T13" fmla="*/ 0 h 175"/>
                <a:gd name="T14" fmla="*/ 89 w 100"/>
                <a:gd name="T15" fmla="*/ 15 h 175"/>
                <a:gd name="T16" fmla="*/ 100 w 100"/>
                <a:gd name="T17" fmla="*/ 60 h 175"/>
                <a:gd name="T18" fmla="*/ 99 w 100"/>
                <a:gd name="T19" fmla="*/ 82 h 175"/>
                <a:gd name="T20" fmla="*/ 99 w 100"/>
                <a:gd name="T21" fmla="*/ 82 h 175"/>
                <a:gd name="T22" fmla="*/ 99 w 100"/>
                <a:gd name="T23" fmla="*/ 85 h 175"/>
                <a:gd name="T24" fmla="*/ 99 w 100"/>
                <a:gd name="T25" fmla="*/ 86 h 175"/>
                <a:gd name="T26" fmla="*/ 81 w 100"/>
                <a:gd name="T27" fmla="*/ 146 h 175"/>
                <a:gd name="T28" fmla="*/ 46 w 100"/>
                <a:gd name="T29" fmla="*/ 175 h 175"/>
                <a:gd name="T30" fmla="*/ 13 w 100"/>
                <a:gd name="T31" fmla="*/ 146 h 175"/>
                <a:gd name="T32" fmla="*/ 78 w 100"/>
                <a:gd name="T33" fmla="*/ 144 h 175"/>
                <a:gd name="T34" fmla="*/ 78 w 100"/>
                <a:gd name="T35" fmla="*/ 143 h 175"/>
                <a:gd name="T36" fmla="*/ 78 w 100"/>
                <a:gd name="T37" fmla="*/ 144 h 175"/>
                <a:gd name="T38" fmla="*/ 46 w 100"/>
                <a:gd name="T39" fmla="*/ 171 h 175"/>
                <a:gd name="T40" fmla="*/ 45 w 100"/>
                <a:gd name="T41" fmla="*/ 171 h 175"/>
                <a:gd name="T42" fmla="*/ 45 w 100"/>
                <a:gd name="T43" fmla="*/ 171 h 175"/>
                <a:gd name="T44" fmla="*/ 34 w 100"/>
                <a:gd name="T45" fmla="*/ 167 h 175"/>
                <a:gd name="T46" fmla="*/ 34 w 100"/>
                <a:gd name="T47" fmla="*/ 167 h 175"/>
                <a:gd name="T48" fmla="*/ 34 w 100"/>
                <a:gd name="T49" fmla="*/ 167 h 175"/>
                <a:gd name="T50" fmla="*/ 20 w 100"/>
                <a:gd name="T51" fmla="*/ 142 h 175"/>
                <a:gd name="T52" fmla="*/ 45 w 100"/>
                <a:gd name="T53" fmla="*/ 167 h 175"/>
                <a:gd name="T54" fmla="*/ 46 w 100"/>
                <a:gd name="T55" fmla="*/ 167 h 175"/>
                <a:gd name="T56" fmla="*/ 46 w 100"/>
                <a:gd name="T57" fmla="*/ 167 h 175"/>
                <a:gd name="T58" fmla="*/ 46 w 100"/>
                <a:gd name="T59" fmla="*/ 167 h 175"/>
                <a:gd name="T60" fmla="*/ 74 w 100"/>
                <a:gd name="T61" fmla="*/ 142 h 175"/>
                <a:gd name="T62" fmla="*/ 74 w 100"/>
                <a:gd name="T63" fmla="*/ 142 h 175"/>
                <a:gd name="T64" fmla="*/ 91 w 100"/>
                <a:gd name="T65" fmla="*/ 84 h 175"/>
                <a:gd name="T66" fmla="*/ 92 w 100"/>
                <a:gd name="T67" fmla="*/ 60 h 175"/>
                <a:gd name="T68" fmla="*/ 92 w 100"/>
                <a:gd name="T69" fmla="*/ 60 h 175"/>
                <a:gd name="T70" fmla="*/ 83 w 100"/>
                <a:gd name="T71" fmla="*/ 20 h 175"/>
                <a:gd name="T72" fmla="*/ 45 w 100"/>
                <a:gd name="T73" fmla="*/ 8 h 175"/>
                <a:gd name="T74" fmla="*/ 20 w 100"/>
                <a:gd name="T75" fmla="*/ 29 h 175"/>
                <a:gd name="T76" fmla="*/ 8 w 100"/>
                <a:gd name="T77" fmla="*/ 84 h 175"/>
                <a:gd name="T78" fmla="*/ 8 w 100"/>
                <a:gd name="T79" fmla="*/ 84 h 175"/>
                <a:gd name="T80" fmla="*/ 20 w 100"/>
                <a:gd name="T81" fmla="*/ 142 h 175"/>
                <a:gd name="T82" fmla="*/ 34 w 100"/>
                <a:gd name="T83" fmla="*/ 167 h 175"/>
                <a:gd name="T84" fmla="*/ 34 w 100"/>
                <a:gd name="T85" fmla="*/ 167 h 175"/>
                <a:gd name="T86" fmla="*/ 11 w 100"/>
                <a:gd name="T87" fmla="*/ 130 h 175"/>
                <a:gd name="T88" fmla="*/ 11 w 100"/>
                <a:gd name="T89" fmla="*/ 130 h 175"/>
                <a:gd name="T90" fmla="*/ 4 w 100"/>
                <a:gd name="T91" fmla="*/ 84 h 175"/>
                <a:gd name="T92" fmla="*/ 4 w 100"/>
                <a:gd name="T93" fmla="*/ 84 h 175"/>
                <a:gd name="T94" fmla="*/ 4 w 100"/>
                <a:gd name="T95" fmla="*/ 84 h 175"/>
                <a:gd name="T96" fmla="*/ 4 w 100"/>
                <a:gd name="T97" fmla="*/ 84 h 175"/>
                <a:gd name="T98" fmla="*/ 96 w 100"/>
                <a:gd name="T99" fmla="*/ 60 h 175"/>
                <a:gd name="T100" fmla="*/ 86 w 100"/>
                <a:gd name="T101" fmla="*/ 17 h 175"/>
                <a:gd name="T102" fmla="*/ 96 w 100"/>
                <a:gd name="T103" fmla="*/ 60 h 175"/>
                <a:gd name="T104" fmla="*/ 10 w 100"/>
                <a:gd name="T105" fmla="*/ 44 h 175"/>
                <a:gd name="T106" fmla="*/ 10 w 100"/>
                <a:gd name="T107" fmla="*/ 44 h 175"/>
                <a:gd name="T108" fmla="*/ 16 w 100"/>
                <a:gd name="T109" fmla="*/ 28 h 175"/>
                <a:gd name="T110" fmla="*/ 24 w 100"/>
                <a:gd name="T111" fmla="*/ 16 h 175"/>
                <a:gd name="T112" fmla="*/ 10 w 100"/>
                <a:gd name="T113" fmla="*/ 43 h 175"/>
                <a:gd name="T114" fmla="*/ 86 w 100"/>
                <a:gd name="T115" fmla="*/ 17 h 175"/>
                <a:gd name="T116" fmla="*/ 45 w 100"/>
                <a:gd name="T117" fmla="*/ 4 h 175"/>
                <a:gd name="T118" fmla="*/ 45 w 100"/>
                <a:gd name="T119" fmla="*/ 4 h 175"/>
                <a:gd name="T120" fmla="*/ 45 w 100"/>
                <a:gd name="T121" fmla="*/ 4 h 175"/>
                <a:gd name="T122" fmla="*/ 24 w 100"/>
                <a:gd name="T123" fmla="*/ 16 h 175"/>
                <a:gd name="T124" fmla="*/ 24 w 100"/>
                <a:gd name="T125" fmla="*/ 1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75">
                  <a:moveTo>
                    <a:pt x="13" y="146"/>
                  </a:moveTo>
                  <a:cubicBezTo>
                    <a:pt x="15" y="145"/>
                    <a:pt x="15" y="145"/>
                    <a:pt x="15" y="145"/>
                  </a:cubicBezTo>
                  <a:cubicBezTo>
                    <a:pt x="16" y="144"/>
                    <a:pt x="16" y="144"/>
                    <a:pt x="16" y="144"/>
                  </a:cubicBezTo>
                  <a:cubicBezTo>
                    <a:pt x="14" y="140"/>
                    <a:pt x="13" y="135"/>
                    <a:pt x="11" y="130"/>
                  </a:cubicBezTo>
                  <a:cubicBezTo>
                    <a:pt x="11" y="130"/>
                    <a:pt x="11" y="130"/>
                    <a:pt x="11" y="130"/>
                  </a:cubicBezTo>
                  <a:cubicBezTo>
                    <a:pt x="13" y="135"/>
                    <a:pt x="14" y="140"/>
                    <a:pt x="16" y="144"/>
                  </a:cubicBezTo>
                  <a:cubicBezTo>
                    <a:pt x="16" y="144"/>
                    <a:pt x="16" y="144"/>
                    <a:pt x="16" y="144"/>
                  </a:cubicBezTo>
                  <a:cubicBezTo>
                    <a:pt x="15" y="145"/>
                    <a:pt x="15" y="145"/>
                    <a:pt x="15" y="145"/>
                  </a:cubicBezTo>
                  <a:cubicBezTo>
                    <a:pt x="13" y="146"/>
                    <a:pt x="13" y="146"/>
                    <a:pt x="13" y="146"/>
                  </a:cubicBezTo>
                  <a:cubicBezTo>
                    <a:pt x="5" y="129"/>
                    <a:pt x="0" y="107"/>
                    <a:pt x="0" y="84"/>
                  </a:cubicBezTo>
                  <a:cubicBezTo>
                    <a:pt x="0" y="84"/>
                    <a:pt x="0" y="84"/>
                    <a:pt x="0" y="84"/>
                  </a:cubicBezTo>
                  <a:cubicBezTo>
                    <a:pt x="0" y="39"/>
                    <a:pt x="18" y="1"/>
                    <a:pt x="45" y="0"/>
                  </a:cubicBezTo>
                  <a:cubicBezTo>
                    <a:pt x="45" y="0"/>
                    <a:pt x="45" y="0"/>
                    <a:pt x="45" y="0"/>
                  </a:cubicBezTo>
                  <a:cubicBezTo>
                    <a:pt x="45" y="0"/>
                    <a:pt x="45" y="0"/>
                    <a:pt x="45" y="0"/>
                  </a:cubicBezTo>
                  <a:cubicBezTo>
                    <a:pt x="45" y="0"/>
                    <a:pt x="45" y="0"/>
                    <a:pt x="45" y="0"/>
                  </a:cubicBezTo>
                  <a:cubicBezTo>
                    <a:pt x="66" y="0"/>
                    <a:pt x="80" y="4"/>
                    <a:pt x="89" y="15"/>
                  </a:cubicBezTo>
                  <a:cubicBezTo>
                    <a:pt x="89" y="15"/>
                    <a:pt x="89" y="15"/>
                    <a:pt x="89" y="15"/>
                  </a:cubicBezTo>
                  <a:cubicBezTo>
                    <a:pt x="98" y="25"/>
                    <a:pt x="100" y="40"/>
                    <a:pt x="100" y="60"/>
                  </a:cubicBezTo>
                  <a:cubicBezTo>
                    <a:pt x="100" y="60"/>
                    <a:pt x="100" y="60"/>
                    <a:pt x="100" y="60"/>
                  </a:cubicBezTo>
                  <a:cubicBezTo>
                    <a:pt x="100" y="67"/>
                    <a:pt x="100" y="74"/>
                    <a:pt x="99" y="82"/>
                  </a:cubicBezTo>
                  <a:cubicBezTo>
                    <a:pt x="99" y="82"/>
                    <a:pt x="99" y="82"/>
                    <a:pt x="99" y="82"/>
                  </a:cubicBezTo>
                  <a:cubicBezTo>
                    <a:pt x="99" y="82"/>
                    <a:pt x="99" y="82"/>
                    <a:pt x="99" y="82"/>
                  </a:cubicBezTo>
                  <a:cubicBezTo>
                    <a:pt x="99" y="84"/>
                    <a:pt x="99" y="84"/>
                    <a:pt x="99" y="84"/>
                  </a:cubicBezTo>
                  <a:cubicBezTo>
                    <a:pt x="99" y="84"/>
                    <a:pt x="99" y="85"/>
                    <a:pt x="99" y="85"/>
                  </a:cubicBezTo>
                  <a:cubicBezTo>
                    <a:pt x="99" y="85"/>
                    <a:pt x="99" y="85"/>
                    <a:pt x="99" y="85"/>
                  </a:cubicBezTo>
                  <a:cubicBezTo>
                    <a:pt x="99" y="86"/>
                    <a:pt x="99" y="86"/>
                    <a:pt x="99" y="86"/>
                  </a:cubicBezTo>
                  <a:cubicBezTo>
                    <a:pt x="99" y="86"/>
                    <a:pt x="99" y="86"/>
                    <a:pt x="99" y="86"/>
                  </a:cubicBezTo>
                  <a:cubicBezTo>
                    <a:pt x="97" y="109"/>
                    <a:pt x="91" y="130"/>
                    <a:pt x="81" y="146"/>
                  </a:cubicBezTo>
                  <a:cubicBezTo>
                    <a:pt x="81" y="146"/>
                    <a:pt x="81" y="146"/>
                    <a:pt x="81" y="146"/>
                  </a:cubicBezTo>
                  <a:cubicBezTo>
                    <a:pt x="72" y="163"/>
                    <a:pt x="60" y="175"/>
                    <a:pt x="46" y="175"/>
                  </a:cubicBezTo>
                  <a:cubicBezTo>
                    <a:pt x="46" y="175"/>
                    <a:pt x="46" y="175"/>
                    <a:pt x="46" y="175"/>
                  </a:cubicBezTo>
                  <a:cubicBezTo>
                    <a:pt x="32" y="175"/>
                    <a:pt x="21" y="162"/>
                    <a:pt x="13" y="146"/>
                  </a:cubicBezTo>
                  <a:close/>
                  <a:moveTo>
                    <a:pt x="46" y="171"/>
                  </a:moveTo>
                  <a:cubicBezTo>
                    <a:pt x="57" y="171"/>
                    <a:pt x="69" y="160"/>
                    <a:pt x="78" y="144"/>
                  </a:cubicBezTo>
                  <a:cubicBezTo>
                    <a:pt x="78" y="144"/>
                    <a:pt x="78" y="144"/>
                    <a:pt x="78" y="144"/>
                  </a:cubicBezTo>
                  <a:cubicBezTo>
                    <a:pt x="78" y="144"/>
                    <a:pt x="78" y="144"/>
                    <a:pt x="78" y="143"/>
                  </a:cubicBezTo>
                  <a:cubicBezTo>
                    <a:pt x="78" y="143"/>
                    <a:pt x="78" y="143"/>
                    <a:pt x="78" y="143"/>
                  </a:cubicBezTo>
                  <a:cubicBezTo>
                    <a:pt x="78" y="144"/>
                    <a:pt x="78" y="144"/>
                    <a:pt x="78" y="144"/>
                  </a:cubicBezTo>
                  <a:cubicBezTo>
                    <a:pt x="78" y="144"/>
                    <a:pt x="78" y="144"/>
                    <a:pt x="78" y="144"/>
                  </a:cubicBezTo>
                  <a:cubicBezTo>
                    <a:pt x="69" y="160"/>
                    <a:pt x="57" y="171"/>
                    <a:pt x="46" y="171"/>
                  </a:cubicBezTo>
                  <a:cubicBezTo>
                    <a:pt x="46" y="171"/>
                    <a:pt x="46" y="171"/>
                    <a:pt x="46" y="171"/>
                  </a:cubicBezTo>
                  <a:cubicBezTo>
                    <a:pt x="46" y="171"/>
                    <a:pt x="46" y="171"/>
                    <a:pt x="45" y="171"/>
                  </a:cubicBezTo>
                  <a:cubicBezTo>
                    <a:pt x="45" y="171"/>
                    <a:pt x="45" y="171"/>
                    <a:pt x="45" y="171"/>
                  </a:cubicBezTo>
                  <a:cubicBezTo>
                    <a:pt x="45" y="171"/>
                    <a:pt x="45" y="171"/>
                    <a:pt x="45" y="171"/>
                  </a:cubicBezTo>
                  <a:cubicBezTo>
                    <a:pt x="41" y="171"/>
                    <a:pt x="38" y="169"/>
                    <a:pt x="34" y="167"/>
                  </a:cubicBezTo>
                  <a:cubicBezTo>
                    <a:pt x="34" y="167"/>
                    <a:pt x="34" y="167"/>
                    <a:pt x="34" y="167"/>
                  </a:cubicBezTo>
                  <a:cubicBezTo>
                    <a:pt x="38" y="170"/>
                    <a:pt x="42" y="171"/>
                    <a:pt x="46" y="171"/>
                  </a:cubicBezTo>
                  <a:close/>
                  <a:moveTo>
                    <a:pt x="34" y="167"/>
                  </a:moveTo>
                  <a:cubicBezTo>
                    <a:pt x="34" y="167"/>
                    <a:pt x="34" y="167"/>
                    <a:pt x="34" y="167"/>
                  </a:cubicBezTo>
                  <a:cubicBezTo>
                    <a:pt x="34" y="167"/>
                    <a:pt x="34" y="167"/>
                    <a:pt x="34" y="167"/>
                  </a:cubicBezTo>
                  <a:cubicBezTo>
                    <a:pt x="34" y="167"/>
                    <a:pt x="34" y="167"/>
                    <a:pt x="34" y="167"/>
                  </a:cubicBezTo>
                  <a:close/>
                  <a:moveTo>
                    <a:pt x="20" y="142"/>
                  </a:moveTo>
                  <a:cubicBezTo>
                    <a:pt x="27" y="158"/>
                    <a:pt x="37" y="167"/>
                    <a:pt x="45" y="167"/>
                  </a:cubicBezTo>
                  <a:cubicBezTo>
                    <a:pt x="45" y="167"/>
                    <a:pt x="45" y="167"/>
                    <a:pt x="45" y="167"/>
                  </a:cubicBezTo>
                  <a:cubicBezTo>
                    <a:pt x="45" y="167"/>
                    <a:pt x="45" y="167"/>
                    <a:pt x="46" y="167"/>
                  </a:cubicBezTo>
                  <a:cubicBezTo>
                    <a:pt x="46" y="167"/>
                    <a:pt x="46" y="167"/>
                    <a:pt x="46" y="167"/>
                  </a:cubicBezTo>
                  <a:cubicBezTo>
                    <a:pt x="46" y="167"/>
                    <a:pt x="46" y="167"/>
                    <a:pt x="46" y="167"/>
                  </a:cubicBezTo>
                  <a:cubicBezTo>
                    <a:pt x="46" y="167"/>
                    <a:pt x="46" y="167"/>
                    <a:pt x="46" y="167"/>
                  </a:cubicBezTo>
                  <a:cubicBezTo>
                    <a:pt x="46" y="167"/>
                    <a:pt x="46" y="167"/>
                    <a:pt x="46" y="167"/>
                  </a:cubicBezTo>
                  <a:cubicBezTo>
                    <a:pt x="46" y="167"/>
                    <a:pt x="46" y="167"/>
                    <a:pt x="46" y="167"/>
                  </a:cubicBezTo>
                  <a:cubicBezTo>
                    <a:pt x="54" y="167"/>
                    <a:pt x="66" y="158"/>
                    <a:pt x="74" y="142"/>
                  </a:cubicBezTo>
                  <a:cubicBezTo>
                    <a:pt x="74" y="142"/>
                    <a:pt x="74" y="142"/>
                    <a:pt x="74" y="142"/>
                  </a:cubicBezTo>
                  <a:cubicBezTo>
                    <a:pt x="76" y="143"/>
                    <a:pt x="76" y="143"/>
                    <a:pt x="76" y="143"/>
                  </a:cubicBezTo>
                  <a:cubicBezTo>
                    <a:pt x="74" y="142"/>
                    <a:pt x="74" y="142"/>
                    <a:pt x="74" y="142"/>
                  </a:cubicBezTo>
                  <a:cubicBezTo>
                    <a:pt x="83" y="127"/>
                    <a:pt x="90" y="105"/>
                    <a:pt x="91" y="84"/>
                  </a:cubicBezTo>
                  <a:cubicBezTo>
                    <a:pt x="91" y="84"/>
                    <a:pt x="91" y="84"/>
                    <a:pt x="91" y="84"/>
                  </a:cubicBezTo>
                  <a:cubicBezTo>
                    <a:pt x="92" y="75"/>
                    <a:pt x="92" y="67"/>
                    <a:pt x="92" y="60"/>
                  </a:cubicBezTo>
                  <a:cubicBezTo>
                    <a:pt x="92" y="60"/>
                    <a:pt x="92" y="60"/>
                    <a:pt x="92" y="60"/>
                  </a:cubicBezTo>
                  <a:cubicBezTo>
                    <a:pt x="92" y="60"/>
                    <a:pt x="92" y="60"/>
                    <a:pt x="92" y="60"/>
                  </a:cubicBezTo>
                  <a:cubicBezTo>
                    <a:pt x="92" y="60"/>
                    <a:pt x="92" y="60"/>
                    <a:pt x="92" y="60"/>
                  </a:cubicBezTo>
                  <a:cubicBezTo>
                    <a:pt x="92" y="40"/>
                    <a:pt x="89" y="27"/>
                    <a:pt x="83" y="20"/>
                  </a:cubicBezTo>
                  <a:cubicBezTo>
                    <a:pt x="83" y="20"/>
                    <a:pt x="83" y="20"/>
                    <a:pt x="83" y="20"/>
                  </a:cubicBezTo>
                  <a:cubicBezTo>
                    <a:pt x="76" y="12"/>
                    <a:pt x="65" y="8"/>
                    <a:pt x="45" y="8"/>
                  </a:cubicBezTo>
                  <a:cubicBezTo>
                    <a:pt x="45" y="8"/>
                    <a:pt x="45" y="8"/>
                    <a:pt x="45" y="8"/>
                  </a:cubicBezTo>
                  <a:cubicBezTo>
                    <a:pt x="45" y="8"/>
                    <a:pt x="45" y="8"/>
                    <a:pt x="45" y="8"/>
                  </a:cubicBezTo>
                  <a:cubicBezTo>
                    <a:pt x="36" y="8"/>
                    <a:pt x="27" y="16"/>
                    <a:pt x="20" y="29"/>
                  </a:cubicBezTo>
                  <a:cubicBezTo>
                    <a:pt x="20" y="29"/>
                    <a:pt x="20" y="29"/>
                    <a:pt x="20" y="29"/>
                  </a:cubicBezTo>
                  <a:cubicBezTo>
                    <a:pt x="13" y="43"/>
                    <a:pt x="8" y="62"/>
                    <a:pt x="8" y="84"/>
                  </a:cubicBezTo>
                  <a:cubicBezTo>
                    <a:pt x="8" y="84"/>
                    <a:pt x="8" y="84"/>
                    <a:pt x="8" y="84"/>
                  </a:cubicBezTo>
                  <a:cubicBezTo>
                    <a:pt x="8" y="84"/>
                    <a:pt x="8" y="84"/>
                    <a:pt x="8" y="84"/>
                  </a:cubicBezTo>
                  <a:cubicBezTo>
                    <a:pt x="8" y="84"/>
                    <a:pt x="8" y="84"/>
                    <a:pt x="8" y="84"/>
                  </a:cubicBezTo>
                  <a:cubicBezTo>
                    <a:pt x="8" y="106"/>
                    <a:pt x="13" y="127"/>
                    <a:pt x="20" y="142"/>
                  </a:cubicBezTo>
                  <a:close/>
                  <a:moveTo>
                    <a:pt x="34" y="167"/>
                  </a:moveTo>
                  <a:cubicBezTo>
                    <a:pt x="34" y="167"/>
                    <a:pt x="34" y="167"/>
                    <a:pt x="34" y="167"/>
                  </a:cubicBezTo>
                  <a:cubicBezTo>
                    <a:pt x="34" y="167"/>
                    <a:pt x="34" y="167"/>
                    <a:pt x="34" y="167"/>
                  </a:cubicBezTo>
                  <a:cubicBezTo>
                    <a:pt x="34" y="167"/>
                    <a:pt x="34" y="167"/>
                    <a:pt x="34" y="167"/>
                  </a:cubicBezTo>
                  <a:close/>
                  <a:moveTo>
                    <a:pt x="11" y="130"/>
                  </a:moveTo>
                  <a:cubicBezTo>
                    <a:pt x="11" y="130"/>
                    <a:pt x="11" y="130"/>
                    <a:pt x="11" y="130"/>
                  </a:cubicBezTo>
                  <a:cubicBezTo>
                    <a:pt x="11" y="130"/>
                    <a:pt x="11" y="130"/>
                    <a:pt x="11" y="130"/>
                  </a:cubicBezTo>
                  <a:cubicBezTo>
                    <a:pt x="11" y="130"/>
                    <a:pt x="11" y="130"/>
                    <a:pt x="11" y="130"/>
                  </a:cubicBezTo>
                  <a:close/>
                  <a:moveTo>
                    <a:pt x="4" y="84"/>
                  </a:moveTo>
                  <a:cubicBezTo>
                    <a:pt x="4" y="84"/>
                    <a:pt x="4" y="84"/>
                    <a:pt x="4" y="84"/>
                  </a:cubicBezTo>
                  <a:cubicBezTo>
                    <a:pt x="4" y="84"/>
                    <a:pt x="4" y="84"/>
                    <a:pt x="4" y="84"/>
                  </a:cubicBezTo>
                  <a:cubicBezTo>
                    <a:pt x="4" y="84"/>
                    <a:pt x="4" y="84"/>
                    <a:pt x="4" y="84"/>
                  </a:cubicBezTo>
                  <a:close/>
                  <a:moveTo>
                    <a:pt x="4" y="84"/>
                  </a:moveTo>
                  <a:cubicBezTo>
                    <a:pt x="4" y="84"/>
                    <a:pt x="4" y="84"/>
                    <a:pt x="4" y="84"/>
                  </a:cubicBezTo>
                  <a:cubicBezTo>
                    <a:pt x="4" y="84"/>
                    <a:pt x="4" y="84"/>
                    <a:pt x="4" y="84"/>
                  </a:cubicBezTo>
                  <a:cubicBezTo>
                    <a:pt x="4" y="84"/>
                    <a:pt x="4" y="84"/>
                    <a:pt x="4" y="84"/>
                  </a:cubicBezTo>
                  <a:close/>
                  <a:moveTo>
                    <a:pt x="96" y="60"/>
                  </a:moveTo>
                  <a:cubicBezTo>
                    <a:pt x="96" y="60"/>
                    <a:pt x="96" y="60"/>
                    <a:pt x="96" y="60"/>
                  </a:cubicBezTo>
                  <a:cubicBezTo>
                    <a:pt x="96" y="60"/>
                    <a:pt x="96" y="60"/>
                    <a:pt x="96" y="60"/>
                  </a:cubicBezTo>
                  <a:cubicBezTo>
                    <a:pt x="96" y="40"/>
                    <a:pt x="94" y="26"/>
                    <a:pt x="86" y="17"/>
                  </a:cubicBezTo>
                  <a:cubicBezTo>
                    <a:pt x="86" y="17"/>
                    <a:pt x="86" y="17"/>
                    <a:pt x="86" y="17"/>
                  </a:cubicBezTo>
                  <a:cubicBezTo>
                    <a:pt x="93" y="26"/>
                    <a:pt x="96" y="40"/>
                    <a:pt x="96" y="60"/>
                  </a:cubicBezTo>
                  <a:close/>
                  <a:moveTo>
                    <a:pt x="10" y="44"/>
                  </a:moveTo>
                  <a:cubicBezTo>
                    <a:pt x="10" y="44"/>
                    <a:pt x="10" y="44"/>
                    <a:pt x="10" y="44"/>
                  </a:cubicBezTo>
                  <a:cubicBezTo>
                    <a:pt x="10" y="44"/>
                    <a:pt x="10" y="44"/>
                    <a:pt x="10" y="44"/>
                  </a:cubicBezTo>
                  <a:cubicBezTo>
                    <a:pt x="10" y="44"/>
                    <a:pt x="10" y="44"/>
                    <a:pt x="10" y="44"/>
                  </a:cubicBezTo>
                  <a:close/>
                  <a:moveTo>
                    <a:pt x="10" y="43"/>
                  </a:moveTo>
                  <a:cubicBezTo>
                    <a:pt x="12" y="38"/>
                    <a:pt x="14" y="32"/>
                    <a:pt x="16" y="28"/>
                  </a:cubicBezTo>
                  <a:cubicBezTo>
                    <a:pt x="16" y="28"/>
                    <a:pt x="16" y="28"/>
                    <a:pt x="16" y="28"/>
                  </a:cubicBezTo>
                  <a:cubicBezTo>
                    <a:pt x="18" y="23"/>
                    <a:pt x="21" y="19"/>
                    <a:pt x="24" y="16"/>
                  </a:cubicBezTo>
                  <a:cubicBezTo>
                    <a:pt x="24" y="16"/>
                    <a:pt x="24" y="16"/>
                    <a:pt x="24" y="16"/>
                  </a:cubicBezTo>
                  <a:cubicBezTo>
                    <a:pt x="18" y="23"/>
                    <a:pt x="13" y="32"/>
                    <a:pt x="10" y="43"/>
                  </a:cubicBezTo>
                  <a:close/>
                  <a:moveTo>
                    <a:pt x="45" y="4"/>
                  </a:moveTo>
                  <a:cubicBezTo>
                    <a:pt x="65" y="4"/>
                    <a:pt x="78" y="8"/>
                    <a:pt x="86" y="17"/>
                  </a:cubicBezTo>
                  <a:cubicBezTo>
                    <a:pt x="86" y="17"/>
                    <a:pt x="86" y="17"/>
                    <a:pt x="86" y="17"/>
                  </a:cubicBezTo>
                  <a:cubicBezTo>
                    <a:pt x="78" y="8"/>
                    <a:pt x="65" y="4"/>
                    <a:pt x="45" y="4"/>
                  </a:cubicBezTo>
                  <a:cubicBezTo>
                    <a:pt x="45" y="4"/>
                    <a:pt x="45" y="4"/>
                    <a:pt x="45" y="4"/>
                  </a:cubicBezTo>
                  <a:cubicBezTo>
                    <a:pt x="45" y="4"/>
                    <a:pt x="45" y="4"/>
                    <a:pt x="45" y="4"/>
                  </a:cubicBezTo>
                  <a:cubicBezTo>
                    <a:pt x="45" y="4"/>
                    <a:pt x="45" y="4"/>
                    <a:pt x="45" y="4"/>
                  </a:cubicBezTo>
                  <a:cubicBezTo>
                    <a:pt x="45" y="4"/>
                    <a:pt x="45" y="4"/>
                    <a:pt x="45" y="4"/>
                  </a:cubicBezTo>
                  <a:cubicBezTo>
                    <a:pt x="45" y="4"/>
                    <a:pt x="45" y="4"/>
                    <a:pt x="45" y="4"/>
                  </a:cubicBezTo>
                  <a:close/>
                  <a:moveTo>
                    <a:pt x="24" y="16"/>
                  </a:moveTo>
                  <a:cubicBezTo>
                    <a:pt x="24" y="16"/>
                    <a:pt x="24" y="16"/>
                    <a:pt x="24" y="16"/>
                  </a:cubicBezTo>
                  <a:cubicBezTo>
                    <a:pt x="24" y="16"/>
                    <a:pt x="24" y="16"/>
                    <a:pt x="24" y="16"/>
                  </a:cubicBezTo>
                  <a:cubicBezTo>
                    <a:pt x="24" y="16"/>
                    <a:pt x="24" y="16"/>
                    <a:pt x="2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92"/>
            <p:cNvSpPr/>
            <p:nvPr>
              <p:custDataLst>
                <p:tags r:id="rId26"/>
              </p:custDataLst>
            </p:nvPr>
          </p:nvSpPr>
          <p:spPr bwMode="auto">
            <a:xfrm>
              <a:off x="2511427" y="1316038"/>
              <a:ext cx="149225" cy="160338"/>
            </a:xfrm>
            <a:custGeom>
              <a:avLst/>
              <a:gdLst>
                <a:gd name="T0" fmla="*/ 32 w 86"/>
                <a:gd name="T1" fmla="*/ 79 h 92"/>
                <a:gd name="T2" fmla="*/ 0 w 86"/>
                <a:gd name="T3" fmla="*/ 22 h 92"/>
                <a:gd name="T4" fmla="*/ 0 w 86"/>
                <a:gd name="T5" fmla="*/ 22 h 92"/>
                <a:gd name="T6" fmla="*/ 0 w 86"/>
                <a:gd name="T7" fmla="*/ 18 h 92"/>
                <a:gd name="T8" fmla="*/ 0 w 86"/>
                <a:gd name="T9" fmla="*/ 18 h 92"/>
                <a:gd name="T10" fmla="*/ 10 w 86"/>
                <a:gd name="T11" fmla="*/ 0 h 92"/>
                <a:gd name="T12" fmla="*/ 10 w 86"/>
                <a:gd name="T13" fmla="*/ 0 h 92"/>
                <a:gd name="T14" fmla="*/ 13 w 86"/>
                <a:gd name="T15" fmla="*/ 2 h 92"/>
                <a:gd name="T16" fmla="*/ 10 w 86"/>
                <a:gd name="T17" fmla="*/ 7 h 92"/>
                <a:gd name="T18" fmla="*/ 10 w 86"/>
                <a:gd name="T19" fmla="*/ 7 h 92"/>
                <a:gd name="T20" fmla="*/ 4 w 86"/>
                <a:gd name="T21" fmla="*/ 19 h 92"/>
                <a:gd name="T22" fmla="*/ 4 w 86"/>
                <a:gd name="T23" fmla="*/ 19 h 92"/>
                <a:gd name="T24" fmla="*/ 4 w 86"/>
                <a:gd name="T25" fmla="*/ 22 h 92"/>
                <a:gd name="T26" fmla="*/ 4 w 86"/>
                <a:gd name="T27" fmla="*/ 22 h 92"/>
                <a:gd name="T28" fmla="*/ 35 w 86"/>
                <a:gd name="T29" fmla="*/ 77 h 92"/>
                <a:gd name="T30" fmla="*/ 35 w 86"/>
                <a:gd name="T31" fmla="*/ 77 h 92"/>
                <a:gd name="T32" fmla="*/ 60 w 86"/>
                <a:gd name="T33" fmla="*/ 88 h 92"/>
                <a:gd name="T34" fmla="*/ 60 w 86"/>
                <a:gd name="T35" fmla="*/ 88 h 92"/>
                <a:gd name="T36" fmla="*/ 84 w 86"/>
                <a:gd name="T37" fmla="*/ 83 h 92"/>
                <a:gd name="T38" fmla="*/ 84 w 86"/>
                <a:gd name="T39" fmla="*/ 83 h 92"/>
                <a:gd name="T40" fmla="*/ 86 w 86"/>
                <a:gd name="T41" fmla="*/ 87 h 92"/>
                <a:gd name="T42" fmla="*/ 60 w 86"/>
                <a:gd name="T43" fmla="*/ 92 h 92"/>
                <a:gd name="T44" fmla="*/ 60 w 86"/>
                <a:gd name="T45" fmla="*/ 92 h 92"/>
                <a:gd name="T46" fmla="*/ 60 w 86"/>
                <a:gd name="T47" fmla="*/ 92 h 92"/>
                <a:gd name="T48" fmla="*/ 60 w 86"/>
                <a:gd name="T49" fmla="*/ 92 h 92"/>
                <a:gd name="T50" fmla="*/ 32 w 86"/>
                <a:gd name="T51"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2">
                  <a:moveTo>
                    <a:pt x="32" y="79"/>
                  </a:moveTo>
                  <a:cubicBezTo>
                    <a:pt x="17" y="59"/>
                    <a:pt x="0" y="36"/>
                    <a:pt x="0" y="22"/>
                  </a:cubicBezTo>
                  <a:cubicBezTo>
                    <a:pt x="0" y="22"/>
                    <a:pt x="0" y="22"/>
                    <a:pt x="0" y="22"/>
                  </a:cubicBezTo>
                  <a:cubicBezTo>
                    <a:pt x="0" y="21"/>
                    <a:pt x="0" y="19"/>
                    <a:pt x="0" y="18"/>
                  </a:cubicBezTo>
                  <a:cubicBezTo>
                    <a:pt x="0" y="18"/>
                    <a:pt x="0" y="18"/>
                    <a:pt x="0" y="18"/>
                  </a:cubicBezTo>
                  <a:cubicBezTo>
                    <a:pt x="4" y="6"/>
                    <a:pt x="10" y="0"/>
                    <a:pt x="10" y="0"/>
                  </a:cubicBezTo>
                  <a:cubicBezTo>
                    <a:pt x="10" y="0"/>
                    <a:pt x="10" y="0"/>
                    <a:pt x="10" y="0"/>
                  </a:cubicBezTo>
                  <a:cubicBezTo>
                    <a:pt x="13" y="2"/>
                    <a:pt x="13" y="2"/>
                    <a:pt x="13" y="2"/>
                  </a:cubicBezTo>
                  <a:cubicBezTo>
                    <a:pt x="13" y="2"/>
                    <a:pt x="12" y="4"/>
                    <a:pt x="10" y="7"/>
                  </a:cubicBezTo>
                  <a:cubicBezTo>
                    <a:pt x="10" y="7"/>
                    <a:pt x="10" y="7"/>
                    <a:pt x="10" y="7"/>
                  </a:cubicBezTo>
                  <a:cubicBezTo>
                    <a:pt x="8" y="10"/>
                    <a:pt x="6" y="14"/>
                    <a:pt x="4" y="19"/>
                  </a:cubicBezTo>
                  <a:cubicBezTo>
                    <a:pt x="4" y="19"/>
                    <a:pt x="4" y="19"/>
                    <a:pt x="4" y="19"/>
                  </a:cubicBezTo>
                  <a:cubicBezTo>
                    <a:pt x="4" y="20"/>
                    <a:pt x="4" y="21"/>
                    <a:pt x="4" y="22"/>
                  </a:cubicBezTo>
                  <a:cubicBezTo>
                    <a:pt x="4" y="22"/>
                    <a:pt x="4" y="22"/>
                    <a:pt x="4" y="22"/>
                  </a:cubicBezTo>
                  <a:cubicBezTo>
                    <a:pt x="4" y="33"/>
                    <a:pt x="20" y="57"/>
                    <a:pt x="35" y="77"/>
                  </a:cubicBezTo>
                  <a:cubicBezTo>
                    <a:pt x="35" y="77"/>
                    <a:pt x="35" y="77"/>
                    <a:pt x="35" y="77"/>
                  </a:cubicBezTo>
                  <a:cubicBezTo>
                    <a:pt x="41" y="86"/>
                    <a:pt x="51" y="88"/>
                    <a:pt x="60" y="88"/>
                  </a:cubicBezTo>
                  <a:cubicBezTo>
                    <a:pt x="60" y="88"/>
                    <a:pt x="60" y="88"/>
                    <a:pt x="60" y="88"/>
                  </a:cubicBezTo>
                  <a:cubicBezTo>
                    <a:pt x="73" y="88"/>
                    <a:pt x="84" y="83"/>
                    <a:pt x="84" y="83"/>
                  </a:cubicBezTo>
                  <a:cubicBezTo>
                    <a:pt x="84" y="83"/>
                    <a:pt x="84" y="83"/>
                    <a:pt x="84" y="83"/>
                  </a:cubicBezTo>
                  <a:cubicBezTo>
                    <a:pt x="86" y="87"/>
                    <a:pt x="86" y="87"/>
                    <a:pt x="86" y="87"/>
                  </a:cubicBezTo>
                  <a:cubicBezTo>
                    <a:pt x="86" y="87"/>
                    <a:pt x="74" y="92"/>
                    <a:pt x="60" y="92"/>
                  </a:cubicBezTo>
                  <a:cubicBezTo>
                    <a:pt x="60" y="92"/>
                    <a:pt x="60" y="92"/>
                    <a:pt x="60" y="92"/>
                  </a:cubicBezTo>
                  <a:cubicBezTo>
                    <a:pt x="60" y="92"/>
                    <a:pt x="60" y="92"/>
                    <a:pt x="60" y="92"/>
                  </a:cubicBezTo>
                  <a:cubicBezTo>
                    <a:pt x="60" y="92"/>
                    <a:pt x="60" y="92"/>
                    <a:pt x="60" y="92"/>
                  </a:cubicBezTo>
                  <a:cubicBezTo>
                    <a:pt x="50" y="92"/>
                    <a:pt x="39" y="89"/>
                    <a:pt x="32"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893"/>
            <p:cNvSpPr>
              <a:spLocks noEditPoints="1"/>
            </p:cNvSpPr>
            <p:nvPr>
              <p:custDataLst>
                <p:tags r:id="rId27"/>
              </p:custDataLst>
            </p:nvPr>
          </p:nvSpPr>
          <p:spPr bwMode="auto">
            <a:xfrm>
              <a:off x="2508252" y="1311276"/>
              <a:ext cx="158750" cy="168275"/>
            </a:xfrm>
            <a:custGeom>
              <a:avLst/>
              <a:gdLst>
                <a:gd name="T0" fmla="*/ 34 w 91"/>
                <a:gd name="T1" fmla="*/ 82 h 97"/>
                <a:gd name="T2" fmla="*/ 0 w 91"/>
                <a:gd name="T3" fmla="*/ 25 h 97"/>
                <a:gd name="T4" fmla="*/ 0 w 91"/>
                <a:gd name="T5" fmla="*/ 21 h 97"/>
                <a:gd name="T6" fmla="*/ 11 w 91"/>
                <a:gd name="T7" fmla="*/ 1 h 97"/>
                <a:gd name="T8" fmla="*/ 12 w 91"/>
                <a:gd name="T9" fmla="*/ 0 h 97"/>
                <a:gd name="T10" fmla="*/ 16 w 91"/>
                <a:gd name="T11" fmla="*/ 7 h 97"/>
                <a:gd name="T12" fmla="*/ 16 w 91"/>
                <a:gd name="T13" fmla="*/ 8 h 97"/>
                <a:gd name="T14" fmla="*/ 13 w 91"/>
                <a:gd name="T15" fmla="*/ 11 h 97"/>
                <a:gd name="T16" fmla="*/ 8 w 91"/>
                <a:gd name="T17" fmla="*/ 23 h 97"/>
                <a:gd name="T18" fmla="*/ 8 w 91"/>
                <a:gd name="T19" fmla="*/ 25 h 97"/>
                <a:gd name="T20" fmla="*/ 8 w 91"/>
                <a:gd name="T21" fmla="*/ 25 h 97"/>
                <a:gd name="T22" fmla="*/ 38 w 91"/>
                <a:gd name="T23" fmla="*/ 79 h 97"/>
                <a:gd name="T24" fmla="*/ 62 w 91"/>
                <a:gd name="T25" fmla="*/ 89 h 97"/>
                <a:gd name="T26" fmla="*/ 86 w 91"/>
                <a:gd name="T27" fmla="*/ 85 h 97"/>
                <a:gd name="T28" fmla="*/ 86 w 91"/>
                <a:gd name="T29" fmla="*/ 84 h 97"/>
                <a:gd name="T30" fmla="*/ 88 w 91"/>
                <a:gd name="T31" fmla="*/ 84 h 97"/>
                <a:gd name="T32" fmla="*/ 89 w 91"/>
                <a:gd name="T33" fmla="*/ 92 h 97"/>
                <a:gd name="T34" fmla="*/ 81 w 91"/>
                <a:gd name="T35" fmla="*/ 95 h 97"/>
                <a:gd name="T36" fmla="*/ 62 w 91"/>
                <a:gd name="T37" fmla="*/ 97 h 97"/>
                <a:gd name="T38" fmla="*/ 62 w 91"/>
                <a:gd name="T39" fmla="*/ 97 h 97"/>
                <a:gd name="T40" fmla="*/ 32 w 91"/>
                <a:gd name="T41" fmla="*/ 84 h 97"/>
                <a:gd name="T42" fmla="*/ 62 w 91"/>
                <a:gd name="T43" fmla="*/ 93 h 97"/>
                <a:gd name="T44" fmla="*/ 68 w 91"/>
                <a:gd name="T45" fmla="*/ 93 h 97"/>
                <a:gd name="T46" fmla="*/ 62 w 91"/>
                <a:gd name="T47" fmla="*/ 93 h 97"/>
                <a:gd name="T48" fmla="*/ 49 w 91"/>
                <a:gd name="T49" fmla="*/ 91 h 97"/>
                <a:gd name="T50" fmla="*/ 62 w 91"/>
                <a:gd name="T51" fmla="*/ 93 h 97"/>
                <a:gd name="T52" fmla="*/ 49 w 91"/>
                <a:gd name="T53" fmla="*/ 91 h 97"/>
                <a:gd name="T54" fmla="*/ 49 w 91"/>
                <a:gd name="T55" fmla="*/ 91 h 97"/>
                <a:gd name="T56" fmla="*/ 80 w 91"/>
                <a:gd name="T57" fmla="*/ 91 h 97"/>
                <a:gd name="T58" fmla="*/ 85 w 91"/>
                <a:gd name="T59" fmla="*/ 89 h 97"/>
                <a:gd name="T60" fmla="*/ 85 w 91"/>
                <a:gd name="T61" fmla="*/ 89 h 97"/>
                <a:gd name="T62" fmla="*/ 4 w 91"/>
                <a:gd name="T63" fmla="*/ 24 h 97"/>
                <a:gd name="T64" fmla="*/ 4 w 91"/>
                <a:gd name="T65" fmla="*/ 25 h 97"/>
                <a:gd name="T66" fmla="*/ 4 w 91"/>
                <a:gd name="T67" fmla="*/ 24 h 97"/>
                <a:gd name="T68" fmla="*/ 4 w 91"/>
                <a:gd name="T6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97">
                  <a:moveTo>
                    <a:pt x="32" y="84"/>
                  </a:moveTo>
                  <a:cubicBezTo>
                    <a:pt x="34" y="82"/>
                    <a:pt x="34" y="82"/>
                    <a:pt x="34" y="82"/>
                  </a:cubicBezTo>
                  <a:cubicBezTo>
                    <a:pt x="32" y="84"/>
                    <a:pt x="32" y="84"/>
                    <a:pt x="32" y="84"/>
                  </a:cubicBezTo>
                  <a:cubicBezTo>
                    <a:pt x="17" y="63"/>
                    <a:pt x="0" y="40"/>
                    <a:pt x="0" y="25"/>
                  </a:cubicBezTo>
                  <a:cubicBezTo>
                    <a:pt x="0" y="25"/>
                    <a:pt x="0" y="25"/>
                    <a:pt x="0" y="25"/>
                  </a:cubicBezTo>
                  <a:cubicBezTo>
                    <a:pt x="0" y="23"/>
                    <a:pt x="0" y="22"/>
                    <a:pt x="0" y="21"/>
                  </a:cubicBezTo>
                  <a:cubicBezTo>
                    <a:pt x="0" y="21"/>
                    <a:pt x="0" y="21"/>
                    <a:pt x="0" y="21"/>
                  </a:cubicBezTo>
                  <a:cubicBezTo>
                    <a:pt x="4" y="8"/>
                    <a:pt x="10" y="2"/>
                    <a:pt x="11" y="1"/>
                  </a:cubicBezTo>
                  <a:cubicBezTo>
                    <a:pt x="11" y="1"/>
                    <a:pt x="11" y="1"/>
                    <a:pt x="11" y="1"/>
                  </a:cubicBezTo>
                  <a:cubicBezTo>
                    <a:pt x="12" y="0"/>
                    <a:pt x="12" y="0"/>
                    <a:pt x="12" y="0"/>
                  </a:cubicBezTo>
                  <a:cubicBezTo>
                    <a:pt x="20" y="7"/>
                    <a:pt x="20" y="7"/>
                    <a:pt x="20" y="7"/>
                  </a:cubicBezTo>
                  <a:cubicBezTo>
                    <a:pt x="16" y="7"/>
                    <a:pt x="16" y="7"/>
                    <a:pt x="16" y="7"/>
                  </a:cubicBezTo>
                  <a:cubicBezTo>
                    <a:pt x="16" y="8"/>
                    <a:pt x="16" y="8"/>
                    <a:pt x="16" y="8"/>
                  </a:cubicBezTo>
                  <a:cubicBezTo>
                    <a:pt x="16" y="8"/>
                    <a:pt x="16" y="8"/>
                    <a:pt x="16" y="8"/>
                  </a:cubicBezTo>
                  <a:cubicBezTo>
                    <a:pt x="15" y="8"/>
                    <a:pt x="14" y="9"/>
                    <a:pt x="13" y="11"/>
                  </a:cubicBezTo>
                  <a:cubicBezTo>
                    <a:pt x="13" y="11"/>
                    <a:pt x="13" y="11"/>
                    <a:pt x="13" y="11"/>
                  </a:cubicBezTo>
                  <a:cubicBezTo>
                    <a:pt x="12" y="14"/>
                    <a:pt x="9" y="18"/>
                    <a:pt x="8" y="23"/>
                  </a:cubicBezTo>
                  <a:cubicBezTo>
                    <a:pt x="8" y="23"/>
                    <a:pt x="8" y="23"/>
                    <a:pt x="8" y="23"/>
                  </a:cubicBezTo>
                  <a:cubicBezTo>
                    <a:pt x="8" y="23"/>
                    <a:pt x="8" y="24"/>
                    <a:pt x="8" y="25"/>
                  </a:cubicBezTo>
                  <a:cubicBezTo>
                    <a:pt x="8" y="25"/>
                    <a:pt x="8" y="25"/>
                    <a:pt x="8" y="25"/>
                  </a:cubicBezTo>
                  <a:cubicBezTo>
                    <a:pt x="8" y="25"/>
                    <a:pt x="8" y="25"/>
                    <a:pt x="8" y="25"/>
                  </a:cubicBezTo>
                  <a:cubicBezTo>
                    <a:pt x="8" y="25"/>
                    <a:pt x="8" y="25"/>
                    <a:pt x="8" y="25"/>
                  </a:cubicBezTo>
                  <a:cubicBezTo>
                    <a:pt x="8" y="35"/>
                    <a:pt x="23" y="59"/>
                    <a:pt x="38" y="79"/>
                  </a:cubicBezTo>
                  <a:cubicBezTo>
                    <a:pt x="38" y="79"/>
                    <a:pt x="38" y="79"/>
                    <a:pt x="38" y="79"/>
                  </a:cubicBezTo>
                  <a:cubicBezTo>
                    <a:pt x="44" y="87"/>
                    <a:pt x="53" y="89"/>
                    <a:pt x="62" y="89"/>
                  </a:cubicBezTo>
                  <a:cubicBezTo>
                    <a:pt x="62" y="89"/>
                    <a:pt x="62" y="89"/>
                    <a:pt x="62" y="89"/>
                  </a:cubicBezTo>
                  <a:cubicBezTo>
                    <a:pt x="62" y="89"/>
                    <a:pt x="62" y="89"/>
                    <a:pt x="62" y="89"/>
                  </a:cubicBezTo>
                  <a:cubicBezTo>
                    <a:pt x="74" y="89"/>
                    <a:pt x="85" y="85"/>
                    <a:pt x="86" y="85"/>
                  </a:cubicBezTo>
                  <a:cubicBezTo>
                    <a:pt x="86" y="85"/>
                    <a:pt x="86" y="85"/>
                    <a:pt x="86" y="85"/>
                  </a:cubicBezTo>
                  <a:cubicBezTo>
                    <a:pt x="86" y="85"/>
                    <a:pt x="86" y="85"/>
                    <a:pt x="86" y="84"/>
                  </a:cubicBezTo>
                  <a:cubicBezTo>
                    <a:pt x="86" y="84"/>
                    <a:pt x="86" y="84"/>
                    <a:pt x="86" y="84"/>
                  </a:cubicBezTo>
                  <a:cubicBezTo>
                    <a:pt x="88" y="84"/>
                    <a:pt x="88" y="84"/>
                    <a:pt x="88" y="84"/>
                  </a:cubicBezTo>
                  <a:cubicBezTo>
                    <a:pt x="91" y="91"/>
                    <a:pt x="91" y="91"/>
                    <a:pt x="91" y="91"/>
                  </a:cubicBezTo>
                  <a:cubicBezTo>
                    <a:pt x="89" y="92"/>
                    <a:pt x="89" y="92"/>
                    <a:pt x="89" y="92"/>
                  </a:cubicBezTo>
                  <a:cubicBezTo>
                    <a:pt x="89" y="92"/>
                    <a:pt x="85" y="93"/>
                    <a:pt x="81" y="95"/>
                  </a:cubicBezTo>
                  <a:cubicBezTo>
                    <a:pt x="81" y="95"/>
                    <a:pt x="81" y="95"/>
                    <a:pt x="81" y="95"/>
                  </a:cubicBezTo>
                  <a:cubicBezTo>
                    <a:pt x="76" y="96"/>
                    <a:pt x="69" y="97"/>
                    <a:pt x="62" y="97"/>
                  </a:cubicBezTo>
                  <a:cubicBezTo>
                    <a:pt x="62" y="97"/>
                    <a:pt x="62" y="97"/>
                    <a:pt x="62" y="97"/>
                  </a:cubicBezTo>
                  <a:cubicBezTo>
                    <a:pt x="62" y="97"/>
                    <a:pt x="62" y="97"/>
                    <a:pt x="62" y="97"/>
                  </a:cubicBezTo>
                  <a:cubicBezTo>
                    <a:pt x="62" y="97"/>
                    <a:pt x="62" y="97"/>
                    <a:pt x="62" y="97"/>
                  </a:cubicBezTo>
                  <a:cubicBezTo>
                    <a:pt x="62" y="97"/>
                    <a:pt x="62" y="97"/>
                    <a:pt x="62" y="97"/>
                  </a:cubicBezTo>
                  <a:cubicBezTo>
                    <a:pt x="52" y="97"/>
                    <a:pt x="40" y="94"/>
                    <a:pt x="32" y="84"/>
                  </a:cubicBezTo>
                  <a:close/>
                  <a:moveTo>
                    <a:pt x="62" y="93"/>
                  </a:moveTo>
                  <a:cubicBezTo>
                    <a:pt x="62" y="93"/>
                    <a:pt x="62" y="93"/>
                    <a:pt x="62" y="93"/>
                  </a:cubicBezTo>
                  <a:cubicBezTo>
                    <a:pt x="64" y="93"/>
                    <a:pt x="66" y="93"/>
                    <a:pt x="68" y="93"/>
                  </a:cubicBezTo>
                  <a:cubicBezTo>
                    <a:pt x="68" y="93"/>
                    <a:pt x="68" y="93"/>
                    <a:pt x="68" y="93"/>
                  </a:cubicBezTo>
                  <a:cubicBezTo>
                    <a:pt x="66" y="93"/>
                    <a:pt x="64" y="93"/>
                    <a:pt x="62" y="93"/>
                  </a:cubicBezTo>
                  <a:cubicBezTo>
                    <a:pt x="62" y="93"/>
                    <a:pt x="62" y="93"/>
                    <a:pt x="62" y="93"/>
                  </a:cubicBezTo>
                  <a:cubicBezTo>
                    <a:pt x="62" y="93"/>
                    <a:pt x="62" y="93"/>
                    <a:pt x="62" y="93"/>
                  </a:cubicBezTo>
                  <a:cubicBezTo>
                    <a:pt x="58" y="93"/>
                    <a:pt x="54" y="93"/>
                    <a:pt x="49" y="91"/>
                  </a:cubicBezTo>
                  <a:cubicBezTo>
                    <a:pt x="49" y="91"/>
                    <a:pt x="49" y="91"/>
                    <a:pt x="49" y="91"/>
                  </a:cubicBezTo>
                  <a:cubicBezTo>
                    <a:pt x="54" y="93"/>
                    <a:pt x="58" y="93"/>
                    <a:pt x="62" y="93"/>
                  </a:cubicBezTo>
                  <a:close/>
                  <a:moveTo>
                    <a:pt x="49" y="91"/>
                  </a:moveTo>
                  <a:cubicBezTo>
                    <a:pt x="49" y="91"/>
                    <a:pt x="49" y="91"/>
                    <a:pt x="49" y="91"/>
                  </a:cubicBezTo>
                  <a:cubicBezTo>
                    <a:pt x="49" y="91"/>
                    <a:pt x="49" y="91"/>
                    <a:pt x="49" y="91"/>
                  </a:cubicBezTo>
                  <a:cubicBezTo>
                    <a:pt x="49" y="91"/>
                    <a:pt x="49" y="91"/>
                    <a:pt x="49" y="91"/>
                  </a:cubicBezTo>
                  <a:close/>
                  <a:moveTo>
                    <a:pt x="85" y="89"/>
                  </a:moveTo>
                  <a:cubicBezTo>
                    <a:pt x="84" y="90"/>
                    <a:pt x="82" y="90"/>
                    <a:pt x="80" y="91"/>
                  </a:cubicBezTo>
                  <a:cubicBezTo>
                    <a:pt x="80" y="91"/>
                    <a:pt x="80" y="91"/>
                    <a:pt x="80" y="91"/>
                  </a:cubicBezTo>
                  <a:cubicBezTo>
                    <a:pt x="82" y="90"/>
                    <a:pt x="84" y="89"/>
                    <a:pt x="85" y="89"/>
                  </a:cubicBezTo>
                  <a:cubicBezTo>
                    <a:pt x="85" y="89"/>
                    <a:pt x="85" y="89"/>
                    <a:pt x="85" y="89"/>
                  </a:cubicBezTo>
                  <a:cubicBezTo>
                    <a:pt x="85" y="89"/>
                    <a:pt x="85" y="89"/>
                    <a:pt x="85" y="89"/>
                  </a:cubicBezTo>
                  <a:close/>
                  <a:moveTo>
                    <a:pt x="4" y="25"/>
                  </a:moveTo>
                  <a:cubicBezTo>
                    <a:pt x="4" y="25"/>
                    <a:pt x="4" y="24"/>
                    <a:pt x="4" y="24"/>
                  </a:cubicBezTo>
                  <a:cubicBezTo>
                    <a:pt x="4" y="24"/>
                    <a:pt x="4" y="24"/>
                    <a:pt x="4" y="24"/>
                  </a:cubicBezTo>
                  <a:cubicBezTo>
                    <a:pt x="4" y="24"/>
                    <a:pt x="4" y="25"/>
                    <a:pt x="4" y="25"/>
                  </a:cubicBezTo>
                  <a:close/>
                  <a:moveTo>
                    <a:pt x="4" y="24"/>
                  </a:moveTo>
                  <a:cubicBezTo>
                    <a:pt x="4" y="24"/>
                    <a:pt x="4" y="24"/>
                    <a:pt x="4" y="24"/>
                  </a:cubicBezTo>
                  <a:cubicBezTo>
                    <a:pt x="4" y="24"/>
                    <a:pt x="4" y="24"/>
                    <a:pt x="4" y="24"/>
                  </a:cubicBezTo>
                  <a:cubicBezTo>
                    <a:pt x="4" y="24"/>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94"/>
            <p:cNvSpPr>
              <a:spLocks noEditPoints="1"/>
            </p:cNvSpPr>
            <p:nvPr>
              <p:custDataLst>
                <p:tags r:id="rId28"/>
              </p:custDataLst>
            </p:nvPr>
          </p:nvSpPr>
          <p:spPr bwMode="auto">
            <a:xfrm>
              <a:off x="2489202" y="1314451"/>
              <a:ext cx="31750" cy="33338"/>
            </a:xfrm>
            <a:custGeom>
              <a:avLst/>
              <a:gdLst>
                <a:gd name="T0" fmla="*/ 0 w 20"/>
                <a:gd name="T1" fmla="*/ 14 h 21"/>
                <a:gd name="T2" fmla="*/ 2 w 20"/>
                <a:gd name="T3" fmla="*/ 10 h 21"/>
                <a:gd name="T4" fmla="*/ 15 w 20"/>
                <a:gd name="T5" fmla="*/ 14 h 21"/>
                <a:gd name="T6" fmla="*/ 14 w 20"/>
                <a:gd name="T7" fmla="*/ 0 h 21"/>
                <a:gd name="T8" fmla="*/ 18 w 20"/>
                <a:gd name="T9" fmla="*/ 0 h 21"/>
                <a:gd name="T10" fmla="*/ 20 w 20"/>
                <a:gd name="T11" fmla="*/ 21 h 21"/>
                <a:gd name="T12" fmla="*/ 0 w 20"/>
                <a:gd name="T13" fmla="*/ 14 h 21"/>
                <a:gd name="T14" fmla="*/ 0 w 20"/>
                <a:gd name="T15" fmla="*/ 14 h 21"/>
                <a:gd name="T16" fmla="*/ 14 w 20"/>
                <a:gd name="T17" fmla="*/ 0 h 21"/>
                <a:gd name="T18" fmla="*/ 14 w 20"/>
                <a:gd name="T19" fmla="*/ 0 h 21"/>
                <a:gd name="T20" fmla="*/ 14 w 20"/>
                <a:gd name="T21" fmla="*/ 0 h 21"/>
                <a:gd name="T22" fmla="*/ 14 w 20"/>
                <a:gd name="T23" fmla="*/ 0 h 21"/>
                <a:gd name="T24" fmla="*/ 14 w 2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0" y="14"/>
                  </a:moveTo>
                  <a:lnTo>
                    <a:pt x="2" y="10"/>
                  </a:lnTo>
                  <a:lnTo>
                    <a:pt x="15" y="14"/>
                  </a:lnTo>
                  <a:lnTo>
                    <a:pt x="14" y="0"/>
                  </a:lnTo>
                  <a:lnTo>
                    <a:pt x="18" y="0"/>
                  </a:lnTo>
                  <a:lnTo>
                    <a:pt x="20" y="21"/>
                  </a:lnTo>
                  <a:lnTo>
                    <a:pt x="0" y="14"/>
                  </a:lnTo>
                  <a:lnTo>
                    <a:pt x="0" y="14"/>
                  </a:lnTo>
                  <a:close/>
                  <a:moveTo>
                    <a:pt x="14" y="0"/>
                  </a:moveTo>
                  <a:lnTo>
                    <a:pt x="14" y="0"/>
                  </a:lnTo>
                  <a:lnTo>
                    <a:pt x="14" y="0"/>
                  </a:lnTo>
                  <a:lnTo>
                    <a:pt x="14"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95"/>
            <p:cNvSpPr>
              <a:spLocks noEditPoints="1"/>
            </p:cNvSpPr>
            <p:nvPr>
              <p:custDataLst>
                <p:tags r:id="rId29"/>
              </p:custDataLst>
            </p:nvPr>
          </p:nvSpPr>
          <p:spPr bwMode="auto">
            <a:xfrm>
              <a:off x="2484439" y="1311276"/>
              <a:ext cx="41275" cy="41275"/>
            </a:xfrm>
            <a:custGeom>
              <a:avLst/>
              <a:gdLst>
                <a:gd name="T0" fmla="*/ 3 w 26"/>
                <a:gd name="T1" fmla="*/ 19 h 26"/>
                <a:gd name="T2" fmla="*/ 3 w 26"/>
                <a:gd name="T3" fmla="*/ 16 h 26"/>
                <a:gd name="T4" fmla="*/ 5 w 26"/>
                <a:gd name="T5" fmla="*/ 16 h 26"/>
                <a:gd name="T6" fmla="*/ 3 w 26"/>
                <a:gd name="T7" fmla="*/ 16 h 26"/>
                <a:gd name="T8" fmla="*/ 3 w 26"/>
                <a:gd name="T9" fmla="*/ 19 h 26"/>
                <a:gd name="T10" fmla="*/ 0 w 26"/>
                <a:gd name="T11" fmla="*/ 18 h 26"/>
                <a:gd name="T12" fmla="*/ 4 w 26"/>
                <a:gd name="T13" fmla="*/ 9 h 26"/>
                <a:gd name="T14" fmla="*/ 16 w 26"/>
                <a:gd name="T15" fmla="*/ 13 h 26"/>
                <a:gd name="T16" fmla="*/ 15 w 26"/>
                <a:gd name="T17" fmla="*/ 4 h 26"/>
                <a:gd name="T18" fmla="*/ 15 w 26"/>
                <a:gd name="T19" fmla="*/ 4 h 26"/>
                <a:gd name="T20" fmla="*/ 15 w 26"/>
                <a:gd name="T21" fmla="*/ 2 h 26"/>
                <a:gd name="T22" fmla="*/ 15 w 26"/>
                <a:gd name="T23" fmla="*/ 0 h 26"/>
                <a:gd name="T24" fmla="*/ 23 w 26"/>
                <a:gd name="T25" fmla="*/ 0 h 26"/>
                <a:gd name="T26" fmla="*/ 26 w 26"/>
                <a:gd name="T27" fmla="*/ 26 h 26"/>
                <a:gd name="T28" fmla="*/ 3 w 26"/>
                <a:gd name="T29" fmla="*/ 19 h 26"/>
                <a:gd name="T30" fmla="*/ 3 w 26"/>
                <a:gd name="T31" fmla="*/ 19 h 26"/>
                <a:gd name="T32" fmla="*/ 20 w 26"/>
                <a:gd name="T33" fmla="*/ 20 h 26"/>
                <a:gd name="T34" fmla="*/ 19 w 26"/>
                <a:gd name="T35" fmla="*/ 4 h 26"/>
                <a:gd name="T36" fmla="*/ 19 w 26"/>
                <a:gd name="T37" fmla="*/ 4 h 26"/>
                <a:gd name="T38" fmla="*/ 20 w 26"/>
                <a:gd name="T39" fmla="*/ 20 h 26"/>
                <a:gd name="T40" fmla="*/ 20 w 26"/>
                <a:gd name="T41" fmla="*/ 20 h 26"/>
                <a:gd name="T42" fmla="*/ 20 w 26"/>
                <a:gd name="T43" fmla="*/ 20 h 26"/>
                <a:gd name="T44" fmla="*/ 8 w 26"/>
                <a:gd name="T45" fmla="*/ 15 h 26"/>
                <a:gd name="T46" fmla="*/ 6 w 26"/>
                <a:gd name="T47" fmla="*/ 14 h 26"/>
                <a:gd name="T48" fmla="*/ 6 w 26"/>
                <a:gd name="T49" fmla="*/ 14 h 26"/>
                <a:gd name="T50" fmla="*/ 8 w 26"/>
                <a:gd name="T51" fmla="*/ 15 h 26"/>
                <a:gd name="T52" fmla="*/ 8 w 26"/>
                <a:gd name="T53" fmla="*/ 15 h 26"/>
                <a:gd name="T54" fmla="*/ 17 w 26"/>
                <a:gd name="T55" fmla="*/ 2 h 26"/>
                <a:gd name="T56" fmla="*/ 17 w 26"/>
                <a:gd name="T57" fmla="*/ 0 h 26"/>
                <a:gd name="T58" fmla="*/ 17 w 26"/>
                <a:gd name="T59" fmla="*/ 2 h 26"/>
                <a:gd name="T60" fmla="*/ 17 w 26"/>
                <a:gd name="T6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6">
                  <a:moveTo>
                    <a:pt x="3" y="19"/>
                  </a:moveTo>
                  <a:lnTo>
                    <a:pt x="3" y="16"/>
                  </a:lnTo>
                  <a:lnTo>
                    <a:pt x="5" y="16"/>
                  </a:lnTo>
                  <a:lnTo>
                    <a:pt x="3" y="16"/>
                  </a:lnTo>
                  <a:lnTo>
                    <a:pt x="3" y="19"/>
                  </a:lnTo>
                  <a:lnTo>
                    <a:pt x="0" y="18"/>
                  </a:lnTo>
                  <a:lnTo>
                    <a:pt x="4" y="9"/>
                  </a:lnTo>
                  <a:lnTo>
                    <a:pt x="16" y="13"/>
                  </a:lnTo>
                  <a:lnTo>
                    <a:pt x="15" y="4"/>
                  </a:lnTo>
                  <a:lnTo>
                    <a:pt x="15" y="4"/>
                  </a:lnTo>
                  <a:lnTo>
                    <a:pt x="15" y="2"/>
                  </a:lnTo>
                  <a:lnTo>
                    <a:pt x="15" y="0"/>
                  </a:lnTo>
                  <a:lnTo>
                    <a:pt x="23" y="0"/>
                  </a:lnTo>
                  <a:lnTo>
                    <a:pt x="26" y="26"/>
                  </a:lnTo>
                  <a:lnTo>
                    <a:pt x="3" y="19"/>
                  </a:lnTo>
                  <a:lnTo>
                    <a:pt x="3" y="19"/>
                  </a:lnTo>
                  <a:close/>
                  <a:moveTo>
                    <a:pt x="20" y="20"/>
                  </a:moveTo>
                  <a:lnTo>
                    <a:pt x="19" y="4"/>
                  </a:lnTo>
                  <a:lnTo>
                    <a:pt x="19" y="4"/>
                  </a:lnTo>
                  <a:lnTo>
                    <a:pt x="20" y="20"/>
                  </a:lnTo>
                  <a:lnTo>
                    <a:pt x="20" y="20"/>
                  </a:lnTo>
                  <a:lnTo>
                    <a:pt x="20" y="20"/>
                  </a:lnTo>
                  <a:close/>
                  <a:moveTo>
                    <a:pt x="8" y="15"/>
                  </a:moveTo>
                  <a:lnTo>
                    <a:pt x="6" y="14"/>
                  </a:lnTo>
                  <a:lnTo>
                    <a:pt x="6" y="14"/>
                  </a:lnTo>
                  <a:lnTo>
                    <a:pt x="8" y="15"/>
                  </a:lnTo>
                  <a:lnTo>
                    <a:pt x="8" y="15"/>
                  </a:lnTo>
                  <a:close/>
                  <a:moveTo>
                    <a:pt x="17" y="2"/>
                  </a:moveTo>
                  <a:lnTo>
                    <a:pt x="17" y="0"/>
                  </a:lnTo>
                  <a:lnTo>
                    <a:pt x="17" y="2"/>
                  </a:lnTo>
                  <a:lnTo>
                    <a:pt x="1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96"/>
            <p:cNvSpPr>
              <a:spLocks noEditPoints="1"/>
            </p:cNvSpPr>
            <p:nvPr>
              <p:custDataLst>
                <p:tags r:id="rId30"/>
              </p:custDataLst>
            </p:nvPr>
          </p:nvSpPr>
          <p:spPr bwMode="auto">
            <a:xfrm>
              <a:off x="2743202" y="1347788"/>
              <a:ext cx="160338" cy="122238"/>
            </a:xfrm>
            <a:custGeom>
              <a:avLst/>
              <a:gdLst>
                <a:gd name="T0" fmla="*/ 26 w 92"/>
                <a:gd name="T1" fmla="*/ 70 h 70"/>
                <a:gd name="T2" fmla="*/ 0 w 92"/>
                <a:gd name="T3" fmla="*/ 61 h 70"/>
                <a:gd name="T4" fmla="*/ 0 w 92"/>
                <a:gd name="T5" fmla="*/ 61 h 70"/>
                <a:gd name="T6" fmla="*/ 2 w 92"/>
                <a:gd name="T7" fmla="*/ 58 h 70"/>
                <a:gd name="T8" fmla="*/ 9 w 92"/>
                <a:gd name="T9" fmla="*/ 62 h 70"/>
                <a:gd name="T10" fmla="*/ 9 w 92"/>
                <a:gd name="T11" fmla="*/ 62 h 70"/>
                <a:gd name="T12" fmla="*/ 26 w 92"/>
                <a:gd name="T13" fmla="*/ 66 h 70"/>
                <a:gd name="T14" fmla="*/ 26 w 92"/>
                <a:gd name="T15" fmla="*/ 66 h 70"/>
                <a:gd name="T16" fmla="*/ 47 w 92"/>
                <a:gd name="T17" fmla="*/ 61 h 70"/>
                <a:gd name="T18" fmla="*/ 47 w 92"/>
                <a:gd name="T19" fmla="*/ 61 h 70"/>
                <a:gd name="T20" fmla="*/ 88 w 92"/>
                <a:gd name="T21" fmla="*/ 12 h 70"/>
                <a:gd name="T22" fmla="*/ 88 w 92"/>
                <a:gd name="T23" fmla="*/ 12 h 70"/>
                <a:gd name="T24" fmla="*/ 81 w 92"/>
                <a:gd name="T25" fmla="*/ 2 h 70"/>
                <a:gd name="T26" fmla="*/ 84 w 92"/>
                <a:gd name="T27" fmla="*/ 0 h 70"/>
                <a:gd name="T28" fmla="*/ 92 w 92"/>
                <a:gd name="T29" fmla="*/ 10 h 70"/>
                <a:gd name="T30" fmla="*/ 92 w 92"/>
                <a:gd name="T31" fmla="*/ 11 h 70"/>
                <a:gd name="T32" fmla="*/ 49 w 92"/>
                <a:gd name="T33" fmla="*/ 64 h 70"/>
                <a:gd name="T34" fmla="*/ 49 w 92"/>
                <a:gd name="T35" fmla="*/ 64 h 70"/>
                <a:gd name="T36" fmla="*/ 26 w 92"/>
                <a:gd name="T37" fmla="*/ 70 h 70"/>
                <a:gd name="T38" fmla="*/ 26 w 92"/>
                <a:gd name="T39" fmla="*/ 70 h 70"/>
                <a:gd name="T40" fmla="*/ 26 w 92"/>
                <a:gd name="T41" fmla="*/ 70 h 70"/>
                <a:gd name="T42" fmla="*/ 81 w 92"/>
                <a:gd name="T43" fmla="*/ 2 h 70"/>
                <a:gd name="T44" fmla="*/ 81 w 92"/>
                <a:gd name="T45" fmla="*/ 2 h 70"/>
                <a:gd name="T46" fmla="*/ 81 w 92"/>
                <a:gd name="T47" fmla="*/ 2 h 70"/>
                <a:gd name="T48" fmla="*/ 81 w 92"/>
                <a:gd name="T4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70">
                  <a:moveTo>
                    <a:pt x="26" y="70"/>
                  </a:moveTo>
                  <a:cubicBezTo>
                    <a:pt x="10" y="70"/>
                    <a:pt x="0" y="62"/>
                    <a:pt x="0" y="61"/>
                  </a:cubicBezTo>
                  <a:cubicBezTo>
                    <a:pt x="0" y="61"/>
                    <a:pt x="0" y="61"/>
                    <a:pt x="0" y="61"/>
                  </a:cubicBezTo>
                  <a:cubicBezTo>
                    <a:pt x="2" y="58"/>
                    <a:pt x="2" y="58"/>
                    <a:pt x="2" y="58"/>
                  </a:cubicBezTo>
                  <a:cubicBezTo>
                    <a:pt x="2" y="58"/>
                    <a:pt x="4" y="60"/>
                    <a:pt x="9" y="62"/>
                  </a:cubicBezTo>
                  <a:cubicBezTo>
                    <a:pt x="9" y="62"/>
                    <a:pt x="9" y="62"/>
                    <a:pt x="9" y="62"/>
                  </a:cubicBezTo>
                  <a:cubicBezTo>
                    <a:pt x="13" y="64"/>
                    <a:pt x="19" y="66"/>
                    <a:pt x="26" y="66"/>
                  </a:cubicBezTo>
                  <a:cubicBezTo>
                    <a:pt x="26" y="66"/>
                    <a:pt x="26" y="66"/>
                    <a:pt x="26" y="66"/>
                  </a:cubicBezTo>
                  <a:cubicBezTo>
                    <a:pt x="32" y="66"/>
                    <a:pt x="40" y="65"/>
                    <a:pt x="47" y="61"/>
                  </a:cubicBezTo>
                  <a:cubicBezTo>
                    <a:pt x="47" y="61"/>
                    <a:pt x="47" y="61"/>
                    <a:pt x="47" y="61"/>
                  </a:cubicBezTo>
                  <a:cubicBezTo>
                    <a:pt x="73" y="47"/>
                    <a:pt x="87" y="19"/>
                    <a:pt x="88" y="12"/>
                  </a:cubicBezTo>
                  <a:cubicBezTo>
                    <a:pt x="88" y="12"/>
                    <a:pt x="88" y="12"/>
                    <a:pt x="88" y="12"/>
                  </a:cubicBezTo>
                  <a:cubicBezTo>
                    <a:pt x="81" y="2"/>
                    <a:pt x="81" y="2"/>
                    <a:pt x="81" y="2"/>
                  </a:cubicBezTo>
                  <a:cubicBezTo>
                    <a:pt x="84" y="0"/>
                    <a:pt x="84" y="0"/>
                    <a:pt x="84" y="0"/>
                  </a:cubicBezTo>
                  <a:cubicBezTo>
                    <a:pt x="92" y="10"/>
                    <a:pt x="92" y="10"/>
                    <a:pt x="92" y="10"/>
                  </a:cubicBezTo>
                  <a:cubicBezTo>
                    <a:pt x="92" y="11"/>
                    <a:pt x="92" y="11"/>
                    <a:pt x="92" y="11"/>
                  </a:cubicBezTo>
                  <a:cubicBezTo>
                    <a:pt x="91" y="20"/>
                    <a:pt x="77" y="49"/>
                    <a:pt x="49" y="64"/>
                  </a:cubicBezTo>
                  <a:cubicBezTo>
                    <a:pt x="49" y="64"/>
                    <a:pt x="49" y="64"/>
                    <a:pt x="49" y="64"/>
                  </a:cubicBezTo>
                  <a:cubicBezTo>
                    <a:pt x="41" y="69"/>
                    <a:pt x="33" y="70"/>
                    <a:pt x="26" y="70"/>
                  </a:cubicBezTo>
                  <a:cubicBezTo>
                    <a:pt x="26" y="70"/>
                    <a:pt x="26" y="70"/>
                    <a:pt x="26" y="70"/>
                  </a:cubicBezTo>
                  <a:cubicBezTo>
                    <a:pt x="26" y="70"/>
                    <a:pt x="26" y="70"/>
                    <a:pt x="26" y="70"/>
                  </a:cubicBezTo>
                  <a:close/>
                  <a:moveTo>
                    <a:pt x="81" y="2"/>
                  </a:moveTo>
                  <a:cubicBezTo>
                    <a:pt x="81" y="2"/>
                    <a:pt x="81" y="2"/>
                    <a:pt x="81" y="2"/>
                  </a:cubicBezTo>
                  <a:cubicBezTo>
                    <a:pt x="81" y="2"/>
                    <a:pt x="81" y="2"/>
                    <a:pt x="81" y="2"/>
                  </a:cubicBezTo>
                  <a:cubicBezTo>
                    <a:pt x="81" y="2"/>
                    <a:pt x="81" y="2"/>
                    <a:pt x="8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97"/>
            <p:cNvSpPr>
              <a:spLocks noEditPoints="1"/>
            </p:cNvSpPr>
            <p:nvPr>
              <p:custDataLst>
                <p:tags r:id="rId31"/>
              </p:custDataLst>
            </p:nvPr>
          </p:nvSpPr>
          <p:spPr bwMode="auto">
            <a:xfrm>
              <a:off x="2738439" y="1343026"/>
              <a:ext cx="168275" cy="130175"/>
            </a:xfrm>
            <a:custGeom>
              <a:avLst/>
              <a:gdLst>
                <a:gd name="T0" fmla="*/ 29 w 97"/>
                <a:gd name="T1" fmla="*/ 73 h 75"/>
                <a:gd name="T2" fmla="*/ 29 w 97"/>
                <a:gd name="T3" fmla="*/ 73 h 75"/>
                <a:gd name="T4" fmla="*/ 1 w 97"/>
                <a:gd name="T5" fmla="*/ 66 h 75"/>
                <a:gd name="T6" fmla="*/ 0 w 97"/>
                <a:gd name="T7" fmla="*/ 65 h 75"/>
                <a:gd name="T8" fmla="*/ 4 w 97"/>
                <a:gd name="T9" fmla="*/ 60 h 75"/>
                <a:gd name="T10" fmla="*/ 5 w 97"/>
                <a:gd name="T11" fmla="*/ 59 h 75"/>
                <a:gd name="T12" fmla="*/ 6 w 97"/>
                <a:gd name="T13" fmla="*/ 60 h 75"/>
                <a:gd name="T14" fmla="*/ 6 w 97"/>
                <a:gd name="T15" fmla="*/ 60 h 75"/>
                <a:gd name="T16" fmla="*/ 6 w 97"/>
                <a:gd name="T17" fmla="*/ 60 h 75"/>
                <a:gd name="T18" fmla="*/ 7 w 97"/>
                <a:gd name="T19" fmla="*/ 60 h 75"/>
                <a:gd name="T20" fmla="*/ 7 w 97"/>
                <a:gd name="T21" fmla="*/ 60 h 75"/>
                <a:gd name="T22" fmla="*/ 8 w 97"/>
                <a:gd name="T23" fmla="*/ 61 h 75"/>
                <a:gd name="T24" fmla="*/ 13 w 97"/>
                <a:gd name="T25" fmla="*/ 64 h 75"/>
                <a:gd name="T26" fmla="*/ 29 w 97"/>
                <a:gd name="T27" fmla="*/ 67 h 75"/>
                <a:gd name="T28" fmla="*/ 29 w 97"/>
                <a:gd name="T29" fmla="*/ 67 h 75"/>
                <a:gd name="T30" fmla="*/ 29 w 97"/>
                <a:gd name="T31" fmla="*/ 67 h 75"/>
                <a:gd name="T32" fmla="*/ 50 w 97"/>
                <a:gd name="T33" fmla="*/ 62 h 75"/>
                <a:gd name="T34" fmla="*/ 89 w 97"/>
                <a:gd name="T35" fmla="*/ 15 h 75"/>
                <a:gd name="T36" fmla="*/ 82 w 97"/>
                <a:gd name="T37" fmla="*/ 4 h 75"/>
                <a:gd name="T38" fmla="*/ 83 w 97"/>
                <a:gd name="T39" fmla="*/ 3 h 75"/>
                <a:gd name="T40" fmla="*/ 97 w 97"/>
                <a:gd name="T41" fmla="*/ 13 h 75"/>
                <a:gd name="T42" fmla="*/ 97 w 97"/>
                <a:gd name="T43" fmla="*/ 14 h 75"/>
                <a:gd name="T44" fmla="*/ 53 w 97"/>
                <a:gd name="T45" fmla="*/ 69 h 75"/>
                <a:gd name="T46" fmla="*/ 29 w 97"/>
                <a:gd name="T47" fmla="*/ 75 h 75"/>
                <a:gd name="T48" fmla="*/ 51 w 97"/>
                <a:gd name="T49" fmla="*/ 65 h 75"/>
                <a:gd name="T50" fmla="*/ 33 w 97"/>
                <a:gd name="T51" fmla="*/ 71 h 75"/>
                <a:gd name="T52" fmla="*/ 51 w 97"/>
                <a:gd name="T53" fmla="*/ 65 h 75"/>
                <a:gd name="T54" fmla="*/ 53 w 97"/>
                <a:gd name="T55" fmla="*/ 64 h 75"/>
                <a:gd name="T56" fmla="*/ 12 w 97"/>
                <a:gd name="T57" fmla="*/ 68 h 75"/>
                <a:gd name="T58" fmla="*/ 11 w 97"/>
                <a:gd name="T59" fmla="*/ 67 h 75"/>
                <a:gd name="T60" fmla="*/ 6 w 97"/>
                <a:gd name="T61" fmla="*/ 64 h 75"/>
                <a:gd name="T62" fmla="*/ 12 w 97"/>
                <a:gd name="T63" fmla="*/ 68 h 75"/>
                <a:gd name="T64" fmla="*/ 53 w 97"/>
                <a:gd name="T65" fmla="*/ 64 h 75"/>
                <a:gd name="T66" fmla="*/ 53 w 97"/>
                <a:gd name="T67" fmla="*/ 64 h 75"/>
                <a:gd name="T68" fmla="*/ 3 w 97"/>
                <a:gd name="T69" fmla="*/ 62 h 75"/>
                <a:gd name="T70" fmla="*/ 4 w 97"/>
                <a:gd name="T71" fmla="*/ 63 h 75"/>
                <a:gd name="T72" fmla="*/ 72 w 97"/>
                <a:gd name="T73" fmla="*/ 49 h 75"/>
                <a:gd name="T74" fmla="*/ 72 w 97"/>
                <a:gd name="T75" fmla="*/ 49 h 75"/>
                <a:gd name="T76" fmla="*/ 93 w 97"/>
                <a:gd name="T77" fmla="*/ 17 h 75"/>
                <a:gd name="T78" fmla="*/ 73 w 97"/>
                <a:gd name="T79" fmla="*/ 49 h 75"/>
                <a:gd name="T80" fmla="*/ 93 w 97"/>
                <a:gd name="T81" fmla="*/ 14 h 75"/>
                <a:gd name="T82" fmla="*/ 84 w 97"/>
                <a:gd name="T83" fmla="*/ 7 h 75"/>
                <a:gd name="T84" fmla="*/ 84 w 97"/>
                <a:gd name="T85" fmla="*/ 7 h 75"/>
                <a:gd name="T86" fmla="*/ 84 w 97"/>
                <a:gd name="T8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75">
                  <a:moveTo>
                    <a:pt x="29" y="75"/>
                  </a:moveTo>
                  <a:cubicBezTo>
                    <a:pt x="29" y="73"/>
                    <a:pt x="29" y="73"/>
                    <a:pt x="29" y="73"/>
                  </a:cubicBezTo>
                  <a:cubicBezTo>
                    <a:pt x="29" y="71"/>
                    <a:pt x="29" y="71"/>
                    <a:pt x="29" y="71"/>
                  </a:cubicBezTo>
                  <a:cubicBezTo>
                    <a:pt x="29" y="73"/>
                    <a:pt x="29" y="73"/>
                    <a:pt x="29" y="73"/>
                  </a:cubicBezTo>
                  <a:cubicBezTo>
                    <a:pt x="29" y="75"/>
                    <a:pt x="29" y="75"/>
                    <a:pt x="29" y="75"/>
                  </a:cubicBezTo>
                  <a:cubicBezTo>
                    <a:pt x="12" y="75"/>
                    <a:pt x="2" y="66"/>
                    <a:pt x="1" y="66"/>
                  </a:cubicBezTo>
                  <a:cubicBezTo>
                    <a:pt x="1" y="66"/>
                    <a:pt x="1" y="66"/>
                    <a:pt x="1" y="66"/>
                  </a:cubicBezTo>
                  <a:cubicBezTo>
                    <a:pt x="0" y="65"/>
                    <a:pt x="0" y="65"/>
                    <a:pt x="0" y="65"/>
                  </a:cubicBezTo>
                  <a:cubicBezTo>
                    <a:pt x="4" y="60"/>
                    <a:pt x="4" y="60"/>
                    <a:pt x="4" y="60"/>
                  </a:cubicBezTo>
                  <a:cubicBezTo>
                    <a:pt x="4" y="60"/>
                    <a:pt x="4" y="60"/>
                    <a:pt x="4" y="60"/>
                  </a:cubicBezTo>
                  <a:cubicBezTo>
                    <a:pt x="4" y="60"/>
                    <a:pt x="4" y="60"/>
                    <a:pt x="4" y="60"/>
                  </a:cubicBezTo>
                  <a:cubicBezTo>
                    <a:pt x="4" y="60"/>
                    <a:pt x="5" y="59"/>
                    <a:pt x="5" y="59"/>
                  </a:cubicBezTo>
                  <a:cubicBezTo>
                    <a:pt x="5" y="59"/>
                    <a:pt x="5" y="59"/>
                    <a:pt x="5" y="59"/>
                  </a:cubicBezTo>
                  <a:cubicBezTo>
                    <a:pt x="5" y="59"/>
                    <a:pt x="6" y="59"/>
                    <a:pt x="6" y="60"/>
                  </a:cubicBezTo>
                  <a:cubicBezTo>
                    <a:pt x="6" y="60"/>
                    <a:pt x="6" y="60"/>
                    <a:pt x="6" y="60"/>
                  </a:cubicBezTo>
                  <a:cubicBezTo>
                    <a:pt x="6" y="60"/>
                    <a:pt x="6" y="60"/>
                    <a:pt x="6" y="60"/>
                  </a:cubicBezTo>
                  <a:cubicBezTo>
                    <a:pt x="6" y="60"/>
                    <a:pt x="6" y="60"/>
                    <a:pt x="6" y="60"/>
                  </a:cubicBezTo>
                  <a:cubicBezTo>
                    <a:pt x="6" y="60"/>
                    <a:pt x="6" y="60"/>
                    <a:pt x="6" y="60"/>
                  </a:cubicBezTo>
                  <a:cubicBezTo>
                    <a:pt x="6" y="60"/>
                    <a:pt x="6" y="60"/>
                    <a:pt x="6" y="60"/>
                  </a:cubicBezTo>
                  <a:cubicBezTo>
                    <a:pt x="6" y="60"/>
                    <a:pt x="7" y="60"/>
                    <a:pt x="7" y="60"/>
                  </a:cubicBezTo>
                  <a:cubicBezTo>
                    <a:pt x="7" y="60"/>
                    <a:pt x="7" y="60"/>
                    <a:pt x="7" y="60"/>
                  </a:cubicBezTo>
                  <a:cubicBezTo>
                    <a:pt x="7" y="60"/>
                    <a:pt x="7" y="60"/>
                    <a:pt x="7" y="60"/>
                  </a:cubicBezTo>
                  <a:cubicBezTo>
                    <a:pt x="7" y="60"/>
                    <a:pt x="7" y="60"/>
                    <a:pt x="7" y="60"/>
                  </a:cubicBezTo>
                  <a:cubicBezTo>
                    <a:pt x="7" y="60"/>
                    <a:pt x="7" y="61"/>
                    <a:pt x="8" y="61"/>
                  </a:cubicBezTo>
                  <a:cubicBezTo>
                    <a:pt x="8" y="61"/>
                    <a:pt x="8" y="61"/>
                    <a:pt x="8" y="61"/>
                  </a:cubicBezTo>
                  <a:cubicBezTo>
                    <a:pt x="9" y="62"/>
                    <a:pt x="11" y="63"/>
                    <a:pt x="13" y="64"/>
                  </a:cubicBezTo>
                  <a:cubicBezTo>
                    <a:pt x="13" y="64"/>
                    <a:pt x="13" y="64"/>
                    <a:pt x="13" y="64"/>
                  </a:cubicBezTo>
                  <a:cubicBezTo>
                    <a:pt x="16" y="66"/>
                    <a:pt x="22" y="67"/>
                    <a:pt x="29" y="67"/>
                  </a:cubicBezTo>
                  <a:cubicBezTo>
                    <a:pt x="29" y="67"/>
                    <a:pt x="29" y="67"/>
                    <a:pt x="29" y="67"/>
                  </a:cubicBezTo>
                  <a:cubicBezTo>
                    <a:pt x="29" y="67"/>
                    <a:pt x="29" y="67"/>
                    <a:pt x="29" y="67"/>
                  </a:cubicBezTo>
                  <a:cubicBezTo>
                    <a:pt x="29" y="67"/>
                    <a:pt x="29" y="67"/>
                    <a:pt x="29" y="67"/>
                  </a:cubicBezTo>
                  <a:cubicBezTo>
                    <a:pt x="29" y="67"/>
                    <a:pt x="29" y="67"/>
                    <a:pt x="29" y="67"/>
                  </a:cubicBezTo>
                  <a:cubicBezTo>
                    <a:pt x="35" y="67"/>
                    <a:pt x="42" y="66"/>
                    <a:pt x="50" y="62"/>
                  </a:cubicBezTo>
                  <a:cubicBezTo>
                    <a:pt x="50" y="62"/>
                    <a:pt x="50" y="62"/>
                    <a:pt x="50" y="62"/>
                  </a:cubicBezTo>
                  <a:cubicBezTo>
                    <a:pt x="74" y="49"/>
                    <a:pt x="87" y="23"/>
                    <a:pt x="89" y="15"/>
                  </a:cubicBezTo>
                  <a:cubicBezTo>
                    <a:pt x="89" y="15"/>
                    <a:pt x="89" y="15"/>
                    <a:pt x="89" y="15"/>
                  </a:cubicBezTo>
                  <a:cubicBezTo>
                    <a:pt x="81" y="5"/>
                    <a:pt x="81" y="5"/>
                    <a:pt x="81" y="5"/>
                  </a:cubicBezTo>
                  <a:cubicBezTo>
                    <a:pt x="82" y="4"/>
                    <a:pt x="82" y="4"/>
                    <a:pt x="82" y="4"/>
                  </a:cubicBezTo>
                  <a:cubicBezTo>
                    <a:pt x="82" y="3"/>
                    <a:pt x="82" y="3"/>
                    <a:pt x="82" y="3"/>
                  </a:cubicBezTo>
                  <a:cubicBezTo>
                    <a:pt x="83" y="3"/>
                    <a:pt x="83" y="3"/>
                    <a:pt x="83" y="3"/>
                  </a:cubicBezTo>
                  <a:cubicBezTo>
                    <a:pt x="87" y="0"/>
                    <a:pt x="87" y="0"/>
                    <a:pt x="87" y="0"/>
                  </a:cubicBezTo>
                  <a:cubicBezTo>
                    <a:pt x="97" y="13"/>
                    <a:pt x="97" y="13"/>
                    <a:pt x="97" y="13"/>
                  </a:cubicBezTo>
                  <a:cubicBezTo>
                    <a:pt x="97" y="13"/>
                    <a:pt x="97" y="13"/>
                    <a:pt x="97" y="13"/>
                  </a:cubicBezTo>
                  <a:cubicBezTo>
                    <a:pt x="97" y="14"/>
                    <a:pt x="97" y="14"/>
                    <a:pt x="97" y="14"/>
                  </a:cubicBezTo>
                  <a:cubicBezTo>
                    <a:pt x="96" y="25"/>
                    <a:pt x="82" y="53"/>
                    <a:pt x="53" y="69"/>
                  </a:cubicBezTo>
                  <a:cubicBezTo>
                    <a:pt x="53" y="69"/>
                    <a:pt x="53" y="69"/>
                    <a:pt x="53" y="69"/>
                  </a:cubicBezTo>
                  <a:cubicBezTo>
                    <a:pt x="45" y="74"/>
                    <a:pt x="36" y="75"/>
                    <a:pt x="29" y="75"/>
                  </a:cubicBezTo>
                  <a:cubicBezTo>
                    <a:pt x="29" y="75"/>
                    <a:pt x="29" y="75"/>
                    <a:pt x="29" y="75"/>
                  </a:cubicBezTo>
                  <a:cubicBezTo>
                    <a:pt x="29" y="75"/>
                    <a:pt x="29" y="75"/>
                    <a:pt x="29" y="75"/>
                  </a:cubicBezTo>
                  <a:close/>
                  <a:moveTo>
                    <a:pt x="51" y="65"/>
                  </a:moveTo>
                  <a:cubicBezTo>
                    <a:pt x="45" y="69"/>
                    <a:pt x="39" y="71"/>
                    <a:pt x="33" y="71"/>
                  </a:cubicBezTo>
                  <a:cubicBezTo>
                    <a:pt x="33" y="71"/>
                    <a:pt x="33" y="71"/>
                    <a:pt x="33" y="71"/>
                  </a:cubicBezTo>
                  <a:cubicBezTo>
                    <a:pt x="39" y="71"/>
                    <a:pt x="45" y="69"/>
                    <a:pt x="51" y="65"/>
                  </a:cubicBezTo>
                  <a:cubicBezTo>
                    <a:pt x="51" y="65"/>
                    <a:pt x="51" y="65"/>
                    <a:pt x="51" y="65"/>
                  </a:cubicBezTo>
                  <a:cubicBezTo>
                    <a:pt x="52" y="65"/>
                    <a:pt x="53" y="65"/>
                    <a:pt x="53" y="64"/>
                  </a:cubicBezTo>
                  <a:cubicBezTo>
                    <a:pt x="53" y="64"/>
                    <a:pt x="53" y="64"/>
                    <a:pt x="53" y="64"/>
                  </a:cubicBezTo>
                  <a:cubicBezTo>
                    <a:pt x="53" y="65"/>
                    <a:pt x="52" y="65"/>
                    <a:pt x="51" y="65"/>
                  </a:cubicBezTo>
                  <a:close/>
                  <a:moveTo>
                    <a:pt x="12" y="68"/>
                  </a:moveTo>
                  <a:cubicBezTo>
                    <a:pt x="12" y="68"/>
                    <a:pt x="11" y="67"/>
                    <a:pt x="11" y="67"/>
                  </a:cubicBezTo>
                  <a:cubicBezTo>
                    <a:pt x="11" y="67"/>
                    <a:pt x="11" y="67"/>
                    <a:pt x="11" y="67"/>
                  </a:cubicBezTo>
                  <a:cubicBezTo>
                    <a:pt x="8" y="66"/>
                    <a:pt x="7" y="65"/>
                    <a:pt x="6" y="64"/>
                  </a:cubicBezTo>
                  <a:cubicBezTo>
                    <a:pt x="6" y="64"/>
                    <a:pt x="6" y="64"/>
                    <a:pt x="6" y="64"/>
                  </a:cubicBezTo>
                  <a:cubicBezTo>
                    <a:pt x="6" y="64"/>
                    <a:pt x="6" y="64"/>
                    <a:pt x="6" y="64"/>
                  </a:cubicBezTo>
                  <a:cubicBezTo>
                    <a:pt x="7" y="65"/>
                    <a:pt x="9" y="67"/>
                    <a:pt x="12" y="68"/>
                  </a:cubicBezTo>
                  <a:close/>
                  <a:moveTo>
                    <a:pt x="53" y="64"/>
                  </a:moveTo>
                  <a:cubicBezTo>
                    <a:pt x="53" y="64"/>
                    <a:pt x="53" y="64"/>
                    <a:pt x="53" y="64"/>
                  </a:cubicBezTo>
                  <a:cubicBezTo>
                    <a:pt x="53" y="64"/>
                    <a:pt x="53" y="64"/>
                    <a:pt x="53" y="64"/>
                  </a:cubicBezTo>
                  <a:cubicBezTo>
                    <a:pt x="53" y="64"/>
                    <a:pt x="53" y="64"/>
                    <a:pt x="53" y="64"/>
                  </a:cubicBezTo>
                  <a:close/>
                  <a:moveTo>
                    <a:pt x="4" y="63"/>
                  </a:moveTo>
                  <a:cubicBezTo>
                    <a:pt x="3" y="62"/>
                    <a:pt x="3" y="62"/>
                    <a:pt x="3" y="62"/>
                  </a:cubicBezTo>
                  <a:cubicBezTo>
                    <a:pt x="3" y="62"/>
                    <a:pt x="3" y="62"/>
                    <a:pt x="3" y="62"/>
                  </a:cubicBezTo>
                  <a:cubicBezTo>
                    <a:pt x="3" y="62"/>
                    <a:pt x="3" y="62"/>
                    <a:pt x="4" y="63"/>
                  </a:cubicBezTo>
                  <a:close/>
                  <a:moveTo>
                    <a:pt x="72" y="49"/>
                  </a:moveTo>
                  <a:cubicBezTo>
                    <a:pt x="72" y="49"/>
                    <a:pt x="72" y="49"/>
                    <a:pt x="72" y="49"/>
                  </a:cubicBezTo>
                  <a:cubicBezTo>
                    <a:pt x="72" y="49"/>
                    <a:pt x="72" y="49"/>
                    <a:pt x="72" y="49"/>
                  </a:cubicBezTo>
                  <a:cubicBezTo>
                    <a:pt x="72" y="49"/>
                    <a:pt x="72" y="49"/>
                    <a:pt x="72" y="49"/>
                  </a:cubicBezTo>
                  <a:close/>
                  <a:moveTo>
                    <a:pt x="73" y="49"/>
                  </a:moveTo>
                  <a:cubicBezTo>
                    <a:pt x="84" y="37"/>
                    <a:pt x="91" y="24"/>
                    <a:pt x="93" y="17"/>
                  </a:cubicBezTo>
                  <a:cubicBezTo>
                    <a:pt x="93" y="17"/>
                    <a:pt x="93" y="17"/>
                    <a:pt x="93" y="17"/>
                  </a:cubicBezTo>
                  <a:cubicBezTo>
                    <a:pt x="91" y="24"/>
                    <a:pt x="84" y="37"/>
                    <a:pt x="73" y="49"/>
                  </a:cubicBezTo>
                  <a:close/>
                  <a:moveTo>
                    <a:pt x="93" y="14"/>
                  </a:moveTo>
                  <a:cubicBezTo>
                    <a:pt x="93" y="14"/>
                    <a:pt x="93" y="14"/>
                    <a:pt x="93" y="14"/>
                  </a:cubicBezTo>
                  <a:cubicBezTo>
                    <a:pt x="93" y="14"/>
                    <a:pt x="93" y="14"/>
                    <a:pt x="93" y="14"/>
                  </a:cubicBezTo>
                  <a:close/>
                  <a:moveTo>
                    <a:pt x="84" y="7"/>
                  </a:moveTo>
                  <a:cubicBezTo>
                    <a:pt x="84" y="5"/>
                    <a:pt x="84" y="5"/>
                    <a:pt x="84" y="5"/>
                  </a:cubicBezTo>
                  <a:cubicBezTo>
                    <a:pt x="84" y="7"/>
                    <a:pt x="84" y="7"/>
                    <a:pt x="84" y="7"/>
                  </a:cubicBezTo>
                  <a:cubicBezTo>
                    <a:pt x="84" y="5"/>
                    <a:pt x="84" y="5"/>
                    <a:pt x="84" y="5"/>
                  </a:cubicBezTo>
                  <a:cubicBezTo>
                    <a:pt x="84" y="7"/>
                    <a:pt x="84" y="7"/>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6" name="Freeform 3898"/>
            <p:cNvSpPr/>
            <p:nvPr>
              <p:custDataLst>
                <p:tags r:id="rId32"/>
              </p:custDataLst>
            </p:nvPr>
          </p:nvSpPr>
          <p:spPr bwMode="auto">
            <a:xfrm>
              <a:off x="2895602" y="1344613"/>
              <a:ext cx="23813" cy="33338"/>
            </a:xfrm>
            <a:custGeom>
              <a:avLst/>
              <a:gdLst>
                <a:gd name="T0" fmla="*/ 0 w 13"/>
                <a:gd name="T1" fmla="*/ 0 h 19"/>
                <a:gd name="T2" fmla="*/ 0 w 13"/>
                <a:gd name="T3" fmla="*/ 0 h 19"/>
                <a:gd name="T4" fmla="*/ 4 w 13"/>
                <a:gd name="T5" fmla="*/ 0 h 19"/>
                <a:gd name="T6" fmla="*/ 4 w 13"/>
                <a:gd name="T7" fmla="*/ 8 h 19"/>
                <a:gd name="T8" fmla="*/ 10 w 13"/>
                <a:gd name="T9" fmla="*/ 1 h 19"/>
                <a:gd name="T10" fmla="*/ 10 w 13"/>
                <a:gd name="T11" fmla="*/ 1 h 19"/>
                <a:gd name="T12" fmla="*/ 13 w 13"/>
                <a:gd name="T13" fmla="*/ 4 h 19"/>
                <a:gd name="T14" fmla="*/ 4 w 13"/>
                <a:gd name="T15" fmla="*/ 14 h 19"/>
                <a:gd name="T16" fmla="*/ 4 w 13"/>
                <a:gd name="T17" fmla="*/ 14 h 19"/>
                <a:gd name="T18" fmla="*/ 0 w 13"/>
                <a:gd name="T19" fmla="*/ 19 h 19"/>
                <a:gd name="T20" fmla="*/ 0 w 1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9">
                  <a:moveTo>
                    <a:pt x="0" y="0"/>
                  </a:moveTo>
                  <a:cubicBezTo>
                    <a:pt x="0" y="0"/>
                    <a:pt x="0" y="0"/>
                    <a:pt x="0" y="0"/>
                  </a:cubicBezTo>
                  <a:cubicBezTo>
                    <a:pt x="4" y="0"/>
                    <a:pt x="4" y="0"/>
                    <a:pt x="4" y="0"/>
                  </a:cubicBezTo>
                  <a:cubicBezTo>
                    <a:pt x="4" y="8"/>
                    <a:pt x="4" y="8"/>
                    <a:pt x="4" y="8"/>
                  </a:cubicBezTo>
                  <a:cubicBezTo>
                    <a:pt x="6" y="5"/>
                    <a:pt x="8" y="3"/>
                    <a:pt x="10" y="1"/>
                  </a:cubicBezTo>
                  <a:cubicBezTo>
                    <a:pt x="10" y="1"/>
                    <a:pt x="10" y="1"/>
                    <a:pt x="10" y="1"/>
                  </a:cubicBezTo>
                  <a:cubicBezTo>
                    <a:pt x="13" y="4"/>
                    <a:pt x="13" y="4"/>
                    <a:pt x="13" y="4"/>
                  </a:cubicBezTo>
                  <a:cubicBezTo>
                    <a:pt x="10" y="7"/>
                    <a:pt x="4" y="14"/>
                    <a:pt x="4" y="14"/>
                  </a:cubicBezTo>
                  <a:cubicBezTo>
                    <a:pt x="4" y="14"/>
                    <a:pt x="4" y="14"/>
                    <a:pt x="4" y="14"/>
                  </a:cubicBezTo>
                  <a:cubicBezTo>
                    <a:pt x="0" y="19"/>
                    <a:pt x="0" y="19"/>
                    <a:pt x="0" y="19"/>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99"/>
            <p:cNvSpPr>
              <a:spLocks noEditPoints="1"/>
            </p:cNvSpPr>
            <p:nvPr>
              <p:custDataLst>
                <p:tags r:id="rId33"/>
              </p:custDataLst>
            </p:nvPr>
          </p:nvSpPr>
          <p:spPr bwMode="auto">
            <a:xfrm>
              <a:off x="2892427" y="1341438"/>
              <a:ext cx="31750" cy="44450"/>
            </a:xfrm>
            <a:custGeom>
              <a:avLst/>
              <a:gdLst>
                <a:gd name="T0" fmla="*/ 0 w 18"/>
                <a:gd name="T1" fmla="*/ 2 h 26"/>
                <a:gd name="T2" fmla="*/ 0 w 18"/>
                <a:gd name="T3" fmla="*/ 0 h 26"/>
                <a:gd name="T4" fmla="*/ 2 w 18"/>
                <a:gd name="T5" fmla="*/ 0 h 26"/>
                <a:gd name="T6" fmla="*/ 2 w 18"/>
                <a:gd name="T7" fmla="*/ 0 h 26"/>
                <a:gd name="T8" fmla="*/ 8 w 18"/>
                <a:gd name="T9" fmla="*/ 0 h 26"/>
                <a:gd name="T10" fmla="*/ 8 w 18"/>
                <a:gd name="T11" fmla="*/ 4 h 26"/>
                <a:gd name="T12" fmla="*/ 11 w 18"/>
                <a:gd name="T13" fmla="*/ 2 h 26"/>
                <a:gd name="T14" fmla="*/ 11 w 18"/>
                <a:gd name="T15" fmla="*/ 2 h 26"/>
                <a:gd name="T16" fmla="*/ 13 w 18"/>
                <a:gd name="T17" fmla="*/ 0 h 26"/>
                <a:gd name="T18" fmla="*/ 18 w 18"/>
                <a:gd name="T19" fmla="*/ 7 h 26"/>
                <a:gd name="T20" fmla="*/ 16 w 18"/>
                <a:gd name="T21" fmla="*/ 8 h 26"/>
                <a:gd name="T22" fmla="*/ 8 w 18"/>
                <a:gd name="T23" fmla="*/ 17 h 26"/>
                <a:gd name="T24" fmla="*/ 8 w 18"/>
                <a:gd name="T25" fmla="*/ 17 h 26"/>
                <a:gd name="T26" fmla="*/ 8 w 18"/>
                <a:gd name="T27" fmla="*/ 17 h 26"/>
                <a:gd name="T28" fmla="*/ 0 w 18"/>
                <a:gd name="T29" fmla="*/ 26 h 26"/>
                <a:gd name="T30" fmla="*/ 0 w 18"/>
                <a:gd name="T31" fmla="*/ 2 h 26"/>
                <a:gd name="T32" fmla="*/ 4 w 18"/>
                <a:gd name="T33" fmla="*/ 15 h 26"/>
                <a:gd name="T34" fmla="*/ 4 w 18"/>
                <a:gd name="T35" fmla="*/ 15 h 26"/>
                <a:gd name="T36" fmla="*/ 4 w 18"/>
                <a:gd name="T37" fmla="*/ 15 h 26"/>
                <a:gd name="T38" fmla="*/ 4 w 18"/>
                <a:gd name="T39" fmla="*/ 15 h 26"/>
                <a:gd name="T40" fmla="*/ 4 w 18"/>
                <a:gd name="T41" fmla="*/ 15 h 26"/>
                <a:gd name="T42" fmla="*/ 5 w 18"/>
                <a:gd name="T43" fmla="*/ 14 h 26"/>
                <a:gd name="T44" fmla="*/ 5 w 18"/>
                <a:gd name="T45" fmla="*/ 14 h 26"/>
                <a:gd name="T46" fmla="*/ 8 w 18"/>
                <a:gd name="T47" fmla="*/ 11 h 26"/>
                <a:gd name="T48" fmla="*/ 8 w 18"/>
                <a:gd name="T49" fmla="*/ 11 h 26"/>
                <a:gd name="T50" fmla="*/ 4 w 18"/>
                <a:gd name="T51" fmla="*/ 15 h 26"/>
                <a:gd name="T52" fmla="*/ 4 w 18"/>
                <a:gd name="T53" fmla="*/ 4 h 26"/>
                <a:gd name="T54" fmla="*/ 4 w 18"/>
                <a:gd name="T55" fmla="*/ 4 h 26"/>
                <a:gd name="T56" fmla="*/ 4 w 18"/>
                <a:gd name="T57" fmla="*/ 15 h 26"/>
                <a:gd name="T58" fmla="*/ 8 w 18"/>
                <a:gd name="T59" fmla="*/ 11 h 26"/>
                <a:gd name="T60" fmla="*/ 9 w 18"/>
                <a:gd name="T61" fmla="*/ 9 h 26"/>
                <a:gd name="T62" fmla="*/ 9 w 18"/>
                <a:gd name="T63" fmla="*/ 9 h 26"/>
                <a:gd name="T64" fmla="*/ 8 w 18"/>
                <a:gd name="T6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26">
                  <a:moveTo>
                    <a:pt x="0" y="2"/>
                  </a:moveTo>
                  <a:cubicBezTo>
                    <a:pt x="0" y="0"/>
                    <a:pt x="0" y="0"/>
                    <a:pt x="0" y="0"/>
                  </a:cubicBezTo>
                  <a:cubicBezTo>
                    <a:pt x="2" y="0"/>
                    <a:pt x="2" y="0"/>
                    <a:pt x="2" y="0"/>
                  </a:cubicBezTo>
                  <a:cubicBezTo>
                    <a:pt x="2" y="0"/>
                    <a:pt x="2" y="0"/>
                    <a:pt x="2" y="0"/>
                  </a:cubicBezTo>
                  <a:cubicBezTo>
                    <a:pt x="8" y="0"/>
                    <a:pt x="8" y="0"/>
                    <a:pt x="8" y="0"/>
                  </a:cubicBezTo>
                  <a:cubicBezTo>
                    <a:pt x="8" y="4"/>
                    <a:pt x="8" y="4"/>
                    <a:pt x="8" y="4"/>
                  </a:cubicBezTo>
                  <a:cubicBezTo>
                    <a:pt x="9" y="3"/>
                    <a:pt x="10" y="2"/>
                    <a:pt x="11" y="2"/>
                  </a:cubicBezTo>
                  <a:cubicBezTo>
                    <a:pt x="11" y="2"/>
                    <a:pt x="11" y="2"/>
                    <a:pt x="11" y="2"/>
                  </a:cubicBezTo>
                  <a:cubicBezTo>
                    <a:pt x="13" y="0"/>
                    <a:pt x="13" y="0"/>
                    <a:pt x="13" y="0"/>
                  </a:cubicBezTo>
                  <a:cubicBezTo>
                    <a:pt x="18" y="7"/>
                    <a:pt x="18" y="7"/>
                    <a:pt x="18" y="7"/>
                  </a:cubicBezTo>
                  <a:cubicBezTo>
                    <a:pt x="16" y="8"/>
                    <a:pt x="16" y="8"/>
                    <a:pt x="16" y="8"/>
                  </a:cubicBezTo>
                  <a:cubicBezTo>
                    <a:pt x="14" y="9"/>
                    <a:pt x="9" y="15"/>
                    <a:pt x="8" y="17"/>
                  </a:cubicBezTo>
                  <a:cubicBezTo>
                    <a:pt x="8" y="17"/>
                    <a:pt x="8" y="17"/>
                    <a:pt x="8" y="17"/>
                  </a:cubicBezTo>
                  <a:cubicBezTo>
                    <a:pt x="8" y="17"/>
                    <a:pt x="8" y="17"/>
                    <a:pt x="8" y="17"/>
                  </a:cubicBezTo>
                  <a:cubicBezTo>
                    <a:pt x="0" y="26"/>
                    <a:pt x="0" y="26"/>
                    <a:pt x="0" y="26"/>
                  </a:cubicBezTo>
                  <a:cubicBezTo>
                    <a:pt x="0" y="2"/>
                    <a:pt x="0" y="2"/>
                    <a:pt x="0" y="2"/>
                  </a:cubicBezTo>
                  <a:close/>
                  <a:moveTo>
                    <a:pt x="4" y="15"/>
                  </a:moveTo>
                  <a:cubicBezTo>
                    <a:pt x="4" y="15"/>
                    <a:pt x="4" y="15"/>
                    <a:pt x="4" y="15"/>
                  </a:cubicBezTo>
                  <a:cubicBezTo>
                    <a:pt x="4" y="15"/>
                    <a:pt x="4" y="15"/>
                    <a:pt x="4" y="15"/>
                  </a:cubicBezTo>
                  <a:cubicBezTo>
                    <a:pt x="4" y="15"/>
                    <a:pt x="4" y="15"/>
                    <a:pt x="4" y="15"/>
                  </a:cubicBezTo>
                  <a:cubicBezTo>
                    <a:pt x="4" y="15"/>
                    <a:pt x="4" y="15"/>
                    <a:pt x="4" y="15"/>
                  </a:cubicBezTo>
                  <a:cubicBezTo>
                    <a:pt x="4" y="14"/>
                    <a:pt x="5" y="14"/>
                    <a:pt x="5" y="14"/>
                  </a:cubicBezTo>
                  <a:cubicBezTo>
                    <a:pt x="5" y="14"/>
                    <a:pt x="5" y="14"/>
                    <a:pt x="5" y="14"/>
                  </a:cubicBezTo>
                  <a:cubicBezTo>
                    <a:pt x="6" y="13"/>
                    <a:pt x="7" y="12"/>
                    <a:pt x="8" y="11"/>
                  </a:cubicBezTo>
                  <a:cubicBezTo>
                    <a:pt x="8" y="11"/>
                    <a:pt x="8" y="11"/>
                    <a:pt x="8" y="11"/>
                  </a:cubicBezTo>
                  <a:cubicBezTo>
                    <a:pt x="4" y="15"/>
                    <a:pt x="4" y="15"/>
                    <a:pt x="4" y="15"/>
                  </a:cubicBezTo>
                  <a:cubicBezTo>
                    <a:pt x="4" y="4"/>
                    <a:pt x="4" y="4"/>
                    <a:pt x="4" y="4"/>
                  </a:cubicBezTo>
                  <a:cubicBezTo>
                    <a:pt x="4" y="4"/>
                    <a:pt x="4" y="4"/>
                    <a:pt x="4" y="4"/>
                  </a:cubicBezTo>
                  <a:cubicBezTo>
                    <a:pt x="4" y="15"/>
                    <a:pt x="4" y="15"/>
                    <a:pt x="4" y="15"/>
                  </a:cubicBezTo>
                  <a:close/>
                  <a:moveTo>
                    <a:pt x="8" y="11"/>
                  </a:moveTo>
                  <a:cubicBezTo>
                    <a:pt x="8" y="10"/>
                    <a:pt x="9" y="10"/>
                    <a:pt x="9" y="9"/>
                  </a:cubicBezTo>
                  <a:cubicBezTo>
                    <a:pt x="9" y="9"/>
                    <a:pt x="9" y="9"/>
                    <a:pt x="9" y="9"/>
                  </a:cubicBezTo>
                  <a:cubicBezTo>
                    <a:pt x="9" y="10"/>
                    <a:pt x="8" y="10"/>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900"/>
            <p:cNvSpPr/>
            <p:nvPr>
              <p:custDataLst>
                <p:tags r:id="rId34"/>
              </p:custDataLst>
            </p:nvPr>
          </p:nvSpPr>
          <p:spPr bwMode="auto">
            <a:xfrm>
              <a:off x="2892427" y="1246188"/>
              <a:ext cx="11113" cy="169863"/>
            </a:xfrm>
            <a:custGeom>
              <a:avLst/>
              <a:gdLst>
                <a:gd name="T0" fmla="*/ 0 w 7"/>
                <a:gd name="T1" fmla="*/ 0 h 107"/>
                <a:gd name="T2" fmla="*/ 5 w 7"/>
                <a:gd name="T3" fmla="*/ 0 h 107"/>
                <a:gd name="T4" fmla="*/ 7 w 7"/>
                <a:gd name="T5" fmla="*/ 107 h 107"/>
                <a:gd name="T6" fmla="*/ 2 w 7"/>
                <a:gd name="T7" fmla="*/ 107 h 107"/>
                <a:gd name="T8" fmla="*/ 0 w 7"/>
                <a:gd name="T9" fmla="*/ 0 h 107"/>
                <a:gd name="T10" fmla="*/ 0 w 7"/>
                <a:gd name="T11" fmla="*/ 0 h 107"/>
              </a:gdLst>
              <a:ahLst/>
              <a:cxnLst>
                <a:cxn ang="0">
                  <a:pos x="T0" y="T1"/>
                </a:cxn>
                <a:cxn ang="0">
                  <a:pos x="T2" y="T3"/>
                </a:cxn>
                <a:cxn ang="0">
                  <a:pos x="T4" y="T5"/>
                </a:cxn>
                <a:cxn ang="0">
                  <a:pos x="T6" y="T7"/>
                </a:cxn>
                <a:cxn ang="0">
                  <a:pos x="T8" y="T9"/>
                </a:cxn>
                <a:cxn ang="0">
                  <a:pos x="T10" y="T11"/>
                </a:cxn>
              </a:cxnLst>
              <a:rect l="0" t="0" r="r" b="b"/>
              <a:pathLst>
                <a:path w="7" h="107">
                  <a:moveTo>
                    <a:pt x="0" y="0"/>
                  </a:moveTo>
                  <a:lnTo>
                    <a:pt x="5" y="0"/>
                  </a:lnTo>
                  <a:lnTo>
                    <a:pt x="7" y="107"/>
                  </a:lnTo>
                  <a:lnTo>
                    <a:pt x="2" y="10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01"/>
            <p:cNvSpPr>
              <a:spLocks noEditPoints="1"/>
            </p:cNvSpPr>
            <p:nvPr>
              <p:custDataLst>
                <p:tags r:id="rId35"/>
              </p:custDataLst>
            </p:nvPr>
          </p:nvSpPr>
          <p:spPr bwMode="auto">
            <a:xfrm>
              <a:off x="2889252" y="1243013"/>
              <a:ext cx="17463" cy="176213"/>
            </a:xfrm>
            <a:custGeom>
              <a:avLst/>
              <a:gdLst>
                <a:gd name="T0" fmla="*/ 0 w 11"/>
                <a:gd name="T1" fmla="*/ 2 h 111"/>
                <a:gd name="T2" fmla="*/ 2 w 11"/>
                <a:gd name="T3" fmla="*/ 2 h 111"/>
                <a:gd name="T4" fmla="*/ 2 w 11"/>
                <a:gd name="T5" fmla="*/ 5 h 111"/>
                <a:gd name="T6" fmla="*/ 2 w 11"/>
                <a:gd name="T7" fmla="*/ 2 h 111"/>
                <a:gd name="T8" fmla="*/ 0 w 11"/>
                <a:gd name="T9" fmla="*/ 2 h 111"/>
                <a:gd name="T10" fmla="*/ 0 w 11"/>
                <a:gd name="T11" fmla="*/ 0 h 111"/>
                <a:gd name="T12" fmla="*/ 9 w 11"/>
                <a:gd name="T13" fmla="*/ 0 h 111"/>
                <a:gd name="T14" fmla="*/ 11 w 11"/>
                <a:gd name="T15" fmla="*/ 111 h 111"/>
                <a:gd name="T16" fmla="*/ 2 w 11"/>
                <a:gd name="T17" fmla="*/ 111 h 111"/>
                <a:gd name="T18" fmla="*/ 0 w 11"/>
                <a:gd name="T19" fmla="*/ 2 h 111"/>
                <a:gd name="T20" fmla="*/ 0 w 11"/>
                <a:gd name="T21" fmla="*/ 2 h 111"/>
                <a:gd name="T22" fmla="*/ 7 w 11"/>
                <a:gd name="T23" fmla="*/ 107 h 111"/>
                <a:gd name="T24" fmla="*/ 4 w 11"/>
                <a:gd name="T25" fmla="*/ 5 h 111"/>
                <a:gd name="T26" fmla="*/ 4 w 11"/>
                <a:gd name="T27" fmla="*/ 5 h 111"/>
                <a:gd name="T28" fmla="*/ 7 w 11"/>
                <a:gd name="T29" fmla="*/ 107 h 111"/>
                <a:gd name="T30" fmla="*/ 7 w 11"/>
                <a:gd name="T31"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1">
                  <a:moveTo>
                    <a:pt x="0" y="2"/>
                  </a:moveTo>
                  <a:lnTo>
                    <a:pt x="2" y="2"/>
                  </a:lnTo>
                  <a:lnTo>
                    <a:pt x="2" y="5"/>
                  </a:lnTo>
                  <a:lnTo>
                    <a:pt x="2" y="2"/>
                  </a:lnTo>
                  <a:lnTo>
                    <a:pt x="0" y="2"/>
                  </a:lnTo>
                  <a:lnTo>
                    <a:pt x="0" y="0"/>
                  </a:lnTo>
                  <a:lnTo>
                    <a:pt x="9" y="0"/>
                  </a:lnTo>
                  <a:lnTo>
                    <a:pt x="11" y="111"/>
                  </a:lnTo>
                  <a:lnTo>
                    <a:pt x="2" y="111"/>
                  </a:lnTo>
                  <a:lnTo>
                    <a:pt x="0" y="2"/>
                  </a:lnTo>
                  <a:lnTo>
                    <a:pt x="0" y="2"/>
                  </a:lnTo>
                  <a:close/>
                  <a:moveTo>
                    <a:pt x="7" y="107"/>
                  </a:moveTo>
                  <a:lnTo>
                    <a:pt x="4" y="5"/>
                  </a:lnTo>
                  <a:lnTo>
                    <a:pt x="4" y="5"/>
                  </a:lnTo>
                  <a:lnTo>
                    <a:pt x="7" y="107"/>
                  </a:lnTo>
                  <a:lnTo>
                    <a:pt x="7"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02"/>
            <p:cNvSpPr/>
            <p:nvPr>
              <p:custDataLst>
                <p:tags r:id="rId36"/>
              </p:custDataLst>
            </p:nvPr>
          </p:nvSpPr>
          <p:spPr bwMode="auto">
            <a:xfrm>
              <a:off x="2663827" y="1736726"/>
              <a:ext cx="41275" cy="298450"/>
            </a:xfrm>
            <a:custGeom>
              <a:avLst/>
              <a:gdLst>
                <a:gd name="T0" fmla="*/ 0 w 26"/>
                <a:gd name="T1" fmla="*/ 184 h 188"/>
                <a:gd name="T2" fmla="*/ 20 w 26"/>
                <a:gd name="T3" fmla="*/ 183 h 188"/>
                <a:gd name="T4" fmla="*/ 10 w 26"/>
                <a:gd name="T5" fmla="*/ 0 h 188"/>
                <a:gd name="T6" fmla="*/ 15 w 26"/>
                <a:gd name="T7" fmla="*/ 0 h 188"/>
                <a:gd name="T8" fmla="*/ 26 w 26"/>
                <a:gd name="T9" fmla="*/ 186 h 188"/>
                <a:gd name="T10" fmla="*/ 0 w 26"/>
                <a:gd name="T11" fmla="*/ 188 h 188"/>
                <a:gd name="T12" fmla="*/ 0 w 26"/>
                <a:gd name="T13" fmla="*/ 184 h 188"/>
                <a:gd name="T14" fmla="*/ 0 w 26"/>
                <a:gd name="T15" fmla="*/ 18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8">
                  <a:moveTo>
                    <a:pt x="0" y="184"/>
                  </a:moveTo>
                  <a:lnTo>
                    <a:pt x="20" y="183"/>
                  </a:lnTo>
                  <a:lnTo>
                    <a:pt x="10" y="0"/>
                  </a:lnTo>
                  <a:lnTo>
                    <a:pt x="15" y="0"/>
                  </a:lnTo>
                  <a:lnTo>
                    <a:pt x="26" y="186"/>
                  </a:lnTo>
                  <a:lnTo>
                    <a:pt x="0" y="188"/>
                  </a:lnTo>
                  <a:lnTo>
                    <a:pt x="0" y="184"/>
                  </a:lnTo>
                  <a:lnTo>
                    <a:pt x="0"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03"/>
            <p:cNvSpPr>
              <a:spLocks noEditPoints="1"/>
            </p:cNvSpPr>
            <p:nvPr>
              <p:custDataLst>
                <p:tags r:id="rId37"/>
              </p:custDataLst>
            </p:nvPr>
          </p:nvSpPr>
          <p:spPr bwMode="auto">
            <a:xfrm>
              <a:off x="2660652" y="1731963"/>
              <a:ext cx="47625" cy="307975"/>
            </a:xfrm>
            <a:custGeom>
              <a:avLst/>
              <a:gdLst>
                <a:gd name="T0" fmla="*/ 0 w 30"/>
                <a:gd name="T1" fmla="*/ 191 h 194"/>
                <a:gd name="T2" fmla="*/ 0 w 30"/>
                <a:gd name="T3" fmla="*/ 187 h 194"/>
                <a:gd name="T4" fmla="*/ 2 w 30"/>
                <a:gd name="T5" fmla="*/ 187 h 194"/>
                <a:gd name="T6" fmla="*/ 2 w 30"/>
                <a:gd name="T7" fmla="*/ 189 h 194"/>
                <a:gd name="T8" fmla="*/ 2 w 30"/>
                <a:gd name="T9" fmla="*/ 187 h 194"/>
                <a:gd name="T10" fmla="*/ 0 w 30"/>
                <a:gd name="T11" fmla="*/ 187 h 194"/>
                <a:gd name="T12" fmla="*/ 0 w 30"/>
                <a:gd name="T13" fmla="*/ 185 h 194"/>
                <a:gd name="T14" fmla="*/ 20 w 30"/>
                <a:gd name="T15" fmla="*/ 184 h 194"/>
                <a:gd name="T16" fmla="*/ 10 w 30"/>
                <a:gd name="T17" fmla="*/ 0 h 194"/>
                <a:gd name="T18" fmla="*/ 18 w 30"/>
                <a:gd name="T19" fmla="*/ 0 h 194"/>
                <a:gd name="T20" fmla="*/ 30 w 30"/>
                <a:gd name="T21" fmla="*/ 191 h 194"/>
                <a:gd name="T22" fmla="*/ 0 w 30"/>
                <a:gd name="T23" fmla="*/ 194 h 194"/>
                <a:gd name="T24" fmla="*/ 0 w 30"/>
                <a:gd name="T25" fmla="*/ 191 h 194"/>
                <a:gd name="T26" fmla="*/ 0 w 30"/>
                <a:gd name="T27" fmla="*/ 191 h 194"/>
                <a:gd name="T28" fmla="*/ 24 w 30"/>
                <a:gd name="T29" fmla="*/ 188 h 194"/>
                <a:gd name="T30" fmla="*/ 24 w 30"/>
                <a:gd name="T31" fmla="*/ 188 h 194"/>
                <a:gd name="T32" fmla="*/ 18 w 30"/>
                <a:gd name="T33" fmla="*/ 64 h 194"/>
                <a:gd name="T34" fmla="*/ 24 w 30"/>
                <a:gd name="T35" fmla="*/ 188 h 194"/>
                <a:gd name="T36" fmla="*/ 24 w 30"/>
                <a:gd name="T37" fmla="*/ 1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94">
                  <a:moveTo>
                    <a:pt x="0" y="191"/>
                  </a:moveTo>
                  <a:lnTo>
                    <a:pt x="0" y="187"/>
                  </a:lnTo>
                  <a:lnTo>
                    <a:pt x="2" y="187"/>
                  </a:lnTo>
                  <a:lnTo>
                    <a:pt x="2" y="189"/>
                  </a:lnTo>
                  <a:lnTo>
                    <a:pt x="2" y="187"/>
                  </a:lnTo>
                  <a:lnTo>
                    <a:pt x="0" y="187"/>
                  </a:lnTo>
                  <a:lnTo>
                    <a:pt x="0" y="185"/>
                  </a:lnTo>
                  <a:lnTo>
                    <a:pt x="20" y="184"/>
                  </a:lnTo>
                  <a:lnTo>
                    <a:pt x="10" y="0"/>
                  </a:lnTo>
                  <a:lnTo>
                    <a:pt x="18" y="0"/>
                  </a:lnTo>
                  <a:lnTo>
                    <a:pt x="30" y="191"/>
                  </a:lnTo>
                  <a:lnTo>
                    <a:pt x="0" y="194"/>
                  </a:lnTo>
                  <a:lnTo>
                    <a:pt x="0" y="191"/>
                  </a:lnTo>
                  <a:lnTo>
                    <a:pt x="0" y="191"/>
                  </a:lnTo>
                  <a:close/>
                  <a:moveTo>
                    <a:pt x="24" y="188"/>
                  </a:moveTo>
                  <a:lnTo>
                    <a:pt x="24" y="188"/>
                  </a:lnTo>
                  <a:lnTo>
                    <a:pt x="18" y="64"/>
                  </a:lnTo>
                  <a:lnTo>
                    <a:pt x="24" y="188"/>
                  </a:lnTo>
                  <a:lnTo>
                    <a:pt x="2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04"/>
            <p:cNvSpPr>
              <a:spLocks noEditPoints="1"/>
            </p:cNvSpPr>
            <p:nvPr>
              <p:custDataLst>
                <p:tags r:id="rId38"/>
              </p:custDataLst>
            </p:nvPr>
          </p:nvSpPr>
          <p:spPr bwMode="auto">
            <a:xfrm>
              <a:off x="2709864" y="1735138"/>
              <a:ext cx="76200" cy="292100"/>
            </a:xfrm>
            <a:custGeom>
              <a:avLst/>
              <a:gdLst>
                <a:gd name="T0" fmla="*/ 0 w 48"/>
                <a:gd name="T1" fmla="*/ 1 h 184"/>
                <a:gd name="T2" fmla="*/ 4 w 48"/>
                <a:gd name="T3" fmla="*/ 0 h 184"/>
                <a:gd name="T4" fmla="*/ 18 w 48"/>
                <a:gd name="T5" fmla="*/ 178 h 184"/>
                <a:gd name="T6" fmla="*/ 47 w 48"/>
                <a:gd name="T7" fmla="*/ 169 h 184"/>
                <a:gd name="T8" fmla="*/ 48 w 48"/>
                <a:gd name="T9" fmla="*/ 173 h 184"/>
                <a:gd name="T10" fmla="*/ 13 w 48"/>
                <a:gd name="T11" fmla="*/ 184 h 184"/>
                <a:gd name="T12" fmla="*/ 0 w 48"/>
                <a:gd name="T13" fmla="*/ 1 h 184"/>
                <a:gd name="T14" fmla="*/ 0 w 48"/>
                <a:gd name="T15" fmla="*/ 1 h 184"/>
                <a:gd name="T16" fmla="*/ 0 w 48"/>
                <a:gd name="T17" fmla="*/ 1 h 184"/>
                <a:gd name="T18" fmla="*/ 0 w 48"/>
                <a:gd name="T19" fmla="*/ 1 h 184"/>
                <a:gd name="T20" fmla="*/ 0 w 48"/>
                <a:gd name="T21" fmla="*/ 1 h 184"/>
                <a:gd name="T22" fmla="*/ 0 w 48"/>
                <a:gd name="T23" fmla="*/ 1 h 184"/>
                <a:gd name="T24" fmla="*/ 0 w 48"/>
                <a:gd name="T25"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84">
                  <a:moveTo>
                    <a:pt x="0" y="1"/>
                  </a:moveTo>
                  <a:lnTo>
                    <a:pt x="4" y="0"/>
                  </a:lnTo>
                  <a:lnTo>
                    <a:pt x="18" y="178"/>
                  </a:lnTo>
                  <a:lnTo>
                    <a:pt x="47" y="169"/>
                  </a:lnTo>
                  <a:lnTo>
                    <a:pt x="48" y="173"/>
                  </a:lnTo>
                  <a:lnTo>
                    <a:pt x="13" y="184"/>
                  </a:lnTo>
                  <a:lnTo>
                    <a:pt x="0" y="1"/>
                  </a:lnTo>
                  <a:lnTo>
                    <a:pt x="0" y="1"/>
                  </a:lnTo>
                  <a:close/>
                  <a:moveTo>
                    <a:pt x="0" y="1"/>
                  </a:move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05"/>
            <p:cNvSpPr>
              <a:spLocks noEditPoints="1"/>
            </p:cNvSpPr>
            <p:nvPr>
              <p:custDataLst>
                <p:tags r:id="rId39"/>
              </p:custDataLst>
            </p:nvPr>
          </p:nvSpPr>
          <p:spPr bwMode="auto">
            <a:xfrm>
              <a:off x="2706689" y="1730376"/>
              <a:ext cx="82550" cy="301625"/>
            </a:xfrm>
            <a:custGeom>
              <a:avLst/>
              <a:gdLst>
                <a:gd name="T0" fmla="*/ 0 w 52"/>
                <a:gd name="T1" fmla="*/ 4 h 190"/>
                <a:gd name="T2" fmla="*/ 2 w 52"/>
                <a:gd name="T3" fmla="*/ 4 h 190"/>
                <a:gd name="T4" fmla="*/ 3 w 52"/>
                <a:gd name="T5" fmla="*/ 5 h 190"/>
                <a:gd name="T6" fmla="*/ 2 w 52"/>
                <a:gd name="T7" fmla="*/ 4 h 190"/>
                <a:gd name="T8" fmla="*/ 0 w 52"/>
                <a:gd name="T9" fmla="*/ 4 h 190"/>
                <a:gd name="T10" fmla="*/ 0 w 52"/>
                <a:gd name="T11" fmla="*/ 1 h 190"/>
                <a:gd name="T12" fmla="*/ 9 w 52"/>
                <a:gd name="T13" fmla="*/ 0 h 190"/>
                <a:gd name="T14" fmla="*/ 22 w 52"/>
                <a:gd name="T15" fmla="*/ 178 h 190"/>
                <a:gd name="T16" fmla="*/ 50 w 52"/>
                <a:gd name="T17" fmla="*/ 168 h 190"/>
                <a:gd name="T18" fmla="*/ 52 w 52"/>
                <a:gd name="T19" fmla="*/ 177 h 190"/>
                <a:gd name="T20" fmla="*/ 13 w 52"/>
                <a:gd name="T21" fmla="*/ 190 h 190"/>
                <a:gd name="T22" fmla="*/ 0 w 52"/>
                <a:gd name="T23" fmla="*/ 4 h 190"/>
                <a:gd name="T24" fmla="*/ 0 w 52"/>
                <a:gd name="T25" fmla="*/ 4 h 190"/>
                <a:gd name="T26" fmla="*/ 17 w 52"/>
                <a:gd name="T27" fmla="*/ 184 h 190"/>
                <a:gd name="T28" fmla="*/ 17 w 52"/>
                <a:gd name="T29" fmla="*/ 184 h 190"/>
                <a:gd name="T30" fmla="*/ 6 w 52"/>
                <a:gd name="T31" fmla="*/ 28 h 190"/>
                <a:gd name="T32" fmla="*/ 17 w 52"/>
                <a:gd name="T33" fmla="*/ 184 h 190"/>
                <a:gd name="T34" fmla="*/ 17 w 52"/>
                <a:gd name="T35" fmla="*/ 1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90">
                  <a:moveTo>
                    <a:pt x="0" y="4"/>
                  </a:moveTo>
                  <a:lnTo>
                    <a:pt x="2" y="4"/>
                  </a:lnTo>
                  <a:lnTo>
                    <a:pt x="3" y="5"/>
                  </a:lnTo>
                  <a:lnTo>
                    <a:pt x="2" y="4"/>
                  </a:lnTo>
                  <a:lnTo>
                    <a:pt x="0" y="4"/>
                  </a:lnTo>
                  <a:lnTo>
                    <a:pt x="0" y="1"/>
                  </a:lnTo>
                  <a:lnTo>
                    <a:pt x="9" y="0"/>
                  </a:lnTo>
                  <a:lnTo>
                    <a:pt x="22" y="178"/>
                  </a:lnTo>
                  <a:lnTo>
                    <a:pt x="50" y="168"/>
                  </a:lnTo>
                  <a:lnTo>
                    <a:pt x="52" y="177"/>
                  </a:lnTo>
                  <a:lnTo>
                    <a:pt x="13" y="190"/>
                  </a:lnTo>
                  <a:lnTo>
                    <a:pt x="0" y="4"/>
                  </a:lnTo>
                  <a:lnTo>
                    <a:pt x="0" y="4"/>
                  </a:lnTo>
                  <a:close/>
                  <a:moveTo>
                    <a:pt x="17" y="184"/>
                  </a:moveTo>
                  <a:lnTo>
                    <a:pt x="17" y="184"/>
                  </a:lnTo>
                  <a:lnTo>
                    <a:pt x="6" y="28"/>
                  </a:lnTo>
                  <a:lnTo>
                    <a:pt x="17" y="184"/>
                  </a:lnTo>
                  <a:lnTo>
                    <a:pt x="17"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矩形 44"/>
          <p:cNvSpPr/>
          <p:nvPr userDrawn="1">
            <p:custDataLst>
              <p:tags r:id="rId40"/>
            </p:custDataLst>
          </p:nvPr>
        </p:nvSpPr>
        <p:spPr>
          <a:xfrm>
            <a:off x="2183609" y="5934008"/>
            <a:ext cx="2405809" cy="45719"/>
          </a:xfrm>
          <a:prstGeom prst="rect">
            <a:avLst/>
          </a:prstGeom>
          <a:solidFill>
            <a:srgbClr val="01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Group 173"/>
          <p:cNvGrpSpPr>
            <a:grpSpLocks noChangeAspect="1"/>
          </p:cNvGrpSpPr>
          <p:nvPr userDrawn="1">
            <p:custDataLst>
              <p:tags r:id="rId41"/>
            </p:custDataLst>
          </p:nvPr>
        </p:nvGrpSpPr>
        <p:grpSpPr bwMode="auto">
          <a:xfrm>
            <a:off x="3652568" y="5018654"/>
            <a:ext cx="695325" cy="938213"/>
            <a:chOff x="3106" y="2648"/>
            <a:chExt cx="438" cy="591"/>
          </a:xfrm>
          <a:solidFill>
            <a:srgbClr val="013596"/>
          </a:solidFill>
        </p:grpSpPr>
        <p:sp>
          <p:nvSpPr>
            <p:cNvPr id="47" name="Freeform 174"/>
            <p:cNvSpPr/>
            <p:nvPr>
              <p:custDataLst>
                <p:tags r:id="rId42"/>
              </p:custDataLst>
            </p:nvPr>
          </p:nvSpPr>
          <p:spPr bwMode="auto">
            <a:xfrm>
              <a:off x="3258" y="2648"/>
              <a:ext cx="13" cy="35"/>
            </a:xfrm>
            <a:custGeom>
              <a:avLst/>
              <a:gdLst>
                <a:gd name="T0" fmla="*/ 3 w 3"/>
                <a:gd name="T1" fmla="*/ 4 h 8"/>
                <a:gd name="T2" fmla="*/ 3 w 3"/>
                <a:gd name="T3" fmla="*/ 3 h 8"/>
                <a:gd name="T4" fmla="*/ 0 w 3"/>
                <a:gd name="T5" fmla="*/ 4 h 8"/>
                <a:gd name="T6" fmla="*/ 0 w 3"/>
                <a:gd name="T7" fmla="*/ 6 h 8"/>
                <a:gd name="T8" fmla="*/ 3 w 3"/>
                <a:gd name="T9" fmla="*/ 4 h 8"/>
              </a:gdLst>
              <a:ahLst/>
              <a:cxnLst>
                <a:cxn ang="0">
                  <a:pos x="T0" y="T1"/>
                </a:cxn>
                <a:cxn ang="0">
                  <a:pos x="T2" y="T3"/>
                </a:cxn>
                <a:cxn ang="0">
                  <a:pos x="T4" y="T5"/>
                </a:cxn>
                <a:cxn ang="0">
                  <a:pos x="T6" y="T7"/>
                </a:cxn>
                <a:cxn ang="0">
                  <a:pos x="T8" y="T9"/>
                </a:cxn>
              </a:cxnLst>
              <a:rect l="0" t="0" r="r" b="b"/>
              <a:pathLst>
                <a:path w="3" h="8">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5"/>
            <p:cNvSpPr/>
            <p:nvPr>
              <p:custDataLst>
                <p:tags r:id="rId43"/>
              </p:custDataLst>
            </p:nvPr>
          </p:nvSpPr>
          <p:spPr bwMode="auto">
            <a:xfrm>
              <a:off x="3197" y="2700"/>
              <a:ext cx="26" cy="13"/>
            </a:xfrm>
            <a:custGeom>
              <a:avLst/>
              <a:gdLst>
                <a:gd name="T0" fmla="*/ 3 w 6"/>
                <a:gd name="T1" fmla="*/ 3 h 3"/>
                <a:gd name="T2" fmla="*/ 3 w 6"/>
                <a:gd name="T3" fmla="*/ 3 h 3"/>
                <a:gd name="T4" fmla="*/ 4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76"/>
            <p:cNvSpPr/>
            <p:nvPr>
              <p:custDataLst>
                <p:tags r:id="rId44"/>
              </p:custDataLst>
            </p:nvPr>
          </p:nvSpPr>
          <p:spPr bwMode="auto">
            <a:xfrm>
              <a:off x="3175" y="2700"/>
              <a:ext cx="26" cy="26"/>
            </a:xfrm>
            <a:custGeom>
              <a:avLst/>
              <a:gdLst>
                <a:gd name="T0" fmla="*/ 4 w 6"/>
                <a:gd name="T1" fmla="*/ 4 h 6"/>
                <a:gd name="T2" fmla="*/ 4 w 6"/>
                <a:gd name="T3" fmla="*/ 4 h 6"/>
                <a:gd name="T4" fmla="*/ 3 w 6"/>
                <a:gd name="T5" fmla="*/ 2 h 6"/>
                <a:gd name="T6" fmla="*/ 2 w 6"/>
                <a:gd name="T7" fmla="*/ 2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7"/>
            <p:cNvSpPr/>
            <p:nvPr>
              <p:custDataLst>
                <p:tags r:id="rId45"/>
              </p:custDataLst>
            </p:nvPr>
          </p:nvSpPr>
          <p:spPr bwMode="auto">
            <a:xfrm>
              <a:off x="3153" y="2739"/>
              <a:ext cx="27" cy="39"/>
            </a:xfrm>
            <a:custGeom>
              <a:avLst/>
              <a:gdLst>
                <a:gd name="T0" fmla="*/ 3 w 6"/>
                <a:gd name="T1" fmla="*/ 7 h 9"/>
                <a:gd name="T2" fmla="*/ 5 w 6"/>
                <a:gd name="T3" fmla="*/ 3 h 9"/>
                <a:gd name="T4" fmla="*/ 2 w 6"/>
                <a:gd name="T5" fmla="*/ 2 h 9"/>
                <a:gd name="T6" fmla="*/ 1 w 6"/>
                <a:gd name="T7" fmla="*/ 5 h 9"/>
                <a:gd name="T8" fmla="*/ 3 w 6"/>
                <a:gd name="T9" fmla="*/ 7 h 9"/>
              </a:gdLst>
              <a:ahLst/>
              <a:cxnLst>
                <a:cxn ang="0">
                  <a:pos x="T0" y="T1"/>
                </a:cxn>
                <a:cxn ang="0">
                  <a:pos x="T2" y="T3"/>
                </a:cxn>
                <a:cxn ang="0">
                  <a:pos x="T4" y="T5"/>
                </a:cxn>
                <a:cxn ang="0">
                  <a:pos x="T6" y="T7"/>
                </a:cxn>
                <a:cxn ang="0">
                  <a:pos x="T8" y="T9"/>
                </a:cxn>
              </a:cxnLst>
              <a:rect l="0" t="0" r="r" b="b"/>
              <a:pathLst>
                <a:path w="6" h="9">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78"/>
            <p:cNvSpPr/>
            <p:nvPr>
              <p:custDataLst>
                <p:tags r:id="rId46"/>
              </p:custDataLst>
            </p:nvPr>
          </p:nvSpPr>
          <p:spPr bwMode="auto">
            <a:xfrm>
              <a:off x="3123" y="2760"/>
              <a:ext cx="26" cy="22"/>
            </a:xfrm>
            <a:custGeom>
              <a:avLst/>
              <a:gdLst>
                <a:gd name="T0" fmla="*/ 2 w 6"/>
                <a:gd name="T1" fmla="*/ 5 h 5"/>
                <a:gd name="T2" fmla="*/ 4 w 6"/>
                <a:gd name="T3" fmla="*/ 4 h 5"/>
                <a:gd name="T4" fmla="*/ 3 w 6"/>
                <a:gd name="T5" fmla="*/ 1 h 5"/>
                <a:gd name="T6" fmla="*/ 2 w 6"/>
                <a:gd name="T7" fmla="*/ 1 h 5"/>
                <a:gd name="T8" fmla="*/ 0 w 6"/>
                <a:gd name="T9" fmla="*/ 4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79"/>
            <p:cNvSpPr>
              <a:spLocks noEditPoints="1"/>
            </p:cNvSpPr>
            <p:nvPr>
              <p:custDataLst>
                <p:tags r:id="rId47"/>
              </p:custDataLst>
            </p:nvPr>
          </p:nvSpPr>
          <p:spPr bwMode="auto">
            <a:xfrm>
              <a:off x="3149" y="2769"/>
              <a:ext cx="22" cy="21"/>
            </a:xfrm>
            <a:custGeom>
              <a:avLst/>
              <a:gdLst>
                <a:gd name="T0" fmla="*/ 2 w 5"/>
                <a:gd name="T1" fmla="*/ 5 h 5"/>
                <a:gd name="T2" fmla="*/ 3 w 5"/>
                <a:gd name="T3" fmla="*/ 2 h 5"/>
                <a:gd name="T4" fmla="*/ 0 w 5"/>
                <a:gd name="T5" fmla="*/ 3 h 5"/>
                <a:gd name="T6" fmla="*/ 2 w 5"/>
                <a:gd name="T7" fmla="*/ 5 h 5"/>
                <a:gd name="T8" fmla="*/ 3 w 5"/>
                <a:gd name="T9" fmla="*/ 2 h 5"/>
                <a:gd name="T10" fmla="*/ 3 w 5"/>
                <a:gd name="T11" fmla="*/ 2 h 5"/>
                <a:gd name="T12" fmla="*/ 3 w 5"/>
                <a:gd name="T13" fmla="*/ 2 h 5"/>
                <a:gd name="T14" fmla="*/ 3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0"/>
            <p:cNvSpPr/>
            <p:nvPr>
              <p:custDataLst>
                <p:tags r:id="rId48"/>
              </p:custDataLst>
            </p:nvPr>
          </p:nvSpPr>
          <p:spPr bwMode="auto">
            <a:xfrm>
              <a:off x="3127" y="2786"/>
              <a:ext cx="22" cy="43"/>
            </a:xfrm>
            <a:custGeom>
              <a:avLst/>
              <a:gdLst>
                <a:gd name="T0" fmla="*/ 2 w 5"/>
                <a:gd name="T1" fmla="*/ 3 h 10"/>
                <a:gd name="T2" fmla="*/ 2 w 5"/>
                <a:gd name="T3" fmla="*/ 6 h 10"/>
                <a:gd name="T4" fmla="*/ 1 w 5"/>
                <a:gd name="T5" fmla="*/ 7 h 10"/>
                <a:gd name="T6" fmla="*/ 1 w 5"/>
                <a:gd name="T7" fmla="*/ 10 h 10"/>
                <a:gd name="T8" fmla="*/ 4 w 5"/>
                <a:gd name="T9" fmla="*/ 8 h 10"/>
                <a:gd name="T10" fmla="*/ 4 w 5"/>
                <a:gd name="T11" fmla="*/ 7 h 10"/>
                <a:gd name="T12" fmla="*/ 5 w 5"/>
                <a:gd name="T13" fmla="*/ 6 h 10"/>
                <a:gd name="T14" fmla="*/ 5 w 5"/>
                <a:gd name="T15" fmla="*/ 2 h 10"/>
                <a:gd name="T16" fmla="*/ 2 w 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1"/>
            <p:cNvSpPr/>
            <p:nvPr>
              <p:custDataLst>
                <p:tags r:id="rId49"/>
              </p:custDataLst>
            </p:nvPr>
          </p:nvSpPr>
          <p:spPr bwMode="auto">
            <a:xfrm>
              <a:off x="3132" y="2855"/>
              <a:ext cx="21"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82"/>
            <p:cNvSpPr/>
            <p:nvPr>
              <p:custDataLst>
                <p:tags r:id="rId50"/>
              </p:custDataLst>
            </p:nvPr>
          </p:nvSpPr>
          <p:spPr bwMode="auto">
            <a:xfrm>
              <a:off x="3149" y="2885"/>
              <a:ext cx="17" cy="35"/>
            </a:xfrm>
            <a:custGeom>
              <a:avLst/>
              <a:gdLst>
                <a:gd name="T0" fmla="*/ 4 w 4"/>
                <a:gd name="T1" fmla="*/ 4 h 8"/>
                <a:gd name="T2" fmla="*/ 4 w 4"/>
                <a:gd name="T3" fmla="*/ 2 h 8"/>
                <a:gd name="T4" fmla="*/ 1 w 4"/>
                <a:gd name="T5" fmla="*/ 4 h 8"/>
                <a:gd name="T6" fmla="*/ 1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83"/>
            <p:cNvSpPr/>
            <p:nvPr>
              <p:custDataLst>
                <p:tags r:id="rId51"/>
              </p:custDataLst>
            </p:nvPr>
          </p:nvSpPr>
          <p:spPr bwMode="auto">
            <a:xfrm>
              <a:off x="3127" y="2954"/>
              <a:ext cx="26" cy="52"/>
            </a:xfrm>
            <a:custGeom>
              <a:avLst/>
              <a:gdLst>
                <a:gd name="T0" fmla="*/ 5 w 6"/>
                <a:gd name="T1" fmla="*/ 8 h 12"/>
                <a:gd name="T2" fmla="*/ 4 w 6"/>
                <a:gd name="T3" fmla="*/ 4 h 12"/>
                <a:gd name="T4" fmla="*/ 3 w 6"/>
                <a:gd name="T5" fmla="*/ 4 h 12"/>
                <a:gd name="T6" fmla="*/ 3 w 6"/>
                <a:gd name="T7" fmla="*/ 0 h 12"/>
                <a:gd name="T8" fmla="*/ 2 w 6"/>
                <a:gd name="T9" fmla="*/ 4 h 12"/>
                <a:gd name="T10" fmla="*/ 0 w 6"/>
                <a:gd name="T11" fmla="*/ 6 h 12"/>
                <a:gd name="T12" fmla="*/ 2 w 6"/>
                <a:gd name="T13" fmla="*/ 10 h 12"/>
                <a:gd name="T14" fmla="*/ 5 w 6"/>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4"/>
            <p:cNvSpPr>
              <a:spLocks noEditPoints="1"/>
            </p:cNvSpPr>
            <p:nvPr>
              <p:custDataLst>
                <p:tags r:id="rId52"/>
              </p:custDataLst>
            </p:nvPr>
          </p:nvSpPr>
          <p:spPr bwMode="auto">
            <a:xfrm>
              <a:off x="3158" y="3006"/>
              <a:ext cx="48" cy="43"/>
            </a:xfrm>
            <a:custGeom>
              <a:avLst/>
              <a:gdLst>
                <a:gd name="T0" fmla="*/ 8 w 11"/>
                <a:gd name="T1" fmla="*/ 8 h 10"/>
                <a:gd name="T2" fmla="*/ 10 w 11"/>
                <a:gd name="T3" fmla="*/ 5 h 10"/>
                <a:gd name="T4" fmla="*/ 9 w 11"/>
                <a:gd name="T5" fmla="*/ 4 h 10"/>
                <a:gd name="T6" fmla="*/ 10 w 11"/>
                <a:gd name="T7" fmla="*/ 3 h 10"/>
                <a:gd name="T8" fmla="*/ 10 w 11"/>
                <a:gd name="T9" fmla="*/ 2 h 10"/>
                <a:gd name="T10" fmla="*/ 7 w 11"/>
                <a:gd name="T11" fmla="*/ 3 h 10"/>
                <a:gd name="T12" fmla="*/ 7 w 11"/>
                <a:gd name="T13" fmla="*/ 4 h 10"/>
                <a:gd name="T14" fmla="*/ 7 w 11"/>
                <a:gd name="T15" fmla="*/ 5 h 10"/>
                <a:gd name="T16" fmla="*/ 5 w 11"/>
                <a:gd name="T17" fmla="*/ 5 h 10"/>
                <a:gd name="T18" fmla="*/ 4 w 11"/>
                <a:gd name="T19" fmla="*/ 3 h 10"/>
                <a:gd name="T20" fmla="*/ 4 w 11"/>
                <a:gd name="T21" fmla="*/ 3 h 10"/>
                <a:gd name="T22" fmla="*/ 3 w 11"/>
                <a:gd name="T23" fmla="*/ 7 h 10"/>
                <a:gd name="T24" fmla="*/ 4 w 11"/>
                <a:gd name="T25" fmla="*/ 7 h 10"/>
                <a:gd name="T26" fmla="*/ 5 w 11"/>
                <a:gd name="T27" fmla="*/ 6 h 10"/>
                <a:gd name="T28" fmla="*/ 5 w 11"/>
                <a:gd name="T29" fmla="*/ 8 h 10"/>
                <a:gd name="T30" fmla="*/ 6 w 11"/>
                <a:gd name="T31" fmla="*/ 9 h 10"/>
                <a:gd name="T32" fmla="*/ 8 w 11"/>
                <a:gd name="T33" fmla="*/ 8 h 10"/>
                <a:gd name="T34" fmla="*/ 9 w 11"/>
                <a:gd name="T35" fmla="*/ 5 h 10"/>
                <a:gd name="T36" fmla="*/ 9 w 11"/>
                <a:gd name="T37" fmla="*/ 5 h 10"/>
                <a:gd name="T38" fmla="*/ 9 w 11"/>
                <a:gd name="T39" fmla="*/ 5 h 10"/>
                <a:gd name="T40" fmla="*/ 9 w 11"/>
                <a:gd name="T4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85"/>
            <p:cNvSpPr/>
            <p:nvPr>
              <p:custDataLst>
                <p:tags r:id="rId53"/>
              </p:custDataLst>
            </p:nvPr>
          </p:nvSpPr>
          <p:spPr bwMode="auto">
            <a:xfrm>
              <a:off x="3240" y="3071"/>
              <a:ext cx="22" cy="30"/>
            </a:xfrm>
            <a:custGeom>
              <a:avLst/>
              <a:gdLst>
                <a:gd name="T0" fmla="*/ 1 w 5"/>
                <a:gd name="T1" fmla="*/ 2 h 7"/>
                <a:gd name="T2" fmla="*/ 0 w 5"/>
                <a:gd name="T3" fmla="*/ 5 h 7"/>
                <a:gd name="T4" fmla="*/ 3 w 5"/>
                <a:gd name="T5" fmla="*/ 4 h 7"/>
                <a:gd name="T6" fmla="*/ 3 w 5"/>
                <a:gd name="T7" fmla="*/ 4 h 7"/>
                <a:gd name="T8" fmla="*/ 1 w 5"/>
                <a:gd name="T9" fmla="*/ 2 h 7"/>
              </a:gdLst>
              <a:ahLst/>
              <a:cxnLst>
                <a:cxn ang="0">
                  <a:pos x="T0" y="T1"/>
                </a:cxn>
                <a:cxn ang="0">
                  <a:pos x="T2" y="T3"/>
                </a:cxn>
                <a:cxn ang="0">
                  <a:pos x="T4" y="T5"/>
                </a:cxn>
                <a:cxn ang="0">
                  <a:pos x="T6" y="T7"/>
                </a:cxn>
                <a:cxn ang="0">
                  <a:pos x="T8" y="T9"/>
                </a:cxn>
              </a:cxnLst>
              <a:rect l="0" t="0" r="r" b="b"/>
              <a:pathLst>
                <a:path w="5" h="7">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86"/>
            <p:cNvSpPr/>
            <p:nvPr>
              <p:custDataLst>
                <p:tags r:id="rId54"/>
              </p:custDataLst>
            </p:nvPr>
          </p:nvSpPr>
          <p:spPr bwMode="auto">
            <a:xfrm>
              <a:off x="3210" y="3032"/>
              <a:ext cx="169" cy="203"/>
            </a:xfrm>
            <a:custGeom>
              <a:avLst/>
              <a:gdLst>
                <a:gd name="T0" fmla="*/ 36 w 39"/>
                <a:gd name="T1" fmla="*/ 13 h 47"/>
                <a:gd name="T2" fmla="*/ 37 w 39"/>
                <a:gd name="T3" fmla="*/ 13 h 47"/>
                <a:gd name="T4" fmla="*/ 38 w 39"/>
                <a:gd name="T5" fmla="*/ 9 h 47"/>
                <a:gd name="T6" fmla="*/ 37 w 39"/>
                <a:gd name="T7" fmla="*/ 8 h 47"/>
                <a:gd name="T8" fmla="*/ 36 w 39"/>
                <a:gd name="T9" fmla="*/ 6 h 47"/>
                <a:gd name="T10" fmla="*/ 37 w 39"/>
                <a:gd name="T11" fmla="*/ 4 h 47"/>
                <a:gd name="T12" fmla="*/ 35 w 39"/>
                <a:gd name="T13" fmla="*/ 2 h 47"/>
                <a:gd name="T14" fmla="*/ 32 w 39"/>
                <a:gd name="T15" fmla="*/ 5 h 47"/>
                <a:gd name="T16" fmla="*/ 33 w 39"/>
                <a:gd name="T17" fmla="*/ 9 h 47"/>
                <a:gd name="T18" fmla="*/ 33 w 39"/>
                <a:gd name="T19" fmla="*/ 10 h 47"/>
                <a:gd name="T20" fmla="*/ 32 w 39"/>
                <a:gd name="T21" fmla="*/ 13 h 47"/>
                <a:gd name="T22" fmla="*/ 31 w 39"/>
                <a:gd name="T23" fmla="*/ 12 h 47"/>
                <a:gd name="T24" fmla="*/ 28 w 39"/>
                <a:gd name="T25" fmla="*/ 12 h 47"/>
                <a:gd name="T26" fmla="*/ 27 w 39"/>
                <a:gd name="T27" fmla="*/ 8 h 47"/>
                <a:gd name="T28" fmla="*/ 23 w 39"/>
                <a:gd name="T29" fmla="*/ 10 h 47"/>
                <a:gd name="T30" fmla="*/ 21 w 39"/>
                <a:gd name="T31" fmla="*/ 13 h 47"/>
                <a:gd name="T32" fmla="*/ 21 w 39"/>
                <a:gd name="T33" fmla="*/ 13 h 47"/>
                <a:gd name="T34" fmla="*/ 21 w 39"/>
                <a:gd name="T35" fmla="*/ 11 h 47"/>
                <a:gd name="T36" fmla="*/ 18 w 39"/>
                <a:gd name="T37" fmla="*/ 7 h 47"/>
                <a:gd name="T38" fmla="*/ 15 w 39"/>
                <a:gd name="T39" fmla="*/ 9 h 47"/>
                <a:gd name="T40" fmla="*/ 15 w 39"/>
                <a:gd name="T41" fmla="*/ 10 h 47"/>
                <a:gd name="T42" fmla="*/ 14 w 39"/>
                <a:gd name="T43" fmla="*/ 11 h 47"/>
                <a:gd name="T44" fmla="*/ 14 w 39"/>
                <a:gd name="T45" fmla="*/ 7 h 47"/>
                <a:gd name="T46" fmla="*/ 13 w 39"/>
                <a:gd name="T47" fmla="*/ 5 h 47"/>
                <a:gd name="T48" fmla="*/ 17 w 39"/>
                <a:gd name="T49" fmla="*/ 3 h 47"/>
                <a:gd name="T50" fmla="*/ 13 w 39"/>
                <a:gd name="T51" fmla="*/ 4 h 47"/>
                <a:gd name="T52" fmla="*/ 9 w 39"/>
                <a:gd name="T53" fmla="*/ 7 h 47"/>
                <a:gd name="T54" fmla="*/ 11 w 39"/>
                <a:gd name="T55" fmla="*/ 9 h 47"/>
                <a:gd name="T56" fmla="*/ 12 w 39"/>
                <a:gd name="T57" fmla="*/ 12 h 47"/>
                <a:gd name="T58" fmla="*/ 14 w 39"/>
                <a:gd name="T59" fmla="*/ 16 h 47"/>
                <a:gd name="T60" fmla="*/ 13 w 39"/>
                <a:gd name="T61" fmla="*/ 32 h 47"/>
                <a:gd name="T62" fmla="*/ 6 w 39"/>
                <a:gd name="T63" fmla="*/ 45 h 47"/>
                <a:gd name="T64" fmla="*/ 9 w 39"/>
                <a:gd name="T65" fmla="*/ 43 h 47"/>
                <a:gd name="T66" fmla="*/ 16 w 39"/>
                <a:gd name="T67" fmla="*/ 40 h 47"/>
                <a:gd name="T68" fmla="*/ 20 w 39"/>
                <a:gd name="T69" fmla="*/ 44 h 47"/>
                <a:gd name="T70" fmla="*/ 22 w 39"/>
                <a:gd name="T71" fmla="*/ 36 h 47"/>
                <a:gd name="T72" fmla="*/ 20 w 39"/>
                <a:gd name="T73" fmla="*/ 27 h 47"/>
                <a:gd name="T74" fmla="*/ 23 w 39"/>
                <a:gd name="T75" fmla="*/ 15 h 47"/>
                <a:gd name="T76" fmla="*/ 23 w 39"/>
                <a:gd name="T77" fmla="*/ 14 h 47"/>
                <a:gd name="T78" fmla="*/ 28 w 39"/>
                <a:gd name="T79" fmla="*/ 14 h 47"/>
                <a:gd name="T80" fmla="*/ 30 w 39"/>
                <a:gd name="T81" fmla="*/ 16 h 47"/>
                <a:gd name="T82" fmla="*/ 33 w 39"/>
                <a:gd name="T83" fmla="*/ 14 h 47"/>
                <a:gd name="T84" fmla="*/ 34 w 39"/>
                <a:gd name="T85" fmla="*/ 16 h 47"/>
                <a:gd name="T86" fmla="*/ 37 w 39"/>
                <a:gd name="T8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47">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87"/>
            <p:cNvSpPr/>
            <p:nvPr>
              <p:custDataLst>
                <p:tags r:id="rId55"/>
              </p:custDataLst>
            </p:nvPr>
          </p:nvSpPr>
          <p:spPr bwMode="auto">
            <a:xfrm>
              <a:off x="3436" y="3045"/>
              <a:ext cx="30" cy="30"/>
            </a:xfrm>
            <a:custGeom>
              <a:avLst/>
              <a:gdLst>
                <a:gd name="T0" fmla="*/ 5 w 7"/>
                <a:gd name="T1" fmla="*/ 1 h 7"/>
                <a:gd name="T2" fmla="*/ 3 w 7"/>
                <a:gd name="T3" fmla="*/ 0 h 7"/>
                <a:gd name="T4" fmla="*/ 1 w 7"/>
                <a:gd name="T5" fmla="*/ 3 h 7"/>
                <a:gd name="T6" fmla="*/ 3 w 7"/>
                <a:gd name="T7" fmla="*/ 5 h 7"/>
                <a:gd name="T8" fmla="*/ 4 w 7"/>
                <a:gd name="T9" fmla="*/ 5 h 7"/>
                <a:gd name="T10" fmla="*/ 5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88"/>
            <p:cNvSpPr/>
            <p:nvPr>
              <p:custDataLst>
                <p:tags r:id="rId56"/>
              </p:custDataLst>
            </p:nvPr>
          </p:nvSpPr>
          <p:spPr bwMode="auto">
            <a:xfrm>
              <a:off x="3471" y="3036"/>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9"/>
            <p:cNvSpPr/>
            <p:nvPr>
              <p:custDataLst>
                <p:tags r:id="rId57"/>
              </p:custDataLst>
            </p:nvPr>
          </p:nvSpPr>
          <p:spPr bwMode="auto">
            <a:xfrm>
              <a:off x="3453" y="3023"/>
              <a:ext cx="18" cy="30"/>
            </a:xfrm>
            <a:custGeom>
              <a:avLst/>
              <a:gdLst>
                <a:gd name="T0" fmla="*/ 1 w 4"/>
                <a:gd name="T1" fmla="*/ 2 h 7"/>
                <a:gd name="T2" fmla="*/ 1 w 4"/>
                <a:gd name="T3" fmla="*/ 6 h 7"/>
                <a:gd name="T4" fmla="*/ 4 w 4"/>
                <a:gd name="T5" fmla="*/ 3 h 7"/>
                <a:gd name="T6" fmla="*/ 1 w 4"/>
                <a:gd name="T7" fmla="*/ 2 h 7"/>
              </a:gdLst>
              <a:ahLst/>
              <a:cxnLst>
                <a:cxn ang="0">
                  <a:pos x="T0" y="T1"/>
                </a:cxn>
                <a:cxn ang="0">
                  <a:pos x="T2" y="T3"/>
                </a:cxn>
                <a:cxn ang="0">
                  <a:pos x="T4" y="T5"/>
                </a:cxn>
                <a:cxn ang="0">
                  <a:pos x="T6" y="T7"/>
                </a:cxn>
              </a:cxnLst>
              <a:rect l="0" t="0" r="r" b="b"/>
              <a:pathLst>
                <a:path w="4" h="7">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0"/>
            <p:cNvSpPr>
              <a:spLocks noEditPoints="1"/>
            </p:cNvSpPr>
            <p:nvPr>
              <p:custDataLst>
                <p:tags r:id="rId58"/>
              </p:custDataLst>
            </p:nvPr>
          </p:nvSpPr>
          <p:spPr bwMode="auto">
            <a:xfrm>
              <a:off x="3462" y="2984"/>
              <a:ext cx="39" cy="35"/>
            </a:xfrm>
            <a:custGeom>
              <a:avLst/>
              <a:gdLst>
                <a:gd name="T0" fmla="*/ 6 w 9"/>
                <a:gd name="T1" fmla="*/ 1 h 8"/>
                <a:gd name="T2" fmla="*/ 5 w 9"/>
                <a:gd name="T3" fmla="*/ 4 h 8"/>
                <a:gd name="T4" fmla="*/ 5 w 9"/>
                <a:gd name="T5" fmla="*/ 4 h 8"/>
                <a:gd name="T6" fmla="*/ 5 w 9"/>
                <a:gd name="T7" fmla="*/ 4 h 8"/>
                <a:gd name="T8" fmla="*/ 4 w 9"/>
                <a:gd name="T9" fmla="*/ 4 h 8"/>
                <a:gd name="T10" fmla="*/ 1 w 9"/>
                <a:gd name="T11" fmla="*/ 4 h 8"/>
                <a:gd name="T12" fmla="*/ 0 w 9"/>
                <a:gd name="T13" fmla="*/ 7 h 8"/>
                <a:gd name="T14" fmla="*/ 1 w 9"/>
                <a:gd name="T15" fmla="*/ 8 h 8"/>
                <a:gd name="T16" fmla="*/ 1 w 9"/>
                <a:gd name="T17" fmla="*/ 8 h 8"/>
                <a:gd name="T18" fmla="*/ 4 w 9"/>
                <a:gd name="T19" fmla="*/ 8 h 8"/>
                <a:gd name="T20" fmla="*/ 5 w 9"/>
                <a:gd name="T21" fmla="*/ 7 h 8"/>
                <a:gd name="T22" fmla="*/ 5 w 9"/>
                <a:gd name="T23" fmla="*/ 7 h 8"/>
                <a:gd name="T24" fmla="*/ 7 w 9"/>
                <a:gd name="T25" fmla="*/ 5 h 8"/>
                <a:gd name="T26" fmla="*/ 7 w 9"/>
                <a:gd name="T27" fmla="*/ 5 h 8"/>
                <a:gd name="T28" fmla="*/ 9 w 9"/>
                <a:gd name="T29" fmla="*/ 3 h 8"/>
                <a:gd name="T30" fmla="*/ 9 w 9"/>
                <a:gd name="T31" fmla="*/ 2 h 8"/>
                <a:gd name="T32" fmla="*/ 6 w 9"/>
                <a:gd name="T33" fmla="*/ 1 h 8"/>
                <a:gd name="T34" fmla="*/ 6 w 9"/>
                <a:gd name="T35" fmla="*/ 3 h 8"/>
                <a:gd name="T36" fmla="*/ 6 w 9"/>
                <a:gd name="T37" fmla="*/ 3 h 8"/>
                <a:gd name="T38" fmla="*/ 6 w 9"/>
                <a:gd name="T39" fmla="*/ 3 h 8"/>
                <a:gd name="T40" fmla="*/ 6 w 9"/>
                <a:gd name="T4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8">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1"/>
            <p:cNvSpPr/>
            <p:nvPr>
              <p:custDataLst>
                <p:tags r:id="rId59"/>
              </p:custDataLst>
            </p:nvPr>
          </p:nvSpPr>
          <p:spPr bwMode="auto">
            <a:xfrm>
              <a:off x="3497" y="2972"/>
              <a:ext cx="26" cy="21"/>
            </a:xfrm>
            <a:custGeom>
              <a:avLst/>
              <a:gdLst>
                <a:gd name="T0" fmla="*/ 3 w 6"/>
                <a:gd name="T1" fmla="*/ 1 h 5"/>
                <a:gd name="T2" fmla="*/ 3 w 6"/>
                <a:gd name="T3" fmla="*/ 5 h 5"/>
                <a:gd name="T4" fmla="*/ 5 w 6"/>
                <a:gd name="T5" fmla="*/ 3 h 5"/>
                <a:gd name="T6" fmla="*/ 3 w 6"/>
                <a:gd name="T7" fmla="*/ 1 h 5"/>
              </a:gdLst>
              <a:ahLst/>
              <a:cxnLst>
                <a:cxn ang="0">
                  <a:pos x="T0" y="T1"/>
                </a:cxn>
                <a:cxn ang="0">
                  <a:pos x="T2" y="T3"/>
                </a:cxn>
                <a:cxn ang="0">
                  <a:pos x="T4" y="T5"/>
                </a:cxn>
                <a:cxn ang="0">
                  <a:pos x="T6" y="T7"/>
                </a:cxn>
              </a:cxnLst>
              <a:rect l="0" t="0" r="r" b="b"/>
              <a:pathLst>
                <a:path w="6" h="5">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2"/>
            <p:cNvSpPr/>
            <p:nvPr>
              <p:custDataLst>
                <p:tags r:id="rId60"/>
              </p:custDataLst>
            </p:nvPr>
          </p:nvSpPr>
          <p:spPr bwMode="auto">
            <a:xfrm>
              <a:off x="3518" y="2937"/>
              <a:ext cx="13" cy="30"/>
            </a:xfrm>
            <a:custGeom>
              <a:avLst/>
              <a:gdLst>
                <a:gd name="T0" fmla="*/ 3 w 3"/>
                <a:gd name="T1" fmla="*/ 3 h 7"/>
                <a:gd name="T2" fmla="*/ 3 w 3"/>
                <a:gd name="T3" fmla="*/ 2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3"/>
            <p:cNvSpPr/>
            <p:nvPr>
              <p:custDataLst>
                <p:tags r:id="rId61"/>
              </p:custDataLst>
            </p:nvPr>
          </p:nvSpPr>
          <p:spPr bwMode="auto">
            <a:xfrm>
              <a:off x="3501" y="2877"/>
              <a:ext cx="43" cy="51"/>
            </a:xfrm>
            <a:custGeom>
              <a:avLst/>
              <a:gdLst>
                <a:gd name="T0" fmla="*/ 6 w 10"/>
                <a:gd name="T1" fmla="*/ 3 h 12"/>
                <a:gd name="T2" fmla="*/ 6 w 10"/>
                <a:gd name="T3" fmla="*/ 4 h 12"/>
                <a:gd name="T4" fmla="*/ 6 w 10"/>
                <a:gd name="T5" fmla="*/ 6 h 12"/>
                <a:gd name="T6" fmla="*/ 7 w 10"/>
                <a:gd name="T7" fmla="*/ 6 h 12"/>
                <a:gd name="T8" fmla="*/ 7 w 10"/>
                <a:gd name="T9" fmla="*/ 6 h 12"/>
                <a:gd name="T10" fmla="*/ 7 w 10"/>
                <a:gd name="T11" fmla="*/ 7 h 12"/>
                <a:gd name="T12" fmla="*/ 7 w 10"/>
                <a:gd name="T13" fmla="*/ 7 h 12"/>
                <a:gd name="T14" fmla="*/ 5 w 10"/>
                <a:gd name="T15" fmla="*/ 6 h 12"/>
                <a:gd name="T16" fmla="*/ 4 w 10"/>
                <a:gd name="T17" fmla="*/ 5 h 12"/>
                <a:gd name="T18" fmla="*/ 3 w 10"/>
                <a:gd name="T19" fmla="*/ 5 h 12"/>
                <a:gd name="T20" fmla="*/ 3 w 10"/>
                <a:gd name="T21" fmla="*/ 9 h 12"/>
                <a:gd name="T22" fmla="*/ 3 w 10"/>
                <a:gd name="T23" fmla="*/ 9 h 12"/>
                <a:gd name="T24" fmla="*/ 4 w 10"/>
                <a:gd name="T25" fmla="*/ 9 h 12"/>
                <a:gd name="T26" fmla="*/ 4 w 10"/>
                <a:gd name="T27" fmla="*/ 9 h 12"/>
                <a:gd name="T28" fmla="*/ 7 w 10"/>
                <a:gd name="T29" fmla="*/ 8 h 12"/>
                <a:gd name="T30" fmla="*/ 7 w 10"/>
                <a:gd name="T31" fmla="*/ 8 h 12"/>
                <a:gd name="T32" fmla="*/ 7 w 10"/>
                <a:gd name="T33" fmla="*/ 8 h 12"/>
                <a:gd name="T34" fmla="*/ 10 w 10"/>
                <a:gd name="T35" fmla="*/ 5 h 12"/>
                <a:gd name="T36" fmla="*/ 10 w 10"/>
                <a:gd name="T37" fmla="*/ 5 h 12"/>
                <a:gd name="T38" fmla="*/ 10 w 10"/>
                <a:gd name="T39" fmla="*/ 4 h 12"/>
                <a:gd name="T40" fmla="*/ 10 w 10"/>
                <a:gd name="T41" fmla="*/ 2 h 12"/>
                <a:gd name="T42" fmla="*/ 6 w 10"/>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94"/>
            <p:cNvSpPr/>
            <p:nvPr>
              <p:custDataLst>
                <p:tags r:id="rId62"/>
              </p:custDataLst>
            </p:nvPr>
          </p:nvSpPr>
          <p:spPr bwMode="auto">
            <a:xfrm>
              <a:off x="3514" y="2924"/>
              <a:ext cx="26" cy="13"/>
            </a:xfrm>
            <a:custGeom>
              <a:avLst/>
              <a:gdLst>
                <a:gd name="T0" fmla="*/ 4 w 6"/>
                <a:gd name="T1" fmla="*/ 0 h 3"/>
                <a:gd name="T2" fmla="*/ 3 w 6"/>
                <a:gd name="T3" fmla="*/ 3 h 3"/>
                <a:gd name="T4" fmla="*/ 4 w 6"/>
                <a:gd name="T5" fmla="*/ 0 h 3"/>
              </a:gdLst>
              <a:ahLst/>
              <a:cxnLst>
                <a:cxn ang="0">
                  <a:pos x="T0" y="T1"/>
                </a:cxn>
                <a:cxn ang="0">
                  <a:pos x="T2" y="T3"/>
                </a:cxn>
                <a:cxn ang="0">
                  <a:pos x="T4" y="T5"/>
                </a:cxn>
              </a:cxnLst>
              <a:rect l="0" t="0" r="r" b="b"/>
              <a:pathLst>
                <a:path w="6" h="3">
                  <a:moveTo>
                    <a:pt x="4" y="0"/>
                  </a:moveTo>
                  <a:cubicBezTo>
                    <a:pt x="2" y="0"/>
                    <a:pt x="0" y="3"/>
                    <a:pt x="3" y="3"/>
                  </a:cubicBezTo>
                  <a:cubicBezTo>
                    <a:pt x="5" y="3"/>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95"/>
            <p:cNvSpPr/>
            <p:nvPr>
              <p:custDataLst>
                <p:tags r:id="rId63"/>
              </p:custDataLst>
            </p:nvPr>
          </p:nvSpPr>
          <p:spPr bwMode="auto">
            <a:xfrm>
              <a:off x="3505" y="2838"/>
              <a:ext cx="18" cy="21"/>
            </a:xfrm>
            <a:custGeom>
              <a:avLst/>
              <a:gdLst>
                <a:gd name="T0" fmla="*/ 4 w 4"/>
                <a:gd name="T1" fmla="*/ 3 h 5"/>
                <a:gd name="T2" fmla="*/ 4 w 4"/>
                <a:gd name="T3" fmla="*/ 1 h 5"/>
                <a:gd name="T4" fmla="*/ 3 w 4"/>
                <a:gd name="T5" fmla="*/ 0 h 5"/>
                <a:gd name="T6" fmla="*/ 1 w 4"/>
                <a:gd name="T7" fmla="*/ 3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96"/>
            <p:cNvSpPr/>
            <p:nvPr>
              <p:custDataLst>
                <p:tags r:id="rId64"/>
              </p:custDataLst>
            </p:nvPr>
          </p:nvSpPr>
          <p:spPr bwMode="auto">
            <a:xfrm>
              <a:off x="3510" y="2851"/>
              <a:ext cx="30" cy="26"/>
            </a:xfrm>
            <a:custGeom>
              <a:avLst/>
              <a:gdLst>
                <a:gd name="T0" fmla="*/ 6 w 7"/>
                <a:gd name="T1" fmla="*/ 0 h 6"/>
                <a:gd name="T2" fmla="*/ 5 w 7"/>
                <a:gd name="T3" fmla="*/ 1 h 6"/>
                <a:gd name="T4" fmla="*/ 1 w 7"/>
                <a:gd name="T5" fmla="*/ 5 h 6"/>
                <a:gd name="T6" fmla="*/ 4 w 7"/>
                <a:gd name="T7" fmla="*/ 5 h 6"/>
                <a:gd name="T8" fmla="*/ 7 w 7"/>
                <a:gd name="T9" fmla="*/ 3 h 6"/>
                <a:gd name="T10" fmla="*/ 7 w 7"/>
                <a:gd name="T11" fmla="*/ 2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97"/>
            <p:cNvSpPr/>
            <p:nvPr>
              <p:custDataLst>
                <p:tags r:id="rId65"/>
              </p:custDataLst>
            </p:nvPr>
          </p:nvSpPr>
          <p:spPr bwMode="auto">
            <a:xfrm>
              <a:off x="3501" y="2799"/>
              <a:ext cx="43" cy="35"/>
            </a:xfrm>
            <a:custGeom>
              <a:avLst/>
              <a:gdLst>
                <a:gd name="T0" fmla="*/ 3 w 10"/>
                <a:gd name="T1" fmla="*/ 7 h 8"/>
                <a:gd name="T2" fmla="*/ 6 w 10"/>
                <a:gd name="T3" fmla="*/ 6 h 8"/>
                <a:gd name="T4" fmla="*/ 6 w 10"/>
                <a:gd name="T5" fmla="*/ 6 h 8"/>
                <a:gd name="T6" fmla="*/ 7 w 10"/>
                <a:gd name="T7" fmla="*/ 8 h 8"/>
                <a:gd name="T8" fmla="*/ 7 w 10"/>
                <a:gd name="T9" fmla="*/ 5 h 8"/>
                <a:gd name="T10" fmla="*/ 6 w 10"/>
                <a:gd name="T11" fmla="*/ 5 h 8"/>
                <a:gd name="T12" fmla="*/ 5 w 10"/>
                <a:gd name="T13" fmla="*/ 3 h 8"/>
                <a:gd name="T14" fmla="*/ 5 w 10"/>
                <a:gd name="T15" fmla="*/ 3 h 8"/>
                <a:gd name="T16" fmla="*/ 4 w 10"/>
                <a:gd name="T17" fmla="*/ 2 h 8"/>
                <a:gd name="T18" fmla="*/ 1 w 10"/>
                <a:gd name="T19" fmla="*/ 5 h 8"/>
                <a:gd name="T20" fmla="*/ 3 w 10"/>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98"/>
            <p:cNvSpPr/>
            <p:nvPr>
              <p:custDataLst>
                <p:tags r:id="rId66"/>
              </p:custDataLst>
            </p:nvPr>
          </p:nvSpPr>
          <p:spPr bwMode="auto">
            <a:xfrm>
              <a:off x="3479" y="2803"/>
              <a:ext cx="22" cy="18"/>
            </a:xfrm>
            <a:custGeom>
              <a:avLst/>
              <a:gdLst>
                <a:gd name="T0" fmla="*/ 2 w 5"/>
                <a:gd name="T1" fmla="*/ 4 h 4"/>
                <a:gd name="T2" fmla="*/ 3 w 5"/>
                <a:gd name="T3" fmla="*/ 0 h 4"/>
                <a:gd name="T4" fmla="*/ 3 w 5"/>
                <a:gd name="T5" fmla="*/ 0 h 4"/>
                <a:gd name="T6" fmla="*/ 2 w 5"/>
                <a:gd name="T7" fmla="*/ 4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99"/>
            <p:cNvSpPr/>
            <p:nvPr>
              <p:custDataLst>
                <p:tags r:id="rId67"/>
              </p:custDataLst>
            </p:nvPr>
          </p:nvSpPr>
          <p:spPr bwMode="auto">
            <a:xfrm>
              <a:off x="3471" y="2756"/>
              <a:ext cx="34" cy="43"/>
            </a:xfrm>
            <a:custGeom>
              <a:avLst/>
              <a:gdLst>
                <a:gd name="T0" fmla="*/ 4 w 8"/>
                <a:gd name="T1" fmla="*/ 7 h 10"/>
                <a:gd name="T2" fmla="*/ 5 w 8"/>
                <a:gd name="T3" fmla="*/ 10 h 10"/>
                <a:gd name="T4" fmla="*/ 6 w 8"/>
                <a:gd name="T5" fmla="*/ 6 h 10"/>
                <a:gd name="T6" fmla="*/ 7 w 8"/>
                <a:gd name="T7" fmla="*/ 5 h 10"/>
                <a:gd name="T8" fmla="*/ 6 w 8"/>
                <a:gd name="T9" fmla="*/ 2 h 10"/>
                <a:gd name="T10" fmla="*/ 4 w 8"/>
                <a:gd name="T11" fmla="*/ 1 h 10"/>
                <a:gd name="T12" fmla="*/ 2 w 8"/>
                <a:gd name="T13" fmla="*/ 4 h 10"/>
                <a:gd name="T14" fmla="*/ 4 w 8"/>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00"/>
            <p:cNvSpPr/>
            <p:nvPr>
              <p:custDataLst>
                <p:tags r:id="rId68"/>
              </p:custDataLst>
            </p:nvPr>
          </p:nvSpPr>
          <p:spPr bwMode="auto">
            <a:xfrm>
              <a:off x="3458" y="2765"/>
              <a:ext cx="13" cy="25"/>
            </a:xfrm>
            <a:custGeom>
              <a:avLst/>
              <a:gdLst>
                <a:gd name="T0" fmla="*/ 3 w 3"/>
                <a:gd name="T1" fmla="*/ 3 h 6"/>
                <a:gd name="T2" fmla="*/ 3 w 3"/>
                <a:gd name="T3" fmla="*/ 2 h 6"/>
                <a:gd name="T4" fmla="*/ 0 w 3"/>
                <a:gd name="T5" fmla="*/ 3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01"/>
            <p:cNvSpPr/>
            <p:nvPr>
              <p:custDataLst>
                <p:tags r:id="rId69"/>
              </p:custDataLst>
            </p:nvPr>
          </p:nvSpPr>
          <p:spPr bwMode="auto">
            <a:xfrm>
              <a:off x="3445" y="2709"/>
              <a:ext cx="26" cy="25"/>
            </a:xfrm>
            <a:custGeom>
              <a:avLst/>
              <a:gdLst>
                <a:gd name="T0" fmla="*/ 3 w 6"/>
                <a:gd name="T1" fmla="*/ 6 h 6"/>
                <a:gd name="T2" fmla="*/ 4 w 6"/>
                <a:gd name="T3" fmla="*/ 6 h 6"/>
                <a:gd name="T4" fmla="*/ 6 w 6"/>
                <a:gd name="T5" fmla="*/ 3 h 6"/>
                <a:gd name="T6" fmla="*/ 6 w 6"/>
                <a:gd name="T7" fmla="*/ 2 h 6"/>
                <a:gd name="T8" fmla="*/ 3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02"/>
            <p:cNvSpPr/>
            <p:nvPr>
              <p:custDataLst>
                <p:tags r:id="rId70"/>
              </p:custDataLst>
            </p:nvPr>
          </p:nvSpPr>
          <p:spPr bwMode="auto">
            <a:xfrm>
              <a:off x="3431" y="2730"/>
              <a:ext cx="14" cy="26"/>
            </a:xfrm>
            <a:custGeom>
              <a:avLst/>
              <a:gdLst>
                <a:gd name="T0" fmla="*/ 3 w 3"/>
                <a:gd name="T1" fmla="*/ 3 h 6"/>
                <a:gd name="T2" fmla="*/ 3 w 3"/>
                <a:gd name="T3" fmla="*/ 2 h 6"/>
                <a:gd name="T4" fmla="*/ 2 w 3"/>
                <a:gd name="T5" fmla="*/ 0 h 6"/>
                <a:gd name="T6" fmla="*/ 0 w 3"/>
                <a:gd name="T7" fmla="*/ 4 h 6"/>
                <a:gd name="T8" fmla="*/ 3 w 3"/>
                <a:gd name="T9" fmla="*/ 3 h 6"/>
              </a:gdLst>
              <a:ahLst/>
              <a:cxnLst>
                <a:cxn ang="0">
                  <a:pos x="T0" y="T1"/>
                </a:cxn>
                <a:cxn ang="0">
                  <a:pos x="T2" y="T3"/>
                </a:cxn>
                <a:cxn ang="0">
                  <a:pos x="T4" y="T5"/>
                </a:cxn>
                <a:cxn ang="0">
                  <a:pos x="T6" y="T7"/>
                </a:cxn>
                <a:cxn ang="0">
                  <a:pos x="T8" y="T9"/>
                </a:cxn>
              </a:cxnLst>
              <a:rect l="0" t="0" r="r" b="b"/>
              <a:pathLst>
                <a:path w="3" h="6">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3"/>
            <p:cNvSpPr/>
            <p:nvPr>
              <p:custDataLst>
                <p:tags r:id="rId71"/>
              </p:custDataLst>
            </p:nvPr>
          </p:nvSpPr>
          <p:spPr bwMode="auto">
            <a:xfrm>
              <a:off x="3445" y="2739"/>
              <a:ext cx="34" cy="17"/>
            </a:xfrm>
            <a:custGeom>
              <a:avLst/>
              <a:gdLst>
                <a:gd name="T0" fmla="*/ 6 w 8"/>
                <a:gd name="T1" fmla="*/ 0 h 4"/>
                <a:gd name="T2" fmla="*/ 3 w 8"/>
                <a:gd name="T3" fmla="*/ 0 h 4"/>
                <a:gd name="T4" fmla="*/ 3 w 8"/>
                <a:gd name="T5" fmla="*/ 4 h 4"/>
                <a:gd name="T6" fmla="*/ 5 w 8"/>
                <a:gd name="T7" fmla="*/ 4 h 4"/>
                <a:gd name="T8" fmla="*/ 6 w 8"/>
                <a:gd name="T9" fmla="*/ 0 h 4"/>
              </a:gdLst>
              <a:ahLst/>
              <a:cxnLst>
                <a:cxn ang="0">
                  <a:pos x="T0" y="T1"/>
                </a:cxn>
                <a:cxn ang="0">
                  <a:pos x="T2" y="T3"/>
                </a:cxn>
                <a:cxn ang="0">
                  <a:pos x="T4" y="T5"/>
                </a:cxn>
                <a:cxn ang="0">
                  <a:pos x="T6" y="T7"/>
                </a:cxn>
                <a:cxn ang="0">
                  <a:pos x="T8" y="T9"/>
                </a:cxn>
              </a:cxnLst>
              <a:rect l="0" t="0" r="r" b="b"/>
              <a:pathLst>
                <a:path w="8" h="4">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04"/>
            <p:cNvSpPr/>
            <p:nvPr>
              <p:custDataLst>
                <p:tags r:id="rId72"/>
              </p:custDataLst>
            </p:nvPr>
          </p:nvSpPr>
          <p:spPr bwMode="auto">
            <a:xfrm>
              <a:off x="3436" y="2683"/>
              <a:ext cx="26" cy="30"/>
            </a:xfrm>
            <a:custGeom>
              <a:avLst/>
              <a:gdLst>
                <a:gd name="T0" fmla="*/ 2 w 6"/>
                <a:gd name="T1" fmla="*/ 5 h 7"/>
                <a:gd name="T2" fmla="*/ 4 w 6"/>
                <a:gd name="T3" fmla="*/ 2 h 7"/>
                <a:gd name="T4" fmla="*/ 4 w 6"/>
                <a:gd name="T5" fmla="*/ 2 h 7"/>
                <a:gd name="T6" fmla="*/ 2 w 6"/>
                <a:gd name="T7" fmla="*/ 5 h 7"/>
                <a:gd name="T8" fmla="*/ 2 w 6"/>
                <a:gd name="T9" fmla="*/ 5 h 7"/>
              </a:gdLst>
              <a:ahLst/>
              <a:cxnLst>
                <a:cxn ang="0">
                  <a:pos x="T0" y="T1"/>
                </a:cxn>
                <a:cxn ang="0">
                  <a:pos x="T2" y="T3"/>
                </a:cxn>
                <a:cxn ang="0">
                  <a:pos x="T4" y="T5"/>
                </a:cxn>
                <a:cxn ang="0">
                  <a:pos x="T6" y="T7"/>
                </a:cxn>
                <a:cxn ang="0">
                  <a:pos x="T8" y="T9"/>
                </a:cxn>
              </a:cxnLst>
              <a:rect l="0" t="0" r="r" b="b"/>
              <a:pathLst>
                <a:path w="6" h="7">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5"/>
            <p:cNvSpPr/>
            <p:nvPr>
              <p:custDataLst>
                <p:tags r:id="rId73"/>
              </p:custDataLst>
            </p:nvPr>
          </p:nvSpPr>
          <p:spPr bwMode="auto">
            <a:xfrm>
              <a:off x="3414" y="2683"/>
              <a:ext cx="31" cy="43"/>
            </a:xfrm>
            <a:custGeom>
              <a:avLst/>
              <a:gdLst>
                <a:gd name="T0" fmla="*/ 1 w 7"/>
                <a:gd name="T1" fmla="*/ 6 h 10"/>
                <a:gd name="T2" fmla="*/ 2 w 7"/>
                <a:gd name="T3" fmla="*/ 8 h 10"/>
                <a:gd name="T4" fmla="*/ 3 w 7"/>
                <a:gd name="T5" fmla="*/ 8 h 10"/>
                <a:gd name="T6" fmla="*/ 6 w 7"/>
                <a:gd name="T7" fmla="*/ 5 h 10"/>
                <a:gd name="T8" fmla="*/ 4 w 7"/>
                <a:gd name="T9" fmla="*/ 4 h 10"/>
                <a:gd name="T10" fmla="*/ 3 w 7"/>
                <a:gd name="T11" fmla="*/ 4 h 10"/>
                <a:gd name="T12" fmla="*/ 3 w 7"/>
                <a:gd name="T13" fmla="*/ 4 h 10"/>
                <a:gd name="T14" fmla="*/ 3 w 7"/>
                <a:gd name="T15" fmla="*/ 1 h 10"/>
                <a:gd name="T16" fmla="*/ 0 w 7"/>
                <a:gd name="T17" fmla="*/ 4 h 10"/>
                <a:gd name="T18" fmla="*/ 1 w 7"/>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06"/>
            <p:cNvSpPr/>
            <p:nvPr>
              <p:custDataLst>
                <p:tags r:id="rId74"/>
              </p:custDataLst>
            </p:nvPr>
          </p:nvSpPr>
          <p:spPr bwMode="auto">
            <a:xfrm>
              <a:off x="3397" y="2691"/>
              <a:ext cx="17" cy="35"/>
            </a:xfrm>
            <a:custGeom>
              <a:avLst/>
              <a:gdLst>
                <a:gd name="T0" fmla="*/ 4 w 4"/>
                <a:gd name="T1" fmla="*/ 4 h 8"/>
                <a:gd name="T2" fmla="*/ 4 w 4"/>
                <a:gd name="T3" fmla="*/ 3 h 8"/>
                <a:gd name="T4" fmla="*/ 0 w 4"/>
                <a:gd name="T5" fmla="*/ 4 h 8"/>
                <a:gd name="T6" fmla="*/ 0 w 4"/>
                <a:gd name="T7" fmla="*/ 5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07"/>
            <p:cNvSpPr/>
            <p:nvPr>
              <p:custDataLst>
                <p:tags r:id="rId75"/>
              </p:custDataLst>
            </p:nvPr>
          </p:nvSpPr>
          <p:spPr bwMode="auto">
            <a:xfrm>
              <a:off x="3397" y="2665"/>
              <a:ext cx="21"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08"/>
            <p:cNvSpPr/>
            <p:nvPr>
              <p:custDataLst>
                <p:tags r:id="rId76"/>
              </p:custDataLst>
            </p:nvPr>
          </p:nvSpPr>
          <p:spPr bwMode="auto">
            <a:xfrm>
              <a:off x="3362" y="2661"/>
              <a:ext cx="26" cy="17"/>
            </a:xfrm>
            <a:custGeom>
              <a:avLst/>
              <a:gdLst>
                <a:gd name="T0" fmla="*/ 2 w 6"/>
                <a:gd name="T1" fmla="*/ 4 h 4"/>
                <a:gd name="T2" fmla="*/ 5 w 6"/>
                <a:gd name="T3" fmla="*/ 4 h 4"/>
                <a:gd name="T4" fmla="*/ 6 w 6"/>
                <a:gd name="T5" fmla="*/ 1 h 4"/>
                <a:gd name="T6" fmla="*/ 4 w 6"/>
                <a:gd name="T7" fmla="*/ 0 h 4"/>
                <a:gd name="T8" fmla="*/ 3 w 6"/>
                <a:gd name="T9" fmla="*/ 1 h 4"/>
                <a:gd name="T10" fmla="*/ 2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09"/>
            <p:cNvSpPr/>
            <p:nvPr>
              <p:custDataLst>
                <p:tags r:id="rId77"/>
              </p:custDataLst>
            </p:nvPr>
          </p:nvSpPr>
          <p:spPr bwMode="auto">
            <a:xfrm>
              <a:off x="3332" y="2661"/>
              <a:ext cx="21" cy="30"/>
            </a:xfrm>
            <a:custGeom>
              <a:avLst/>
              <a:gdLst>
                <a:gd name="T0" fmla="*/ 1 w 5"/>
                <a:gd name="T1" fmla="*/ 6 h 7"/>
                <a:gd name="T2" fmla="*/ 4 w 5"/>
                <a:gd name="T3" fmla="*/ 5 h 7"/>
                <a:gd name="T4" fmla="*/ 5 w 5"/>
                <a:gd name="T5" fmla="*/ 2 h 7"/>
                <a:gd name="T6" fmla="*/ 1 w 5"/>
                <a:gd name="T7" fmla="*/ 3 h 7"/>
                <a:gd name="T8" fmla="*/ 1 w 5"/>
                <a:gd name="T9" fmla="*/ 4 h 7"/>
                <a:gd name="T10" fmla="*/ 1 w 5"/>
                <a:gd name="T11" fmla="*/ 6 h 7"/>
              </a:gdLst>
              <a:ahLst/>
              <a:cxnLst>
                <a:cxn ang="0">
                  <a:pos x="T0" y="T1"/>
                </a:cxn>
                <a:cxn ang="0">
                  <a:pos x="T2" y="T3"/>
                </a:cxn>
                <a:cxn ang="0">
                  <a:pos x="T4" y="T5"/>
                </a:cxn>
                <a:cxn ang="0">
                  <a:pos x="T6" y="T7"/>
                </a:cxn>
                <a:cxn ang="0">
                  <a:pos x="T8" y="T9"/>
                </a:cxn>
                <a:cxn ang="0">
                  <a:pos x="T10" y="T11"/>
                </a:cxn>
              </a:cxnLst>
              <a:rect l="0" t="0" r="r" b="b"/>
              <a:pathLst>
                <a:path w="5" h="7">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10"/>
            <p:cNvSpPr/>
            <p:nvPr>
              <p:custDataLst>
                <p:tags r:id="rId78"/>
              </p:custDataLst>
            </p:nvPr>
          </p:nvSpPr>
          <p:spPr bwMode="auto">
            <a:xfrm>
              <a:off x="3314" y="2674"/>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11"/>
            <p:cNvSpPr/>
            <p:nvPr>
              <p:custDataLst>
                <p:tags r:id="rId79"/>
              </p:custDataLst>
            </p:nvPr>
          </p:nvSpPr>
          <p:spPr bwMode="auto">
            <a:xfrm>
              <a:off x="3306" y="2648"/>
              <a:ext cx="21" cy="30"/>
            </a:xfrm>
            <a:custGeom>
              <a:avLst/>
              <a:gdLst>
                <a:gd name="T0" fmla="*/ 4 w 5"/>
                <a:gd name="T1" fmla="*/ 4 h 7"/>
                <a:gd name="T2" fmla="*/ 3 w 5"/>
                <a:gd name="T3" fmla="*/ 4 h 7"/>
                <a:gd name="T4" fmla="*/ 1 w 5"/>
                <a:gd name="T5" fmla="*/ 2 h 7"/>
                <a:gd name="T6" fmla="*/ 0 w 5"/>
                <a:gd name="T7" fmla="*/ 5 h 7"/>
                <a:gd name="T8" fmla="*/ 4 w 5"/>
                <a:gd name="T9" fmla="*/ 4 h 7"/>
              </a:gdLst>
              <a:ahLst/>
              <a:cxnLst>
                <a:cxn ang="0">
                  <a:pos x="T0" y="T1"/>
                </a:cxn>
                <a:cxn ang="0">
                  <a:pos x="T2" y="T3"/>
                </a:cxn>
                <a:cxn ang="0">
                  <a:pos x="T4" y="T5"/>
                </a:cxn>
                <a:cxn ang="0">
                  <a:pos x="T6" y="T7"/>
                </a:cxn>
                <a:cxn ang="0">
                  <a:pos x="T8" y="T9"/>
                </a:cxn>
              </a:cxnLst>
              <a:rect l="0" t="0" r="r" b="b"/>
              <a:pathLst>
                <a:path w="5" h="7">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2"/>
            <p:cNvSpPr/>
            <p:nvPr>
              <p:custDataLst>
                <p:tags r:id="rId80"/>
              </p:custDataLst>
            </p:nvPr>
          </p:nvSpPr>
          <p:spPr bwMode="auto">
            <a:xfrm>
              <a:off x="3284" y="2670"/>
              <a:ext cx="26" cy="30"/>
            </a:xfrm>
            <a:custGeom>
              <a:avLst/>
              <a:gdLst>
                <a:gd name="T0" fmla="*/ 4 w 6"/>
                <a:gd name="T1" fmla="*/ 5 h 7"/>
                <a:gd name="T2" fmla="*/ 5 w 6"/>
                <a:gd name="T3" fmla="*/ 3 h 7"/>
                <a:gd name="T4" fmla="*/ 2 w 6"/>
                <a:gd name="T5" fmla="*/ 2 h 7"/>
                <a:gd name="T6" fmla="*/ 1 w 6"/>
                <a:gd name="T7" fmla="*/ 4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13"/>
            <p:cNvSpPr/>
            <p:nvPr>
              <p:custDataLst>
                <p:tags r:id="rId81"/>
              </p:custDataLst>
            </p:nvPr>
          </p:nvSpPr>
          <p:spPr bwMode="auto">
            <a:xfrm>
              <a:off x="3262" y="2687"/>
              <a:ext cx="22" cy="26"/>
            </a:xfrm>
            <a:custGeom>
              <a:avLst/>
              <a:gdLst>
                <a:gd name="T0" fmla="*/ 2 w 5"/>
                <a:gd name="T1" fmla="*/ 1 h 6"/>
                <a:gd name="T2" fmla="*/ 2 w 5"/>
                <a:gd name="T3" fmla="*/ 5 h 6"/>
                <a:gd name="T4" fmla="*/ 3 w 5"/>
                <a:gd name="T5" fmla="*/ 5 h 6"/>
                <a:gd name="T6" fmla="*/ 3 w 5"/>
                <a:gd name="T7" fmla="*/ 1 h 6"/>
                <a:gd name="T8" fmla="*/ 2 w 5"/>
                <a:gd name="T9" fmla="*/ 1 h 6"/>
              </a:gdLst>
              <a:ahLst/>
              <a:cxnLst>
                <a:cxn ang="0">
                  <a:pos x="T0" y="T1"/>
                </a:cxn>
                <a:cxn ang="0">
                  <a:pos x="T2" y="T3"/>
                </a:cxn>
                <a:cxn ang="0">
                  <a:pos x="T4" y="T5"/>
                </a:cxn>
                <a:cxn ang="0">
                  <a:pos x="T6" y="T7"/>
                </a:cxn>
                <a:cxn ang="0">
                  <a:pos x="T8" y="T9"/>
                </a:cxn>
              </a:cxnLst>
              <a:rect l="0" t="0" r="r" b="b"/>
              <a:pathLst>
                <a:path w="5" h="6">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14"/>
            <p:cNvSpPr/>
            <p:nvPr>
              <p:custDataLst>
                <p:tags r:id="rId82"/>
              </p:custDataLst>
            </p:nvPr>
          </p:nvSpPr>
          <p:spPr bwMode="auto">
            <a:xfrm>
              <a:off x="3371" y="2704"/>
              <a:ext cx="30" cy="17"/>
            </a:xfrm>
            <a:custGeom>
              <a:avLst/>
              <a:gdLst>
                <a:gd name="T0" fmla="*/ 3 w 7"/>
                <a:gd name="T1" fmla="*/ 4 h 4"/>
                <a:gd name="T2" fmla="*/ 4 w 7"/>
                <a:gd name="T3" fmla="*/ 4 h 4"/>
                <a:gd name="T4" fmla="*/ 5 w 7"/>
                <a:gd name="T5" fmla="*/ 0 h 4"/>
                <a:gd name="T6" fmla="*/ 3 w 7"/>
                <a:gd name="T7" fmla="*/ 0 h 4"/>
                <a:gd name="T8" fmla="*/ 3 w 7"/>
                <a:gd name="T9" fmla="*/ 4 h 4"/>
              </a:gdLst>
              <a:ahLst/>
              <a:cxnLst>
                <a:cxn ang="0">
                  <a:pos x="T0" y="T1"/>
                </a:cxn>
                <a:cxn ang="0">
                  <a:pos x="T2" y="T3"/>
                </a:cxn>
                <a:cxn ang="0">
                  <a:pos x="T4" y="T5"/>
                </a:cxn>
                <a:cxn ang="0">
                  <a:pos x="T6" y="T7"/>
                </a:cxn>
                <a:cxn ang="0">
                  <a:pos x="T8" y="T9"/>
                </a:cxn>
              </a:cxnLst>
              <a:rect l="0" t="0" r="r" b="b"/>
              <a:pathLst>
                <a:path w="7" h="4">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5"/>
            <p:cNvSpPr>
              <a:spLocks noEditPoints="1"/>
            </p:cNvSpPr>
            <p:nvPr>
              <p:custDataLst>
                <p:tags r:id="rId83"/>
              </p:custDataLst>
            </p:nvPr>
          </p:nvSpPr>
          <p:spPr bwMode="auto">
            <a:xfrm>
              <a:off x="3162" y="2851"/>
              <a:ext cx="161" cy="168"/>
            </a:xfrm>
            <a:custGeom>
              <a:avLst/>
              <a:gdLst>
                <a:gd name="T0" fmla="*/ 5 w 37"/>
                <a:gd name="T1" fmla="*/ 9 h 39"/>
                <a:gd name="T2" fmla="*/ 2 w 37"/>
                <a:gd name="T3" fmla="*/ 20 h 39"/>
                <a:gd name="T4" fmla="*/ 2 w 37"/>
                <a:gd name="T5" fmla="*/ 37 h 39"/>
                <a:gd name="T6" fmla="*/ 7 w 37"/>
                <a:gd name="T7" fmla="*/ 38 h 39"/>
                <a:gd name="T8" fmla="*/ 18 w 37"/>
                <a:gd name="T9" fmla="*/ 33 h 39"/>
                <a:gd name="T10" fmla="*/ 31 w 37"/>
                <a:gd name="T11" fmla="*/ 24 h 39"/>
                <a:gd name="T12" fmla="*/ 24 w 37"/>
                <a:gd name="T13" fmla="*/ 4 h 39"/>
                <a:gd name="T14" fmla="*/ 5 w 37"/>
                <a:gd name="T15" fmla="*/ 9 h 39"/>
                <a:gd name="T16" fmla="*/ 22 w 37"/>
                <a:gd name="T17" fmla="*/ 24 h 39"/>
                <a:gd name="T18" fmla="*/ 9 w 37"/>
                <a:gd name="T19" fmla="*/ 31 h 39"/>
                <a:gd name="T20" fmla="*/ 10 w 37"/>
                <a:gd name="T21" fmla="*/ 17 h 39"/>
                <a:gd name="T22" fmla="*/ 19 w 37"/>
                <a:gd name="T23" fmla="*/ 10 h 39"/>
                <a:gd name="T24" fmla="*/ 22 w 37"/>
                <a:gd name="T25"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9">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16"/>
            <p:cNvSpPr>
              <a:spLocks noEditPoints="1"/>
            </p:cNvSpPr>
            <p:nvPr>
              <p:custDataLst>
                <p:tags r:id="rId84"/>
              </p:custDataLst>
            </p:nvPr>
          </p:nvSpPr>
          <p:spPr bwMode="auto">
            <a:xfrm>
              <a:off x="3358" y="3053"/>
              <a:ext cx="95" cy="186"/>
            </a:xfrm>
            <a:custGeom>
              <a:avLst/>
              <a:gdLst>
                <a:gd name="T0" fmla="*/ 15 w 22"/>
                <a:gd name="T1" fmla="*/ 28 h 43"/>
                <a:gd name="T2" fmla="*/ 15 w 22"/>
                <a:gd name="T3" fmla="*/ 22 h 43"/>
                <a:gd name="T4" fmla="*/ 15 w 22"/>
                <a:gd name="T5" fmla="*/ 6 h 43"/>
                <a:gd name="T6" fmla="*/ 15 w 22"/>
                <a:gd name="T7" fmla="*/ 6 h 43"/>
                <a:gd name="T8" fmla="*/ 17 w 22"/>
                <a:gd name="T9" fmla="*/ 5 h 43"/>
                <a:gd name="T10" fmla="*/ 15 w 22"/>
                <a:gd name="T11" fmla="*/ 2 h 43"/>
                <a:gd name="T12" fmla="*/ 14 w 22"/>
                <a:gd name="T13" fmla="*/ 3 h 43"/>
                <a:gd name="T14" fmla="*/ 13 w 22"/>
                <a:gd name="T15" fmla="*/ 4 h 43"/>
                <a:gd name="T16" fmla="*/ 11 w 22"/>
                <a:gd name="T17" fmla="*/ 4 h 43"/>
                <a:gd name="T18" fmla="*/ 10 w 22"/>
                <a:gd name="T19" fmla="*/ 3 h 43"/>
                <a:gd name="T20" fmla="*/ 9 w 22"/>
                <a:gd name="T21" fmla="*/ 3 h 43"/>
                <a:gd name="T22" fmla="*/ 8 w 22"/>
                <a:gd name="T23" fmla="*/ 3 h 43"/>
                <a:gd name="T24" fmla="*/ 6 w 22"/>
                <a:gd name="T25" fmla="*/ 6 h 43"/>
                <a:gd name="T26" fmla="*/ 6 w 22"/>
                <a:gd name="T27" fmla="*/ 6 h 43"/>
                <a:gd name="T28" fmla="*/ 8 w 22"/>
                <a:gd name="T29" fmla="*/ 8 h 43"/>
                <a:gd name="T30" fmla="*/ 8 w 22"/>
                <a:gd name="T31" fmla="*/ 11 h 43"/>
                <a:gd name="T32" fmla="*/ 8 w 22"/>
                <a:gd name="T33" fmla="*/ 28 h 43"/>
                <a:gd name="T34" fmla="*/ 8 w 22"/>
                <a:gd name="T35" fmla="*/ 28 h 43"/>
                <a:gd name="T36" fmla="*/ 4 w 22"/>
                <a:gd name="T37" fmla="*/ 32 h 43"/>
                <a:gd name="T38" fmla="*/ 5 w 22"/>
                <a:gd name="T39" fmla="*/ 39 h 43"/>
                <a:gd name="T40" fmla="*/ 7 w 22"/>
                <a:gd name="T41" fmla="*/ 38 h 43"/>
                <a:gd name="T42" fmla="*/ 7 w 22"/>
                <a:gd name="T43" fmla="*/ 38 h 43"/>
                <a:gd name="T44" fmla="*/ 13 w 22"/>
                <a:gd name="T45" fmla="*/ 38 h 43"/>
                <a:gd name="T46" fmla="*/ 14 w 22"/>
                <a:gd name="T47" fmla="*/ 39 h 43"/>
                <a:gd name="T48" fmla="*/ 20 w 22"/>
                <a:gd name="T49" fmla="*/ 34 h 43"/>
                <a:gd name="T50" fmla="*/ 15 w 22"/>
                <a:gd name="T51" fmla="*/ 28 h 43"/>
                <a:gd name="T52" fmla="*/ 12 w 22"/>
                <a:gd name="T53" fmla="*/ 11 h 43"/>
                <a:gd name="T54" fmla="*/ 12 w 22"/>
                <a:gd name="T55" fmla="*/ 11 h 43"/>
                <a:gd name="T56" fmla="*/ 12 w 22"/>
                <a:gd name="T57" fmla="*/ 10 h 43"/>
                <a:gd name="T58" fmla="*/ 12 w 22"/>
                <a:gd name="T5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3">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17"/>
            <p:cNvSpPr/>
            <p:nvPr>
              <p:custDataLst>
                <p:tags r:id="rId85"/>
              </p:custDataLst>
            </p:nvPr>
          </p:nvSpPr>
          <p:spPr bwMode="auto">
            <a:xfrm>
              <a:off x="3188" y="2717"/>
              <a:ext cx="26" cy="17"/>
            </a:xfrm>
            <a:custGeom>
              <a:avLst/>
              <a:gdLst>
                <a:gd name="T0" fmla="*/ 2 w 6"/>
                <a:gd name="T1" fmla="*/ 4 h 4"/>
                <a:gd name="T2" fmla="*/ 3 w 6"/>
                <a:gd name="T3" fmla="*/ 4 h 4"/>
                <a:gd name="T4" fmla="*/ 4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18"/>
            <p:cNvSpPr/>
            <p:nvPr>
              <p:custDataLst>
                <p:tags r:id="rId86"/>
              </p:custDataLst>
            </p:nvPr>
          </p:nvSpPr>
          <p:spPr bwMode="auto">
            <a:xfrm>
              <a:off x="3223" y="2678"/>
              <a:ext cx="30" cy="35"/>
            </a:xfrm>
            <a:custGeom>
              <a:avLst/>
              <a:gdLst>
                <a:gd name="T0" fmla="*/ 2 w 7"/>
                <a:gd name="T1" fmla="*/ 8 h 8"/>
                <a:gd name="T2" fmla="*/ 2 w 7"/>
                <a:gd name="T3" fmla="*/ 8 h 8"/>
                <a:gd name="T4" fmla="*/ 4 w 7"/>
                <a:gd name="T5" fmla="*/ 5 h 8"/>
                <a:gd name="T6" fmla="*/ 7 w 7"/>
                <a:gd name="T7" fmla="*/ 3 h 8"/>
                <a:gd name="T8" fmla="*/ 7 w 7"/>
                <a:gd name="T9" fmla="*/ 2 h 8"/>
                <a:gd name="T10" fmla="*/ 4 w 7"/>
                <a:gd name="T11" fmla="*/ 3 h 8"/>
                <a:gd name="T12" fmla="*/ 4 w 7"/>
                <a:gd name="T13" fmla="*/ 4 h 8"/>
                <a:gd name="T14" fmla="*/ 4 w 7"/>
                <a:gd name="T15" fmla="*/ 4 h 8"/>
                <a:gd name="T16" fmla="*/ 3 w 7"/>
                <a:gd name="T17" fmla="*/ 4 h 8"/>
                <a:gd name="T18" fmla="*/ 3 w 7"/>
                <a:gd name="T19" fmla="*/ 4 h 8"/>
                <a:gd name="T20" fmla="*/ 2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19"/>
            <p:cNvSpPr/>
            <p:nvPr>
              <p:custDataLst>
                <p:tags r:id="rId87"/>
              </p:custDataLst>
            </p:nvPr>
          </p:nvSpPr>
          <p:spPr bwMode="auto">
            <a:xfrm>
              <a:off x="3166" y="2808"/>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20"/>
            <p:cNvSpPr/>
            <p:nvPr>
              <p:custDataLst>
                <p:tags r:id="rId88"/>
              </p:custDataLst>
            </p:nvPr>
          </p:nvSpPr>
          <p:spPr bwMode="auto">
            <a:xfrm>
              <a:off x="3188" y="2747"/>
              <a:ext cx="13" cy="31"/>
            </a:xfrm>
            <a:custGeom>
              <a:avLst/>
              <a:gdLst>
                <a:gd name="T0" fmla="*/ 3 w 3"/>
                <a:gd name="T1" fmla="*/ 3 h 7"/>
                <a:gd name="T2" fmla="*/ 3 w 3"/>
                <a:gd name="T3" fmla="*/ 2 h 7"/>
                <a:gd name="T4" fmla="*/ 0 w 3"/>
                <a:gd name="T5" fmla="*/ 4 h 7"/>
                <a:gd name="T6" fmla="*/ 0 w 3"/>
                <a:gd name="T7" fmla="*/ 5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21"/>
            <p:cNvSpPr/>
            <p:nvPr>
              <p:custDataLst>
                <p:tags r:id="rId89"/>
              </p:custDataLst>
            </p:nvPr>
          </p:nvSpPr>
          <p:spPr bwMode="auto">
            <a:xfrm>
              <a:off x="3162" y="2859"/>
              <a:ext cx="26" cy="13"/>
            </a:xfrm>
            <a:custGeom>
              <a:avLst/>
              <a:gdLst>
                <a:gd name="T0" fmla="*/ 2 w 6"/>
                <a:gd name="T1" fmla="*/ 3 h 3"/>
                <a:gd name="T2" fmla="*/ 3 w 6"/>
                <a:gd name="T3" fmla="*/ 3 h 3"/>
                <a:gd name="T4" fmla="*/ 3 w 6"/>
                <a:gd name="T5" fmla="*/ 0 h 3"/>
                <a:gd name="T6" fmla="*/ 3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22"/>
            <p:cNvSpPr/>
            <p:nvPr>
              <p:custDataLst>
                <p:tags r:id="rId90"/>
              </p:custDataLst>
            </p:nvPr>
          </p:nvSpPr>
          <p:spPr bwMode="auto">
            <a:xfrm>
              <a:off x="3145" y="2821"/>
              <a:ext cx="26" cy="17"/>
            </a:xfrm>
            <a:custGeom>
              <a:avLst/>
              <a:gdLst>
                <a:gd name="T0" fmla="*/ 2 w 6"/>
                <a:gd name="T1" fmla="*/ 4 h 4"/>
                <a:gd name="T2" fmla="*/ 3 w 6"/>
                <a:gd name="T3" fmla="*/ 4 h 4"/>
                <a:gd name="T4" fmla="*/ 3 w 6"/>
                <a:gd name="T5" fmla="*/ 0 h 4"/>
                <a:gd name="T6" fmla="*/ 3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23"/>
            <p:cNvSpPr/>
            <p:nvPr>
              <p:custDataLst>
                <p:tags r:id="rId91"/>
              </p:custDataLst>
            </p:nvPr>
          </p:nvSpPr>
          <p:spPr bwMode="auto">
            <a:xfrm>
              <a:off x="3171" y="2756"/>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24"/>
            <p:cNvSpPr/>
            <p:nvPr>
              <p:custDataLst>
                <p:tags r:id="rId92"/>
              </p:custDataLst>
            </p:nvPr>
          </p:nvSpPr>
          <p:spPr bwMode="auto">
            <a:xfrm>
              <a:off x="3162" y="2950"/>
              <a:ext cx="26" cy="17"/>
            </a:xfrm>
            <a:custGeom>
              <a:avLst/>
              <a:gdLst>
                <a:gd name="T0" fmla="*/ 3 w 6"/>
                <a:gd name="T1" fmla="*/ 4 h 4"/>
                <a:gd name="T2" fmla="*/ 3 w 6"/>
                <a:gd name="T3" fmla="*/ 4 h 4"/>
                <a:gd name="T4" fmla="*/ 4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25"/>
            <p:cNvSpPr/>
            <p:nvPr>
              <p:custDataLst>
                <p:tags r:id="rId93"/>
              </p:custDataLst>
            </p:nvPr>
          </p:nvSpPr>
          <p:spPr bwMode="auto">
            <a:xfrm>
              <a:off x="3123" y="2881"/>
              <a:ext cx="22" cy="13"/>
            </a:xfrm>
            <a:custGeom>
              <a:avLst/>
              <a:gdLst>
                <a:gd name="T0" fmla="*/ 2 w 5"/>
                <a:gd name="T1" fmla="*/ 3 h 3"/>
                <a:gd name="T2" fmla="*/ 3 w 5"/>
                <a:gd name="T3" fmla="*/ 0 h 3"/>
                <a:gd name="T4" fmla="*/ 2 w 5"/>
                <a:gd name="T5" fmla="*/ 3 h 3"/>
              </a:gdLst>
              <a:ahLst/>
              <a:cxnLst>
                <a:cxn ang="0">
                  <a:pos x="T0" y="T1"/>
                </a:cxn>
                <a:cxn ang="0">
                  <a:pos x="T2" y="T3"/>
                </a:cxn>
                <a:cxn ang="0">
                  <a:pos x="T4" y="T5"/>
                </a:cxn>
              </a:cxnLst>
              <a:rect l="0" t="0" r="r" b="b"/>
              <a:pathLst>
                <a:path w="5" h="3">
                  <a:moveTo>
                    <a:pt x="2" y="3"/>
                  </a:moveTo>
                  <a:cubicBezTo>
                    <a:pt x="4" y="3"/>
                    <a:pt x="5"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26"/>
            <p:cNvSpPr/>
            <p:nvPr>
              <p:custDataLst>
                <p:tags r:id="rId94"/>
              </p:custDataLst>
            </p:nvPr>
          </p:nvSpPr>
          <p:spPr bwMode="auto">
            <a:xfrm>
              <a:off x="3119" y="2915"/>
              <a:ext cx="30" cy="39"/>
            </a:xfrm>
            <a:custGeom>
              <a:avLst/>
              <a:gdLst>
                <a:gd name="T0" fmla="*/ 3 w 7"/>
                <a:gd name="T1" fmla="*/ 6 h 9"/>
                <a:gd name="T2" fmla="*/ 3 w 7"/>
                <a:gd name="T3" fmla="*/ 6 h 9"/>
                <a:gd name="T4" fmla="*/ 6 w 7"/>
                <a:gd name="T5" fmla="*/ 5 h 9"/>
                <a:gd name="T6" fmla="*/ 7 w 7"/>
                <a:gd name="T7" fmla="*/ 2 h 9"/>
                <a:gd name="T8" fmla="*/ 5 w 7"/>
                <a:gd name="T9" fmla="*/ 0 h 9"/>
                <a:gd name="T10" fmla="*/ 3 w 7"/>
                <a:gd name="T11" fmla="*/ 2 h 9"/>
                <a:gd name="T12" fmla="*/ 3 w 7"/>
                <a:gd name="T13" fmla="*/ 2 h 9"/>
                <a:gd name="T14" fmla="*/ 3 w 7"/>
                <a:gd name="T15" fmla="*/ 2 h 9"/>
                <a:gd name="T16" fmla="*/ 2 w 7"/>
                <a:gd name="T17" fmla="*/ 6 h 9"/>
                <a:gd name="T18" fmla="*/ 2 w 7"/>
                <a:gd name="T19" fmla="*/ 6 h 9"/>
                <a:gd name="T20" fmla="*/ 3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27"/>
            <p:cNvSpPr/>
            <p:nvPr>
              <p:custDataLst>
                <p:tags r:id="rId95"/>
              </p:custDataLst>
            </p:nvPr>
          </p:nvSpPr>
          <p:spPr bwMode="auto">
            <a:xfrm>
              <a:off x="3123" y="2829"/>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28"/>
            <p:cNvSpPr/>
            <p:nvPr>
              <p:custDataLst>
                <p:tags r:id="rId96"/>
              </p:custDataLst>
            </p:nvPr>
          </p:nvSpPr>
          <p:spPr bwMode="auto">
            <a:xfrm>
              <a:off x="3114" y="2864"/>
              <a:ext cx="18" cy="30"/>
            </a:xfrm>
            <a:custGeom>
              <a:avLst/>
              <a:gdLst>
                <a:gd name="T0" fmla="*/ 4 w 4"/>
                <a:gd name="T1" fmla="*/ 3 h 7"/>
                <a:gd name="T2" fmla="*/ 4 w 4"/>
                <a:gd name="T3" fmla="*/ 3 h 7"/>
                <a:gd name="T4" fmla="*/ 0 w 4"/>
                <a:gd name="T5" fmla="*/ 4 h 7"/>
                <a:gd name="T6" fmla="*/ 0 w 4"/>
                <a:gd name="T7" fmla="*/ 4 h 7"/>
                <a:gd name="T8" fmla="*/ 4 w 4"/>
                <a:gd name="T9" fmla="*/ 3 h 7"/>
              </a:gdLst>
              <a:ahLst/>
              <a:cxnLst>
                <a:cxn ang="0">
                  <a:pos x="T0" y="T1"/>
                </a:cxn>
                <a:cxn ang="0">
                  <a:pos x="T2" y="T3"/>
                </a:cxn>
                <a:cxn ang="0">
                  <a:pos x="T4" y="T5"/>
                </a:cxn>
                <a:cxn ang="0">
                  <a:pos x="T6" y="T7"/>
                </a:cxn>
                <a:cxn ang="0">
                  <a:pos x="T8" y="T9"/>
                </a:cxn>
              </a:cxnLst>
              <a:rect l="0" t="0" r="r" b="b"/>
              <a:pathLst>
                <a:path w="4" h="7">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29"/>
            <p:cNvSpPr/>
            <p:nvPr>
              <p:custDataLst>
                <p:tags r:id="rId97"/>
              </p:custDataLst>
            </p:nvPr>
          </p:nvSpPr>
          <p:spPr bwMode="auto">
            <a:xfrm>
              <a:off x="3223" y="2717"/>
              <a:ext cx="26" cy="17"/>
            </a:xfrm>
            <a:custGeom>
              <a:avLst/>
              <a:gdLst>
                <a:gd name="T0" fmla="*/ 3 w 6"/>
                <a:gd name="T1" fmla="*/ 4 h 4"/>
                <a:gd name="T2" fmla="*/ 4 w 6"/>
                <a:gd name="T3" fmla="*/ 0 h 4"/>
                <a:gd name="T4" fmla="*/ 3 w 6"/>
                <a:gd name="T5" fmla="*/ 0 h 4"/>
                <a:gd name="T6" fmla="*/ 2 w 6"/>
                <a:gd name="T7" fmla="*/ 4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30"/>
            <p:cNvSpPr/>
            <p:nvPr>
              <p:custDataLst>
                <p:tags r:id="rId98"/>
              </p:custDataLst>
            </p:nvPr>
          </p:nvSpPr>
          <p:spPr bwMode="auto">
            <a:xfrm>
              <a:off x="3210" y="2739"/>
              <a:ext cx="17" cy="26"/>
            </a:xfrm>
            <a:custGeom>
              <a:avLst/>
              <a:gdLst>
                <a:gd name="T0" fmla="*/ 0 w 4"/>
                <a:gd name="T1" fmla="*/ 3 h 6"/>
                <a:gd name="T2" fmla="*/ 0 w 4"/>
                <a:gd name="T3" fmla="*/ 4 h 6"/>
                <a:gd name="T4" fmla="*/ 4 w 4"/>
                <a:gd name="T5" fmla="*/ 3 h 6"/>
                <a:gd name="T6" fmla="*/ 4 w 4"/>
                <a:gd name="T7" fmla="*/ 2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31"/>
            <p:cNvSpPr/>
            <p:nvPr>
              <p:custDataLst>
                <p:tags r:id="rId99"/>
              </p:custDataLst>
            </p:nvPr>
          </p:nvSpPr>
          <p:spPr bwMode="auto">
            <a:xfrm>
              <a:off x="3206" y="3079"/>
              <a:ext cx="21" cy="13"/>
            </a:xfrm>
            <a:custGeom>
              <a:avLst/>
              <a:gdLst>
                <a:gd name="T0" fmla="*/ 3 w 5"/>
                <a:gd name="T1" fmla="*/ 0 h 3"/>
                <a:gd name="T2" fmla="*/ 2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2" y="3"/>
                  </a:cubicBezTo>
                  <a:cubicBezTo>
                    <a:pt x="4" y="3"/>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32"/>
            <p:cNvSpPr/>
            <p:nvPr>
              <p:custDataLst>
                <p:tags r:id="rId100"/>
              </p:custDataLst>
            </p:nvPr>
          </p:nvSpPr>
          <p:spPr bwMode="auto">
            <a:xfrm>
              <a:off x="3175" y="3062"/>
              <a:ext cx="22" cy="17"/>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33"/>
            <p:cNvSpPr/>
            <p:nvPr>
              <p:custDataLst>
                <p:tags r:id="rId101"/>
              </p:custDataLst>
            </p:nvPr>
          </p:nvSpPr>
          <p:spPr bwMode="auto">
            <a:xfrm>
              <a:off x="3193" y="3036"/>
              <a:ext cx="47" cy="43"/>
            </a:xfrm>
            <a:custGeom>
              <a:avLst/>
              <a:gdLst>
                <a:gd name="T0" fmla="*/ 5 w 11"/>
                <a:gd name="T1" fmla="*/ 9 h 10"/>
                <a:gd name="T2" fmla="*/ 6 w 11"/>
                <a:gd name="T3" fmla="*/ 8 h 10"/>
                <a:gd name="T4" fmla="*/ 7 w 11"/>
                <a:gd name="T5" fmla="*/ 7 h 10"/>
                <a:gd name="T6" fmla="*/ 7 w 11"/>
                <a:gd name="T7" fmla="*/ 7 h 10"/>
                <a:gd name="T8" fmla="*/ 10 w 11"/>
                <a:gd name="T9" fmla="*/ 5 h 10"/>
                <a:gd name="T10" fmla="*/ 9 w 11"/>
                <a:gd name="T11" fmla="*/ 4 h 10"/>
                <a:gd name="T12" fmla="*/ 7 w 11"/>
                <a:gd name="T13" fmla="*/ 4 h 10"/>
                <a:gd name="T14" fmla="*/ 6 w 11"/>
                <a:gd name="T15" fmla="*/ 2 h 10"/>
                <a:gd name="T16" fmla="*/ 3 w 11"/>
                <a:gd name="T17" fmla="*/ 1 h 10"/>
                <a:gd name="T18" fmla="*/ 1 w 11"/>
                <a:gd name="T19" fmla="*/ 5 h 10"/>
                <a:gd name="T20" fmla="*/ 4 w 11"/>
                <a:gd name="T21" fmla="*/ 6 h 10"/>
                <a:gd name="T22" fmla="*/ 4 w 11"/>
                <a:gd name="T23" fmla="*/ 6 h 10"/>
                <a:gd name="T24" fmla="*/ 5 w 11"/>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34"/>
            <p:cNvSpPr/>
            <p:nvPr>
              <p:custDataLst>
                <p:tags r:id="rId102"/>
              </p:custDataLst>
            </p:nvPr>
          </p:nvSpPr>
          <p:spPr bwMode="auto">
            <a:xfrm>
              <a:off x="3140" y="3010"/>
              <a:ext cx="22" cy="18"/>
            </a:xfrm>
            <a:custGeom>
              <a:avLst/>
              <a:gdLst>
                <a:gd name="T0" fmla="*/ 3 w 5"/>
                <a:gd name="T1" fmla="*/ 0 h 4"/>
                <a:gd name="T2" fmla="*/ 2 w 5"/>
                <a:gd name="T3" fmla="*/ 4 h 4"/>
                <a:gd name="T4" fmla="*/ 3 w 5"/>
                <a:gd name="T5" fmla="*/ 0 h 4"/>
              </a:gdLst>
              <a:ahLst/>
              <a:cxnLst>
                <a:cxn ang="0">
                  <a:pos x="T0" y="T1"/>
                </a:cxn>
                <a:cxn ang="0">
                  <a:pos x="T2" y="T3"/>
                </a:cxn>
                <a:cxn ang="0">
                  <a:pos x="T4" y="T5"/>
                </a:cxn>
              </a:cxnLst>
              <a:rect l="0" t="0" r="r" b="b"/>
              <a:pathLst>
                <a:path w="5" h="4">
                  <a:moveTo>
                    <a:pt x="3" y="0"/>
                  </a:moveTo>
                  <a:cubicBezTo>
                    <a:pt x="1" y="0"/>
                    <a:pt x="0" y="4"/>
                    <a:pt x="2" y="4"/>
                  </a:cubicBezTo>
                  <a:cubicBezTo>
                    <a:pt x="4" y="4"/>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35"/>
            <p:cNvSpPr/>
            <p:nvPr>
              <p:custDataLst>
                <p:tags r:id="rId103"/>
              </p:custDataLst>
            </p:nvPr>
          </p:nvSpPr>
          <p:spPr bwMode="auto">
            <a:xfrm>
              <a:off x="3106" y="2890"/>
              <a:ext cx="21" cy="17"/>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36"/>
            <p:cNvSpPr/>
            <p:nvPr>
              <p:custDataLst>
                <p:tags r:id="rId104"/>
              </p:custDataLst>
            </p:nvPr>
          </p:nvSpPr>
          <p:spPr bwMode="auto">
            <a:xfrm>
              <a:off x="3106" y="2959"/>
              <a:ext cx="26" cy="17"/>
            </a:xfrm>
            <a:custGeom>
              <a:avLst/>
              <a:gdLst>
                <a:gd name="T0" fmla="*/ 3 w 6"/>
                <a:gd name="T1" fmla="*/ 0 h 4"/>
                <a:gd name="T2" fmla="*/ 3 w 6"/>
                <a:gd name="T3" fmla="*/ 4 h 4"/>
                <a:gd name="T4" fmla="*/ 3 w 6"/>
                <a:gd name="T5" fmla="*/ 0 h 4"/>
              </a:gdLst>
              <a:ahLst/>
              <a:cxnLst>
                <a:cxn ang="0">
                  <a:pos x="T0" y="T1"/>
                </a:cxn>
                <a:cxn ang="0">
                  <a:pos x="T2" y="T3"/>
                </a:cxn>
                <a:cxn ang="0">
                  <a:pos x="T4" y="T5"/>
                </a:cxn>
              </a:cxnLst>
              <a:rect l="0" t="0" r="r" b="b"/>
              <a:pathLst>
                <a:path w="6" h="4">
                  <a:moveTo>
                    <a:pt x="3" y="0"/>
                  </a:moveTo>
                  <a:cubicBezTo>
                    <a:pt x="1" y="0"/>
                    <a:pt x="0" y="4"/>
                    <a:pt x="3" y="4"/>
                  </a:cubicBezTo>
                  <a:cubicBezTo>
                    <a:pt x="4"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7"/>
            <p:cNvSpPr/>
            <p:nvPr>
              <p:custDataLst>
                <p:tags r:id="rId105"/>
              </p:custDataLst>
            </p:nvPr>
          </p:nvSpPr>
          <p:spPr bwMode="auto">
            <a:xfrm>
              <a:off x="3140" y="2937"/>
              <a:ext cx="26" cy="17"/>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5" y="4"/>
                    <a:pt x="6" y="0"/>
                    <a:pt x="3" y="0"/>
                  </a:cubicBezTo>
                  <a:cubicBezTo>
                    <a:pt x="2"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38"/>
            <p:cNvSpPr/>
            <p:nvPr>
              <p:custDataLst>
                <p:tags r:id="rId106"/>
              </p:custDataLst>
            </p:nvPr>
          </p:nvSpPr>
          <p:spPr bwMode="auto">
            <a:xfrm>
              <a:off x="3284" y="3036"/>
              <a:ext cx="48" cy="35"/>
            </a:xfrm>
            <a:custGeom>
              <a:avLst/>
              <a:gdLst>
                <a:gd name="T0" fmla="*/ 10 w 11"/>
                <a:gd name="T1" fmla="*/ 5 h 8"/>
                <a:gd name="T2" fmla="*/ 10 w 11"/>
                <a:gd name="T3" fmla="*/ 4 h 8"/>
                <a:gd name="T4" fmla="*/ 9 w 11"/>
                <a:gd name="T5" fmla="*/ 2 h 8"/>
                <a:gd name="T6" fmla="*/ 7 w 11"/>
                <a:gd name="T7" fmla="*/ 2 h 8"/>
                <a:gd name="T8" fmla="*/ 6 w 11"/>
                <a:gd name="T9" fmla="*/ 2 h 8"/>
                <a:gd name="T10" fmla="*/ 5 w 11"/>
                <a:gd name="T11" fmla="*/ 3 h 8"/>
                <a:gd name="T12" fmla="*/ 4 w 11"/>
                <a:gd name="T13" fmla="*/ 2 h 8"/>
                <a:gd name="T14" fmla="*/ 4 w 11"/>
                <a:gd name="T15" fmla="*/ 2 h 8"/>
                <a:gd name="T16" fmla="*/ 2 w 11"/>
                <a:gd name="T17" fmla="*/ 5 h 8"/>
                <a:gd name="T18" fmla="*/ 2 w 11"/>
                <a:gd name="T19" fmla="*/ 6 h 8"/>
                <a:gd name="T20" fmla="*/ 4 w 11"/>
                <a:gd name="T21" fmla="*/ 5 h 8"/>
                <a:gd name="T22" fmla="*/ 5 w 11"/>
                <a:gd name="T23" fmla="*/ 6 h 8"/>
                <a:gd name="T24" fmla="*/ 6 w 11"/>
                <a:gd name="T25" fmla="*/ 6 h 8"/>
                <a:gd name="T26" fmla="*/ 7 w 11"/>
                <a:gd name="T27" fmla="*/ 6 h 8"/>
                <a:gd name="T28" fmla="*/ 7 w 11"/>
                <a:gd name="T29" fmla="*/ 6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39"/>
            <p:cNvSpPr/>
            <p:nvPr>
              <p:custDataLst>
                <p:tags r:id="rId107"/>
              </p:custDataLst>
            </p:nvPr>
          </p:nvSpPr>
          <p:spPr bwMode="auto">
            <a:xfrm>
              <a:off x="3375" y="3045"/>
              <a:ext cx="22" cy="26"/>
            </a:xfrm>
            <a:custGeom>
              <a:avLst/>
              <a:gdLst>
                <a:gd name="T0" fmla="*/ 2 w 5"/>
                <a:gd name="T1" fmla="*/ 2 h 6"/>
                <a:gd name="T2" fmla="*/ 1 w 5"/>
                <a:gd name="T3" fmla="*/ 2 h 6"/>
                <a:gd name="T4" fmla="*/ 3 w 5"/>
                <a:gd name="T5" fmla="*/ 5 h 6"/>
                <a:gd name="T6" fmla="*/ 3 w 5"/>
                <a:gd name="T7" fmla="*/ 4 h 6"/>
                <a:gd name="T8" fmla="*/ 2 w 5"/>
                <a:gd name="T9" fmla="*/ 2 h 6"/>
              </a:gdLst>
              <a:ahLst/>
              <a:cxnLst>
                <a:cxn ang="0">
                  <a:pos x="T0" y="T1"/>
                </a:cxn>
                <a:cxn ang="0">
                  <a:pos x="T2" y="T3"/>
                </a:cxn>
                <a:cxn ang="0">
                  <a:pos x="T4" y="T5"/>
                </a:cxn>
                <a:cxn ang="0">
                  <a:pos x="T6" y="T7"/>
                </a:cxn>
                <a:cxn ang="0">
                  <a:pos x="T8" y="T9"/>
                </a:cxn>
              </a:cxnLst>
              <a:rect l="0" t="0" r="r" b="b"/>
              <a:pathLst>
                <a:path w="5" h="6">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40"/>
            <p:cNvSpPr/>
            <p:nvPr>
              <p:custDataLst>
                <p:tags r:id="rId108"/>
              </p:custDataLst>
            </p:nvPr>
          </p:nvSpPr>
          <p:spPr bwMode="auto">
            <a:xfrm>
              <a:off x="3262" y="3010"/>
              <a:ext cx="17" cy="35"/>
            </a:xfrm>
            <a:custGeom>
              <a:avLst/>
              <a:gdLst>
                <a:gd name="T0" fmla="*/ 1 w 4"/>
                <a:gd name="T1" fmla="*/ 3 h 8"/>
                <a:gd name="T2" fmla="*/ 1 w 4"/>
                <a:gd name="T3" fmla="*/ 4 h 8"/>
                <a:gd name="T4" fmla="*/ 0 w 4"/>
                <a:gd name="T5" fmla="*/ 5 h 8"/>
                <a:gd name="T6" fmla="*/ 0 w 4"/>
                <a:gd name="T7" fmla="*/ 5 h 8"/>
                <a:gd name="T8" fmla="*/ 0 w 4"/>
                <a:gd name="T9" fmla="*/ 6 h 8"/>
                <a:gd name="T10" fmla="*/ 4 w 4"/>
                <a:gd name="T11" fmla="*/ 5 h 8"/>
                <a:gd name="T12" fmla="*/ 4 w 4"/>
                <a:gd name="T13" fmla="*/ 4 h 8"/>
                <a:gd name="T14" fmla="*/ 4 w 4"/>
                <a:gd name="T15" fmla="*/ 4 h 8"/>
                <a:gd name="T16" fmla="*/ 4 w 4"/>
                <a:gd name="T17" fmla="*/ 3 h 8"/>
                <a:gd name="T18" fmla="*/ 4 w 4"/>
                <a:gd name="T19" fmla="*/ 2 h 8"/>
                <a:gd name="T20" fmla="*/ 1 w 4"/>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41"/>
            <p:cNvSpPr/>
            <p:nvPr>
              <p:custDataLst>
                <p:tags r:id="rId109"/>
              </p:custDataLst>
            </p:nvPr>
          </p:nvSpPr>
          <p:spPr bwMode="auto">
            <a:xfrm>
              <a:off x="3214" y="3006"/>
              <a:ext cx="48" cy="35"/>
            </a:xfrm>
            <a:custGeom>
              <a:avLst/>
              <a:gdLst>
                <a:gd name="T0" fmla="*/ 10 w 11"/>
                <a:gd name="T1" fmla="*/ 7 h 8"/>
                <a:gd name="T2" fmla="*/ 10 w 11"/>
                <a:gd name="T3" fmla="*/ 5 h 8"/>
                <a:gd name="T4" fmla="*/ 8 w 11"/>
                <a:gd name="T5" fmla="*/ 4 h 8"/>
                <a:gd name="T6" fmla="*/ 8 w 11"/>
                <a:gd name="T7" fmla="*/ 2 h 8"/>
                <a:gd name="T8" fmla="*/ 6 w 11"/>
                <a:gd name="T9" fmla="*/ 0 h 8"/>
                <a:gd name="T10" fmla="*/ 5 w 11"/>
                <a:gd name="T11" fmla="*/ 4 h 8"/>
                <a:gd name="T12" fmla="*/ 5 w 11"/>
                <a:gd name="T13" fmla="*/ 4 h 8"/>
                <a:gd name="T14" fmla="*/ 3 w 11"/>
                <a:gd name="T15" fmla="*/ 4 h 8"/>
                <a:gd name="T16" fmla="*/ 3 w 11"/>
                <a:gd name="T17" fmla="*/ 7 h 8"/>
                <a:gd name="T18" fmla="*/ 3 w 11"/>
                <a:gd name="T19" fmla="*/ 7 h 8"/>
                <a:gd name="T20" fmla="*/ 5 w 11"/>
                <a:gd name="T21" fmla="*/ 7 h 8"/>
                <a:gd name="T22" fmla="*/ 6 w 11"/>
                <a:gd name="T23" fmla="*/ 7 h 8"/>
                <a:gd name="T24" fmla="*/ 6 w 11"/>
                <a:gd name="T25" fmla="*/ 7 h 8"/>
                <a:gd name="T26" fmla="*/ 7 w 11"/>
                <a:gd name="T27" fmla="*/ 8 h 8"/>
                <a:gd name="T28" fmla="*/ 8 w 11"/>
                <a:gd name="T29" fmla="*/ 8 h 8"/>
                <a:gd name="T30" fmla="*/ 10 w 11"/>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42"/>
            <p:cNvSpPr/>
            <p:nvPr>
              <p:custDataLst>
                <p:tags r:id="rId110"/>
              </p:custDataLst>
            </p:nvPr>
          </p:nvSpPr>
          <p:spPr bwMode="auto">
            <a:xfrm>
              <a:off x="3232" y="2980"/>
              <a:ext cx="13" cy="30"/>
            </a:xfrm>
            <a:custGeom>
              <a:avLst/>
              <a:gdLst>
                <a:gd name="T0" fmla="*/ 3 w 3"/>
                <a:gd name="T1" fmla="*/ 3 h 7"/>
                <a:gd name="T2" fmla="*/ 3 w 3"/>
                <a:gd name="T3" fmla="*/ 3 h 7"/>
                <a:gd name="T4" fmla="*/ 0 w 3"/>
                <a:gd name="T5" fmla="*/ 4 h 7"/>
                <a:gd name="T6" fmla="*/ 0 w 3"/>
                <a:gd name="T7" fmla="*/ 4 h 7"/>
                <a:gd name="T8" fmla="*/ 3 w 3"/>
                <a:gd name="T9" fmla="*/ 3 h 7"/>
              </a:gdLst>
              <a:ahLst/>
              <a:cxnLst>
                <a:cxn ang="0">
                  <a:pos x="T0" y="T1"/>
                </a:cxn>
                <a:cxn ang="0">
                  <a:pos x="T2" y="T3"/>
                </a:cxn>
                <a:cxn ang="0">
                  <a:pos x="T4" y="T5"/>
                </a:cxn>
                <a:cxn ang="0">
                  <a:pos x="T6" y="T7"/>
                </a:cxn>
                <a:cxn ang="0">
                  <a:pos x="T8" y="T9"/>
                </a:cxn>
              </a:cxnLst>
              <a:rect l="0" t="0" r="r" b="b"/>
              <a:pathLst>
                <a:path w="3" h="7">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43"/>
            <p:cNvSpPr/>
            <p:nvPr>
              <p:custDataLst>
                <p:tags r:id="rId111"/>
              </p:custDataLst>
            </p:nvPr>
          </p:nvSpPr>
          <p:spPr bwMode="auto">
            <a:xfrm>
              <a:off x="3175" y="2984"/>
              <a:ext cx="48" cy="35"/>
            </a:xfrm>
            <a:custGeom>
              <a:avLst/>
              <a:gdLst>
                <a:gd name="T0" fmla="*/ 6 w 11"/>
                <a:gd name="T1" fmla="*/ 6 h 8"/>
                <a:gd name="T2" fmla="*/ 7 w 11"/>
                <a:gd name="T3" fmla="*/ 6 h 8"/>
                <a:gd name="T4" fmla="*/ 9 w 11"/>
                <a:gd name="T5" fmla="*/ 3 h 8"/>
                <a:gd name="T6" fmla="*/ 7 w 11"/>
                <a:gd name="T7" fmla="*/ 2 h 8"/>
                <a:gd name="T8" fmla="*/ 6 w 11"/>
                <a:gd name="T9" fmla="*/ 3 h 8"/>
                <a:gd name="T10" fmla="*/ 6 w 11"/>
                <a:gd name="T11" fmla="*/ 2 h 8"/>
                <a:gd name="T12" fmla="*/ 6 w 11"/>
                <a:gd name="T13" fmla="*/ 2 h 8"/>
                <a:gd name="T14" fmla="*/ 5 w 11"/>
                <a:gd name="T15" fmla="*/ 1 h 8"/>
                <a:gd name="T16" fmla="*/ 3 w 11"/>
                <a:gd name="T17" fmla="*/ 0 h 8"/>
                <a:gd name="T18" fmla="*/ 1 w 11"/>
                <a:gd name="T19" fmla="*/ 1 h 8"/>
                <a:gd name="T20" fmla="*/ 2 w 11"/>
                <a:gd name="T21" fmla="*/ 4 h 8"/>
                <a:gd name="T22" fmla="*/ 3 w 11"/>
                <a:gd name="T23" fmla="*/ 5 h 8"/>
                <a:gd name="T24" fmla="*/ 3 w 11"/>
                <a:gd name="T25" fmla="*/ 5 h 8"/>
                <a:gd name="T26" fmla="*/ 4 w 11"/>
                <a:gd name="T27" fmla="*/ 5 h 8"/>
                <a:gd name="T28" fmla="*/ 4 w 11"/>
                <a:gd name="T29" fmla="*/ 5 h 8"/>
                <a:gd name="T30" fmla="*/ 5 w 11"/>
                <a:gd name="T31" fmla="*/ 5 h 8"/>
                <a:gd name="T32" fmla="*/ 5 w 11"/>
                <a:gd name="T33" fmla="*/ 4 h 8"/>
                <a:gd name="T34" fmla="*/ 6 w 11"/>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8">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44"/>
            <p:cNvSpPr/>
            <p:nvPr>
              <p:custDataLst>
                <p:tags r:id="rId112"/>
              </p:custDataLst>
            </p:nvPr>
          </p:nvSpPr>
          <p:spPr bwMode="auto">
            <a:xfrm>
              <a:off x="3297" y="3023"/>
              <a:ext cx="22" cy="18"/>
            </a:xfrm>
            <a:custGeom>
              <a:avLst/>
              <a:gdLst>
                <a:gd name="T0" fmla="*/ 2 w 5"/>
                <a:gd name="T1" fmla="*/ 4 h 4"/>
                <a:gd name="T2" fmla="*/ 3 w 5"/>
                <a:gd name="T3" fmla="*/ 0 h 4"/>
                <a:gd name="T4" fmla="*/ 2 w 5"/>
                <a:gd name="T5" fmla="*/ 4 h 4"/>
              </a:gdLst>
              <a:ahLst/>
              <a:cxnLst>
                <a:cxn ang="0">
                  <a:pos x="T0" y="T1"/>
                </a:cxn>
                <a:cxn ang="0">
                  <a:pos x="T2" y="T3"/>
                </a:cxn>
                <a:cxn ang="0">
                  <a:pos x="T4" y="T5"/>
                </a:cxn>
              </a:cxnLst>
              <a:rect l="0" t="0" r="r" b="b"/>
              <a:pathLst>
                <a:path w="5" h="4">
                  <a:moveTo>
                    <a:pt x="2" y="4"/>
                  </a:moveTo>
                  <a:cubicBezTo>
                    <a:pt x="4" y="4"/>
                    <a:pt x="5" y="0"/>
                    <a:pt x="3" y="0"/>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45"/>
            <p:cNvSpPr/>
            <p:nvPr>
              <p:custDataLst>
                <p:tags r:id="rId113"/>
              </p:custDataLst>
            </p:nvPr>
          </p:nvSpPr>
          <p:spPr bwMode="auto">
            <a:xfrm>
              <a:off x="3418" y="3019"/>
              <a:ext cx="27" cy="30"/>
            </a:xfrm>
            <a:custGeom>
              <a:avLst/>
              <a:gdLst>
                <a:gd name="T0" fmla="*/ 4 w 6"/>
                <a:gd name="T1" fmla="*/ 0 h 7"/>
                <a:gd name="T2" fmla="*/ 3 w 6"/>
                <a:gd name="T3" fmla="*/ 0 h 7"/>
                <a:gd name="T4" fmla="*/ 3 w 6"/>
                <a:gd name="T5" fmla="*/ 3 h 7"/>
                <a:gd name="T6" fmla="*/ 3 w 6"/>
                <a:gd name="T7" fmla="*/ 3 h 7"/>
                <a:gd name="T8" fmla="*/ 3 w 6"/>
                <a:gd name="T9" fmla="*/ 7 h 7"/>
                <a:gd name="T10" fmla="*/ 4 w 6"/>
                <a:gd name="T11" fmla="*/ 3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46"/>
            <p:cNvSpPr/>
            <p:nvPr>
              <p:custDataLst>
                <p:tags r:id="rId114"/>
              </p:custDataLst>
            </p:nvPr>
          </p:nvSpPr>
          <p:spPr bwMode="auto">
            <a:xfrm>
              <a:off x="3436" y="2976"/>
              <a:ext cx="39" cy="34"/>
            </a:xfrm>
            <a:custGeom>
              <a:avLst/>
              <a:gdLst>
                <a:gd name="T0" fmla="*/ 5 w 9"/>
                <a:gd name="T1" fmla="*/ 6 h 8"/>
                <a:gd name="T2" fmla="*/ 6 w 9"/>
                <a:gd name="T3" fmla="*/ 2 h 8"/>
                <a:gd name="T4" fmla="*/ 4 w 9"/>
                <a:gd name="T5" fmla="*/ 5 h 8"/>
                <a:gd name="T6" fmla="*/ 3 w 9"/>
                <a:gd name="T7" fmla="*/ 4 h 8"/>
                <a:gd name="T8" fmla="*/ 3 w 9"/>
                <a:gd name="T9" fmla="*/ 5 h 8"/>
                <a:gd name="T10" fmla="*/ 3 w 9"/>
                <a:gd name="T11" fmla="*/ 4 h 8"/>
                <a:gd name="T12" fmla="*/ 4 w 9"/>
                <a:gd name="T13" fmla="*/ 0 h 8"/>
                <a:gd name="T14" fmla="*/ 0 w 9"/>
                <a:gd name="T15" fmla="*/ 4 h 8"/>
                <a:gd name="T16" fmla="*/ 2 w 9"/>
                <a:gd name="T17" fmla="*/ 5 h 8"/>
                <a:gd name="T18" fmla="*/ 3 w 9"/>
                <a:gd name="T19" fmla="*/ 8 h 8"/>
                <a:gd name="T20" fmla="*/ 5 w 9"/>
                <a:gd name="T21" fmla="*/ 5 h 8"/>
                <a:gd name="T22" fmla="*/ 5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47"/>
            <p:cNvSpPr/>
            <p:nvPr>
              <p:custDataLst>
                <p:tags r:id="rId115"/>
              </p:custDataLst>
            </p:nvPr>
          </p:nvSpPr>
          <p:spPr bwMode="auto">
            <a:xfrm>
              <a:off x="3475" y="2950"/>
              <a:ext cx="48" cy="30"/>
            </a:xfrm>
            <a:custGeom>
              <a:avLst/>
              <a:gdLst>
                <a:gd name="T0" fmla="*/ 3 w 11"/>
                <a:gd name="T1" fmla="*/ 7 h 7"/>
                <a:gd name="T2" fmla="*/ 5 w 11"/>
                <a:gd name="T3" fmla="*/ 5 h 7"/>
                <a:gd name="T4" fmla="*/ 5 w 11"/>
                <a:gd name="T5" fmla="*/ 5 h 7"/>
                <a:gd name="T6" fmla="*/ 7 w 11"/>
                <a:gd name="T7" fmla="*/ 5 h 7"/>
                <a:gd name="T8" fmla="*/ 9 w 11"/>
                <a:gd name="T9" fmla="*/ 2 h 7"/>
                <a:gd name="T10" fmla="*/ 8 w 11"/>
                <a:gd name="T11" fmla="*/ 2 h 7"/>
                <a:gd name="T12" fmla="*/ 7 w 11"/>
                <a:gd name="T13" fmla="*/ 0 h 7"/>
                <a:gd name="T14" fmla="*/ 4 w 11"/>
                <a:gd name="T15" fmla="*/ 3 h 7"/>
                <a:gd name="T16" fmla="*/ 4 w 11"/>
                <a:gd name="T17" fmla="*/ 3 h 7"/>
                <a:gd name="T18" fmla="*/ 3 w 11"/>
                <a:gd name="T19" fmla="*/ 3 h 7"/>
                <a:gd name="T20" fmla="*/ 3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48"/>
            <p:cNvSpPr/>
            <p:nvPr>
              <p:custDataLst>
                <p:tags r:id="rId116"/>
              </p:custDataLst>
            </p:nvPr>
          </p:nvSpPr>
          <p:spPr bwMode="auto">
            <a:xfrm>
              <a:off x="3180" y="2963"/>
              <a:ext cx="13" cy="26"/>
            </a:xfrm>
            <a:custGeom>
              <a:avLst/>
              <a:gdLst>
                <a:gd name="T0" fmla="*/ 0 w 3"/>
                <a:gd name="T1" fmla="*/ 3 h 6"/>
                <a:gd name="T2" fmla="*/ 0 w 3"/>
                <a:gd name="T3" fmla="*/ 4 h 6"/>
                <a:gd name="T4" fmla="*/ 3 w 3"/>
                <a:gd name="T5" fmla="*/ 3 h 6"/>
                <a:gd name="T6" fmla="*/ 3 w 3"/>
                <a:gd name="T7" fmla="*/ 2 h 6"/>
                <a:gd name="T8" fmla="*/ 0 w 3"/>
                <a:gd name="T9" fmla="*/ 3 h 6"/>
              </a:gdLst>
              <a:ahLst/>
              <a:cxnLst>
                <a:cxn ang="0">
                  <a:pos x="T0" y="T1"/>
                </a:cxn>
                <a:cxn ang="0">
                  <a:pos x="T2" y="T3"/>
                </a:cxn>
                <a:cxn ang="0">
                  <a:pos x="T4" y="T5"/>
                </a:cxn>
                <a:cxn ang="0">
                  <a:pos x="T6" y="T7"/>
                </a:cxn>
                <a:cxn ang="0">
                  <a:pos x="T8" y="T9"/>
                </a:cxn>
              </a:cxnLst>
              <a:rect l="0" t="0" r="r" b="b"/>
              <a:pathLst>
                <a:path w="3" h="6">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49"/>
            <p:cNvSpPr>
              <a:spLocks noEditPoints="1"/>
            </p:cNvSpPr>
            <p:nvPr>
              <p:custDataLst>
                <p:tags r:id="rId117"/>
              </p:custDataLst>
            </p:nvPr>
          </p:nvSpPr>
          <p:spPr bwMode="auto">
            <a:xfrm>
              <a:off x="3153" y="2972"/>
              <a:ext cx="22" cy="34"/>
            </a:xfrm>
            <a:custGeom>
              <a:avLst/>
              <a:gdLst>
                <a:gd name="T0" fmla="*/ 3 w 5"/>
                <a:gd name="T1" fmla="*/ 4 h 8"/>
                <a:gd name="T2" fmla="*/ 3 w 5"/>
                <a:gd name="T3" fmla="*/ 2 h 8"/>
                <a:gd name="T4" fmla="*/ 0 w 5"/>
                <a:gd name="T5" fmla="*/ 4 h 8"/>
                <a:gd name="T6" fmla="*/ 1 w 5"/>
                <a:gd name="T7" fmla="*/ 5 h 8"/>
                <a:gd name="T8" fmla="*/ 2 w 5"/>
                <a:gd name="T9" fmla="*/ 8 h 8"/>
                <a:gd name="T10" fmla="*/ 2 w 5"/>
                <a:gd name="T11" fmla="*/ 8 h 8"/>
                <a:gd name="T12" fmla="*/ 3 w 5"/>
                <a:gd name="T13" fmla="*/ 4 h 8"/>
                <a:gd name="T14" fmla="*/ 3 w 5"/>
                <a:gd name="T15" fmla="*/ 2 h 8"/>
                <a:gd name="T16" fmla="*/ 3 w 5"/>
                <a:gd name="T17" fmla="*/ 2 h 8"/>
                <a:gd name="T18" fmla="*/ 2 w 5"/>
                <a:gd name="T19" fmla="*/ 2 h 8"/>
                <a:gd name="T20" fmla="*/ 3 w 5"/>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50"/>
            <p:cNvSpPr/>
            <p:nvPr>
              <p:custDataLst>
                <p:tags r:id="rId118"/>
              </p:custDataLst>
            </p:nvPr>
          </p:nvSpPr>
          <p:spPr bwMode="auto">
            <a:xfrm>
              <a:off x="3384" y="3032"/>
              <a:ext cx="21" cy="17"/>
            </a:xfrm>
            <a:custGeom>
              <a:avLst/>
              <a:gdLst>
                <a:gd name="T0" fmla="*/ 3 w 5"/>
                <a:gd name="T1" fmla="*/ 3 h 4"/>
                <a:gd name="T2" fmla="*/ 3 w 5"/>
                <a:gd name="T3" fmla="*/ 0 h 4"/>
                <a:gd name="T4" fmla="*/ 0 w 5"/>
                <a:gd name="T5" fmla="*/ 3 h 4"/>
                <a:gd name="T6" fmla="*/ 2 w 5"/>
                <a:gd name="T7" fmla="*/ 4 h 4"/>
                <a:gd name="T8" fmla="*/ 3 w 5"/>
                <a:gd name="T9" fmla="*/ 3 h 4"/>
              </a:gdLst>
              <a:ahLst/>
              <a:cxnLst>
                <a:cxn ang="0">
                  <a:pos x="T0" y="T1"/>
                </a:cxn>
                <a:cxn ang="0">
                  <a:pos x="T2" y="T3"/>
                </a:cxn>
                <a:cxn ang="0">
                  <a:pos x="T4" y="T5"/>
                </a:cxn>
                <a:cxn ang="0">
                  <a:pos x="T6" y="T7"/>
                </a:cxn>
                <a:cxn ang="0">
                  <a:pos x="T8" y="T9"/>
                </a:cxn>
              </a:cxnLst>
              <a:rect l="0" t="0" r="r" b="b"/>
              <a:pathLst>
                <a:path w="5" h="4">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51"/>
            <p:cNvSpPr>
              <a:spLocks noEditPoints="1"/>
            </p:cNvSpPr>
            <p:nvPr>
              <p:custDataLst>
                <p:tags r:id="rId119"/>
              </p:custDataLst>
            </p:nvPr>
          </p:nvSpPr>
          <p:spPr bwMode="auto">
            <a:xfrm>
              <a:off x="3401" y="3015"/>
              <a:ext cx="26" cy="47"/>
            </a:xfrm>
            <a:custGeom>
              <a:avLst/>
              <a:gdLst>
                <a:gd name="T0" fmla="*/ 5 w 6"/>
                <a:gd name="T1" fmla="*/ 2 h 11"/>
                <a:gd name="T2" fmla="*/ 4 w 6"/>
                <a:gd name="T3" fmla="*/ 0 h 11"/>
                <a:gd name="T4" fmla="*/ 2 w 6"/>
                <a:gd name="T5" fmla="*/ 3 h 11"/>
                <a:gd name="T6" fmla="*/ 3 w 6"/>
                <a:gd name="T7" fmla="*/ 4 h 11"/>
                <a:gd name="T8" fmla="*/ 2 w 6"/>
                <a:gd name="T9" fmla="*/ 5 h 11"/>
                <a:gd name="T10" fmla="*/ 2 w 6"/>
                <a:gd name="T11" fmla="*/ 8 h 11"/>
                <a:gd name="T12" fmla="*/ 2 w 6"/>
                <a:gd name="T13" fmla="*/ 11 h 11"/>
                <a:gd name="T14" fmla="*/ 4 w 6"/>
                <a:gd name="T15" fmla="*/ 8 h 11"/>
                <a:gd name="T16" fmla="*/ 5 w 6"/>
                <a:gd name="T17" fmla="*/ 5 h 11"/>
                <a:gd name="T18" fmla="*/ 4 w 6"/>
                <a:gd name="T19" fmla="*/ 4 h 11"/>
                <a:gd name="T20" fmla="*/ 5 w 6"/>
                <a:gd name="T21" fmla="*/ 2 h 11"/>
                <a:gd name="T22" fmla="*/ 3 w 6"/>
                <a:gd name="T23" fmla="*/ 3 h 11"/>
                <a:gd name="T24" fmla="*/ 3 w 6"/>
                <a:gd name="T25" fmla="*/ 3 h 11"/>
                <a:gd name="T26" fmla="*/ 3 w 6"/>
                <a:gd name="T27" fmla="*/ 4 h 11"/>
                <a:gd name="T28" fmla="*/ 3 w 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5" name="任意多边形 201"/>
          <p:cNvSpPr/>
          <p:nvPr userDrawn="1">
            <p:custDataLst>
              <p:tags r:id="rId120"/>
            </p:custDataLst>
          </p:nvPr>
        </p:nvSpPr>
        <p:spPr>
          <a:xfrm flipH="1">
            <a:off x="9343390" y="819624"/>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26" name="任意多边形 202"/>
          <p:cNvSpPr/>
          <p:nvPr userDrawn="1">
            <p:custDataLst>
              <p:tags r:id="rId121"/>
            </p:custDataLst>
          </p:nvPr>
        </p:nvSpPr>
        <p:spPr>
          <a:xfrm>
            <a:off x="10280768" y="952770"/>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7" name="Freeform 26"/>
          <p:cNvSpPr>
            <a:spLocks noEditPoints="1"/>
          </p:cNvSpPr>
          <p:nvPr userDrawn="1">
            <p:custDataLst>
              <p:tags r:id="rId122"/>
            </p:custDataLst>
          </p:nvPr>
        </p:nvSpPr>
        <p:spPr bwMode="auto">
          <a:xfrm rot="21063611">
            <a:off x="800906" y="1269595"/>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custDataLst>
              <p:tags r:id="rId123"/>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2"/>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2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5"/>
            </p:custDataLst>
          </p:nvPr>
        </p:nvSpPr>
        <p:spPr/>
        <p:txBody>
          <a:bodyPr/>
          <a:lstStyle/>
          <a:p>
            <a:endParaRPr lang="zh-CN" altLang="en-US"/>
          </a:p>
        </p:txBody>
      </p:sp>
      <p:sp>
        <p:nvSpPr>
          <p:cNvPr id="5" name="灯片编号占位符 4"/>
          <p:cNvSpPr>
            <a:spLocks noGrp="1"/>
          </p:cNvSpPr>
          <p:nvPr>
            <p:ph type="sldNum" sz="quarter" idx="12"/>
            <p:custDataLst>
              <p:tags r:id="rId12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457200"/>
            <a:ext cx="6170400" cy="5484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12997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cstate="email">
            <a:duotone>
              <a:schemeClr val="accent1">
                <a:shade val="45000"/>
                <a:satMod val="135000"/>
              </a:schemeClr>
              <a:prstClr val="white"/>
            </a:duotone>
            <a:lum contrast="20000"/>
          </a:blip>
          <a:stretch>
            <a:fillRect/>
          </a:stretch>
        </p:blipFill>
        <p:spPr>
          <a:xfrm rot="1535812">
            <a:off x="1083066" y="1169940"/>
            <a:ext cx="952356" cy="1233568"/>
          </a:xfrm>
          <a:prstGeom prst="rect">
            <a:avLst/>
          </a:prstGeom>
        </p:spPr>
      </p:pic>
      <p:pic>
        <p:nvPicPr>
          <p:cNvPr id="7" name="图片 6"/>
          <p:cNvPicPr>
            <a:picLocks noChangeAspect="1"/>
          </p:cNvPicPr>
          <p:nvPr>
            <p:custDataLst>
              <p:tags r:id="rId4"/>
            </p:custDataLst>
          </p:nvPr>
        </p:nvPicPr>
        <p:blipFill>
          <a:blip r:embed="rId5">
            <a:duotone>
              <a:schemeClr val="accent1">
                <a:shade val="45000"/>
                <a:satMod val="135000"/>
              </a:schemeClr>
              <a:prstClr val="white"/>
            </a:duotone>
          </a:blip>
          <a:stretch>
            <a:fillRect/>
          </a:stretch>
        </p:blipFill>
        <p:spPr>
          <a:xfrm rot="20757128">
            <a:off x="4705209" y="929090"/>
            <a:ext cx="485192" cy="495544"/>
          </a:xfrm>
          <a:prstGeom prst="rect">
            <a:avLst/>
          </a:prstGeom>
        </p:spPr>
      </p:pic>
      <p:pic>
        <p:nvPicPr>
          <p:cNvPr id="8" name="图片 7"/>
          <p:cNvPicPr>
            <a:picLocks noChangeAspect="1"/>
          </p:cNvPicPr>
          <p:nvPr>
            <p:custDataLst>
              <p:tags r:id="rId6"/>
            </p:custDataLst>
          </p:nvPr>
        </p:nvPicPr>
        <p:blipFill>
          <a:blip r:embed="rId5" cstate="email">
            <a:duotone>
              <a:schemeClr val="accent1">
                <a:shade val="45000"/>
                <a:satMod val="135000"/>
              </a:schemeClr>
              <a:prstClr val="white"/>
            </a:duotone>
          </a:blip>
          <a:stretch>
            <a:fillRect/>
          </a:stretch>
        </p:blipFill>
        <p:spPr>
          <a:xfrm rot="20757128">
            <a:off x="3710196" y="1801348"/>
            <a:ext cx="253668" cy="259080"/>
          </a:xfrm>
          <a:prstGeom prst="rect">
            <a:avLst/>
          </a:prstGeom>
        </p:spPr>
      </p:pic>
      <p:pic>
        <p:nvPicPr>
          <p:cNvPr id="9" name="图片 8"/>
          <p:cNvPicPr>
            <a:picLocks noChangeAspect="1"/>
          </p:cNvPicPr>
          <p:nvPr>
            <p:custDataLst>
              <p:tags r:id="rId7"/>
            </p:custDataLst>
          </p:nvPr>
        </p:nvPicPr>
        <p:blipFill>
          <a:blip r:embed="rId5" cstate="email">
            <a:duotone>
              <a:schemeClr val="accent1">
                <a:shade val="45000"/>
                <a:satMod val="135000"/>
              </a:schemeClr>
              <a:prstClr val="white"/>
            </a:duotone>
          </a:blip>
          <a:stretch>
            <a:fillRect/>
          </a:stretch>
        </p:blipFill>
        <p:spPr>
          <a:xfrm rot="674765">
            <a:off x="464408" y="860749"/>
            <a:ext cx="365982" cy="373791"/>
          </a:xfrm>
          <a:prstGeom prst="rect">
            <a:avLst/>
          </a:prstGeom>
        </p:spPr>
      </p:pic>
      <p:pic>
        <p:nvPicPr>
          <p:cNvPr id="10" name="图片 9"/>
          <p:cNvPicPr>
            <a:picLocks noChangeAspect="1"/>
          </p:cNvPicPr>
          <p:nvPr>
            <p:custDataLst>
              <p:tags r:id="rId8"/>
            </p:custDataLst>
          </p:nvPr>
        </p:nvPicPr>
        <p:blipFill>
          <a:blip r:embed="rId9" cstate="email">
            <a:duotone>
              <a:schemeClr val="accent1">
                <a:shade val="45000"/>
                <a:satMod val="135000"/>
              </a:schemeClr>
              <a:prstClr val="white"/>
            </a:duotone>
            <a:lum bright="-20000" contrast="40000"/>
          </a:blip>
          <a:stretch>
            <a:fillRect/>
          </a:stretch>
        </p:blipFill>
        <p:spPr>
          <a:xfrm>
            <a:off x="1495097" y="2758172"/>
            <a:ext cx="4171696" cy="3446409"/>
          </a:xfrm>
          <a:prstGeom prst="rect">
            <a:avLst/>
          </a:prstGeom>
        </p:spPr>
      </p:pic>
      <p:sp>
        <p:nvSpPr>
          <p:cNvPr id="11" name="任意多边形: 形状 10"/>
          <p:cNvSpPr/>
          <p:nvPr>
            <p:custDataLst>
              <p:tags r:id="rId10"/>
            </p:custDataLst>
          </p:nvPr>
        </p:nvSpPr>
        <p:spPr>
          <a:xfrm>
            <a:off x="6031420" y="5587989"/>
            <a:ext cx="5686045" cy="926432"/>
          </a:xfrm>
          <a:custGeom>
            <a:avLst/>
            <a:gdLst>
              <a:gd name="connsiteX0" fmla="*/ 0 w 3898232"/>
              <a:gd name="connsiteY0" fmla="*/ 0 h 926432"/>
              <a:gd name="connsiteX1" fmla="*/ 2695074 w 3898232"/>
              <a:gd name="connsiteY1" fmla="*/ 252664 h 926432"/>
              <a:gd name="connsiteX2" fmla="*/ 3898232 w 3898232"/>
              <a:gd name="connsiteY2" fmla="*/ 926432 h 926432"/>
            </a:gdLst>
            <a:ahLst/>
            <a:cxnLst>
              <a:cxn ang="0">
                <a:pos x="connsiteX0" y="connsiteY0"/>
              </a:cxn>
              <a:cxn ang="0">
                <a:pos x="connsiteX1" y="connsiteY1"/>
              </a:cxn>
              <a:cxn ang="0">
                <a:pos x="connsiteX2" y="connsiteY2"/>
              </a:cxn>
            </a:cxnLst>
            <a:rect l="l" t="t" r="r" b="b"/>
            <a:pathLst>
              <a:path w="3898232" h="926432">
                <a:moveTo>
                  <a:pt x="0" y="0"/>
                </a:moveTo>
                <a:cubicBezTo>
                  <a:pt x="1022684" y="49129"/>
                  <a:pt x="2045369" y="98259"/>
                  <a:pt x="2695074" y="252664"/>
                </a:cubicBezTo>
                <a:cubicBezTo>
                  <a:pt x="3344779" y="407069"/>
                  <a:pt x="3753853" y="828174"/>
                  <a:pt x="3898232" y="926432"/>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11"/>
            </p:custDataLst>
          </p:nvPr>
        </p:nvSpPr>
        <p:spPr>
          <a:xfrm>
            <a:off x="129494" y="5764835"/>
            <a:ext cx="1153206" cy="749586"/>
          </a:xfrm>
          <a:custGeom>
            <a:avLst/>
            <a:gdLst>
              <a:gd name="connsiteX0" fmla="*/ 58587 w 3425902"/>
              <a:gd name="connsiteY0" fmla="*/ 737736 h 749586"/>
              <a:gd name="connsiteX1" fmla="*/ 102130 w 3425902"/>
              <a:gd name="connsiteY1" fmla="*/ 694194 h 749586"/>
              <a:gd name="connsiteX2" fmla="*/ 1002016 w 3425902"/>
              <a:gd name="connsiteY2" fmla="*/ 302308 h 749586"/>
              <a:gd name="connsiteX3" fmla="*/ 3019502 w 3425902"/>
              <a:gd name="connsiteY3" fmla="*/ 26536 h 749586"/>
              <a:gd name="connsiteX4" fmla="*/ 3425902 w 3425902"/>
              <a:gd name="connsiteY4" fmla="*/ 26536 h 7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02" h="749586">
                <a:moveTo>
                  <a:pt x="58587" y="737736"/>
                </a:moveTo>
                <a:cubicBezTo>
                  <a:pt x="1739" y="752250"/>
                  <a:pt x="-55108" y="766765"/>
                  <a:pt x="102130" y="694194"/>
                </a:cubicBezTo>
                <a:cubicBezTo>
                  <a:pt x="259368" y="621623"/>
                  <a:pt x="515787" y="413584"/>
                  <a:pt x="1002016" y="302308"/>
                </a:cubicBezTo>
                <a:cubicBezTo>
                  <a:pt x="1488245" y="191032"/>
                  <a:pt x="2615521" y="72498"/>
                  <a:pt x="3019502" y="26536"/>
                </a:cubicBezTo>
                <a:cubicBezTo>
                  <a:pt x="3423483" y="-19426"/>
                  <a:pt x="3424692" y="3555"/>
                  <a:pt x="3425902" y="26536"/>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12"/>
            </p:custDataLst>
          </p:nvPr>
        </p:nvPicPr>
        <p:blipFill>
          <a:blip r:embed="rId5" cstate="email">
            <a:duotone>
              <a:schemeClr val="accent1">
                <a:shade val="45000"/>
                <a:satMod val="135000"/>
              </a:schemeClr>
              <a:prstClr val="white"/>
            </a:duotone>
          </a:blip>
          <a:stretch>
            <a:fillRect/>
          </a:stretch>
        </p:blipFill>
        <p:spPr>
          <a:xfrm rot="666368">
            <a:off x="585532" y="3632083"/>
            <a:ext cx="383042" cy="429444"/>
          </a:xfrm>
          <a:prstGeom prst="rect">
            <a:avLst/>
          </a:prstGeom>
        </p:spPr>
      </p:pic>
      <p:sp>
        <p:nvSpPr>
          <p:cNvPr id="14" name="任意多边形: 形状 13"/>
          <p:cNvSpPr/>
          <p:nvPr>
            <p:custDataLst>
              <p:tags r:id="rId13"/>
            </p:custDataLst>
          </p:nvPr>
        </p:nvSpPr>
        <p:spPr>
          <a:xfrm>
            <a:off x="6301295" y="3483899"/>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custDataLst>
              <p:tags r:id="rId14"/>
            </p:custDataLst>
          </p:nvPr>
        </p:nvSpPr>
        <p:spPr>
          <a:xfrm>
            <a:off x="6212113" y="2150841"/>
            <a:ext cx="4889500" cy="50800"/>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15"/>
            </p:custDataLst>
          </p:nvPr>
        </p:nvSpPr>
        <p:spPr>
          <a:xfrm>
            <a:off x="6106605" y="2169891"/>
            <a:ext cx="5160390" cy="1341182"/>
          </a:xfrm>
        </p:spPr>
        <p:txBody>
          <a:bodyPr>
            <a:normAutofit/>
          </a:bodyPr>
          <a:lstStyle>
            <a:lvl1pPr algn="ctr">
              <a:defRPr sz="5400" b="1">
                <a:solidFill>
                  <a:schemeClr val="accent1"/>
                </a:solidFill>
              </a:defRPr>
            </a:lvl1pPr>
          </a:lstStyle>
          <a:p>
            <a:r>
              <a:rPr lang="zh-CN" altLang="en-US" dirty="0"/>
              <a:t>编辑标题</a:t>
            </a:r>
            <a:endParaRPr lang="zh-CN" altLang="en-US" dirty="0"/>
          </a:p>
        </p:txBody>
      </p:sp>
      <p:sp>
        <p:nvSpPr>
          <p:cNvPr id="3" name="日期占位符 2"/>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p>
            <a:endParaRPr lang="zh-CN" altLang="en-US"/>
          </a:p>
        </p:txBody>
      </p:sp>
      <p:sp>
        <p:nvSpPr>
          <p:cNvPr id="5" name="灯片编号占位符 4"/>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a:p>
        </p:txBody>
      </p:sp>
      <p:sp>
        <p:nvSpPr>
          <p:cNvPr id="17" name="内容占位符 16"/>
          <p:cNvSpPr>
            <a:spLocks noGrp="1"/>
          </p:cNvSpPr>
          <p:nvPr>
            <p:ph sz="quarter" idx="13"/>
            <p:custDataLst>
              <p:tags r:id="rId19"/>
            </p:custDataLst>
          </p:nvPr>
        </p:nvSpPr>
        <p:spPr>
          <a:xfrm>
            <a:off x="6096000" y="3656013"/>
            <a:ext cx="5170488" cy="358431"/>
          </a:xfrm>
        </p:spPr>
        <p:txBody>
          <a:bodyPr>
            <a:normAutofit/>
          </a:bodyPr>
          <a:lstStyle>
            <a:lvl1pPr marL="0" indent="0" algn="ctr">
              <a:buNone/>
              <a:defRPr sz="1600">
                <a:solidFill>
                  <a:schemeClr val="accent1"/>
                </a:solidFill>
              </a:defRPr>
            </a:lvl1pPr>
            <a:lvl2pPr>
              <a:defRPr sz="1600"/>
            </a:lvl2pPr>
            <a:lvl3pPr>
              <a:defRPr sz="1600"/>
            </a:lvl3pPr>
            <a:lvl4pPr>
              <a:defRPr sz="1600"/>
            </a:lvl4pPr>
            <a:lvl5pPr>
              <a:defRPr sz="1600"/>
            </a:lvl5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4"/>
            </p:custDataLst>
          </p:nvPr>
        </p:nvPicPr>
        <p:blipFill>
          <a:blip r:embed="rId5">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8" name="图片 7"/>
          <p:cNvPicPr>
            <a:picLocks noChangeAspect="1"/>
          </p:cNvPicPr>
          <p:nvPr userDrawn="1">
            <p:custDataLst>
              <p:tags r:id="rId6"/>
            </p:custDataLst>
          </p:nvPr>
        </p:nvPicPr>
        <p:blipFill>
          <a:blip r:embed="rId5"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9" name="图片 8"/>
          <p:cNvPicPr>
            <a:picLocks noChangeAspect="1"/>
          </p:cNvPicPr>
          <p:nvPr userDrawn="1">
            <p:custDataLst>
              <p:tags r:id="rId7"/>
            </p:custDataLst>
          </p:nvPr>
        </p:nvPicPr>
        <p:blipFill>
          <a:blip r:embed="rId5"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pic>
        <p:nvPicPr>
          <p:cNvPr id="9" name="图片 8"/>
          <p:cNvPicPr>
            <a:picLocks noChangeAspect="1"/>
          </p:cNvPicPr>
          <p:nvPr userDrawn="1">
            <p:custDataLst>
              <p:tags r:id="rId8"/>
            </p:custDataLst>
          </p:nvPr>
        </p:nvPicPr>
        <p:blipFill>
          <a:blip r:embed="rId9">
            <a:duotone>
              <a:schemeClr val="accent1">
                <a:shade val="45000"/>
                <a:satMod val="135000"/>
              </a:schemeClr>
              <a:prstClr val="white"/>
            </a:duotone>
          </a:blip>
          <a:stretch>
            <a:fillRect/>
          </a:stretch>
        </p:blipFill>
        <p:spPr>
          <a:xfrm rot="19271779">
            <a:off x="11913278" y="1988398"/>
            <a:ext cx="255687" cy="261142"/>
          </a:xfrm>
          <a:prstGeom prst="rect">
            <a:avLst/>
          </a:prstGeom>
        </p:spPr>
      </p:pic>
      <p:pic>
        <p:nvPicPr>
          <p:cNvPr id="10" name="图片 9"/>
          <p:cNvPicPr>
            <a:picLocks noChangeAspect="1"/>
          </p:cNvPicPr>
          <p:nvPr userDrawn="1">
            <p:custDataLst>
              <p:tags r:id="rId10"/>
            </p:custDataLst>
          </p:nvPr>
        </p:nvPicPr>
        <p:blipFill>
          <a:blip r:embed="rId9" cstate="email">
            <a:duotone>
              <a:schemeClr val="accent1">
                <a:shade val="45000"/>
                <a:satMod val="135000"/>
              </a:schemeClr>
              <a:prstClr val="white"/>
            </a:duotone>
          </a:blip>
          <a:stretch>
            <a:fillRect/>
          </a:stretch>
        </p:blipFill>
        <p:spPr>
          <a:xfrm rot="20757128">
            <a:off x="11482" y="6070358"/>
            <a:ext cx="253668" cy="259080"/>
          </a:xfrm>
          <a:prstGeom prst="rect">
            <a:avLst/>
          </a:prstGeom>
        </p:spPr>
      </p:pic>
      <p:pic>
        <p:nvPicPr>
          <p:cNvPr id="11" name="图片 10"/>
          <p:cNvPicPr>
            <a:picLocks noChangeAspect="1"/>
          </p:cNvPicPr>
          <p:nvPr userDrawn="1">
            <p:custDataLst>
              <p:tags r:id="rId11"/>
            </p:custDataLst>
          </p:nvPr>
        </p:nvPicPr>
        <p:blipFill>
          <a:blip r:embed="rId9" cstate="email">
            <a:duotone>
              <a:schemeClr val="accent1">
                <a:shade val="45000"/>
                <a:satMod val="135000"/>
              </a:schemeClr>
              <a:prstClr val="white"/>
            </a:duotone>
          </a:blip>
          <a:stretch>
            <a:fillRect/>
          </a:stretch>
        </p:blipFill>
        <p:spPr>
          <a:xfrm rot="674765">
            <a:off x="142566" y="97923"/>
            <a:ext cx="198183" cy="202412"/>
          </a:xfrm>
          <a:prstGeom prst="rect">
            <a:avLst/>
          </a:prstGeom>
        </p:spPr>
      </p:pic>
      <p:pic>
        <p:nvPicPr>
          <p:cNvPr id="12" name="图片 11"/>
          <p:cNvPicPr>
            <a:picLocks noChangeAspect="1"/>
          </p:cNvPicPr>
          <p:nvPr userDrawn="1">
            <p:custDataLst>
              <p:tags r:id="rId12"/>
            </p:custDataLst>
          </p:nvPr>
        </p:nvPicPr>
        <p:blipFill>
          <a:blip r:embed="rId9" cstate="email">
            <a:duotone>
              <a:schemeClr val="accent1">
                <a:shade val="45000"/>
                <a:satMod val="135000"/>
              </a:schemeClr>
              <a:prstClr val="white"/>
            </a:duotone>
          </a:blip>
          <a:stretch>
            <a:fillRect/>
          </a:stretch>
        </p:blipFill>
        <p:spPr>
          <a:xfrm rot="2354385">
            <a:off x="10385793" y="5331"/>
            <a:ext cx="303105" cy="339823"/>
          </a:xfrm>
          <a:prstGeom prst="rect">
            <a:avLst/>
          </a:prstGeom>
        </p:spPr>
      </p:pic>
      <p:pic>
        <p:nvPicPr>
          <p:cNvPr id="14" name="图片 13"/>
          <p:cNvPicPr>
            <a:picLocks noChangeAspect="1"/>
          </p:cNvPicPr>
          <p:nvPr userDrawn="1">
            <p:custDataLst>
              <p:tags r:id="rId13"/>
            </p:custDataLst>
          </p:nvPr>
        </p:nvPicPr>
        <p:blipFill>
          <a:blip r:embed="rId9" cstate="email">
            <a:duotone>
              <a:schemeClr val="accent1">
                <a:shade val="45000"/>
                <a:satMod val="135000"/>
              </a:schemeClr>
              <a:prstClr val="white"/>
            </a:duotone>
          </a:blip>
          <a:stretch>
            <a:fillRect/>
          </a:stretch>
        </p:blipFill>
        <p:spPr>
          <a:xfrm rot="20757128">
            <a:off x="11691997" y="6565825"/>
            <a:ext cx="253668" cy="259080"/>
          </a:xfrm>
          <a:prstGeom prst="rect">
            <a:avLst/>
          </a:prstGeom>
        </p:spPr>
      </p:pic>
      <p:pic>
        <p:nvPicPr>
          <p:cNvPr id="16" name="图片 15"/>
          <p:cNvPicPr>
            <a:picLocks noChangeAspect="1"/>
          </p:cNvPicPr>
          <p:nvPr userDrawn="1">
            <p:custDataLst>
              <p:tags r:id="rId14"/>
            </p:custDataLst>
          </p:nvPr>
        </p:nvPicPr>
        <p:blipFill>
          <a:blip r:embed="rId9" cstate="email">
            <a:duotone>
              <a:schemeClr val="accent1">
                <a:shade val="45000"/>
                <a:satMod val="135000"/>
              </a:schemeClr>
              <a:prstClr val="white"/>
            </a:duotone>
          </a:blip>
          <a:stretch>
            <a:fillRect/>
          </a:stretch>
        </p:blipFill>
        <p:spPr>
          <a:xfrm rot="666368">
            <a:off x="8318422" y="6590959"/>
            <a:ext cx="186249" cy="20881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任意多边形 201"/>
          <p:cNvSpPr/>
          <p:nvPr userDrawn="1">
            <p:custDataLst>
              <p:tags r:id="rId9"/>
            </p:custDataLst>
          </p:nvPr>
        </p:nvSpPr>
        <p:spPr>
          <a:xfrm flipH="1">
            <a:off x="10019165" y="61322"/>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2" name="任意多边形 202"/>
          <p:cNvSpPr/>
          <p:nvPr userDrawn="1">
            <p:custDataLst>
              <p:tags r:id="rId10"/>
            </p:custDataLst>
          </p:nvPr>
        </p:nvSpPr>
        <p:spPr>
          <a:xfrm>
            <a:off x="10956543" y="194468"/>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Freeform 26"/>
          <p:cNvSpPr>
            <a:spLocks noEditPoints="1"/>
          </p:cNvSpPr>
          <p:nvPr userDrawn="1">
            <p:custDataLst>
              <p:tags r:id="rId11"/>
            </p:custDataLst>
          </p:nvPr>
        </p:nvSpPr>
        <p:spPr bwMode="auto">
          <a:xfrm rot="21063611">
            <a:off x="31098" y="6261592"/>
            <a:ext cx="1058724" cy="517289"/>
          </a:xfrm>
          <a:custGeom>
            <a:avLst/>
            <a:gdLst>
              <a:gd name="T0" fmla="*/ 612 w 703"/>
              <a:gd name="T1" fmla="*/ 61 h 344"/>
              <a:gd name="T2" fmla="*/ 465 w 703"/>
              <a:gd name="T3" fmla="*/ 68 h 344"/>
              <a:gd name="T4" fmla="*/ 468 w 703"/>
              <a:gd name="T5" fmla="*/ 92 h 344"/>
              <a:gd name="T6" fmla="*/ 576 w 703"/>
              <a:gd name="T7" fmla="*/ 87 h 344"/>
              <a:gd name="T8" fmla="*/ 631 w 703"/>
              <a:gd name="T9" fmla="*/ 99 h 344"/>
              <a:gd name="T10" fmla="*/ 605 w 703"/>
              <a:gd name="T11" fmla="*/ 154 h 344"/>
              <a:gd name="T12" fmla="*/ 503 w 703"/>
              <a:gd name="T13" fmla="*/ 193 h 344"/>
              <a:gd name="T14" fmla="*/ 500 w 703"/>
              <a:gd name="T15" fmla="*/ 158 h 344"/>
              <a:gd name="T16" fmla="*/ 403 w 703"/>
              <a:gd name="T17" fmla="*/ 55 h 344"/>
              <a:gd name="T18" fmla="*/ 392 w 703"/>
              <a:gd name="T19" fmla="*/ 73 h 344"/>
              <a:gd name="T20" fmla="*/ 470 w 703"/>
              <a:gd name="T21" fmla="*/ 158 h 344"/>
              <a:gd name="T22" fmla="*/ 474 w 703"/>
              <a:gd name="T23" fmla="*/ 201 h 344"/>
              <a:gd name="T24" fmla="*/ 310 w 703"/>
              <a:gd name="T25" fmla="*/ 235 h 344"/>
              <a:gd name="T26" fmla="*/ 250 w 703"/>
              <a:gd name="T27" fmla="*/ 249 h 344"/>
              <a:gd name="T28" fmla="*/ 264 w 703"/>
              <a:gd name="T29" fmla="*/ 105 h 344"/>
              <a:gd name="T30" fmla="*/ 366 w 703"/>
              <a:gd name="T31" fmla="*/ 62 h 344"/>
              <a:gd name="T32" fmla="*/ 378 w 703"/>
              <a:gd name="T33" fmla="*/ 54 h 344"/>
              <a:gd name="T34" fmla="*/ 247 w 703"/>
              <a:gd name="T35" fmla="*/ 80 h 344"/>
              <a:gd name="T36" fmla="*/ 220 w 703"/>
              <a:gd name="T37" fmla="*/ 255 h 344"/>
              <a:gd name="T38" fmla="*/ 99 w 703"/>
              <a:gd name="T39" fmla="*/ 255 h 344"/>
              <a:gd name="T40" fmla="*/ 89 w 703"/>
              <a:gd name="T41" fmla="*/ 189 h 344"/>
              <a:gd name="T42" fmla="*/ 190 w 703"/>
              <a:gd name="T43" fmla="*/ 148 h 344"/>
              <a:gd name="T44" fmla="*/ 197 w 703"/>
              <a:gd name="T45" fmla="*/ 132 h 344"/>
              <a:gd name="T46" fmla="*/ 46 w 703"/>
              <a:gd name="T47" fmla="*/ 257 h 344"/>
              <a:gd name="T48" fmla="*/ 154 w 703"/>
              <a:gd name="T49" fmla="*/ 291 h 344"/>
              <a:gd name="T50" fmla="*/ 240 w 703"/>
              <a:gd name="T51" fmla="*/ 282 h 344"/>
              <a:gd name="T52" fmla="*/ 460 w 703"/>
              <a:gd name="T53" fmla="*/ 283 h 344"/>
              <a:gd name="T54" fmla="*/ 496 w 703"/>
              <a:gd name="T55" fmla="*/ 228 h 344"/>
              <a:gd name="T56" fmla="*/ 661 w 703"/>
              <a:gd name="T57" fmla="*/ 154 h 344"/>
              <a:gd name="T58" fmla="*/ 612 w 703"/>
              <a:gd name="T59" fmla="*/ 61 h 344"/>
              <a:gd name="T60" fmla="*/ 278 w 703"/>
              <a:gd name="T61" fmla="*/ 275 h 344"/>
              <a:gd name="T62" fmla="*/ 304 w 703"/>
              <a:gd name="T63" fmla="*/ 269 h 344"/>
              <a:gd name="T64" fmla="*/ 460 w 703"/>
              <a:gd name="T65" fmla="*/ 236 h 344"/>
              <a:gd name="T66" fmla="*/ 439 w 703"/>
              <a:gd name="T67" fmla="*/ 262 h 344"/>
              <a:gd name="T68" fmla="*/ 278 w 703"/>
              <a:gd name="T69" fmla="*/ 27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3" h="344">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pic>
        <p:nvPicPr>
          <p:cNvPr id="12" name="图片 11"/>
          <p:cNvPicPr>
            <a:picLocks noChangeAspect="1"/>
          </p:cNvPicPr>
          <p:nvPr userDrawn="1">
            <p:custDataLst>
              <p:tags r:id="rId4"/>
            </p:custDataLst>
          </p:nvPr>
        </p:nvPicPr>
        <p:blipFill>
          <a:blip r:embed="rId5" cstate="email">
            <a:duotone>
              <a:schemeClr val="accent1">
                <a:shade val="45000"/>
                <a:satMod val="135000"/>
              </a:schemeClr>
              <a:prstClr val="white"/>
            </a:duotone>
            <a:lum contrast="20000"/>
          </a:blip>
          <a:stretch>
            <a:fillRect/>
          </a:stretch>
        </p:blipFill>
        <p:spPr>
          <a:xfrm rot="1535812">
            <a:off x="186341" y="29739"/>
            <a:ext cx="771201" cy="998921"/>
          </a:xfrm>
          <a:prstGeom prst="rect">
            <a:avLst/>
          </a:prstGeom>
        </p:spPr>
      </p:pic>
      <p:pic>
        <p:nvPicPr>
          <p:cNvPr id="13" name="图片 12"/>
          <p:cNvPicPr>
            <a:picLocks noChangeAspect="1"/>
          </p:cNvPicPr>
          <p:nvPr userDrawn="1">
            <p:custDataLst>
              <p:tags r:id="rId6"/>
            </p:custDataLst>
          </p:nvPr>
        </p:nvPicPr>
        <p:blipFill>
          <a:blip r:embed="rId5" cstate="email">
            <a:duotone>
              <a:schemeClr val="accent1">
                <a:shade val="45000"/>
                <a:satMod val="135000"/>
              </a:schemeClr>
              <a:prstClr val="white"/>
            </a:duotone>
            <a:lum contrast="20000"/>
          </a:blip>
          <a:stretch>
            <a:fillRect/>
          </a:stretch>
        </p:blipFill>
        <p:spPr>
          <a:xfrm rot="20064188" flipH="1">
            <a:off x="11053826" y="1721343"/>
            <a:ext cx="849209" cy="1099964"/>
          </a:xfrm>
          <a:prstGeom prst="rect">
            <a:avLst/>
          </a:prstGeom>
        </p:spPr>
      </p:pic>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pic>
        <p:nvPicPr>
          <p:cNvPr id="10" name="图片 9"/>
          <p:cNvPicPr>
            <a:picLocks noChangeAspect="1"/>
          </p:cNvPicPr>
          <p:nvPr userDrawn="1">
            <p:custDataLst>
              <p:tags r:id="rId4"/>
            </p:custDataLst>
          </p:nvPr>
        </p:nvPicPr>
        <p:blipFill>
          <a:blip r:embed="rId5" cstate="email">
            <a:duotone>
              <a:schemeClr val="accent1">
                <a:shade val="45000"/>
                <a:satMod val="135000"/>
              </a:schemeClr>
              <a:prstClr val="white"/>
            </a:duotone>
            <a:lum contrast="20000"/>
          </a:blip>
          <a:stretch>
            <a:fillRect/>
          </a:stretch>
        </p:blipFill>
        <p:spPr>
          <a:xfrm rot="1535812">
            <a:off x="11384758" y="5987513"/>
            <a:ext cx="690653" cy="894589"/>
          </a:xfrm>
          <a:prstGeom prst="rect">
            <a:avLst/>
          </a:prstGeom>
        </p:spPr>
      </p:pic>
      <p:pic>
        <p:nvPicPr>
          <p:cNvPr id="11" name="图片 10"/>
          <p:cNvPicPr>
            <a:picLocks noChangeAspect="1"/>
          </p:cNvPicPr>
          <p:nvPr userDrawn="1">
            <p:custDataLst>
              <p:tags r:id="rId6"/>
            </p:custDataLst>
          </p:nvPr>
        </p:nvPicPr>
        <p:blipFill>
          <a:blip r:embed="rId7" cstate="email">
            <a:duotone>
              <a:schemeClr val="accent1">
                <a:shade val="45000"/>
                <a:satMod val="135000"/>
              </a:schemeClr>
              <a:prstClr val="white"/>
            </a:duotone>
          </a:blip>
          <a:stretch>
            <a:fillRect/>
          </a:stretch>
        </p:blipFill>
        <p:spPr>
          <a:xfrm rot="674765">
            <a:off x="10680054" y="5410981"/>
            <a:ext cx="265412" cy="271075"/>
          </a:xfrm>
          <a:prstGeom prst="rect">
            <a:avLst/>
          </a:prstGeom>
        </p:spPr>
      </p:pic>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6" name="组合 5"/>
          <p:cNvGrpSpPr/>
          <p:nvPr userDrawn="1">
            <p:custDataLst>
              <p:tags r:id="rId13"/>
            </p:custDataLst>
          </p:nvPr>
        </p:nvGrpSpPr>
        <p:grpSpPr>
          <a:xfrm>
            <a:off x="76361" y="179762"/>
            <a:ext cx="1523677" cy="470212"/>
            <a:chOff x="160744" y="195462"/>
            <a:chExt cx="1971978" cy="608559"/>
          </a:xfrm>
        </p:grpSpPr>
        <p:sp>
          <p:nvSpPr>
            <p:cNvPr id="12" name="任意多边形 201"/>
            <p:cNvSpPr/>
            <p:nvPr userDrawn="1">
              <p:custDataLst>
                <p:tags r:id="rId14"/>
              </p:custDataLst>
            </p:nvPr>
          </p:nvSpPr>
          <p:spPr>
            <a:xfrm flipH="1">
              <a:off x="160744" y="195462"/>
              <a:ext cx="1354911" cy="59105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 name="任意多边形 202"/>
            <p:cNvSpPr/>
            <p:nvPr userDrawn="1">
              <p:custDataLst>
                <p:tags r:id="rId15"/>
              </p:custDataLst>
            </p:nvPr>
          </p:nvSpPr>
          <p:spPr>
            <a:xfrm>
              <a:off x="1098122" y="328608"/>
              <a:ext cx="1034600" cy="475413"/>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6" name="任意多边形: 形状 15"/>
          <p:cNvSpPr/>
          <p:nvPr userDrawn="1">
            <p:custDataLst>
              <p:tags r:id="rId11"/>
            </p:custDataLst>
          </p:nvPr>
        </p:nvSpPr>
        <p:spPr>
          <a:xfrm flipV="1">
            <a:off x="0" y="847022"/>
            <a:ext cx="12192000" cy="55153"/>
          </a:xfrm>
          <a:custGeom>
            <a:avLst/>
            <a:gdLst>
              <a:gd name="connsiteX0" fmla="*/ 0 w 4889500"/>
              <a:gd name="connsiteY0" fmla="*/ 50800 h 50800"/>
              <a:gd name="connsiteX1" fmla="*/ 292100 w 4889500"/>
              <a:gd name="connsiteY1" fmla="*/ 38100 h 50800"/>
              <a:gd name="connsiteX2" fmla="*/ 381000 w 4889500"/>
              <a:gd name="connsiteY2" fmla="*/ 25400 h 50800"/>
              <a:gd name="connsiteX3" fmla="*/ 4889500 w 4889500"/>
              <a:gd name="connsiteY3" fmla="*/ 0 h 50800"/>
            </a:gdLst>
            <a:ahLst/>
            <a:cxnLst>
              <a:cxn ang="0">
                <a:pos x="connsiteX0" y="connsiteY0"/>
              </a:cxn>
              <a:cxn ang="0">
                <a:pos x="connsiteX1" y="connsiteY1"/>
              </a:cxn>
              <a:cxn ang="0">
                <a:pos x="connsiteX2" y="connsiteY2"/>
              </a:cxn>
              <a:cxn ang="0">
                <a:pos x="connsiteX3" y="connsiteY3"/>
              </a:cxn>
            </a:cxnLst>
            <a:rect l="l" t="t" r="r" b="b"/>
            <a:pathLst>
              <a:path w="4889500" h="50800">
                <a:moveTo>
                  <a:pt x="0" y="50800"/>
                </a:moveTo>
                <a:cubicBezTo>
                  <a:pt x="97367" y="46567"/>
                  <a:pt x="194857" y="44583"/>
                  <a:pt x="292100" y="38100"/>
                </a:cubicBezTo>
                <a:cubicBezTo>
                  <a:pt x="321968" y="36109"/>
                  <a:pt x="351068" y="25785"/>
                  <a:pt x="381000" y="25400"/>
                </a:cubicBezTo>
                <a:lnTo>
                  <a:pt x="4889500" y="0"/>
                </a:lnTo>
              </a:path>
            </a:pathLst>
          </a:custGeom>
          <a:no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pic>
        <p:nvPicPr>
          <p:cNvPr id="9" name="图片 8"/>
          <p:cNvPicPr>
            <a:picLocks noChangeAspect="1"/>
          </p:cNvPicPr>
          <p:nvPr userDrawn="1">
            <p:custDataLst>
              <p:tags r:id="rId5"/>
            </p:custDataLst>
          </p:nvPr>
        </p:nvPicPr>
        <p:blipFill>
          <a:blip r:embed="rId6" cstate="email">
            <a:duotone>
              <a:schemeClr val="accent1">
                <a:shade val="45000"/>
                <a:satMod val="135000"/>
              </a:schemeClr>
              <a:prstClr val="white"/>
            </a:duotone>
            <a:lum contrast="20000"/>
          </a:blip>
          <a:stretch>
            <a:fillRect/>
          </a:stretch>
        </p:blipFill>
        <p:spPr>
          <a:xfrm rot="20064188" flipH="1">
            <a:off x="11060027" y="5739565"/>
            <a:ext cx="952356" cy="1233568"/>
          </a:xfrm>
          <a:prstGeom prst="rect">
            <a:avLst/>
          </a:prstGeom>
        </p:spPr>
      </p:pic>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1" name="组合 10"/>
          <p:cNvGrpSpPr/>
          <p:nvPr userDrawn="1">
            <p:custDataLst>
              <p:tags r:id="rId10"/>
            </p:custDataLst>
          </p:nvPr>
        </p:nvGrpSpPr>
        <p:grpSpPr>
          <a:xfrm>
            <a:off x="157477" y="84918"/>
            <a:ext cx="584798" cy="833465"/>
            <a:chOff x="1609523" y="1700462"/>
            <a:chExt cx="2532253" cy="3609007"/>
          </a:xfrm>
        </p:grpSpPr>
        <p:grpSp>
          <p:nvGrpSpPr>
            <p:cNvPr id="12" name="组合 11"/>
            <p:cNvGrpSpPr/>
            <p:nvPr/>
          </p:nvGrpSpPr>
          <p:grpSpPr>
            <a:xfrm>
              <a:off x="1609523" y="1700462"/>
              <a:ext cx="2532253" cy="3609007"/>
              <a:chOff x="5700260" y="545431"/>
              <a:chExt cx="3443982" cy="4908418"/>
            </a:xfrm>
          </p:grpSpPr>
          <p:sp>
            <p:nvSpPr>
              <p:cNvPr id="36" name="任意多边形 113"/>
              <p:cNvSpPr/>
              <p:nvPr>
                <p:custDataLst>
                  <p:tags r:id="rId11"/>
                </p:custDataLst>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solidFill>
                <a:schemeClr val="bg1"/>
              </a:solid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7" name="组合 36"/>
              <p:cNvGrpSpPr/>
              <p:nvPr/>
            </p:nvGrpSpPr>
            <p:grpSpPr>
              <a:xfrm>
                <a:off x="7010895" y="4475746"/>
                <a:ext cx="913905" cy="978103"/>
                <a:chOff x="5869765" y="4949067"/>
                <a:chExt cx="1450294" cy="1552171"/>
              </a:xfrm>
            </p:grpSpPr>
            <p:sp>
              <p:nvSpPr>
                <p:cNvPr id="41" name="椭圆 31"/>
                <p:cNvSpPr/>
                <p:nvPr>
                  <p:custDataLst>
                    <p:tags r:id="rId12"/>
                  </p:custDataLst>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2" name="组合 41"/>
                <p:cNvGrpSpPr/>
                <p:nvPr/>
              </p:nvGrpSpPr>
              <p:grpSpPr>
                <a:xfrm>
                  <a:off x="5869765" y="4949067"/>
                  <a:ext cx="1440000" cy="728759"/>
                  <a:chOff x="5869765" y="4949067"/>
                  <a:chExt cx="1440000" cy="728759"/>
                </a:xfrm>
              </p:grpSpPr>
              <p:sp>
                <p:nvSpPr>
                  <p:cNvPr id="43" name="任意多边形 120"/>
                  <p:cNvSpPr/>
                  <p:nvPr>
                    <p:custDataLst>
                      <p:tags r:id="rId13"/>
                    </p:custDataLst>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任意多边形 121"/>
                  <p:cNvSpPr/>
                  <p:nvPr>
                    <p:custDataLst>
                      <p:tags r:id="rId14"/>
                    </p:custDataLst>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任意多边形 122"/>
                  <p:cNvSpPr/>
                  <p:nvPr>
                    <p:custDataLst>
                      <p:tags r:id="rId15"/>
                    </p:custDataLst>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椭圆 31"/>
                  <p:cNvSpPr/>
                  <p:nvPr>
                    <p:custDataLst>
                      <p:tags r:id="rId16"/>
                    </p:custDataLst>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38" name="任意多边形 115"/>
              <p:cNvSpPr/>
              <p:nvPr>
                <p:custDataLst>
                  <p:tags r:id="rId17"/>
                </p:custDataLst>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任意多边形 116"/>
              <p:cNvSpPr/>
              <p:nvPr>
                <p:custDataLst>
                  <p:tags r:id="rId18"/>
                </p:custDataLst>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任意多边形 117"/>
              <p:cNvSpPr/>
              <p:nvPr>
                <p:custDataLst>
                  <p:tags r:id="rId19"/>
                </p:custDataLst>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3" name="组合 12"/>
            <p:cNvGrpSpPr/>
            <p:nvPr/>
          </p:nvGrpSpPr>
          <p:grpSpPr>
            <a:xfrm>
              <a:off x="2952999" y="1877831"/>
              <a:ext cx="631109" cy="2697283"/>
              <a:chOff x="2952999" y="1877831"/>
              <a:chExt cx="631109" cy="2697283"/>
            </a:xfrm>
          </p:grpSpPr>
          <p:sp>
            <p:nvSpPr>
              <p:cNvPr id="24" name="任意多边形 101"/>
              <p:cNvSpPr/>
              <p:nvPr>
                <p:custDataLst>
                  <p:tags r:id="rId20"/>
                </p:custDataLst>
              </p:nvPr>
            </p:nvSpPr>
            <p:spPr>
              <a:xfrm>
                <a:off x="2975858" y="1990649"/>
                <a:ext cx="246917" cy="18537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任意多边形 102"/>
              <p:cNvSpPr/>
              <p:nvPr>
                <p:custDataLst>
                  <p:tags r:id="rId21"/>
                </p:custDataLst>
              </p:nvPr>
            </p:nvSpPr>
            <p:spPr>
              <a:xfrm>
                <a:off x="3011921" y="2196768"/>
                <a:ext cx="287989" cy="21248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任意多边形 103"/>
              <p:cNvSpPr/>
              <p:nvPr>
                <p:custDataLst>
                  <p:tags r:id="rId22"/>
                </p:custDataLst>
              </p:nvPr>
            </p:nvSpPr>
            <p:spPr>
              <a:xfrm>
                <a:off x="3004487" y="2309429"/>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任意多边形 104"/>
              <p:cNvSpPr/>
              <p:nvPr>
                <p:custDataLst>
                  <p:tags r:id="rId23"/>
                </p:custDataLst>
              </p:nvPr>
            </p:nvSpPr>
            <p:spPr>
              <a:xfrm>
                <a:off x="3020919" y="2543011"/>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任意多边形 105"/>
              <p:cNvSpPr/>
              <p:nvPr>
                <p:custDataLst>
                  <p:tags r:id="rId24"/>
                </p:custDataLst>
              </p:nvPr>
            </p:nvSpPr>
            <p:spPr>
              <a:xfrm>
                <a:off x="3066116" y="2785097"/>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106"/>
              <p:cNvSpPr/>
              <p:nvPr>
                <p:custDataLst>
                  <p:tags r:id="rId25"/>
                </p:custDataLst>
              </p:nvPr>
            </p:nvSpPr>
            <p:spPr>
              <a:xfrm>
                <a:off x="3001348" y="2990770"/>
                <a:ext cx="539322" cy="37718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107"/>
              <p:cNvSpPr/>
              <p:nvPr>
                <p:custDataLst>
                  <p:tags r:id="rId26"/>
                </p:custDataLst>
              </p:nvPr>
            </p:nvSpPr>
            <p:spPr>
              <a:xfrm>
                <a:off x="3011921" y="3226766"/>
                <a:ext cx="572187" cy="38936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108"/>
              <p:cNvSpPr/>
              <p:nvPr>
                <p:custDataLst>
                  <p:tags r:id="rId27"/>
                </p:custDataLst>
              </p:nvPr>
            </p:nvSpPr>
            <p:spPr>
              <a:xfrm>
                <a:off x="3011922" y="3633136"/>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任意多边形 109"/>
              <p:cNvSpPr/>
              <p:nvPr>
                <p:custDataLst>
                  <p:tags r:id="rId28"/>
                </p:custDataLst>
              </p:nvPr>
            </p:nvSpPr>
            <p:spPr>
              <a:xfrm>
                <a:off x="3001348" y="3852125"/>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110"/>
              <p:cNvSpPr/>
              <p:nvPr>
                <p:custDataLst>
                  <p:tags r:id="rId29"/>
                </p:custDataLst>
              </p:nvPr>
            </p:nvSpPr>
            <p:spPr>
              <a:xfrm>
                <a:off x="2975858" y="4082565"/>
                <a:ext cx="397136" cy="29198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任意多边形 111"/>
              <p:cNvSpPr/>
              <p:nvPr>
                <p:custDataLst>
                  <p:tags r:id="rId30"/>
                </p:custDataLst>
              </p:nvPr>
            </p:nvSpPr>
            <p:spPr>
              <a:xfrm>
                <a:off x="3011921" y="4389735"/>
                <a:ext cx="246917" cy="18537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任意多边形 112"/>
              <p:cNvSpPr/>
              <p:nvPr>
                <p:custDataLst>
                  <p:tags r:id="rId31"/>
                </p:custDataLst>
              </p:nvPr>
            </p:nvSpPr>
            <p:spPr>
              <a:xfrm>
                <a:off x="2952999" y="1877831"/>
                <a:ext cx="141335" cy="9172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4" name="任意多边形 85"/>
            <p:cNvSpPr/>
            <p:nvPr>
              <p:custDataLst>
                <p:tags r:id="rId32"/>
              </p:custDataLst>
            </p:nvPr>
          </p:nvSpPr>
          <p:spPr>
            <a:xfrm>
              <a:off x="1891893" y="1894156"/>
              <a:ext cx="623309" cy="3133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86"/>
            <p:cNvSpPr/>
            <p:nvPr>
              <p:custDataLst>
                <p:tags r:id="rId33"/>
              </p:custDataLst>
            </p:nvPr>
          </p:nvSpPr>
          <p:spPr>
            <a:xfrm>
              <a:off x="1809204" y="2060575"/>
              <a:ext cx="645050" cy="35550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87"/>
            <p:cNvSpPr/>
            <p:nvPr>
              <p:custDataLst>
                <p:tags r:id="rId34"/>
              </p:custDataLst>
            </p:nvPr>
          </p:nvSpPr>
          <p:spPr>
            <a:xfrm>
              <a:off x="1727594" y="2288197"/>
              <a:ext cx="663760" cy="38979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88"/>
            <p:cNvSpPr/>
            <p:nvPr>
              <p:custDataLst>
                <p:tags r:id="rId35"/>
              </p:custDataLst>
            </p:nvPr>
          </p:nvSpPr>
          <p:spPr>
            <a:xfrm>
              <a:off x="1667742" y="2604779"/>
              <a:ext cx="560023" cy="37974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89"/>
            <p:cNvSpPr/>
            <p:nvPr>
              <p:custDataLst>
                <p:tags r:id="rId36"/>
              </p:custDataLst>
            </p:nvPr>
          </p:nvSpPr>
          <p:spPr>
            <a:xfrm>
              <a:off x="1691879" y="2872753"/>
              <a:ext cx="539322" cy="37718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90"/>
            <p:cNvSpPr/>
            <p:nvPr>
              <p:custDataLst>
                <p:tags r:id="rId37"/>
              </p:custDataLst>
            </p:nvPr>
          </p:nvSpPr>
          <p:spPr>
            <a:xfrm>
              <a:off x="1798492" y="3158830"/>
              <a:ext cx="405055" cy="30607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任意多边形 91"/>
            <p:cNvSpPr/>
            <p:nvPr>
              <p:custDataLst>
                <p:tags r:id="rId38"/>
              </p:custDataLst>
            </p:nvPr>
          </p:nvSpPr>
          <p:spPr>
            <a:xfrm>
              <a:off x="1926119" y="3492843"/>
              <a:ext cx="265537" cy="17893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98"/>
            <p:cNvSpPr/>
            <p:nvPr>
              <p:custDataLst>
                <p:tags r:id="rId39"/>
              </p:custDataLst>
            </p:nvPr>
          </p:nvSpPr>
          <p:spPr>
            <a:xfrm>
              <a:off x="2026197" y="3656085"/>
              <a:ext cx="243491" cy="17848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任意多边形 99"/>
            <p:cNvSpPr/>
            <p:nvPr>
              <p:custDataLst>
                <p:tags r:id="rId40"/>
              </p:custDataLst>
            </p:nvPr>
          </p:nvSpPr>
          <p:spPr>
            <a:xfrm>
              <a:off x="2103101" y="3848900"/>
              <a:ext cx="182303" cy="14243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任意多边形 100"/>
            <p:cNvSpPr/>
            <p:nvPr>
              <p:custDataLst>
                <p:tags r:id="rId41"/>
              </p:custDataLst>
            </p:nvPr>
          </p:nvSpPr>
          <p:spPr>
            <a:xfrm>
              <a:off x="2285404" y="4086250"/>
              <a:ext cx="154457" cy="13376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2222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313.xml"/><Relationship Id="rId23" Type="http://schemas.openxmlformats.org/officeDocument/2006/relationships/tags" Target="../tags/tag312.xml"/><Relationship Id="rId22" Type="http://schemas.openxmlformats.org/officeDocument/2006/relationships/tags" Target="../tags/tag311.xml"/><Relationship Id="rId21" Type="http://schemas.openxmlformats.org/officeDocument/2006/relationships/tags" Target="../tags/tag310.xml"/><Relationship Id="rId20" Type="http://schemas.openxmlformats.org/officeDocument/2006/relationships/tags" Target="../tags/tag309.xml"/><Relationship Id="rId2" Type="http://schemas.openxmlformats.org/officeDocument/2006/relationships/slideLayout" Target="../slideLayouts/slideLayout12.xml"/><Relationship Id="rId19" Type="http://schemas.openxmlformats.org/officeDocument/2006/relationships/tags" Target="../tags/tag308.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pic>
        <p:nvPicPr>
          <p:cNvPr id="8" name="图片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latinLnBrk="0" hangingPunct="1">
        <a:lnSpc>
          <a:spcPct val="12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bg1">
              <a:lumMod val="50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image" Target="../media/image3.emf"/><Relationship Id="rId3" Type="http://schemas.openxmlformats.org/officeDocument/2006/relationships/tags" Target="../tags/tag442.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48.xml"/><Relationship Id="rId1" Type="http://schemas.openxmlformats.org/officeDocument/2006/relationships/tags" Target="../tags/tag441.xml"/></Relationships>
</file>

<file path=ppt/slides/_rels/slide11.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image" Target="../media/image3.emf"/><Relationship Id="rId3" Type="http://schemas.openxmlformats.org/officeDocument/2006/relationships/tags" Target="../tags/tag450.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56.xml"/><Relationship Id="rId1" Type="http://schemas.openxmlformats.org/officeDocument/2006/relationships/tags" Target="../tags/tag449.xml"/></Relationships>
</file>

<file path=ppt/slides/_rels/slide12.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tags" Target="../tags/tag461.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image" Target="../media/image3.emf"/><Relationship Id="rId3" Type="http://schemas.openxmlformats.org/officeDocument/2006/relationships/tags" Target="../tags/tag458.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64.xml"/><Relationship Id="rId1" Type="http://schemas.openxmlformats.org/officeDocument/2006/relationships/tags" Target="../tags/tag457.xml"/></Relationships>
</file>

<file path=ppt/slides/_rels/slide13.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image" Target="../media/image3.emf"/><Relationship Id="rId3" Type="http://schemas.openxmlformats.org/officeDocument/2006/relationships/tags" Target="../tags/tag466.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72.xml"/><Relationship Id="rId1" Type="http://schemas.openxmlformats.org/officeDocument/2006/relationships/tags" Target="../tags/tag465.xml"/></Relationships>
</file>

<file path=ppt/slides/_rels/slide14.xml.rels><?xml version="1.0" encoding="UTF-8" standalone="yes"?>
<Relationships xmlns="http://schemas.openxmlformats.org/package/2006/relationships"><Relationship Id="rId9" Type="http://schemas.openxmlformats.org/officeDocument/2006/relationships/tags" Target="../tags/tag479.xml"/><Relationship Id="rId8" Type="http://schemas.openxmlformats.org/officeDocument/2006/relationships/tags" Target="../tags/tag478.xml"/><Relationship Id="rId7" Type="http://schemas.openxmlformats.org/officeDocument/2006/relationships/tags" Target="../tags/tag477.xml"/><Relationship Id="rId6" Type="http://schemas.openxmlformats.org/officeDocument/2006/relationships/tags" Target="../tags/tag476.xml"/><Relationship Id="rId5" Type="http://schemas.openxmlformats.org/officeDocument/2006/relationships/tags" Target="../tags/tag475.xml"/><Relationship Id="rId4" Type="http://schemas.openxmlformats.org/officeDocument/2006/relationships/image" Target="../media/image3.emf"/><Relationship Id="rId3" Type="http://schemas.openxmlformats.org/officeDocument/2006/relationships/tags" Target="../tags/tag474.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80.xml"/><Relationship Id="rId1" Type="http://schemas.openxmlformats.org/officeDocument/2006/relationships/tags" Target="../tags/tag473.xml"/></Relationships>
</file>

<file path=ppt/slides/_rels/slide15.xml.rels><?xml version="1.0" encoding="UTF-8" standalone="yes"?>
<Relationships xmlns="http://schemas.openxmlformats.org/package/2006/relationships"><Relationship Id="rId9" Type="http://schemas.openxmlformats.org/officeDocument/2006/relationships/tags" Target="../tags/tag487.xml"/><Relationship Id="rId8" Type="http://schemas.openxmlformats.org/officeDocument/2006/relationships/tags" Target="../tags/tag486.xml"/><Relationship Id="rId7" Type="http://schemas.openxmlformats.org/officeDocument/2006/relationships/tags" Target="../tags/tag485.xml"/><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image" Target="../media/image3.emf"/><Relationship Id="rId3" Type="http://schemas.openxmlformats.org/officeDocument/2006/relationships/tags" Target="../tags/tag482.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88.xml"/><Relationship Id="rId1" Type="http://schemas.openxmlformats.org/officeDocument/2006/relationships/tags" Target="../tags/tag481.xml"/></Relationships>
</file>

<file path=ppt/slides/_rels/slide16.xml.rels><?xml version="1.0" encoding="UTF-8" standalone="yes"?>
<Relationships xmlns="http://schemas.openxmlformats.org/package/2006/relationships"><Relationship Id="rId9" Type="http://schemas.openxmlformats.org/officeDocument/2006/relationships/tags" Target="../tags/tag495.xml"/><Relationship Id="rId8" Type="http://schemas.openxmlformats.org/officeDocument/2006/relationships/tags" Target="../tags/tag494.xml"/><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image" Target="../media/image3.emf"/><Relationship Id="rId3" Type="http://schemas.openxmlformats.org/officeDocument/2006/relationships/tags" Target="../tags/tag490.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96.xml"/><Relationship Id="rId1" Type="http://schemas.openxmlformats.org/officeDocument/2006/relationships/tags" Target="../tags/tag489.xml"/></Relationships>
</file>

<file path=ppt/slides/_rels/slide17.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tags" Target="../tags/tag502.xml"/><Relationship Id="rId7" Type="http://schemas.openxmlformats.org/officeDocument/2006/relationships/tags" Target="../tags/tag501.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image" Target="../media/image3.emf"/><Relationship Id="rId3" Type="http://schemas.openxmlformats.org/officeDocument/2006/relationships/tags" Target="../tags/tag498.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504.xml"/><Relationship Id="rId1" Type="http://schemas.openxmlformats.org/officeDocument/2006/relationships/tags" Target="../tags/tag497.xml"/></Relationships>
</file>

<file path=ppt/slides/_rels/slide18.xml.rels><?xml version="1.0" encoding="UTF-8" standalone="yes"?>
<Relationships xmlns="http://schemas.openxmlformats.org/package/2006/relationships"><Relationship Id="rId9" Type="http://schemas.openxmlformats.org/officeDocument/2006/relationships/tags" Target="../tags/tag511.xml"/><Relationship Id="rId8" Type="http://schemas.openxmlformats.org/officeDocument/2006/relationships/tags" Target="../tags/tag510.xml"/><Relationship Id="rId7" Type="http://schemas.openxmlformats.org/officeDocument/2006/relationships/tags" Target="../tags/tag509.xml"/><Relationship Id="rId6" Type="http://schemas.openxmlformats.org/officeDocument/2006/relationships/tags" Target="../tags/tag508.xml"/><Relationship Id="rId5" Type="http://schemas.openxmlformats.org/officeDocument/2006/relationships/tags" Target="../tags/tag507.xml"/><Relationship Id="rId4" Type="http://schemas.openxmlformats.org/officeDocument/2006/relationships/image" Target="../media/image3.emf"/><Relationship Id="rId3" Type="http://schemas.openxmlformats.org/officeDocument/2006/relationships/tags" Target="../tags/tag506.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512.xml"/><Relationship Id="rId1" Type="http://schemas.openxmlformats.org/officeDocument/2006/relationships/tags" Target="../tags/tag505.xml"/></Relationships>
</file>

<file path=ppt/slides/_rels/slide19.xml.rels><?xml version="1.0" encoding="UTF-8" standalone="yes"?>
<Relationships xmlns="http://schemas.openxmlformats.org/package/2006/relationships"><Relationship Id="rId9" Type="http://schemas.openxmlformats.org/officeDocument/2006/relationships/tags" Target="../tags/tag519.xml"/><Relationship Id="rId8" Type="http://schemas.openxmlformats.org/officeDocument/2006/relationships/tags" Target="../tags/tag518.xml"/><Relationship Id="rId7" Type="http://schemas.openxmlformats.org/officeDocument/2006/relationships/tags" Target="../tags/tag517.xml"/><Relationship Id="rId6" Type="http://schemas.openxmlformats.org/officeDocument/2006/relationships/tags" Target="../tags/tag516.xml"/><Relationship Id="rId5" Type="http://schemas.openxmlformats.org/officeDocument/2006/relationships/tags" Target="../tags/tag515.xml"/><Relationship Id="rId4" Type="http://schemas.openxmlformats.org/officeDocument/2006/relationships/image" Target="../media/image3.emf"/><Relationship Id="rId3" Type="http://schemas.openxmlformats.org/officeDocument/2006/relationships/tags" Target="../tags/tag514.xml"/><Relationship Id="rId2" Type="http://schemas.openxmlformats.org/officeDocument/2006/relationships/image" Target="../media/image2.emf"/><Relationship Id="rId12" Type="http://schemas.openxmlformats.org/officeDocument/2006/relationships/slideLayout" Target="../slideLayouts/slideLayout17.xml"/><Relationship Id="rId11" Type="http://schemas.openxmlformats.org/officeDocument/2006/relationships/tags" Target="../tags/tag521.xml"/><Relationship Id="rId10" Type="http://schemas.openxmlformats.org/officeDocument/2006/relationships/tags" Target="../tags/tag520.xml"/><Relationship Id="rId1" Type="http://schemas.openxmlformats.org/officeDocument/2006/relationships/tags" Target="../tags/tag513.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32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320.xml"/></Relationships>
</file>

<file path=ppt/slides/_rels/slide20.xml.rels><?xml version="1.0" encoding="UTF-8" standalone="yes"?>
<Relationships xmlns="http://schemas.openxmlformats.org/package/2006/relationships"><Relationship Id="rId9" Type="http://schemas.openxmlformats.org/officeDocument/2006/relationships/tags" Target="../tags/tag528.xml"/><Relationship Id="rId8" Type="http://schemas.openxmlformats.org/officeDocument/2006/relationships/tags" Target="../tags/tag527.xml"/><Relationship Id="rId7" Type="http://schemas.openxmlformats.org/officeDocument/2006/relationships/tags" Target="../tags/tag526.xml"/><Relationship Id="rId6" Type="http://schemas.openxmlformats.org/officeDocument/2006/relationships/tags" Target="../tags/tag525.xml"/><Relationship Id="rId5" Type="http://schemas.openxmlformats.org/officeDocument/2006/relationships/tags" Target="../tags/tag524.xml"/><Relationship Id="rId4" Type="http://schemas.openxmlformats.org/officeDocument/2006/relationships/image" Target="../media/image3.emf"/><Relationship Id="rId3" Type="http://schemas.openxmlformats.org/officeDocument/2006/relationships/tags" Target="../tags/tag523.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529.xml"/><Relationship Id="rId1" Type="http://schemas.openxmlformats.org/officeDocument/2006/relationships/tags" Target="../tags/tag522.xml"/></Relationships>
</file>

<file path=ppt/slides/_rels/slide21.xml.rels><?xml version="1.0" encoding="UTF-8" standalone="yes"?>
<Relationships xmlns="http://schemas.openxmlformats.org/package/2006/relationships"><Relationship Id="rId9" Type="http://schemas.openxmlformats.org/officeDocument/2006/relationships/tags" Target="../tags/tag536.xml"/><Relationship Id="rId8" Type="http://schemas.openxmlformats.org/officeDocument/2006/relationships/tags" Target="../tags/tag535.xml"/><Relationship Id="rId7" Type="http://schemas.openxmlformats.org/officeDocument/2006/relationships/tags" Target="../tags/tag534.xml"/><Relationship Id="rId6" Type="http://schemas.openxmlformats.org/officeDocument/2006/relationships/tags" Target="../tags/tag533.xml"/><Relationship Id="rId5" Type="http://schemas.openxmlformats.org/officeDocument/2006/relationships/tags" Target="../tags/tag532.xml"/><Relationship Id="rId4" Type="http://schemas.openxmlformats.org/officeDocument/2006/relationships/image" Target="../media/image3.emf"/><Relationship Id="rId3" Type="http://schemas.openxmlformats.org/officeDocument/2006/relationships/tags" Target="../tags/tag531.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537.xml"/><Relationship Id="rId1" Type="http://schemas.openxmlformats.org/officeDocument/2006/relationships/tags" Target="../tags/tag530.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542.xml"/><Relationship Id="rId7" Type="http://schemas.openxmlformats.org/officeDocument/2006/relationships/hyperlink" Target="http://www.bofety.com/" TargetMode="External"/><Relationship Id="rId6" Type="http://schemas.openxmlformats.org/officeDocument/2006/relationships/tags" Target="../tags/tag541.xml"/><Relationship Id="rId5" Type="http://schemas.openxmlformats.org/officeDocument/2006/relationships/image" Target="../media/image8.jpeg"/><Relationship Id="rId4" Type="http://schemas.openxmlformats.org/officeDocument/2006/relationships/tags" Target="../tags/tag540.xml"/><Relationship Id="rId3" Type="http://schemas.openxmlformats.org/officeDocument/2006/relationships/image" Target="../media/image7.jpeg"/><Relationship Id="rId2" Type="http://schemas.openxmlformats.org/officeDocument/2006/relationships/tags" Target="../tags/tag539.xml"/><Relationship Id="rId1" Type="http://schemas.openxmlformats.org/officeDocument/2006/relationships/tags" Target="../tags/tag538.xml"/></Relationships>
</file>

<file path=ppt/slides/_rels/slide3.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4" Type="http://schemas.openxmlformats.org/officeDocument/2006/relationships/notesSlide" Target="../notesSlides/notesSlide1.xml"/><Relationship Id="rId43" Type="http://schemas.openxmlformats.org/officeDocument/2006/relationships/slideLayout" Target="../slideLayouts/slideLayout17.xml"/><Relationship Id="rId42" Type="http://schemas.openxmlformats.org/officeDocument/2006/relationships/tags" Target="../tags/tag363.xml"/><Relationship Id="rId41" Type="http://schemas.openxmlformats.org/officeDocument/2006/relationships/tags" Target="../tags/tag362.xml"/><Relationship Id="rId40" Type="http://schemas.openxmlformats.org/officeDocument/2006/relationships/tags" Target="../tags/tag361.xml"/><Relationship Id="rId4" Type="http://schemas.openxmlformats.org/officeDocument/2006/relationships/tags" Target="../tags/tag325.xml"/><Relationship Id="rId39" Type="http://schemas.openxmlformats.org/officeDocument/2006/relationships/tags" Target="../tags/tag360.xml"/><Relationship Id="rId38" Type="http://schemas.openxmlformats.org/officeDocument/2006/relationships/tags" Target="../tags/tag359.xml"/><Relationship Id="rId37" Type="http://schemas.openxmlformats.org/officeDocument/2006/relationships/tags" Target="../tags/tag358.xml"/><Relationship Id="rId36" Type="http://schemas.openxmlformats.org/officeDocument/2006/relationships/tags" Target="../tags/tag357.xml"/><Relationship Id="rId35" Type="http://schemas.openxmlformats.org/officeDocument/2006/relationships/tags" Target="../tags/tag356.xml"/><Relationship Id="rId34" Type="http://schemas.openxmlformats.org/officeDocument/2006/relationships/tags" Target="../tags/tag355.xml"/><Relationship Id="rId33" Type="http://schemas.openxmlformats.org/officeDocument/2006/relationships/tags" Target="../tags/tag354.xml"/><Relationship Id="rId32" Type="http://schemas.openxmlformats.org/officeDocument/2006/relationships/tags" Target="../tags/tag353.xml"/><Relationship Id="rId31" Type="http://schemas.openxmlformats.org/officeDocument/2006/relationships/tags" Target="../tags/tag352.xml"/><Relationship Id="rId30" Type="http://schemas.openxmlformats.org/officeDocument/2006/relationships/tags" Target="../tags/tag351.xml"/><Relationship Id="rId3" Type="http://schemas.openxmlformats.org/officeDocument/2006/relationships/tags" Target="../tags/tag324.xml"/><Relationship Id="rId29" Type="http://schemas.openxmlformats.org/officeDocument/2006/relationships/tags" Target="../tags/tag350.xml"/><Relationship Id="rId28" Type="http://schemas.openxmlformats.org/officeDocument/2006/relationships/tags" Target="../tags/tag349.xml"/><Relationship Id="rId27" Type="http://schemas.openxmlformats.org/officeDocument/2006/relationships/tags" Target="../tags/tag348.xml"/><Relationship Id="rId26" Type="http://schemas.openxmlformats.org/officeDocument/2006/relationships/tags" Target="../tags/tag347.xml"/><Relationship Id="rId25" Type="http://schemas.openxmlformats.org/officeDocument/2006/relationships/tags" Target="../tags/tag346.xml"/><Relationship Id="rId24" Type="http://schemas.openxmlformats.org/officeDocument/2006/relationships/tags" Target="../tags/tag345.xml"/><Relationship Id="rId23" Type="http://schemas.openxmlformats.org/officeDocument/2006/relationships/tags" Target="../tags/tag344.xml"/><Relationship Id="rId22" Type="http://schemas.openxmlformats.org/officeDocument/2006/relationships/tags" Target="../tags/tag343.xml"/><Relationship Id="rId21" Type="http://schemas.openxmlformats.org/officeDocument/2006/relationships/tags" Target="../tags/tag342.xml"/><Relationship Id="rId20" Type="http://schemas.openxmlformats.org/officeDocument/2006/relationships/tags" Target="../tags/tag341.xml"/><Relationship Id="rId2" Type="http://schemas.openxmlformats.org/officeDocument/2006/relationships/tags" Target="../tags/tag323.xml"/><Relationship Id="rId19" Type="http://schemas.openxmlformats.org/officeDocument/2006/relationships/tags" Target="../tags/tag340.xml"/><Relationship Id="rId18" Type="http://schemas.openxmlformats.org/officeDocument/2006/relationships/tags" Target="../tags/tag339.xml"/><Relationship Id="rId17" Type="http://schemas.openxmlformats.org/officeDocument/2006/relationships/tags" Target="../tags/tag338.xml"/><Relationship Id="rId16" Type="http://schemas.openxmlformats.org/officeDocument/2006/relationships/tags" Target="../tags/tag337.xml"/><Relationship Id="rId15" Type="http://schemas.openxmlformats.org/officeDocument/2006/relationships/tags" Target="../tags/tag336.xml"/><Relationship Id="rId14" Type="http://schemas.openxmlformats.org/officeDocument/2006/relationships/tags" Target="../tags/tag335.xml"/><Relationship Id="rId13" Type="http://schemas.openxmlformats.org/officeDocument/2006/relationships/tags" Target="../tags/tag334.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tags" Target="../tags/tag322.xml"/></Relationships>
</file>

<file path=ppt/slides/_rels/slide4.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9" Type="http://schemas.openxmlformats.org/officeDocument/2006/relationships/notesSlide" Target="../notesSlides/notesSlide2.xml"/><Relationship Id="rId38" Type="http://schemas.openxmlformats.org/officeDocument/2006/relationships/slideLayout" Target="../slideLayouts/slideLayout17.xml"/><Relationship Id="rId37" Type="http://schemas.openxmlformats.org/officeDocument/2006/relationships/tags" Target="../tags/tag400.xml"/><Relationship Id="rId36" Type="http://schemas.openxmlformats.org/officeDocument/2006/relationships/tags" Target="../tags/tag399.xml"/><Relationship Id="rId35" Type="http://schemas.openxmlformats.org/officeDocument/2006/relationships/tags" Target="../tags/tag398.xml"/><Relationship Id="rId34" Type="http://schemas.openxmlformats.org/officeDocument/2006/relationships/tags" Target="../tags/tag397.xml"/><Relationship Id="rId33" Type="http://schemas.openxmlformats.org/officeDocument/2006/relationships/tags" Target="../tags/tag396.xml"/><Relationship Id="rId32" Type="http://schemas.openxmlformats.org/officeDocument/2006/relationships/tags" Target="../tags/tag395.xml"/><Relationship Id="rId31" Type="http://schemas.openxmlformats.org/officeDocument/2006/relationships/tags" Target="../tags/tag394.xml"/><Relationship Id="rId30" Type="http://schemas.openxmlformats.org/officeDocument/2006/relationships/tags" Target="../tags/tag393.xml"/><Relationship Id="rId3" Type="http://schemas.openxmlformats.org/officeDocument/2006/relationships/tags" Target="../tags/tag366.xml"/><Relationship Id="rId29" Type="http://schemas.openxmlformats.org/officeDocument/2006/relationships/tags" Target="../tags/tag392.xml"/><Relationship Id="rId28" Type="http://schemas.openxmlformats.org/officeDocument/2006/relationships/tags" Target="../tags/tag391.xml"/><Relationship Id="rId27" Type="http://schemas.openxmlformats.org/officeDocument/2006/relationships/tags" Target="../tags/tag390.xml"/><Relationship Id="rId26" Type="http://schemas.openxmlformats.org/officeDocument/2006/relationships/tags" Target="../tags/tag389.xml"/><Relationship Id="rId25" Type="http://schemas.openxmlformats.org/officeDocument/2006/relationships/tags" Target="../tags/tag388.xml"/><Relationship Id="rId24" Type="http://schemas.openxmlformats.org/officeDocument/2006/relationships/tags" Target="../tags/tag387.xml"/><Relationship Id="rId23" Type="http://schemas.openxmlformats.org/officeDocument/2006/relationships/tags" Target="../tags/tag386.xml"/><Relationship Id="rId22" Type="http://schemas.openxmlformats.org/officeDocument/2006/relationships/tags" Target="../tags/tag385.xml"/><Relationship Id="rId21" Type="http://schemas.openxmlformats.org/officeDocument/2006/relationships/tags" Target="../tags/tag384.xml"/><Relationship Id="rId20" Type="http://schemas.openxmlformats.org/officeDocument/2006/relationships/tags" Target="../tags/tag383.xml"/><Relationship Id="rId2" Type="http://schemas.openxmlformats.org/officeDocument/2006/relationships/tags" Target="../tags/tag365.xml"/><Relationship Id="rId19" Type="http://schemas.openxmlformats.org/officeDocument/2006/relationships/tags" Target="../tags/tag382.xml"/><Relationship Id="rId18" Type="http://schemas.openxmlformats.org/officeDocument/2006/relationships/tags" Target="../tags/tag381.xml"/><Relationship Id="rId17" Type="http://schemas.openxmlformats.org/officeDocument/2006/relationships/tags" Target="../tags/tag380.xml"/><Relationship Id="rId16" Type="http://schemas.openxmlformats.org/officeDocument/2006/relationships/tags" Target="../tags/tag379.xml"/><Relationship Id="rId15" Type="http://schemas.openxmlformats.org/officeDocument/2006/relationships/tags" Target="../tags/tag378.xml"/><Relationship Id="rId14" Type="http://schemas.openxmlformats.org/officeDocument/2006/relationships/tags" Target="../tags/tag377.xml"/><Relationship Id="rId13" Type="http://schemas.openxmlformats.org/officeDocument/2006/relationships/tags" Target="../tags/tag376.xml"/><Relationship Id="rId12" Type="http://schemas.openxmlformats.org/officeDocument/2006/relationships/tags" Target="../tags/tag375.xml"/><Relationship Id="rId11" Type="http://schemas.openxmlformats.org/officeDocument/2006/relationships/tags" Target="../tags/tag374.xml"/><Relationship Id="rId10" Type="http://schemas.openxmlformats.org/officeDocument/2006/relationships/tags" Target="../tags/tag373.xml"/><Relationship Id="rId1" Type="http://schemas.openxmlformats.org/officeDocument/2006/relationships/tags" Target="../tags/tag364.xml"/></Relationships>
</file>

<file path=ppt/slides/_rels/slide5.xml.rels><?xml version="1.0" encoding="UTF-8" standalone="yes"?>
<Relationships xmlns="http://schemas.openxmlformats.org/package/2006/relationships"><Relationship Id="rId9" Type="http://schemas.openxmlformats.org/officeDocument/2006/relationships/tags" Target="../tags/tag407.xml"/><Relationship Id="rId8" Type="http://schemas.openxmlformats.org/officeDocument/2006/relationships/tags" Target="../tags/tag406.xml"/><Relationship Id="rId7" Type="http://schemas.openxmlformats.org/officeDocument/2006/relationships/tags" Target="../tags/tag405.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image" Target="../media/image3.emf"/><Relationship Id="rId3" Type="http://schemas.openxmlformats.org/officeDocument/2006/relationships/tags" Target="../tags/tag402.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08.xml"/><Relationship Id="rId1" Type="http://schemas.openxmlformats.org/officeDocument/2006/relationships/tags" Target="../tags/tag401.xml"/></Relationships>
</file>

<file path=ppt/slides/_rels/slide6.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image" Target="../media/image3.emf"/><Relationship Id="rId3" Type="http://schemas.openxmlformats.org/officeDocument/2006/relationships/tags" Target="../tags/tag410.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16.xml"/><Relationship Id="rId1" Type="http://schemas.openxmlformats.org/officeDocument/2006/relationships/tags" Target="../tags/tag409.xml"/></Relationships>
</file>

<file path=ppt/slides/_rels/slide7.xml.rels><?xml version="1.0" encoding="UTF-8" standalone="yes"?>
<Relationships xmlns="http://schemas.openxmlformats.org/package/2006/relationships"><Relationship Id="rId9" Type="http://schemas.openxmlformats.org/officeDocument/2006/relationships/tags" Target="../tags/tag423.xml"/><Relationship Id="rId8" Type="http://schemas.openxmlformats.org/officeDocument/2006/relationships/tags" Target="../tags/tag422.xml"/><Relationship Id="rId7" Type="http://schemas.openxmlformats.org/officeDocument/2006/relationships/tags" Target="../tags/tag421.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image" Target="../media/image3.emf"/><Relationship Id="rId3" Type="http://schemas.openxmlformats.org/officeDocument/2006/relationships/tags" Target="../tags/tag418.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24.xml"/><Relationship Id="rId1" Type="http://schemas.openxmlformats.org/officeDocument/2006/relationships/tags" Target="../tags/tag417.xml"/></Relationships>
</file>

<file path=ppt/slides/_rels/slide8.xml.rels><?xml version="1.0" encoding="UTF-8" standalone="yes"?>
<Relationships xmlns="http://schemas.openxmlformats.org/package/2006/relationships"><Relationship Id="rId9" Type="http://schemas.openxmlformats.org/officeDocument/2006/relationships/tags" Target="../tags/tag431.xml"/><Relationship Id="rId8" Type="http://schemas.openxmlformats.org/officeDocument/2006/relationships/tags" Target="../tags/tag430.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image" Target="../media/image3.emf"/><Relationship Id="rId3" Type="http://schemas.openxmlformats.org/officeDocument/2006/relationships/tags" Target="../tags/tag426.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32.xml"/><Relationship Id="rId1" Type="http://schemas.openxmlformats.org/officeDocument/2006/relationships/tags" Target="../tags/tag425.xml"/></Relationships>
</file>

<file path=ppt/slides/_rels/slide9.xml.rels><?xml version="1.0" encoding="UTF-8" standalone="yes"?>
<Relationships xmlns="http://schemas.openxmlformats.org/package/2006/relationships"><Relationship Id="rId9" Type="http://schemas.openxmlformats.org/officeDocument/2006/relationships/tags" Target="../tags/tag439.xml"/><Relationship Id="rId8" Type="http://schemas.openxmlformats.org/officeDocument/2006/relationships/tags" Target="../tags/tag438.xml"/><Relationship Id="rId7" Type="http://schemas.openxmlformats.org/officeDocument/2006/relationships/tags" Target="../tags/tag437.xml"/><Relationship Id="rId6" Type="http://schemas.openxmlformats.org/officeDocument/2006/relationships/tags" Target="../tags/tag436.xml"/><Relationship Id="rId5" Type="http://schemas.openxmlformats.org/officeDocument/2006/relationships/tags" Target="../tags/tag435.xml"/><Relationship Id="rId4" Type="http://schemas.openxmlformats.org/officeDocument/2006/relationships/image" Target="../media/image3.emf"/><Relationship Id="rId3" Type="http://schemas.openxmlformats.org/officeDocument/2006/relationships/tags" Target="../tags/tag434.xml"/><Relationship Id="rId2" Type="http://schemas.openxmlformats.org/officeDocument/2006/relationships/image" Target="../media/image2.emf"/><Relationship Id="rId11" Type="http://schemas.openxmlformats.org/officeDocument/2006/relationships/slideLayout" Target="../slideLayouts/slideLayout17.xml"/><Relationship Id="rId10" Type="http://schemas.openxmlformats.org/officeDocument/2006/relationships/tags" Target="../tags/tag440.xml"/><Relationship Id="rId1" Type="http://schemas.openxmlformats.org/officeDocument/2006/relationships/tags" Target="../tags/tag4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normAutofit fontScale="90000"/>
          </a:bodyPr>
          <a:lstStyle/>
          <a:p>
            <a:pPr marL="0" indent="0" algn="ctr">
              <a:lnSpc>
                <a:spcPct val="120000"/>
              </a:lnSpc>
              <a:spcBef>
                <a:spcPts val="0"/>
              </a:spcBef>
              <a:spcAft>
                <a:spcPts val="0"/>
              </a:spcAft>
              <a:buSzPct val="100000"/>
              <a:buNone/>
            </a:pPr>
            <a:r>
              <a:rPr lang="zh-CN" altLang="en-US" dirty="0">
                <a:solidFill>
                  <a:schemeClr val="accent1"/>
                </a:solidFill>
                <a:sym typeface="Arial" panose="020B0604020202020204" pitchFamily="34" charset="0"/>
              </a:rPr>
              <a:t>企业环保基础知识培训</a:t>
            </a:r>
            <a:endParaRPr lang="zh-CN" altLang="en-US" dirty="0">
              <a:solidFill>
                <a:schemeClr val="accent1"/>
              </a:solidFill>
              <a:sym typeface="Arial" panose="020B0604020202020204" pitchFamily="34" charset="0"/>
            </a:endParaRPr>
          </a:p>
        </p:txBody>
      </p:sp>
      <p:sp>
        <p:nvSpPr>
          <p:cNvPr id="6" name="文本框 5" descr="7b0a2020202022776f7264617274223a20227b5c2269645c223a32353030343531362c5c227469645c223a31333439377d220a7d0a"/>
          <p:cNvSpPr txBox="1"/>
          <p:nvPr>
            <p:custDataLst>
              <p:tags r:id="rId2"/>
            </p:custDataLst>
          </p:nvPr>
        </p:nvSpPr>
        <p:spPr>
          <a:xfrm>
            <a:off x="7923530" y="395401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412570" y="462536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655685" y="462597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898800" y="462536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5" name="图片 4"/>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2" name="图片 1"/>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建设项目竣工环境保护验收</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 name="Title 6"/>
          <p:cNvSpPr txBox="1"/>
          <p:nvPr>
            <p:custDataLst>
              <p:tags r:id="rId9"/>
            </p:custDataLst>
          </p:nvPr>
        </p:nvSpPr>
        <p:spPr>
          <a:xfrm>
            <a:off x="456565" y="1345565"/>
            <a:ext cx="11278235" cy="466090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验收报</a:t>
            </a:r>
            <a:r>
              <a:rPr lang="zh-CN" altLang="en-US" sz="2000" b="1" spc="100" dirty="0">
                <a:ln w="3175">
                  <a:noFill/>
                  <a:prstDash val="dash"/>
                </a:ln>
                <a:solidFill>
                  <a:srgbClr val="FF0000"/>
                </a:solidFill>
                <a:uFillTx/>
                <a:latin typeface="黑体" panose="02010609060101010101" charset="-122"/>
                <a:ea typeface="黑体" panose="02010609060101010101" charset="-122"/>
                <a:cs typeface="黑体" panose="02010609060101010101" charset="-122"/>
              </a:rPr>
              <a:t>告编制完成后5个工作日内，</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需公开验收报告，公示的期限不得少于20个工作日。</a:t>
            </a:r>
            <a:endPar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验收报告</a:t>
            </a:r>
            <a:r>
              <a:rPr lang="zh-CN" altLang="en-US" sz="2000" b="1" spc="100" dirty="0">
                <a:ln w="3175">
                  <a:noFill/>
                  <a:prstDash val="dash"/>
                </a:ln>
                <a:solidFill>
                  <a:srgbClr val="FF0000"/>
                </a:solidFill>
                <a:uFillTx/>
                <a:latin typeface="黑体" panose="02010609060101010101" charset="-122"/>
                <a:ea typeface="黑体" panose="02010609060101010101" charset="-122"/>
                <a:cs typeface="黑体" panose="02010609060101010101" charset="-122"/>
              </a:rPr>
              <a:t>公示期满后5个工作日内，</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需</a:t>
            </a:r>
            <a:r>
              <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登录全国建设项目竣工环境保护验收信息平台，</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填报建设项目基本信息、环境保护设施验收情况等相关信息，环境保护主管部门对上述信息予以公开。</a:t>
            </a:r>
            <a:endPar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除需要取得排污许可证的水和大气污染防治设施外，其他环境保护设施的验收期限</a:t>
            </a:r>
            <a:r>
              <a:rPr lang="zh-CN" altLang="en-US" sz="2000" b="1" spc="100" dirty="0">
                <a:ln w="3175">
                  <a:noFill/>
                  <a:prstDash val="dash"/>
                </a:ln>
                <a:solidFill>
                  <a:srgbClr val="FF0000"/>
                </a:solidFill>
                <a:uFillTx/>
                <a:latin typeface="黑体" panose="02010609060101010101" charset="-122"/>
                <a:ea typeface="黑体" panose="02010609060101010101" charset="-122"/>
                <a:cs typeface="黑体" panose="02010609060101010101" charset="-122"/>
              </a:rPr>
              <a:t>一般不超过3个月;</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需要对该类环境保护设施进行调试或者整改的，验收期限可以适当延期，但</a:t>
            </a:r>
            <a:r>
              <a:rPr lang="zh-CN" altLang="en-US" sz="2000" b="1" spc="100" dirty="0">
                <a:ln w="3175">
                  <a:noFill/>
                  <a:prstDash val="dash"/>
                </a:ln>
                <a:solidFill>
                  <a:srgbClr val="FF0000"/>
                </a:solidFill>
                <a:uFillTx/>
                <a:latin typeface="黑体" panose="02010609060101010101" charset="-122"/>
                <a:ea typeface="黑体" panose="02010609060101010101" charset="-122"/>
                <a:cs typeface="黑体" panose="02010609060101010101" charset="-122"/>
              </a:rPr>
              <a:t>最长不超过12个月。</a:t>
            </a:r>
            <a:endParaRPr lang="zh-CN" altLang="en-US" sz="2000" b="1" spc="100" dirty="0">
              <a:ln w="3175">
                <a:noFill/>
                <a:prstDash val="dash"/>
              </a:ln>
              <a:solidFill>
                <a:srgbClr val="FF0000"/>
              </a:solidFill>
              <a:uFillTx/>
              <a:latin typeface="黑体" panose="02010609060101010101" charset="-122"/>
              <a:ea typeface="黑体" panose="02010609060101010101" charset="-122"/>
              <a:cs typeface="黑体" panose="02010609060101010101" charset="-122"/>
            </a:endParaRPr>
          </a:p>
        </p:txBody>
      </p:sp>
    </p:spTree>
    <p:custDataLst>
      <p:tags r:id="rId10"/>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5" name="图片 4"/>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2" name="图片 1"/>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排污许可证申领</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 name="Title 6"/>
          <p:cNvSpPr txBox="1"/>
          <p:nvPr>
            <p:custDataLst>
              <p:tags r:id="rId9"/>
            </p:custDataLst>
          </p:nvPr>
        </p:nvSpPr>
        <p:spPr>
          <a:xfrm>
            <a:off x="940435" y="1345565"/>
            <a:ext cx="10099040" cy="357759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排污单位需按</a:t>
            </a:r>
            <a:r>
              <a:rPr lang="zh-CN" altLang="en-US" sz="24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《排污许可证申请与核发技术规范总则》(HJ942-2018)</a:t>
            </a: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要求，申请排污许可证。</a:t>
            </a:r>
            <a:endPar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申请排污许可证时，应按照</a:t>
            </a:r>
            <a:r>
              <a:rPr lang="zh-CN" altLang="en-US" sz="24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自行监测技术指南</a:t>
            </a: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以及</a:t>
            </a:r>
            <a:r>
              <a:rPr lang="zh-CN" altLang="en-US" sz="24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《排污许可管理条例》的规定，</a:t>
            </a: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编制自行监测方案。</a:t>
            </a:r>
            <a:endPar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p:txBody>
      </p:sp>
    </p:spTree>
    <p:custDataLst>
      <p:tags r:id="rId10"/>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0" name="图片 9"/>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7" name="图片 6"/>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6" name="图片 5"/>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排污许可证执行要点</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5" name="文本框 44"/>
          <p:cNvSpPr txBox="1"/>
          <p:nvPr>
            <p:custDataLst>
              <p:tags r:id="rId9"/>
            </p:custDataLst>
          </p:nvPr>
        </p:nvSpPr>
        <p:spPr>
          <a:xfrm>
            <a:off x="909955" y="1345565"/>
            <a:ext cx="10802620" cy="4656455"/>
          </a:xfrm>
          <a:prstGeom prst="rect">
            <a:avLst/>
          </a:prstGeom>
          <a:noFill/>
        </p:spPr>
        <p:txBody>
          <a:bodyPr wrap="square" rtlCol="0">
            <a:spAutoFit/>
          </a:bodyPr>
          <a:lstStyle/>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排污企业应按照排污许可证规定，安装或者使用符合国家有关环境监测、计量认证规定的监测设备，按照规定维护监测设施，</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开展自行监测，保存原始监测记录，</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原始监测记录保存期限</a:t>
            </a: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黑体" panose="02010609060101010101" charset="-122"/>
              </a:rPr>
              <a:t>不少于5年。</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排污单位应当建立</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环境管理台账记录制度，</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按照排污许可证规定的格式、内容和频次，如实记录环境管理台账。</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排污企业应按照排污许可证规定的</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内容和频次和时间要求</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，向审批部门提交</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排污许可证执行报告,</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如实报告污染物排放行为、排放浓度、排放量等。</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排污许可证执行报告包括年度执行报告、季度执行报告和月度执行报告。</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执行报告提交时需附上必要的证明材料:如</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监测报告、治理设施运行记录等。</a:t>
            </a:r>
            <a:endPar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endParaRPr>
          </a:p>
        </p:txBody>
      </p:sp>
    </p:spTree>
    <p:custDataLst>
      <p:tags r:id="rId10"/>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1" name="图片 10"/>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6" name="图片 5"/>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2" name="图片 1"/>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graphicFrame>
        <p:nvGraphicFramePr>
          <p:cNvPr id="7" name="表格 6"/>
          <p:cNvGraphicFramePr/>
          <p:nvPr>
            <p:custDataLst>
              <p:tags r:id="rId7"/>
            </p:custDataLst>
          </p:nvPr>
        </p:nvGraphicFramePr>
        <p:xfrm>
          <a:off x="427355" y="1078865"/>
          <a:ext cx="11349355" cy="5633975"/>
        </p:xfrm>
        <a:graphic>
          <a:graphicData uri="http://schemas.openxmlformats.org/drawingml/2006/table">
            <a:tbl>
              <a:tblPr/>
              <a:tblGrid>
                <a:gridCol w="336550"/>
                <a:gridCol w="11012805"/>
              </a:tblGrid>
              <a:tr h="472440">
                <a:tc gridSpan="2">
                  <a:txBody>
                    <a:bodyPr/>
                    <a:lstStyle/>
                    <a:p>
                      <a:pPr indent="0" algn="ctr">
                        <a:buNone/>
                      </a:pPr>
                      <a:r>
                        <a:rPr lang="en-US" sz="2400" b="1">
                          <a:solidFill>
                            <a:schemeClr val="tx1"/>
                          </a:solidFill>
                          <a:latin typeface="黑体" panose="02010609060101010101" charset="-122"/>
                          <a:ea typeface="黑体" panose="02010609060101010101" charset="-122"/>
                          <a:cs typeface="宋体" panose="02010600030101010101" pitchFamily="2" charset="-122"/>
                        </a:rPr>
                        <a:t>排污许可自查重点</a:t>
                      </a:r>
                      <a:endParaRPr lang="en-US" altLang="en-US" sz="2400" b="1">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1</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应取得排污许可证的重点排污单位是否取得排污许可证，许可证是否在有效期内;</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95">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2</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排污许可证申领、延续等是否符合相关要求;</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3</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排污单位变更名称、住所、法定代表人或者主要负责人的，是否自变更30日内，向审批部门申请办理了排污许可证变更手续;</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4</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是否按照规定建设规范化污染物排放口，并合规设置标志牌;</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5</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污染物排放口位置和数量、污染物排放方式和排放去向是否与排污许可证规定相符;</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6</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是否按照排污许可证规定和有关标准规范，依法开展自行监测，并保存原始监测记录。原始监测记录保存期限不得少于5年;</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7</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污染物排放自动监测设备传输数据异常的，是否及时报告生态环境主管部门，并进行检查、修复，并留有相应的记录和报告;</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8</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是否建立环境管理台账记录制度，按照排污许可证规定的格式、内容和频次，如实记录主要生产设施、污染防治设施运行8情况以及污染物排放浓度、排放量。环境管理台账记录保存期限不得少于5年;</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9</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发现污染物排放超过污染物排放标准等异常情况时，是否立即采取措施消除、减轻危害后果，如实进行环境管理合账记录,并报告生态环境主管部门，说明原因，是否保留相应的记录和报告;</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10</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是否按照排污许可证规定的内容、频次和时间要求，向审批部门提交排污许可证执行报告，如实报告污染物排放行为、排放浓度、排放量等;</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11</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是否按照排污许可证规定，如实在全国排污许可证管理信息平台上公开污染物排放信息。污染物排放信息是否包括污染物11排放种类、排放浓度和排放量，以及污染防治设施的建设运行情况、排污许可证执行报告、自行监测数据等;</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12</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黑体" panose="02010609060101010101" charset="-122"/>
                        </a:rPr>
                        <a:t>需要填报排污登记表的单位，是否在全国排污许可证管理信息平台上填报基本信息、污染物排放去向、执行的污染物排放12标准以及采取的污染防治措施等信息(填报的信息发生变动自发生变动之日起20日内进行变更填报);</a:t>
                      </a:r>
                      <a:endParaRPr lang="en-US" altLang="en-US" sz="1600" b="0">
                        <a:solidFill>
                          <a:schemeClr val="tx1"/>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2000">
                <a:tc>
                  <a:txBody>
                    <a:bodyPr/>
                    <a:lstStyle/>
                    <a:p>
                      <a:pPr indent="0" algn="ctr">
                        <a:buNone/>
                      </a:pPr>
                      <a:r>
                        <a:rPr lang="en-US" sz="1400" b="0">
                          <a:solidFill>
                            <a:schemeClr val="tx1"/>
                          </a:solidFill>
                          <a:latin typeface="黑体" panose="02010609060101010101" charset="-122"/>
                          <a:ea typeface="黑体" panose="02010609060101010101" charset="-122"/>
                          <a:cs typeface="宋体" panose="02010600030101010101" pitchFamily="2" charset="-122"/>
                        </a:rPr>
                        <a:t>13</a:t>
                      </a:r>
                      <a:endParaRPr lang="en-US" altLang="en-US" sz="14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chemeClr val="tx1"/>
                          </a:solidFill>
                          <a:latin typeface="黑体" panose="02010609060101010101" charset="-122"/>
                          <a:ea typeface="黑体" panose="02010609060101010101" charset="-122"/>
                          <a:cs typeface="宋体" panose="02010600030101010101" pitchFamily="2" charset="-122"/>
                        </a:rPr>
                        <a:t>排污税是否按时足额缴纳，相应的凭证是否齐全。</a:t>
                      </a:r>
                      <a:endParaRPr lang="en-US" altLang="en-US" sz="1600" b="0">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cxnSp>
        <p:nvCxnSpPr>
          <p:cNvPr id="3" name="直接连接符 2"/>
          <p:cNvCxnSpPr/>
          <p:nvPr>
            <p:custDataLst>
              <p:tags r:id="rId8"/>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9"/>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排污许可证执行要点</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Tree>
    <p:custDataLst>
      <p:tags r:id="rId10"/>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0" name="图片 9"/>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7" name="图片 6"/>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6" name="图片 5"/>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污染物排放管理</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5" name="文本框 44"/>
          <p:cNvSpPr txBox="1"/>
          <p:nvPr>
            <p:custDataLst>
              <p:tags r:id="rId9"/>
            </p:custDataLst>
          </p:nvPr>
        </p:nvSpPr>
        <p:spPr>
          <a:xfrm>
            <a:off x="909955" y="1345565"/>
            <a:ext cx="10802620" cy="4361815"/>
          </a:xfrm>
          <a:prstGeom prst="rect">
            <a:avLst/>
          </a:prstGeom>
          <a:noFill/>
        </p:spPr>
        <p:txBody>
          <a:bodyPr wrap="square" rtlCol="0" anchor="ctr" anchorCtr="0">
            <a:noAutofit/>
          </a:bodyPr>
          <a:lstStyle/>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遵守执行标准：</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污染物排放标准有国标、地标、行标，</a:t>
            </a: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黑体" panose="02010609060101010101" charset="-122"/>
              </a:rPr>
              <a:t>需参照最严格的标准执行；</a:t>
            </a:r>
            <a:endPar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定期监测：</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按照排污许可证规定，开展自行监测；</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自行监测方案需包含：</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监测的污染物种类、监测点位、监测频次、监测方法、执行标准及自行监测结果公开方式等。</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定期检查和维护污染治理设施，确保其正常运行和有效减排。</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p:txBody>
      </p:sp>
    </p:spTree>
    <p:custDataLst>
      <p:tags r:id="rId10"/>
    </p:custData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0" name="图片 9"/>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7" name="图片 6"/>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6" name="图片 5"/>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自动监控设施管理</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5" name="文本框 44"/>
          <p:cNvSpPr txBox="1"/>
          <p:nvPr>
            <p:custDataLst>
              <p:tags r:id="rId9"/>
            </p:custDataLst>
          </p:nvPr>
        </p:nvSpPr>
        <p:spPr>
          <a:xfrm>
            <a:off x="909955" y="1345565"/>
            <a:ext cx="10802620" cy="4690745"/>
          </a:xfrm>
          <a:prstGeom prst="rect">
            <a:avLst/>
          </a:prstGeom>
          <a:noFill/>
        </p:spPr>
        <p:txBody>
          <a:bodyPr wrap="square" rtlCol="0" anchor="ctr" anchorCtr="0">
            <a:noAutofit/>
          </a:bodyPr>
          <a:lstStyle/>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微软雅黑" panose="020B0503020204020204" charset="-122"/>
              </a:rPr>
              <a:t>新修订的《环境保护法》规定，</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重点排污单位应当按照国家有关规定和监测规范安装使用监测设备，保证监测设备正常运行，保有原始监测记录。</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微软雅黑" panose="020B0503020204020204" charset="-122"/>
              </a:rPr>
              <a:t>《污染源自动监控设施现场监督检查办法》明确，</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污染源自动监控设施是污染防治设施的组成部分。</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因此，自动监控设施必须是</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微软雅黑" panose="020B0503020204020204" charset="-122"/>
              </a:rPr>
              <a:t>企业自行建设，由企业规范运行，</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其他任何单位或部门代建代管都是错位。</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微软雅黑" panose="020B0503020204020204" charset="-122"/>
              </a:rPr>
              <a:t>企业是责任主体。</a:t>
            </a:r>
            <a:endPar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微软雅黑" panose="020B0503020204020204" charset="-122"/>
            </a:endParaRPr>
          </a:p>
        </p:txBody>
      </p:sp>
    </p:spTree>
    <p:custDataLst>
      <p:tags r:id="rId10"/>
    </p:custData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1" name="图片 10"/>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7" name="图片 6"/>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6" name="图片 5"/>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自动监控设施管理</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graphicFrame>
        <p:nvGraphicFramePr>
          <p:cNvPr id="2" name="表格 1"/>
          <p:cNvGraphicFramePr/>
          <p:nvPr>
            <p:custDataLst>
              <p:tags r:id="rId9"/>
            </p:custDataLst>
          </p:nvPr>
        </p:nvGraphicFramePr>
        <p:xfrm>
          <a:off x="447040" y="1087120"/>
          <a:ext cx="11087100" cy="5497830"/>
        </p:xfrm>
        <a:graphic>
          <a:graphicData uri="http://schemas.openxmlformats.org/drawingml/2006/table">
            <a:tbl>
              <a:tblPr/>
              <a:tblGrid>
                <a:gridCol w="427990"/>
                <a:gridCol w="2315845"/>
                <a:gridCol w="8343265"/>
              </a:tblGrid>
              <a:tr h="454025">
                <a:tc gridSpan="3">
                  <a:txBody>
                    <a:bodyPr/>
                    <a:lstStyle/>
                    <a:p>
                      <a:pPr indent="0" algn="ctr">
                        <a:buNone/>
                      </a:pPr>
                      <a:r>
                        <a:rPr lang="en-US" sz="2800" b="1">
                          <a:solidFill>
                            <a:srgbClr val="000000"/>
                          </a:solidFill>
                          <a:latin typeface="黑体" panose="02010609060101010101" charset="-122"/>
                          <a:ea typeface="黑体" panose="02010609060101010101" charset="-122"/>
                          <a:cs typeface="宋体" panose="02010600030101010101" pitchFamily="2" charset="-122"/>
                        </a:rPr>
                        <a:t>常见自动监控管理问题</a:t>
                      </a:r>
                      <a:endParaRPr lang="en-US" altLang="en-US" sz="28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17500">
                <a:tc rowSpan="4">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1</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运维不规范</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232522"/>
                          </a:solidFill>
                          <a:latin typeface="黑体" panose="02010609060101010101" charset="-122"/>
                          <a:ea typeface="黑体" panose="02010609060101010101" charset="-122"/>
                          <a:cs typeface="黑体" panose="02010609060101010101" charset="-122"/>
                        </a:rPr>
                        <a:t>a.未进行运维工作直接填写运维台账;</a:t>
                      </a:r>
                      <a:endParaRPr lang="en-US" altLang="en-US" sz="1800" b="0">
                        <a:solidFill>
                          <a:srgbClr val="232522"/>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b.水质设备更换试剂后未对设备进行重新标定或重新标定后未使用标准溶液对设备的准确性进行 校验;</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54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c.水质设备计量及反应单元勋在异物或烟气设备管路存在冷凝水未及时清理;</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593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d.无水质自动监控设备废液管理台账(如废液收集记录，废液处置合同,危废转移联单等),处理废液 应具备危险废物处理资质。</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rowSpan="3">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2</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运维频次不足</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a.超过7天未对污染源在线系统进行现场运维的;</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b.对自动监测设备的校准校验不能满足频次要求; e之够</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303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c.运维表单填写不完整。</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955">
                <a:tc rowSpan="2">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3</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台账记录不规范</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a.运维工作结束未填写或错误填写运维表单;</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176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b.运维表单相关计算错误。</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835">
                <a:tc rowSpan="2">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4</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校准校验不合格</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a.烟气设备:使用现场标气对CEMS系统监测因子的零点和量程进行校验,各因子校验均合格时判 定该套CEMS系统校验合格;</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b.水质设备应分别以高、低质控样各两次机会进行校验，高、低质控样校验均合格时判定该台设 备校验合格。</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2410">
                <a:tc rowSpan="2">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5</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比对监测不符合要求</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a.比对监测结果不符合技术规范要求</a:t>
                      </a:r>
                      <a:r>
                        <a:rPr lang="zh-CN" altLang="en-US" sz="1800" b="0">
                          <a:solidFill>
                            <a:srgbClr val="000000"/>
                          </a:solidFill>
                          <a:latin typeface="黑体" panose="02010609060101010101" charset="-122"/>
                          <a:ea typeface="黑体" panose="02010609060101010101" charset="-122"/>
                          <a:cs typeface="黑体" panose="02010609060101010101" charset="-122"/>
                        </a:rPr>
                        <a:t>；</a:t>
                      </a:r>
                      <a:endParaRPr lang="zh-CN"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4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b.比对监测报告的时间或数据与自动监测设备不一致，但不涉及比对监测造假的。</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0"/>
    </p:custData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1" name="图片 10"/>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7" name="图片 6"/>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6" name="图片 5"/>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自动监控设施管理</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graphicFrame>
        <p:nvGraphicFramePr>
          <p:cNvPr id="2" name="表格 1"/>
          <p:cNvGraphicFramePr/>
          <p:nvPr>
            <p:custDataLst>
              <p:tags r:id="rId9"/>
            </p:custDataLst>
          </p:nvPr>
        </p:nvGraphicFramePr>
        <p:xfrm>
          <a:off x="1412875" y="1907540"/>
          <a:ext cx="9078595" cy="2697480"/>
        </p:xfrm>
        <a:graphic>
          <a:graphicData uri="http://schemas.openxmlformats.org/drawingml/2006/table">
            <a:tbl>
              <a:tblPr/>
              <a:tblGrid>
                <a:gridCol w="814070"/>
                <a:gridCol w="8264525"/>
              </a:tblGrid>
              <a:tr h="640080">
                <a:tc gridSpan="2">
                  <a:txBody>
                    <a:bodyPr/>
                    <a:lstStyle/>
                    <a:p>
                      <a:pPr indent="0" algn="ctr">
                        <a:lnSpc>
                          <a:spcPct val="150000"/>
                        </a:lnSpc>
                        <a:buNone/>
                      </a:pPr>
                      <a:r>
                        <a:rPr lang="en-US" sz="2800" b="1">
                          <a:solidFill>
                            <a:srgbClr val="000000"/>
                          </a:solidFill>
                          <a:latin typeface="黑体" panose="02010609060101010101" charset="-122"/>
                          <a:ea typeface="黑体" panose="02010609060101010101" charset="-122"/>
                          <a:cs typeface="宋体" panose="02010600030101010101" pitchFamily="2" charset="-122"/>
                        </a:rPr>
                        <a:t>常见自动监控管理问题</a:t>
                      </a:r>
                      <a:endParaRPr lang="en-US" altLang="en-US" sz="28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11480">
                <a:tc>
                  <a:txBody>
                    <a:bodyPr/>
                    <a:lstStyle/>
                    <a:p>
                      <a:pPr indent="0" algn="ctr">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6</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未按要求开展比对监测</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480">
                <a:tc>
                  <a:txBody>
                    <a:bodyPr/>
                    <a:lstStyle/>
                    <a:p>
                      <a:pPr indent="0" algn="ctr">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7</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设备故障未及时维修</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480">
                <a:tc>
                  <a:txBody>
                    <a:bodyPr/>
                    <a:lstStyle/>
                    <a:p>
                      <a:pPr indent="0" algn="ctr">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8</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问题未及时整改</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480">
                <a:tc>
                  <a:txBody>
                    <a:bodyPr/>
                    <a:lstStyle/>
                    <a:p>
                      <a:pPr indent="0" algn="ctr">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9</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自动监控建设不规范</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480">
                <a:tc>
                  <a:txBody>
                    <a:bodyPr/>
                    <a:lstStyle/>
                    <a:p>
                      <a:pPr indent="0" algn="ctr">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10</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800" b="0">
                          <a:solidFill>
                            <a:srgbClr val="000000"/>
                          </a:solidFill>
                          <a:latin typeface="黑体" panose="02010609060101010101" charset="-122"/>
                          <a:ea typeface="黑体" panose="02010609060101010101" charset="-122"/>
                          <a:cs typeface="宋体" panose="02010600030101010101" pitchFamily="2" charset="-122"/>
                        </a:rPr>
                        <a:t>涉嫌篡改伪造数据</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0"/>
    </p:custData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1" name="图片 10"/>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7" name="图片 6"/>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6" name="图片 5"/>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自动监控设施管理</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graphicFrame>
        <p:nvGraphicFramePr>
          <p:cNvPr id="4" name="表格 3"/>
          <p:cNvGraphicFramePr/>
          <p:nvPr>
            <p:custDataLst>
              <p:tags r:id="rId9"/>
            </p:custDataLst>
          </p:nvPr>
        </p:nvGraphicFramePr>
        <p:xfrm>
          <a:off x="623570" y="1234440"/>
          <a:ext cx="11163935" cy="5332095"/>
        </p:xfrm>
        <a:graphic>
          <a:graphicData uri="http://schemas.openxmlformats.org/drawingml/2006/table">
            <a:tbl>
              <a:tblPr/>
              <a:tblGrid>
                <a:gridCol w="460375"/>
                <a:gridCol w="10703560"/>
              </a:tblGrid>
              <a:tr h="414655">
                <a:tc gridSpan="2">
                  <a:txBody>
                    <a:bodyPr/>
                    <a:lstStyle/>
                    <a:p>
                      <a:pPr indent="0" algn="ctr">
                        <a:buNone/>
                      </a:pPr>
                      <a:r>
                        <a:rPr lang="en-US" sz="2800" b="1">
                          <a:solidFill>
                            <a:srgbClr val="000000"/>
                          </a:solidFill>
                          <a:latin typeface="黑体" panose="02010609060101010101" charset="-122"/>
                          <a:ea typeface="黑体" panose="02010609060101010101" charset="-122"/>
                          <a:cs typeface="宋体" panose="02010600030101010101" pitchFamily="2" charset="-122"/>
                        </a:rPr>
                        <a:t>常见违法情形</a:t>
                      </a:r>
                      <a:endParaRPr lang="en-US" altLang="en-US" sz="28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39750">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1</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宋体" panose="02010600030101010101" pitchFamily="2" charset="-122"/>
                        </a:rPr>
                        <a:t>未按照规定安装、使用污染物排放自动监测设备或者未按照规定与生态环境主管部门的监控设备联网；</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9115">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2</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自动监测设备及其附属设施因故障不能正常监测、采集、传输数据</a:t>
                      </a:r>
                      <a:r>
                        <a:rPr lang="en-US" sz="1800" b="1">
                          <a:solidFill>
                            <a:srgbClr val="FF0000"/>
                          </a:solidFill>
                          <a:latin typeface="黑体" panose="02010609060101010101" charset="-122"/>
                          <a:ea typeface="黑体" panose="02010609060101010101" charset="-122"/>
                          <a:cs typeface="黑体" panose="02010609060101010101" charset="-122"/>
                        </a:rPr>
                        <a:t>超过12小时</a:t>
                      </a:r>
                      <a:r>
                        <a:rPr lang="en-US" sz="1800" b="0">
                          <a:solidFill>
                            <a:srgbClr val="000000"/>
                          </a:solidFill>
                          <a:latin typeface="黑体" panose="02010609060101010101" charset="-122"/>
                          <a:ea typeface="黑体" panose="02010609060101010101" charset="-122"/>
                          <a:cs typeface="黑体" panose="02010609060101010101" charset="-122"/>
                        </a:rPr>
                        <a:t>未向生态环境主管部门报告;</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08990">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3</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自动监测设备</a:t>
                      </a:r>
                      <a:r>
                        <a:rPr lang="en-US" sz="1800" b="1">
                          <a:solidFill>
                            <a:srgbClr val="FF0000"/>
                          </a:solidFill>
                          <a:latin typeface="黑体" panose="02010609060101010101" charset="-122"/>
                          <a:ea typeface="黑体" panose="02010609060101010101" charset="-122"/>
                          <a:cs typeface="黑体" panose="02010609060101010101" charset="-122"/>
                        </a:rPr>
                        <a:t>故障或停运24小时</a:t>
                      </a:r>
                      <a:r>
                        <a:rPr lang="en-US" sz="1800" b="0">
                          <a:solidFill>
                            <a:srgbClr val="000000"/>
                          </a:solidFill>
                          <a:latin typeface="黑体" panose="02010609060101010101" charset="-122"/>
                          <a:ea typeface="黑体" panose="02010609060101010101" charset="-122"/>
                          <a:cs typeface="黑体" panose="02010609060101010101" charset="-122"/>
                        </a:rPr>
                        <a:t>无法恢复正常运行，未安装使用备用仅器或者才去手工检测方式对污染物排放情况进行监测的，或手工检测频次不满足要求;</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8480">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4</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FF0000"/>
                          </a:solidFill>
                          <a:latin typeface="黑体" panose="02010609060101010101" charset="-122"/>
                          <a:ea typeface="黑体" panose="02010609060101010101" charset="-122"/>
                          <a:cs typeface="黑体" panose="02010609060101010101" charset="-122"/>
                        </a:rPr>
                        <a:t>任意连续30日内，</a:t>
                      </a:r>
                      <a:r>
                        <a:rPr lang="en-US" sz="1800" b="0">
                          <a:solidFill>
                            <a:srgbClr val="000000"/>
                          </a:solidFill>
                          <a:latin typeface="黑体" panose="02010609060101010101" charset="-122"/>
                          <a:ea typeface="黑体" panose="02010609060101010101" charset="-122"/>
                          <a:cs typeface="黑体" panose="02010609060101010101" charset="-122"/>
                        </a:rPr>
                        <a:t>同一台自动监测设备及其附属设施出现3次以上故障，并影响自动监测设备正常运行或自动监测数据准确性的;</a:t>
                      </a:r>
                      <a:endParaRPr lang="en-US" altLang="en-US" sz="18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8765">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5</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宋体" panose="02010600030101010101" pitchFamily="2" charset="-122"/>
                        </a:rPr>
                        <a:t>未保证监测设备正常运行；</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8480">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6</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FF0000"/>
                          </a:solidFill>
                          <a:latin typeface="黑体" panose="02010609060101010101" charset="-122"/>
                          <a:ea typeface="黑体" panose="02010609060101010101" charset="-122"/>
                          <a:cs typeface="黑体" panose="02010609060101010101" charset="-122"/>
                        </a:rPr>
                        <a:t>一个季度内，</a:t>
                      </a:r>
                      <a:r>
                        <a:rPr lang="en-US" sz="1800" b="0">
                          <a:solidFill>
                            <a:srgbClr val="000000"/>
                          </a:solidFill>
                          <a:latin typeface="黑体" panose="02010609060101010101" charset="-122"/>
                          <a:ea typeface="黑体" panose="02010609060101010101" charset="-122"/>
                          <a:cs typeface="黑体" panose="02010609060101010101" charset="-122"/>
                        </a:rPr>
                        <a:t>单台烟气自动监测设备标记为“</a:t>
                      </a:r>
                      <a:r>
                        <a:rPr lang="en-US" sz="1800" b="1">
                          <a:solidFill>
                            <a:srgbClr val="FF0000"/>
                          </a:solidFill>
                          <a:latin typeface="黑体" panose="02010609060101010101" charset="-122"/>
                          <a:ea typeface="黑体" panose="02010609060101010101" charset="-122"/>
                          <a:cs typeface="黑体" panose="02010609060101010101" charset="-122"/>
                        </a:rPr>
                        <a:t>设备维护</a:t>
                      </a:r>
                      <a:r>
                        <a:rPr lang="en-US" sz="1800" b="0">
                          <a:solidFill>
                            <a:srgbClr val="000000"/>
                          </a:solidFill>
                          <a:latin typeface="黑体" panose="02010609060101010101" charset="-122"/>
                          <a:ea typeface="黑体" panose="02010609060101010101" charset="-122"/>
                          <a:cs typeface="黑体" panose="02010609060101010101" charset="-122"/>
                        </a:rPr>
                        <a:t>”的时段，</a:t>
                      </a:r>
                      <a:r>
                        <a:rPr lang="en-US" sz="1800" b="1">
                          <a:solidFill>
                            <a:srgbClr val="FF0000"/>
                          </a:solidFill>
                          <a:latin typeface="黑体" panose="02010609060101010101" charset="-122"/>
                          <a:ea typeface="黑体" panose="02010609060101010101" charset="-122"/>
                          <a:cs typeface="黑体" panose="02010609060101010101" charset="-122"/>
                        </a:rPr>
                        <a:t>累计超过30小时的:</a:t>
                      </a:r>
                      <a:endParaRPr lang="en-US" altLang="en-US" sz="18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9115">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7</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黑体" panose="02010609060101010101" charset="-122"/>
                        </a:rPr>
                        <a:t>分析仪器与数采仪数据偏差大于1%，或数采仪数据与生态环境主管部门监控平台数据偏差大于1%;</a:t>
                      </a:r>
                      <a:endParaRPr lang="en-US" altLang="en-US" sz="1800" b="0">
                        <a:solidFill>
                          <a:srgbClr val="00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860">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8</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FF0000"/>
                          </a:solidFill>
                          <a:latin typeface="黑体" panose="02010609060101010101" charset="-122"/>
                          <a:ea typeface="黑体" panose="02010609060101010101" charset="-122"/>
                          <a:cs typeface="黑体" panose="02010609060101010101" charset="-122"/>
                        </a:rPr>
                        <a:t>任意连续90日内，</a:t>
                      </a:r>
                      <a:r>
                        <a:rPr lang="en-US" sz="1800" b="0">
                          <a:solidFill>
                            <a:srgbClr val="000000"/>
                          </a:solidFill>
                          <a:latin typeface="黑体" panose="02010609060101010101" charset="-122"/>
                          <a:ea typeface="黑体" panose="02010609060101010101" charset="-122"/>
                          <a:cs typeface="黑体" panose="02010609060101010101" charset="-122"/>
                        </a:rPr>
                        <a:t>自动监测数据</a:t>
                      </a:r>
                      <a:r>
                        <a:rPr lang="en-US" sz="1800" b="1">
                          <a:solidFill>
                            <a:srgbClr val="FF0000"/>
                          </a:solidFill>
                          <a:latin typeface="黑体" panose="02010609060101010101" charset="-122"/>
                          <a:ea typeface="黑体" panose="02010609060101010101" charset="-122"/>
                          <a:cs typeface="黑体" panose="02010609060101010101" charset="-122"/>
                        </a:rPr>
                        <a:t>有效传输率低于90%的;</a:t>
                      </a:r>
                      <a:endParaRPr lang="en-US" altLang="en-US" sz="18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9750">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9</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1">
                          <a:solidFill>
                            <a:srgbClr val="FF0000"/>
                          </a:solidFill>
                          <a:latin typeface="黑体" panose="02010609060101010101" charset="-122"/>
                          <a:ea typeface="黑体" panose="02010609060101010101" charset="-122"/>
                          <a:cs typeface="黑体" panose="02010609060101010101" charset="-122"/>
                        </a:rPr>
                        <a:t>任意连续30日内，</a:t>
                      </a:r>
                      <a:r>
                        <a:rPr lang="en-US" sz="1800" b="0">
                          <a:solidFill>
                            <a:srgbClr val="000000"/>
                          </a:solidFill>
                          <a:latin typeface="黑体" panose="02010609060101010101" charset="-122"/>
                          <a:ea typeface="黑体" panose="02010609060101010101" charset="-122"/>
                          <a:cs typeface="黑体" panose="02010609060101010101" charset="-122"/>
                        </a:rPr>
                        <a:t>同一台自动监测设备及其附属设施出现</a:t>
                      </a:r>
                      <a:r>
                        <a:rPr lang="en-US" sz="1800" b="1">
                          <a:solidFill>
                            <a:srgbClr val="FF0000"/>
                          </a:solidFill>
                          <a:latin typeface="黑体" panose="02010609060101010101" charset="-122"/>
                          <a:ea typeface="黑体" panose="02010609060101010101" charset="-122"/>
                          <a:cs typeface="黑体" panose="02010609060101010101" charset="-122"/>
                        </a:rPr>
                        <a:t>3次以上故障</a:t>
                      </a:r>
                      <a:r>
                        <a:rPr lang="en-US" sz="1800" b="0">
                          <a:solidFill>
                            <a:srgbClr val="000000"/>
                          </a:solidFill>
                          <a:latin typeface="黑体" panose="02010609060101010101" charset="-122"/>
                          <a:ea typeface="黑体" panose="02010609060101010101" charset="-122"/>
                          <a:cs typeface="黑体" panose="02010609060101010101" charset="-122"/>
                        </a:rPr>
                        <a:t>并影响自动监测设备正常运行或自动监测数据准确性的；</a:t>
                      </a:r>
                      <a:endParaRPr lang="en-US" altLang="en-US" sz="1800" b="1">
                        <a:solidFill>
                          <a:srgbClr val="FF0000"/>
                        </a:solidFill>
                        <a:latin typeface="黑体" panose="02010609060101010101" charset="-122"/>
                        <a:ea typeface="黑体" panose="02010609060101010101" charset="-122"/>
                        <a:cs typeface="黑体" panose="02010609060101010101"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7495">
                <a:tc>
                  <a:txBody>
                    <a:bodyPr/>
                    <a:lstStyle/>
                    <a:p>
                      <a:pPr indent="0" algn="ctr">
                        <a:buNone/>
                      </a:pPr>
                      <a:r>
                        <a:rPr lang="en-US" sz="1800" b="0">
                          <a:solidFill>
                            <a:srgbClr val="000000"/>
                          </a:solidFill>
                          <a:latin typeface="黑体" panose="02010609060101010101" charset="-122"/>
                          <a:ea typeface="黑体" panose="02010609060101010101" charset="-122"/>
                          <a:cs typeface="宋体" panose="02010600030101010101" pitchFamily="2" charset="-122"/>
                        </a:rPr>
                        <a:t>10</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800" b="0">
                          <a:solidFill>
                            <a:srgbClr val="000000"/>
                          </a:solidFill>
                          <a:latin typeface="黑体" panose="02010609060101010101" charset="-122"/>
                          <a:ea typeface="黑体" panose="02010609060101010101" charset="-122"/>
                          <a:cs typeface="宋体" panose="02010600030101010101" pitchFamily="2" charset="-122"/>
                        </a:rPr>
                        <a:t>超过污染物排放标准或者超过污染物排放总量控制指标。</a:t>
                      </a:r>
                      <a:endParaRPr lang="en-US" altLang="en-US" sz="1800" b="0">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0"/>
    </p:custData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1" name="图片 10"/>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10" name="图片 9"/>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7" name="图片 6"/>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环境隐患排查的要点</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5" name="文本框 44"/>
          <p:cNvSpPr txBox="1"/>
          <p:nvPr>
            <p:custDataLst>
              <p:tags r:id="rId9"/>
            </p:custDataLst>
          </p:nvPr>
        </p:nvSpPr>
        <p:spPr>
          <a:xfrm>
            <a:off x="909955" y="1345565"/>
            <a:ext cx="10802620" cy="4656455"/>
          </a:xfrm>
          <a:prstGeom prst="rect">
            <a:avLst/>
          </a:prstGeom>
          <a:noFill/>
        </p:spPr>
        <p:txBody>
          <a:bodyPr wrap="square" rtlCol="0">
            <a:spAutoFit/>
          </a:bodyPr>
          <a:lstStyle/>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制定排查计划，明确排查的范围、目标和时间节点。</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识别潜在隐患点，包括污染源、储存区、处理设施等。</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对潜在隐患点进行实地检查和评估，包括设备运行情况、安全措施、环境影响等方面的评估，发现存在的隐患。</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根据检查和评估结果，制定整改方案并进行整改，消除或减轻环境隐患的风险。定期进行环境隐患排查的检查和复查，确保整改措施的有效性和持续性，及时发现和处理新的环境隐患。</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rPr>
              <a:t>对排查和整改过程进行记录和报告，包括隐患点的描述、整改方案和措施的实施情况等，以备相关部门的监督和审查。</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微软雅黑" panose="020B0503020204020204" charset="-122"/>
            </a:endParaRPr>
          </a:p>
        </p:txBody>
      </p:sp>
      <p:sp>
        <p:nvSpPr>
          <p:cNvPr id="6" name="文本框 5"/>
          <p:cNvSpPr txBox="1"/>
          <p:nvPr>
            <p:custDataLst>
              <p:tags r:id="rId10"/>
            </p:custDataLst>
          </p:nvPr>
        </p:nvSpPr>
        <p:spPr>
          <a:xfrm>
            <a:off x="-619125" y="1976755"/>
            <a:ext cx="4064000" cy="368300"/>
          </a:xfrm>
          <a:prstGeom prst="rect">
            <a:avLst/>
          </a:prstGeom>
          <a:noFill/>
        </p:spPr>
        <p:txBody>
          <a:bodyPr wrap="square" rtlCol="0">
            <a:spAutoFit/>
          </a:bodyPr>
          <a:lstStyle/>
          <a:p>
            <a:endParaRPr lang="zh-CN" altLang="en-US">
              <a:solidFill>
                <a:schemeClr val="dk1"/>
              </a:solidFill>
              <a:latin typeface="黑体" panose="02010609060101010101" charset="-122"/>
              <a:ea typeface="黑体" panose="02010609060101010101" charset="-122"/>
            </a:endParaRPr>
          </a:p>
        </p:txBody>
      </p:sp>
    </p:spTree>
    <p:custDataLst>
      <p:tags r:id="rId1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890270"/>
            <a:ext cx="7421880" cy="2749550"/>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0" name="图片 9"/>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7" name="图片 6"/>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6" name="图片 5"/>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突发环境事件应急响应</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5" name="文本框 44"/>
          <p:cNvSpPr txBox="1"/>
          <p:nvPr>
            <p:custDataLst>
              <p:tags r:id="rId9"/>
            </p:custDataLst>
          </p:nvPr>
        </p:nvSpPr>
        <p:spPr>
          <a:xfrm>
            <a:off x="909955" y="1356360"/>
            <a:ext cx="10802620" cy="4933950"/>
          </a:xfrm>
          <a:prstGeom prst="rect">
            <a:avLst/>
          </a:prstGeom>
          <a:noFill/>
        </p:spPr>
        <p:txBody>
          <a:bodyPr wrap="square" rtlCol="0" anchor="ctr" anchorCtr="0">
            <a:noAutofit/>
          </a:bodyPr>
          <a:lstStyle/>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企业结合实际情况，需制定环境应急综合预案、专项预案和现场处置预案。</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编制应急预案前，</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需开展环境风险评估和应急资源调查。</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应急预案应包括的主要内容有:预案总则、应急组织体系、应急响应、后期处置、应急保障措施、预案管理等。</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矿山、金属治炼、建筑施工企业和易燃易爆物品危险化学品等危险物品的生产、经营、储存企业、使用危险化学品达到国家规定数量的化工企业、烟花爆竹生产、批发经营企业应当</a:t>
            </a: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黑体" panose="02010609060101010101" charset="-122"/>
              </a:rPr>
              <a:t>依据综合或专项应急预案，每半年</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至少组织开展一次应急演练，</a:t>
            </a: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黑体" panose="02010609060101010101" charset="-122"/>
              </a:rPr>
              <a:t>依据现场处置方案每季度</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至少组织开展一次针对重点岗位或重要设施的应急演练。</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p:txBody>
      </p:sp>
    </p:spTree>
    <p:custDataLst>
      <p:tags r:id="rId10"/>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10" name="图片 9"/>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7" name="图片 6"/>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6" name="图片 5"/>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突发环境事件应急响应</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5" name="文本框 44"/>
          <p:cNvSpPr txBox="1"/>
          <p:nvPr>
            <p:custDataLst>
              <p:tags r:id="rId9"/>
            </p:custDataLst>
          </p:nvPr>
        </p:nvSpPr>
        <p:spPr>
          <a:xfrm>
            <a:off x="909955" y="1345565"/>
            <a:ext cx="10802620" cy="4218305"/>
          </a:xfrm>
          <a:prstGeom prst="rect">
            <a:avLst/>
          </a:prstGeom>
          <a:noFill/>
        </p:spPr>
        <p:txBody>
          <a:bodyPr wrap="square" rtlCol="0" anchor="ctr" anchorCtr="0">
            <a:noAutofit/>
          </a:bodyPr>
          <a:lstStyle/>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环境应急预案经企业有关会议审议，</a:t>
            </a: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由企业主要负责人签署发布。</a:t>
            </a:r>
            <a:endPar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b="1" spc="100" dirty="0">
                <a:ln w="3175">
                  <a:noFill/>
                  <a:prstDash val="dash"/>
                </a:ln>
                <a:solidFill>
                  <a:srgbClr val="0070C0"/>
                </a:solidFill>
                <a:effectLst/>
                <a:uFillTx/>
                <a:latin typeface="黑体" panose="02010609060101010101" charset="-122"/>
                <a:ea typeface="黑体" panose="02010609060101010101" charset="-122"/>
                <a:cs typeface="黑体" panose="02010609060101010101" charset="-122"/>
              </a:rPr>
              <a:t>在发布之日起</a:t>
            </a: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黑体" panose="02010609060101010101" charset="-122"/>
              </a:rPr>
              <a:t>20个工作日内，</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向企业所在地县级环境保护主管部门备案。有重大修订的，应当在发布之日起</a:t>
            </a: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黑体" panose="02010609060101010101" charset="-122"/>
              </a:rPr>
              <a:t>20个工作日内</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向原受理部门变更备案。</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a:p>
            <a:pPr indent="533400" algn="l" defTabSz="913765">
              <a:lnSpc>
                <a:spcPct val="150000"/>
              </a:lnSpc>
              <a:spcAft>
                <a:spcPts val="800"/>
              </a:spcAft>
              <a:buClrTx/>
              <a:buSzTx/>
              <a:buFontTx/>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结合环境应急预案实施情况，企业至少</a:t>
            </a:r>
            <a:r>
              <a:rPr lang="zh-CN" altLang="en-US" sz="2000" b="1" spc="100" dirty="0">
                <a:ln w="3175">
                  <a:noFill/>
                  <a:prstDash val="dash"/>
                </a:ln>
                <a:solidFill>
                  <a:srgbClr val="FF0000"/>
                </a:solidFill>
                <a:effectLst/>
                <a:uFillTx/>
                <a:latin typeface="黑体" panose="02010609060101010101" charset="-122"/>
                <a:ea typeface="黑体" panose="02010609060101010101" charset="-122"/>
                <a:cs typeface="黑体" panose="02010609060101010101" charset="-122"/>
              </a:rPr>
              <a:t>每三年</a:t>
            </a:r>
            <a:r>
              <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rPr>
              <a:t>要对环境应急预案进行一次回顾性评估。</a:t>
            </a:r>
            <a:endParaRPr lang="zh-CN" altLang="en-US" sz="2000" spc="100" dirty="0">
              <a:ln w="3175">
                <a:noFill/>
                <a:prstDash val="dash"/>
              </a:ln>
              <a:solidFill>
                <a:schemeClr val="dk1">
                  <a:lumMod val="75000"/>
                  <a:lumOff val="25000"/>
                </a:schemeClr>
              </a:solidFill>
              <a:effectLst/>
              <a:uFillTx/>
              <a:latin typeface="黑体" panose="02010609060101010101" charset="-122"/>
              <a:ea typeface="黑体" panose="02010609060101010101" charset="-122"/>
              <a:cs typeface="黑体" panose="02010609060101010101" charset="-122"/>
            </a:endParaRPr>
          </a:p>
        </p:txBody>
      </p:sp>
    </p:spTree>
    <p:custDataLst>
      <p:tags r:id="rId10"/>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6622036" y="236879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6946901" y="90018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855192" y="2194336"/>
            <a:ext cx="1261927" cy="707886"/>
          </a:xfrm>
          <a:prstGeom prst="rect">
            <a:avLst/>
          </a:prstGeom>
          <a:noFill/>
        </p:spPr>
        <p:txBody>
          <a:bodyPr wrap="square" lIns="90000" tIns="46800" rIns="90000" bIns="46800" rtlCol="0">
            <a:normAutofit/>
          </a:bodyPr>
          <a:lstStyle>
            <a:defPPr>
              <a:defRPr lang="zh-CN"/>
            </a:defPPr>
            <a:lvl1pPr>
              <a:defRPr sz="4000">
                <a:solidFill>
                  <a:schemeClr val="tx2"/>
                </a:solidFill>
                <a:latin typeface="+mn-ea"/>
              </a:defRPr>
            </a:lvl1pPr>
          </a:lstStyle>
          <a:p>
            <a:r>
              <a:rPr lang="zh-CN" altLang="en-US">
                <a:solidFill>
                  <a:schemeClr val="accent1"/>
                </a:solidFill>
                <a:latin typeface="+mj-lt"/>
                <a:ea typeface="+mj-ea"/>
                <a:cs typeface="+mj-cs"/>
              </a:rPr>
              <a:t>目录</a:t>
            </a:r>
            <a:endParaRPr lang="zh-CN" altLang="en-US">
              <a:solidFill>
                <a:schemeClr val="accent1"/>
              </a:solidFill>
              <a:latin typeface="+mj-lt"/>
              <a:ea typeface="+mj-ea"/>
              <a:cs typeface="+mj-cs"/>
            </a:endParaRPr>
          </a:p>
        </p:txBody>
      </p:sp>
      <p:sp>
        <p:nvSpPr>
          <p:cNvPr id="5" name="椭圆 31"/>
          <p:cNvSpPr/>
          <p:nvPr>
            <p:custDataLst>
              <p:tags r:id="rId2"/>
            </p:custDataLst>
          </p:nvPr>
        </p:nvSpPr>
        <p:spPr>
          <a:xfrm>
            <a:off x="5607685" y="548005"/>
            <a:ext cx="690880" cy="6756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6" name="直接连接符 5"/>
          <p:cNvCxnSpPr/>
          <p:nvPr>
            <p:custDataLst>
              <p:tags r:id="rId3"/>
            </p:custDataLst>
          </p:nvPr>
        </p:nvCxnSpPr>
        <p:spPr>
          <a:xfrm>
            <a:off x="6709410" y="1161415"/>
            <a:ext cx="26517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custDataLst>
              <p:tags r:id="rId4"/>
            </p:custDataLst>
          </p:nvPr>
        </p:nvSpPr>
        <p:spPr>
          <a:xfrm rot="246556">
            <a:off x="5847080" y="675640"/>
            <a:ext cx="18415" cy="75565"/>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任意多边形 8"/>
          <p:cNvSpPr/>
          <p:nvPr>
            <p:custDataLst>
              <p:tags r:id="rId5"/>
            </p:custDataLst>
          </p:nvPr>
        </p:nvSpPr>
        <p:spPr>
          <a:xfrm rot="246556">
            <a:off x="5923280" y="683895"/>
            <a:ext cx="18415" cy="75565"/>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任意多边形 10"/>
          <p:cNvSpPr/>
          <p:nvPr>
            <p:custDataLst>
              <p:tags r:id="rId6"/>
            </p:custDataLst>
          </p:nvPr>
        </p:nvSpPr>
        <p:spPr>
          <a:xfrm rot="246556">
            <a:off x="5992495" y="685165"/>
            <a:ext cx="18415" cy="75565"/>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任意多边形 11"/>
          <p:cNvSpPr/>
          <p:nvPr>
            <p:custDataLst>
              <p:tags r:id="rId7"/>
            </p:custDataLst>
          </p:nvPr>
        </p:nvSpPr>
        <p:spPr>
          <a:xfrm>
            <a:off x="5812155" y="847090"/>
            <a:ext cx="234315" cy="249555"/>
          </a:xfrm>
          <a:custGeom>
            <a:avLst/>
            <a:gdLst>
              <a:gd name="connsiteX0" fmla="*/ 1442 w 693602"/>
              <a:gd name="connsiteY0" fmla="*/ 0 h 1058750"/>
              <a:gd name="connsiteX1" fmla="*/ 91383 w 693602"/>
              <a:gd name="connsiteY1" fmla="*/ 1034322 h 1058750"/>
              <a:gd name="connsiteX2" fmla="*/ 571068 w 693602"/>
              <a:gd name="connsiteY2" fmla="*/ 1034322 h 1058750"/>
              <a:gd name="connsiteX3" fmla="*/ 690989 w 693602"/>
              <a:gd name="connsiteY3" fmla="*/ 44971 h 1058750"/>
              <a:gd name="connsiteX4" fmla="*/ 1442 w 693602"/>
              <a:gd name="connsiteY4" fmla="*/ 0 h 1058750"/>
              <a:gd name="connsiteX0-1" fmla="*/ 1442 w 695985"/>
              <a:gd name="connsiteY0-2" fmla="*/ 0 h 1058750"/>
              <a:gd name="connsiteX1-3" fmla="*/ 91383 w 695985"/>
              <a:gd name="connsiteY1-4" fmla="*/ 1034322 h 1058750"/>
              <a:gd name="connsiteX2-5" fmla="*/ 571068 w 695985"/>
              <a:gd name="connsiteY2-6" fmla="*/ 1034322 h 1058750"/>
              <a:gd name="connsiteX3-7" fmla="*/ 690989 w 695985"/>
              <a:gd name="connsiteY3-8" fmla="*/ 44971 h 1058750"/>
              <a:gd name="connsiteX4-9" fmla="*/ 1442 w 695985"/>
              <a:gd name="connsiteY4-10" fmla="*/ 0 h 1058750"/>
              <a:gd name="connsiteX0-11" fmla="*/ 1442 w 689807"/>
              <a:gd name="connsiteY0-12" fmla="*/ 0 h 1058750"/>
              <a:gd name="connsiteX1-13" fmla="*/ 91383 w 689807"/>
              <a:gd name="connsiteY1-14" fmla="*/ 1034322 h 1058750"/>
              <a:gd name="connsiteX2-15" fmla="*/ 571068 w 689807"/>
              <a:gd name="connsiteY2-16" fmla="*/ 1034322 h 1058750"/>
              <a:gd name="connsiteX3-17" fmla="*/ 684265 w 689807"/>
              <a:gd name="connsiteY3-18" fmla="*/ 18077 h 1058750"/>
              <a:gd name="connsiteX4-19" fmla="*/ 1442 w 689807"/>
              <a:gd name="connsiteY4-20" fmla="*/ 0 h 1058750"/>
              <a:gd name="connsiteX0-21" fmla="*/ 1442 w 689807"/>
              <a:gd name="connsiteY0-22" fmla="*/ 0 h 1058750"/>
              <a:gd name="connsiteX1-23" fmla="*/ 91383 w 689807"/>
              <a:gd name="connsiteY1-24" fmla="*/ 1034322 h 1058750"/>
              <a:gd name="connsiteX2-25" fmla="*/ 571068 w 689807"/>
              <a:gd name="connsiteY2-26" fmla="*/ 1034322 h 1058750"/>
              <a:gd name="connsiteX3-27" fmla="*/ 684265 w 689807"/>
              <a:gd name="connsiteY3-28" fmla="*/ 18077 h 1058750"/>
              <a:gd name="connsiteX4-29" fmla="*/ 1442 w 689807"/>
              <a:gd name="connsiteY4-30" fmla="*/ 0 h 1058750"/>
              <a:gd name="connsiteX0-31" fmla="*/ 1442 w 689807"/>
              <a:gd name="connsiteY0-32" fmla="*/ 0 h 1058750"/>
              <a:gd name="connsiteX1-33" fmla="*/ 91383 w 689807"/>
              <a:gd name="connsiteY1-34" fmla="*/ 1034322 h 1058750"/>
              <a:gd name="connsiteX2-35" fmla="*/ 571068 w 689807"/>
              <a:gd name="connsiteY2-36" fmla="*/ 1034322 h 1058750"/>
              <a:gd name="connsiteX3-37" fmla="*/ 684265 w 689807"/>
              <a:gd name="connsiteY3-38" fmla="*/ 18077 h 1058750"/>
              <a:gd name="connsiteX4-39" fmla="*/ 1442 w 689807"/>
              <a:gd name="connsiteY4-40" fmla="*/ 0 h 1058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807" h="1058750">
                <a:moveTo>
                  <a:pt x="1442" y="0"/>
                </a:moveTo>
                <a:cubicBezTo>
                  <a:pt x="-2306" y="432216"/>
                  <a:pt x="-6053" y="864433"/>
                  <a:pt x="91383" y="1034322"/>
                </a:cubicBezTo>
                <a:cubicBezTo>
                  <a:pt x="251278" y="1034322"/>
                  <a:pt x="466137" y="1089286"/>
                  <a:pt x="571068" y="1034322"/>
                </a:cubicBezTo>
                <a:cubicBezTo>
                  <a:pt x="671003" y="689548"/>
                  <a:pt x="704252" y="195461"/>
                  <a:pt x="684265" y="18077"/>
                </a:cubicBezTo>
                <a:cubicBezTo>
                  <a:pt x="476828" y="52392"/>
                  <a:pt x="168538" y="32920"/>
                  <a:pt x="1442" y="0"/>
                </a:cubicBez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8"/>
            </p:custDataLst>
          </p:nvPr>
        </p:nvSpPr>
        <p:spPr>
          <a:xfrm>
            <a:off x="5811520" y="877570"/>
            <a:ext cx="240665" cy="1333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707624"/>
              <a:gd name="connsiteY0-14" fmla="*/ 0 h 25937"/>
              <a:gd name="connsiteX1-15" fmla="*/ 707624 w 707624"/>
              <a:gd name="connsiteY1-16" fmla="*/ 11354 h 25937"/>
              <a:gd name="connsiteX0-17" fmla="*/ 0 w 707624"/>
              <a:gd name="connsiteY0-18" fmla="*/ 0 h 39184"/>
              <a:gd name="connsiteX1-19" fmla="*/ 707624 w 707624"/>
              <a:gd name="connsiteY1-20" fmla="*/ 11354 h 39184"/>
            </a:gdLst>
            <a:ahLst/>
            <a:cxnLst>
              <a:cxn ang="0">
                <a:pos x="connsiteX0-1" y="connsiteY0-2"/>
              </a:cxn>
              <a:cxn ang="0">
                <a:pos x="connsiteX1-3" y="connsiteY1-4"/>
              </a:cxn>
            </a:cxnLst>
            <a:rect l="l" t="t" r="r" b="b"/>
            <a:pathLst>
              <a:path w="707624" h="39184">
                <a:moveTo>
                  <a:pt x="0" y="0"/>
                </a:moveTo>
                <a:cubicBezTo>
                  <a:pt x="235875" y="41884"/>
                  <a:pt x="471749" y="56876"/>
                  <a:pt x="707624" y="11354"/>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9"/>
            </p:custDataLst>
          </p:nvPr>
        </p:nvSpPr>
        <p:spPr>
          <a:xfrm flipV="1">
            <a:off x="5811520" y="831215"/>
            <a:ext cx="229235" cy="16510"/>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674007"/>
              <a:gd name="connsiteY0-14" fmla="*/ 2094 h 22978"/>
              <a:gd name="connsiteX1-15" fmla="*/ 674007 w 674007"/>
              <a:gd name="connsiteY1-16" fmla="*/ 0 h 22978"/>
              <a:gd name="connsiteX0-17" fmla="*/ 0 w 674007"/>
              <a:gd name="connsiteY0-18" fmla="*/ 2094 h 39019"/>
              <a:gd name="connsiteX1-19" fmla="*/ 674007 w 674007"/>
              <a:gd name="connsiteY1-20" fmla="*/ 0 h 39019"/>
              <a:gd name="connsiteX0-21" fmla="*/ 0 w 674007"/>
              <a:gd name="connsiteY0-22" fmla="*/ 2094 h 49095"/>
              <a:gd name="connsiteX1-23" fmla="*/ 674007 w 674007"/>
              <a:gd name="connsiteY1-24" fmla="*/ 0 h 49095"/>
            </a:gdLst>
            <a:ahLst/>
            <a:cxnLst>
              <a:cxn ang="0">
                <a:pos x="connsiteX0-1" y="connsiteY0-2"/>
              </a:cxn>
              <a:cxn ang="0">
                <a:pos x="connsiteX1-3" y="connsiteY1-4"/>
              </a:cxn>
            </a:cxnLst>
            <a:rect l="l" t="t" r="r" b="b"/>
            <a:pathLst>
              <a:path w="674007" h="49095">
                <a:moveTo>
                  <a:pt x="0" y="2094"/>
                </a:moveTo>
                <a:cubicBezTo>
                  <a:pt x="208981" y="70872"/>
                  <a:pt x="478473" y="58969"/>
                  <a:pt x="674007" y="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任意多边形 15"/>
          <p:cNvSpPr/>
          <p:nvPr>
            <p:custDataLst>
              <p:tags r:id="rId10"/>
            </p:custDataLst>
          </p:nvPr>
        </p:nvSpPr>
        <p:spPr>
          <a:xfrm>
            <a:off x="6027420" y="911860"/>
            <a:ext cx="68580" cy="108585"/>
          </a:xfrm>
          <a:custGeom>
            <a:avLst/>
            <a:gdLst>
              <a:gd name="connsiteX0" fmla="*/ 34669 w 160345"/>
              <a:gd name="connsiteY0" fmla="*/ 10170 h 252854"/>
              <a:gd name="connsiteX1" fmla="*/ 160345 w 160345"/>
              <a:gd name="connsiteY1" fmla="*/ 23171 h 252854"/>
              <a:gd name="connsiteX2" fmla="*/ 134343 w 160345"/>
              <a:gd name="connsiteY2" fmla="*/ 161848 h 252854"/>
              <a:gd name="connsiteX3" fmla="*/ 0 w 160345"/>
              <a:gd name="connsiteY3" fmla="*/ 252854 h 252854"/>
            </a:gdLst>
            <a:ahLst/>
            <a:cxnLst>
              <a:cxn ang="0">
                <a:pos x="connsiteX0" y="connsiteY0"/>
              </a:cxn>
              <a:cxn ang="0">
                <a:pos x="connsiteX1" y="connsiteY1"/>
              </a:cxn>
              <a:cxn ang="0">
                <a:pos x="connsiteX2" y="connsiteY2"/>
              </a:cxn>
              <a:cxn ang="0">
                <a:pos x="connsiteX3" y="connsiteY3"/>
              </a:cxn>
            </a:cxnLst>
            <a:rect l="l" t="t" r="r" b="b"/>
            <a:pathLst>
              <a:path w="160345" h="252854">
                <a:moveTo>
                  <a:pt x="34669" y="10170"/>
                </a:moveTo>
                <a:cubicBezTo>
                  <a:pt x="89201" y="-303"/>
                  <a:pt x="143733" y="-10776"/>
                  <a:pt x="160345" y="23171"/>
                </a:cubicBezTo>
                <a:cubicBezTo>
                  <a:pt x="151678" y="69397"/>
                  <a:pt x="161067" y="123568"/>
                  <a:pt x="134343" y="161848"/>
                </a:cubicBezTo>
                <a:cubicBezTo>
                  <a:pt x="107619" y="200128"/>
                  <a:pt x="53809" y="226491"/>
                  <a:pt x="0" y="252854"/>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文本框 18"/>
          <p:cNvSpPr txBox="1"/>
          <p:nvPr>
            <p:custDataLst>
              <p:tags r:id="rId11"/>
            </p:custDataLst>
          </p:nvPr>
        </p:nvSpPr>
        <p:spPr>
          <a:xfrm>
            <a:off x="6729095" y="614680"/>
            <a:ext cx="2654300" cy="523240"/>
          </a:xfrm>
          <a:prstGeom prst="rect">
            <a:avLst/>
          </a:prstGeom>
          <a:noFill/>
        </p:spPr>
        <p:txBody>
          <a:bodyPr wrap="square" lIns="90000" tIns="46800" rIns="90000" bIns="46800" rtlCol="0">
            <a:normAutofit fontScale="57500" lnSpcReduction="10000"/>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dirty="0">
                <a:solidFill>
                  <a:schemeClr val="accent3"/>
                </a:solidFill>
                <a:latin typeface="+mn-lt"/>
                <a:ea typeface="+mn-ea"/>
                <a:sym typeface="Arial" panose="020B0604020202020204" pitchFamily="34" charset="0"/>
              </a:rPr>
              <a:t>企业环保管理密切相关的法律法规</a:t>
            </a:r>
            <a:endParaRPr lang="zh-CN" altLang="en-US" dirty="0">
              <a:solidFill>
                <a:schemeClr val="accent3"/>
              </a:solidFill>
              <a:latin typeface="+mn-lt"/>
              <a:ea typeface="+mn-ea"/>
              <a:sym typeface="Arial" panose="020B0604020202020204" pitchFamily="34" charset="0"/>
            </a:endParaRPr>
          </a:p>
        </p:txBody>
      </p:sp>
      <p:sp>
        <p:nvSpPr>
          <p:cNvPr id="20" name="椭圆 31"/>
          <p:cNvSpPr/>
          <p:nvPr>
            <p:custDataLst>
              <p:tags r:id="rId12"/>
            </p:custDataLst>
          </p:nvPr>
        </p:nvSpPr>
        <p:spPr>
          <a:xfrm>
            <a:off x="5617210" y="1581150"/>
            <a:ext cx="690880" cy="6756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8" name="任意多边形 27"/>
          <p:cNvSpPr/>
          <p:nvPr>
            <p:custDataLst>
              <p:tags r:id="rId13"/>
            </p:custDataLst>
          </p:nvPr>
        </p:nvSpPr>
        <p:spPr>
          <a:xfrm rot="8489641">
            <a:off x="6020435" y="1998345"/>
            <a:ext cx="146685" cy="13652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任意多边形 28"/>
          <p:cNvSpPr/>
          <p:nvPr>
            <p:custDataLst>
              <p:tags r:id="rId14"/>
            </p:custDataLst>
          </p:nvPr>
        </p:nvSpPr>
        <p:spPr>
          <a:xfrm rot="8489641">
            <a:off x="5882640" y="1757045"/>
            <a:ext cx="163830" cy="300990"/>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15"/>
            </p:custDataLst>
          </p:nvPr>
        </p:nvSpPr>
        <p:spPr>
          <a:xfrm rot="8489641">
            <a:off x="6087110" y="2068830"/>
            <a:ext cx="43180" cy="4000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16"/>
            </p:custDataLst>
          </p:nvPr>
        </p:nvSpPr>
        <p:spPr>
          <a:xfrm>
            <a:off x="5791835" y="1703705"/>
            <a:ext cx="137795" cy="147955"/>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文本框 31"/>
          <p:cNvSpPr txBox="1"/>
          <p:nvPr>
            <p:custDataLst>
              <p:tags r:id="rId17"/>
            </p:custDataLst>
          </p:nvPr>
        </p:nvSpPr>
        <p:spPr>
          <a:xfrm>
            <a:off x="6718935" y="1652270"/>
            <a:ext cx="2654300" cy="523240"/>
          </a:xfrm>
          <a:prstGeom prst="rect">
            <a:avLst/>
          </a:prstGeom>
          <a:noFill/>
        </p:spPr>
        <p:txBody>
          <a:bodyPr wrap="square" lIns="90000" tIns="46800" rIns="90000" bIns="46800" rtlCol="0">
            <a:normAutofit fontScale="65000" lnSpcReduction="10000"/>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dirty="0">
                <a:solidFill>
                  <a:schemeClr val="accent3"/>
                </a:solidFill>
                <a:latin typeface="+mn-lt"/>
                <a:ea typeface="+mn-ea"/>
                <a:sym typeface="Arial" panose="020B0604020202020204" pitchFamily="34" charset="0"/>
              </a:rPr>
              <a:t>企业环保的主要板块有哪些</a:t>
            </a:r>
            <a:endParaRPr lang="zh-CN" altLang="en-US" dirty="0">
              <a:solidFill>
                <a:schemeClr val="accent3"/>
              </a:solidFill>
              <a:latin typeface="+mn-lt"/>
              <a:ea typeface="+mn-ea"/>
              <a:sym typeface="Arial" panose="020B0604020202020204" pitchFamily="34" charset="0"/>
            </a:endParaRPr>
          </a:p>
        </p:txBody>
      </p:sp>
      <p:cxnSp>
        <p:nvCxnSpPr>
          <p:cNvPr id="33" name="直接连接符 32"/>
          <p:cNvCxnSpPr/>
          <p:nvPr>
            <p:custDataLst>
              <p:tags r:id="rId18"/>
            </p:custDataLst>
          </p:nvPr>
        </p:nvCxnSpPr>
        <p:spPr>
          <a:xfrm>
            <a:off x="6709410" y="2194560"/>
            <a:ext cx="26517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椭圆 31"/>
          <p:cNvSpPr/>
          <p:nvPr>
            <p:custDataLst>
              <p:tags r:id="rId19"/>
            </p:custDataLst>
          </p:nvPr>
        </p:nvSpPr>
        <p:spPr>
          <a:xfrm>
            <a:off x="5607685" y="2614295"/>
            <a:ext cx="690880" cy="6756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35" name="直接连接符 34"/>
          <p:cNvCxnSpPr/>
          <p:nvPr>
            <p:custDataLst>
              <p:tags r:id="rId20"/>
            </p:custDataLst>
          </p:nvPr>
        </p:nvCxnSpPr>
        <p:spPr>
          <a:xfrm>
            <a:off x="6709410" y="3227070"/>
            <a:ext cx="26517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任意多边形 35"/>
          <p:cNvSpPr/>
          <p:nvPr>
            <p:custDataLst>
              <p:tags r:id="rId21"/>
            </p:custDataLst>
          </p:nvPr>
        </p:nvSpPr>
        <p:spPr>
          <a:xfrm rot="8489641">
            <a:off x="6010910" y="3031490"/>
            <a:ext cx="146685" cy="13652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22"/>
            </p:custDataLst>
          </p:nvPr>
        </p:nvSpPr>
        <p:spPr>
          <a:xfrm rot="8489641">
            <a:off x="5873115" y="2790190"/>
            <a:ext cx="163830" cy="300990"/>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任意多边形 37"/>
          <p:cNvSpPr/>
          <p:nvPr>
            <p:custDataLst>
              <p:tags r:id="rId23"/>
            </p:custDataLst>
          </p:nvPr>
        </p:nvSpPr>
        <p:spPr>
          <a:xfrm rot="8489641">
            <a:off x="6077585" y="3101975"/>
            <a:ext cx="43180" cy="4000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24"/>
            </p:custDataLst>
          </p:nvPr>
        </p:nvSpPr>
        <p:spPr>
          <a:xfrm>
            <a:off x="5782310" y="2736850"/>
            <a:ext cx="137795" cy="147955"/>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文本框 39"/>
          <p:cNvSpPr txBox="1"/>
          <p:nvPr>
            <p:custDataLst>
              <p:tags r:id="rId25"/>
            </p:custDataLst>
          </p:nvPr>
        </p:nvSpPr>
        <p:spPr>
          <a:xfrm>
            <a:off x="6729095" y="2685415"/>
            <a:ext cx="2654300" cy="523240"/>
          </a:xfrm>
          <a:prstGeom prst="rect">
            <a:avLst/>
          </a:prstGeom>
          <a:noFill/>
        </p:spPr>
        <p:txBody>
          <a:bodyPr wrap="square" lIns="90000" tIns="46800" rIns="90000" bIns="46800" rtlCol="0">
            <a:normAutofit fontScale="65000" lnSpcReduction="10000"/>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dirty="0">
                <a:solidFill>
                  <a:schemeClr val="accent3"/>
                </a:solidFill>
                <a:latin typeface="+mn-lt"/>
                <a:ea typeface="+mn-ea"/>
                <a:sym typeface="Arial" panose="020B0604020202020204" pitchFamily="34" charset="0"/>
              </a:rPr>
              <a:t>建设项目环境影响评价管理</a:t>
            </a:r>
            <a:endParaRPr lang="zh-CN" altLang="en-US" dirty="0">
              <a:solidFill>
                <a:schemeClr val="accent3"/>
              </a:solidFill>
              <a:latin typeface="+mn-lt"/>
              <a:ea typeface="+mn-ea"/>
              <a:sym typeface="Arial" panose="020B0604020202020204" pitchFamily="34" charset="0"/>
            </a:endParaRPr>
          </a:p>
        </p:txBody>
      </p:sp>
      <p:sp>
        <p:nvSpPr>
          <p:cNvPr id="41" name="椭圆 31"/>
          <p:cNvSpPr/>
          <p:nvPr>
            <p:custDataLst>
              <p:tags r:id="rId26"/>
            </p:custDataLst>
          </p:nvPr>
        </p:nvSpPr>
        <p:spPr>
          <a:xfrm>
            <a:off x="5605145" y="3647440"/>
            <a:ext cx="690880" cy="6756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42" name="直接连接符 41"/>
          <p:cNvCxnSpPr/>
          <p:nvPr>
            <p:custDataLst>
              <p:tags r:id="rId27"/>
            </p:custDataLst>
          </p:nvPr>
        </p:nvCxnSpPr>
        <p:spPr>
          <a:xfrm>
            <a:off x="6706870" y="4260850"/>
            <a:ext cx="26517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任意多边形 43"/>
          <p:cNvSpPr/>
          <p:nvPr>
            <p:custDataLst>
              <p:tags r:id="rId28"/>
            </p:custDataLst>
          </p:nvPr>
        </p:nvSpPr>
        <p:spPr>
          <a:xfrm>
            <a:off x="5717540" y="3865880"/>
            <a:ext cx="438785" cy="347345"/>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任意多边形 45"/>
          <p:cNvSpPr/>
          <p:nvPr>
            <p:custDataLst>
              <p:tags r:id="rId29"/>
            </p:custDataLst>
          </p:nvPr>
        </p:nvSpPr>
        <p:spPr>
          <a:xfrm>
            <a:off x="5744210" y="3821430"/>
            <a:ext cx="404495" cy="38036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文本框 46"/>
          <p:cNvSpPr txBox="1"/>
          <p:nvPr>
            <p:custDataLst>
              <p:tags r:id="rId30"/>
            </p:custDataLst>
          </p:nvPr>
        </p:nvSpPr>
        <p:spPr>
          <a:xfrm>
            <a:off x="6731000" y="3745230"/>
            <a:ext cx="2654300" cy="523240"/>
          </a:xfrm>
          <a:prstGeom prst="rect">
            <a:avLst/>
          </a:prstGeom>
          <a:noFill/>
        </p:spPr>
        <p:txBody>
          <a:bodyPr wrap="square" lIns="90000" tIns="46800" rIns="90000" bIns="46800" rtlCol="0">
            <a:normAutofit fontScale="57500" lnSpcReduction="10000"/>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dirty="0">
                <a:solidFill>
                  <a:schemeClr val="accent3"/>
                </a:solidFill>
                <a:latin typeface="+mn-lt"/>
                <a:ea typeface="+mn-ea"/>
                <a:sym typeface="Arial" panose="020B0604020202020204" pitchFamily="34" charset="0"/>
              </a:rPr>
              <a:t>建设项目环保“三同时”管理</a:t>
            </a:r>
            <a:endParaRPr lang="zh-CN" altLang="en-US" dirty="0">
              <a:solidFill>
                <a:schemeClr val="accent3"/>
              </a:solidFill>
              <a:latin typeface="+mn-lt"/>
              <a:ea typeface="+mn-ea"/>
              <a:sym typeface="Arial" panose="020B0604020202020204" pitchFamily="34" charset="0"/>
            </a:endParaRPr>
          </a:p>
        </p:txBody>
      </p:sp>
      <p:sp>
        <p:nvSpPr>
          <p:cNvPr id="2" name="Freeform 3907"/>
          <p:cNvSpPr>
            <a:spLocks noEditPoints="1"/>
          </p:cNvSpPr>
          <p:nvPr>
            <p:custDataLst>
              <p:tags r:id="rId31"/>
            </p:custDataLst>
          </p:nvPr>
        </p:nvSpPr>
        <p:spPr bwMode="auto">
          <a:xfrm>
            <a:off x="2795539" y="1987378"/>
            <a:ext cx="1352328" cy="1167148"/>
          </a:xfrm>
          <a:custGeom>
            <a:avLst/>
            <a:gdLst>
              <a:gd name="T0" fmla="*/ 1 w 185"/>
              <a:gd name="T1" fmla="*/ 14 h 234"/>
              <a:gd name="T2" fmla="*/ 3 w 185"/>
              <a:gd name="T3" fmla="*/ 14 h 234"/>
              <a:gd name="T4" fmla="*/ 6 w 185"/>
              <a:gd name="T5" fmla="*/ 14 h 234"/>
              <a:gd name="T6" fmla="*/ 3 w 185"/>
              <a:gd name="T7" fmla="*/ 14 h 234"/>
              <a:gd name="T8" fmla="*/ 1 w 185"/>
              <a:gd name="T9" fmla="*/ 14 h 234"/>
              <a:gd name="T10" fmla="*/ 0 w 185"/>
              <a:gd name="T11" fmla="*/ 10 h 234"/>
              <a:gd name="T12" fmla="*/ 180 w 185"/>
              <a:gd name="T13" fmla="*/ 0 h 234"/>
              <a:gd name="T14" fmla="*/ 185 w 185"/>
              <a:gd name="T15" fmla="*/ 227 h 234"/>
              <a:gd name="T16" fmla="*/ 18 w 185"/>
              <a:gd name="T17" fmla="*/ 234 h 234"/>
              <a:gd name="T18" fmla="*/ 1 w 185"/>
              <a:gd name="T19" fmla="*/ 14 h 234"/>
              <a:gd name="T20" fmla="*/ 1 w 185"/>
              <a:gd name="T21" fmla="*/ 14 h 234"/>
              <a:gd name="T22" fmla="*/ 22 w 185"/>
              <a:gd name="T23" fmla="*/ 229 h 234"/>
              <a:gd name="T24" fmla="*/ 59 w 185"/>
              <a:gd name="T25" fmla="*/ 227 h 234"/>
              <a:gd name="T26" fmla="*/ 24 w 185"/>
              <a:gd name="T27" fmla="*/ 229 h 234"/>
              <a:gd name="T28" fmla="*/ 22 w 185"/>
              <a:gd name="T29" fmla="*/ 229 h 234"/>
              <a:gd name="T30" fmla="*/ 13 w 185"/>
              <a:gd name="T31" fmla="*/ 117 h 234"/>
              <a:gd name="T32" fmla="*/ 22 w 185"/>
              <a:gd name="T33" fmla="*/ 229 h 234"/>
              <a:gd name="T34" fmla="*/ 22 w 185"/>
              <a:gd name="T35" fmla="*/ 229 h 234"/>
              <a:gd name="T36" fmla="*/ 23 w 185"/>
              <a:gd name="T37" fmla="*/ 227 h 234"/>
              <a:gd name="T38" fmla="*/ 25 w 185"/>
              <a:gd name="T39" fmla="*/ 227 h 234"/>
              <a:gd name="T40" fmla="*/ 23 w 185"/>
              <a:gd name="T41" fmla="*/ 227 h 234"/>
              <a:gd name="T42" fmla="*/ 23 w 185"/>
              <a:gd name="T43" fmla="*/ 227 h 234"/>
              <a:gd name="T44" fmla="*/ 10 w 185"/>
              <a:gd name="T45" fmla="*/ 19 h 234"/>
              <a:gd name="T46" fmla="*/ 25 w 185"/>
              <a:gd name="T47" fmla="*/ 225 h 234"/>
              <a:gd name="T48" fmla="*/ 177 w 185"/>
              <a:gd name="T49" fmla="*/ 218 h 234"/>
              <a:gd name="T50" fmla="*/ 171 w 185"/>
              <a:gd name="T51" fmla="*/ 9 h 234"/>
              <a:gd name="T52" fmla="*/ 10 w 185"/>
              <a:gd name="T53" fmla="*/ 19 h 234"/>
              <a:gd name="T54" fmla="*/ 10 w 185"/>
              <a:gd name="T55" fmla="*/ 19 h 234"/>
              <a:gd name="T56" fmla="*/ 181 w 185"/>
              <a:gd name="T57" fmla="*/ 223 h 234"/>
              <a:gd name="T58" fmla="*/ 176 w 185"/>
              <a:gd name="T59" fmla="*/ 4 h 234"/>
              <a:gd name="T60" fmla="*/ 176 w 185"/>
              <a:gd name="T61" fmla="*/ 4 h 234"/>
              <a:gd name="T62" fmla="*/ 181 w 185"/>
              <a:gd name="T63" fmla="*/ 223 h 234"/>
              <a:gd name="T64" fmla="*/ 181 w 185"/>
              <a:gd name="T65" fmla="*/ 22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234">
                <a:moveTo>
                  <a:pt x="1" y="14"/>
                </a:moveTo>
                <a:lnTo>
                  <a:pt x="3" y="14"/>
                </a:lnTo>
                <a:lnTo>
                  <a:pt x="6" y="14"/>
                </a:lnTo>
                <a:lnTo>
                  <a:pt x="3" y="14"/>
                </a:lnTo>
                <a:lnTo>
                  <a:pt x="1" y="14"/>
                </a:lnTo>
                <a:lnTo>
                  <a:pt x="0" y="10"/>
                </a:lnTo>
                <a:lnTo>
                  <a:pt x="180" y="0"/>
                </a:lnTo>
                <a:lnTo>
                  <a:pt x="185" y="227"/>
                </a:lnTo>
                <a:lnTo>
                  <a:pt x="18" y="234"/>
                </a:lnTo>
                <a:lnTo>
                  <a:pt x="1" y="14"/>
                </a:lnTo>
                <a:lnTo>
                  <a:pt x="1" y="14"/>
                </a:lnTo>
                <a:close/>
                <a:moveTo>
                  <a:pt x="22" y="229"/>
                </a:moveTo>
                <a:lnTo>
                  <a:pt x="59" y="227"/>
                </a:lnTo>
                <a:lnTo>
                  <a:pt x="24" y="229"/>
                </a:lnTo>
                <a:lnTo>
                  <a:pt x="22" y="229"/>
                </a:lnTo>
                <a:lnTo>
                  <a:pt x="13" y="117"/>
                </a:lnTo>
                <a:lnTo>
                  <a:pt x="22" y="229"/>
                </a:lnTo>
                <a:lnTo>
                  <a:pt x="22" y="229"/>
                </a:lnTo>
                <a:close/>
                <a:moveTo>
                  <a:pt x="23" y="227"/>
                </a:moveTo>
                <a:lnTo>
                  <a:pt x="25" y="227"/>
                </a:lnTo>
                <a:lnTo>
                  <a:pt x="23" y="227"/>
                </a:lnTo>
                <a:lnTo>
                  <a:pt x="23" y="227"/>
                </a:lnTo>
                <a:close/>
                <a:moveTo>
                  <a:pt x="10" y="19"/>
                </a:moveTo>
                <a:lnTo>
                  <a:pt x="25" y="225"/>
                </a:lnTo>
                <a:lnTo>
                  <a:pt x="177" y="218"/>
                </a:lnTo>
                <a:lnTo>
                  <a:pt x="171" y="9"/>
                </a:lnTo>
                <a:lnTo>
                  <a:pt x="10" y="19"/>
                </a:lnTo>
                <a:lnTo>
                  <a:pt x="10" y="19"/>
                </a:lnTo>
                <a:close/>
                <a:moveTo>
                  <a:pt x="181" y="223"/>
                </a:moveTo>
                <a:lnTo>
                  <a:pt x="176" y="4"/>
                </a:lnTo>
                <a:lnTo>
                  <a:pt x="176" y="4"/>
                </a:lnTo>
                <a:lnTo>
                  <a:pt x="181" y="223"/>
                </a:lnTo>
                <a:lnTo>
                  <a:pt x="181" y="22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dk1"/>
              </a:solidFill>
            </a:endParaRPr>
          </a:p>
        </p:txBody>
      </p:sp>
      <p:sp>
        <p:nvSpPr>
          <p:cNvPr id="48" name="椭圆 31"/>
          <p:cNvSpPr/>
          <p:nvPr>
            <p:custDataLst>
              <p:tags r:id="rId32"/>
            </p:custDataLst>
          </p:nvPr>
        </p:nvSpPr>
        <p:spPr>
          <a:xfrm>
            <a:off x="5605145" y="4680585"/>
            <a:ext cx="690880" cy="6756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49" name="直接连接符 48"/>
          <p:cNvCxnSpPr/>
          <p:nvPr>
            <p:custDataLst>
              <p:tags r:id="rId33"/>
            </p:custDataLst>
          </p:nvPr>
        </p:nvCxnSpPr>
        <p:spPr>
          <a:xfrm>
            <a:off x="6706870" y="5293995"/>
            <a:ext cx="26517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任意多边形 49"/>
          <p:cNvSpPr/>
          <p:nvPr>
            <p:custDataLst>
              <p:tags r:id="rId34"/>
            </p:custDataLst>
          </p:nvPr>
        </p:nvSpPr>
        <p:spPr>
          <a:xfrm>
            <a:off x="5717540" y="4899025"/>
            <a:ext cx="438785" cy="347345"/>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任意多边形 50"/>
          <p:cNvSpPr/>
          <p:nvPr>
            <p:custDataLst>
              <p:tags r:id="rId35"/>
            </p:custDataLst>
          </p:nvPr>
        </p:nvSpPr>
        <p:spPr>
          <a:xfrm>
            <a:off x="5744210" y="4854575"/>
            <a:ext cx="404495" cy="38036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文本框 51"/>
          <p:cNvSpPr txBox="1"/>
          <p:nvPr>
            <p:custDataLst>
              <p:tags r:id="rId36"/>
            </p:custDataLst>
          </p:nvPr>
        </p:nvSpPr>
        <p:spPr>
          <a:xfrm>
            <a:off x="6731000" y="4778375"/>
            <a:ext cx="2654300" cy="523240"/>
          </a:xfrm>
          <a:prstGeom prst="rect">
            <a:avLst/>
          </a:prstGeom>
          <a:noFill/>
        </p:spPr>
        <p:txBody>
          <a:bodyPr wrap="square" lIns="90000" tIns="46800" rIns="90000" bIns="46800" rtlCol="0">
            <a:normAutofit fontScale="65000" lnSpcReduction="10000"/>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dirty="0">
                <a:solidFill>
                  <a:schemeClr val="accent3"/>
                </a:solidFill>
                <a:latin typeface="+mn-lt"/>
                <a:ea typeface="+mn-ea"/>
                <a:sym typeface="Arial" panose="020B0604020202020204" pitchFamily="34" charset="0"/>
              </a:rPr>
              <a:t>建设项目竣工环境保护验收</a:t>
            </a:r>
            <a:endParaRPr lang="zh-CN" altLang="en-US" dirty="0">
              <a:solidFill>
                <a:schemeClr val="accent3"/>
              </a:solidFill>
              <a:latin typeface="+mn-lt"/>
              <a:ea typeface="+mn-ea"/>
              <a:sym typeface="Arial" panose="020B0604020202020204" pitchFamily="34" charset="0"/>
            </a:endParaRPr>
          </a:p>
        </p:txBody>
      </p:sp>
      <p:sp>
        <p:nvSpPr>
          <p:cNvPr id="53" name="椭圆 31"/>
          <p:cNvSpPr/>
          <p:nvPr>
            <p:custDataLst>
              <p:tags r:id="rId37"/>
            </p:custDataLst>
          </p:nvPr>
        </p:nvSpPr>
        <p:spPr>
          <a:xfrm>
            <a:off x="5605145" y="5713730"/>
            <a:ext cx="690880" cy="6756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54" name="直接连接符 53"/>
          <p:cNvCxnSpPr/>
          <p:nvPr>
            <p:custDataLst>
              <p:tags r:id="rId38"/>
            </p:custDataLst>
          </p:nvPr>
        </p:nvCxnSpPr>
        <p:spPr>
          <a:xfrm>
            <a:off x="6706870" y="6327140"/>
            <a:ext cx="265176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任意多边形 54"/>
          <p:cNvSpPr/>
          <p:nvPr>
            <p:custDataLst>
              <p:tags r:id="rId39"/>
            </p:custDataLst>
          </p:nvPr>
        </p:nvSpPr>
        <p:spPr>
          <a:xfrm>
            <a:off x="5717540" y="5932170"/>
            <a:ext cx="438785" cy="347345"/>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40"/>
            </p:custDataLst>
          </p:nvPr>
        </p:nvSpPr>
        <p:spPr>
          <a:xfrm>
            <a:off x="5744210" y="5887720"/>
            <a:ext cx="404495" cy="38036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文本框 56"/>
          <p:cNvSpPr txBox="1"/>
          <p:nvPr>
            <p:custDataLst>
              <p:tags r:id="rId41"/>
            </p:custDataLst>
          </p:nvPr>
        </p:nvSpPr>
        <p:spPr>
          <a:xfrm>
            <a:off x="6731000" y="5811520"/>
            <a:ext cx="2654300" cy="523240"/>
          </a:xfrm>
          <a:prstGeom prst="rect">
            <a:avLst/>
          </a:prstGeom>
          <a:noFill/>
        </p:spPr>
        <p:txBody>
          <a:bodyPr wrap="square" lIns="90000" tIns="46800" rIns="90000" bIns="46800" rtlCol="0">
            <a:normAutofit/>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sz="1400" dirty="0">
                <a:solidFill>
                  <a:schemeClr val="accent3"/>
                </a:solidFill>
                <a:latin typeface="+mn-lt"/>
                <a:ea typeface="+mn-ea"/>
                <a:sym typeface="Arial" panose="020B0604020202020204" pitchFamily="34" charset="0"/>
              </a:rPr>
              <a:t>排污许可证申领</a:t>
            </a:r>
            <a:endParaRPr lang="zh-CN" altLang="en-US" sz="1400" dirty="0">
              <a:solidFill>
                <a:schemeClr val="accent3"/>
              </a:solidFill>
              <a:latin typeface="+mn-lt"/>
              <a:ea typeface="+mn-ea"/>
              <a:sym typeface="Arial" panose="020B0604020202020204" pitchFamily="34" charset="0"/>
            </a:endParaRPr>
          </a:p>
        </p:txBody>
      </p:sp>
    </p:spTree>
    <p:custDataLst>
      <p:tags r:id="rId4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855192" y="2194336"/>
            <a:ext cx="1261927" cy="707886"/>
          </a:xfrm>
          <a:prstGeom prst="rect">
            <a:avLst/>
          </a:prstGeom>
          <a:noFill/>
        </p:spPr>
        <p:txBody>
          <a:bodyPr wrap="square" lIns="90000" tIns="46800" rIns="90000" bIns="46800" rtlCol="0">
            <a:normAutofit/>
          </a:bodyPr>
          <a:lstStyle>
            <a:defPPr>
              <a:defRPr lang="zh-CN"/>
            </a:defPPr>
            <a:lvl1pPr>
              <a:defRPr sz="4000">
                <a:solidFill>
                  <a:schemeClr val="tx2"/>
                </a:solidFill>
                <a:latin typeface="+mn-ea"/>
              </a:defRPr>
            </a:lvl1pPr>
          </a:lstStyle>
          <a:p>
            <a:r>
              <a:rPr lang="zh-CN" altLang="en-US">
                <a:solidFill>
                  <a:schemeClr val="accent1"/>
                </a:solidFill>
                <a:latin typeface="+mj-lt"/>
                <a:ea typeface="+mj-ea"/>
                <a:cs typeface="+mj-cs"/>
              </a:rPr>
              <a:t>目录</a:t>
            </a:r>
            <a:endParaRPr lang="zh-CN" altLang="en-US">
              <a:solidFill>
                <a:schemeClr val="accent1"/>
              </a:solidFill>
              <a:latin typeface="+mj-lt"/>
              <a:ea typeface="+mj-ea"/>
              <a:cs typeface="+mj-cs"/>
            </a:endParaRPr>
          </a:p>
        </p:txBody>
      </p:sp>
      <p:sp>
        <p:nvSpPr>
          <p:cNvPr id="5" name="椭圆 31"/>
          <p:cNvSpPr/>
          <p:nvPr>
            <p:custDataLst>
              <p:tags r:id="rId2"/>
            </p:custDataLst>
          </p:nvPr>
        </p:nvSpPr>
        <p:spPr>
          <a:xfrm>
            <a:off x="5040320" y="832485"/>
            <a:ext cx="779314" cy="7621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6" name="直接连接符 5"/>
          <p:cNvCxnSpPr/>
          <p:nvPr>
            <p:custDataLst>
              <p:tags r:id="rId3"/>
            </p:custDataLst>
          </p:nvPr>
        </p:nvCxnSpPr>
        <p:spPr>
          <a:xfrm>
            <a:off x="6283069" y="1524413"/>
            <a:ext cx="29911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custDataLst>
              <p:tags r:id="rId4"/>
            </p:custDataLst>
          </p:nvPr>
        </p:nvSpPr>
        <p:spPr>
          <a:xfrm rot="246556">
            <a:off x="5310358" y="976458"/>
            <a:ext cx="20772" cy="85238"/>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任意多边形 8"/>
          <p:cNvSpPr/>
          <p:nvPr>
            <p:custDataLst>
              <p:tags r:id="rId5"/>
            </p:custDataLst>
          </p:nvPr>
        </p:nvSpPr>
        <p:spPr>
          <a:xfrm rot="246556">
            <a:off x="5396312" y="985769"/>
            <a:ext cx="20772" cy="85238"/>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任意多边形 10"/>
          <p:cNvSpPr/>
          <p:nvPr>
            <p:custDataLst>
              <p:tags r:id="rId6"/>
            </p:custDataLst>
          </p:nvPr>
        </p:nvSpPr>
        <p:spPr>
          <a:xfrm rot="246556">
            <a:off x="5474387" y="987202"/>
            <a:ext cx="20772" cy="85238"/>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任意多边形 11"/>
          <p:cNvSpPr/>
          <p:nvPr>
            <p:custDataLst>
              <p:tags r:id="rId7"/>
            </p:custDataLst>
          </p:nvPr>
        </p:nvSpPr>
        <p:spPr>
          <a:xfrm>
            <a:off x="5270963" y="1169854"/>
            <a:ext cx="264308" cy="281499"/>
          </a:xfrm>
          <a:custGeom>
            <a:avLst/>
            <a:gdLst>
              <a:gd name="connsiteX0" fmla="*/ 1442 w 693602"/>
              <a:gd name="connsiteY0" fmla="*/ 0 h 1058750"/>
              <a:gd name="connsiteX1" fmla="*/ 91383 w 693602"/>
              <a:gd name="connsiteY1" fmla="*/ 1034322 h 1058750"/>
              <a:gd name="connsiteX2" fmla="*/ 571068 w 693602"/>
              <a:gd name="connsiteY2" fmla="*/ 1034322 h 1058750"/>
              <a:gd name="connsiteX3" fmla="*/ 690989 w 693602"/>
              <a:gd name="connsiteY3" fmla="*/ 44971 h 1058750"/>
              <a:gd name="connsiteX4" fmla="*/ 1442 w 693602"/>
              <a:gd name="connsiteY4" fmla="*/ 0 h 1058750"/>
              <a:gd name="connsiteX0-1" fmla="*/ 1442 w 695985"/>
              <a:gd name="connsiteY0-2" fmla="*/ 0 h 1058750"/>
              <a:gd name="connsiteX1-3" fmla="*/ 91383 w 695985"/>
              <a:gd name="connsiteY1-4" fmla="*/ 1034322 h 1058750"/>
              <a:gd name="connsiteX2-5" fmla="*/ 571068 w 695985"/>
              <a:gd name="connsiteY2-6" fmla="*/ 1034322 h 1058750"/>
              <a:gd name="connsiteX3-7" fmla="*/ 690989 w 695985"/>
              <a:gd name="connsiteY3-8" fmla="*/ 44971 h 1058750"/>
              <a:gd name="connsiteX4-9" fmla="*/ 1442 w 695985"/>
              <a:gd name="connsiteY4-10" fmla="*/ 0 h 1058750"/>
              <a:gd name="connsiteX0-11" fmla="*/ 1442 w 689807"/>
              <a:gd name="connsiteY0-12" fmla="*/ 0 h 1058750"/>
              <a:gd name="connsiteX1-13" fmla="*/ 91383 w 689807"/>
              <a:gd name="connsiteY1-14" fmla="*/ 1034322 h 1058750"/>
              <a:gd name="connsiteX2-15" fmla="*/ 571068 w 689807"/>
              <a:gd name="connsiteY2-16" fmla="*/ 1034322 h 1058750"/>
              <a:gd name="connsiteX3-17" fmla="*/ 684265 w 689807"/>
              <a:gd name="connsiteY3-18" fmla="*/ 18077 h 1058750"/>
              <a:gd name="connsiteX4-19" fmla="*/ 1442 w 689807"/>
              <a:gd name="connsiteY4-20" fmla="*/ 0 h 1058750"/>
              <a:gd name="connsiteX0-21" fmla="*/ 1442 w 689807"/>
              <a:gd name="connsiteY0-22" fmla="*/ 0 h 1058750"/>
              <a:gd name="connsiteX1-23" fmla="*/ 91383 w 689807"/>
              <a:gd name="connsiteY1-24" fmla="*/ 1034322 h 1058750"/>
              <a:gd name="connsiteX2-25" fmla="*/ 571068 w 689807"/>
              <a:gd name="connsiteY2-26" fmla="*/ 1034322 h 1058750"/>
              <a:gd name="connsiteX3-27" fmla="*/ 684265 w 689807"/>
              <a:gd name="connsiteY3-28" fmla="*/ 18077 h 1058750"/>
              <a:gd name="connsiteX4-29" fmla="*/ 1442 w 689807"/>
              <a:gd name="connsiteY4-30" fmla="*/ 0 h 1058750"/>
              <a:gd name="connsiteX0-31" fmla="*/ 1442 w 689807"/>
              <a:gd name="connsiteY0-32" fmla="*/ 0 h 1058750"/>
              <a:gd name="connsiteX1-33" fmla="*/ 91383 w 689807"/>
              <a:gd name="connsiteY1-34" fmla="*/ 1034322 h 1058750"/>
              <a:gd name="connsiteX2-35" fmla="*/ 571068 w 689807"/>
              <a:gd name="connsiteY2-36" fmla="*/ 1034322 h 1058750"/>
              <a:gd name="connsiteX3-37" fmla="*/ 684265 w 689807"/>
              <a:gd name="connsiteY3-38" fmla="*/ 18077 h 1058750"/>
              <a:gd name="connsiteX4-39" fmla="*/ 1442 w 689807"/>
              <a:gd name="connsiteY4-40" fmla="*/ 0 h 1058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807" h="1058750">
                <a:moveTo>
                  <a:pt x="1442" y="0"/>
                </a:moveTo>
                <a:cubicBezTo>
                  <a:pt x="-2306" y="432216"/>
                  <a:pt x="-6053" y="864433"/>
                  <a:pt x="91383" y="1034322"/>
                </a:cubicBezTo>
                <a:cubicBezTo>
                  <a:pt x="251278" y="1034322"/>
                  <a:pt x="466137" y="1089286"/>
                  <a:pt x="571068" y="1034322"/>
                </a:cubicBezTo>
                <a:cubicBezTo>
                  <a:pt x="671003" y="689548"/>
                  <a:pt x="704252" y="195461"/>
                  <a:pt x="684265" y="18077"/>
                </a:cubicBezTo>
                <a:cubicBezTo>
                  <a:pt x="476828" y="52392"/>
                  <a:pt x="168538" y="32920"/>
                  <a:pt x="1442" y="0"/>
                </a:cubicBez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8"/>
            </p:custDataLst>
          </p:nvPr>
        </p:nvSpPr>
        <p:spPr>
          <a:xfrm>
            <a:off x="5270247" y="1204235"/>
            <a:ext cx="271471" cy="15042"/>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707624"/>
              <a:gd name="connsiteY0-14" fmla="*/ 0 h 25937"/>
              <a:gd name="connsiteX1-15" fmla="*/ 707624 w 707624"/>
              <a:gd name="connsiteY1-16" fmla="*/ 11354 h 25937"/>
              <a:gd name="connsiteX0-17" fmla="*/ 0 w 707624"/>
              <a:gd name="connsiteY0-18" fmla="*/ 0 h 39184"/>
              <a:gd name="connsiteX1-19" fmla="*/ 707624 w 707624"/>
              <a:gd name="connsiteY1-20" fmla="*/ 11354 h 39184"/>
            </a:gdLst>
            <a:ahLst/>
            <a:cxnLst>
              <a:cxn ang="0">
                <a:pos x="connsiteX0-1" y="connsiteY0-2"/>
              </a:cxn>
              <a:cxn ang="0">
                <a:pos x="connsiteX1-3" y="connsiteY1-4"/>
              </a:cxn>
            </a:cxnLst>
            <a:rect l="l" t="t" r="r" b="b"/>
            <a:pathLst>
              <a:path w="707624" h="39184">
                <a:moveTo>
                  <a:pt x="0" y="0"/>
                </a:moveTo>
                <a:cubicBezTo>
                  <a:pt x="235875" y="41884"/>
                  <a:pt x="471749" y="56876"/>
                  <a:pt x="707624" y="11354"/>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9"/>
            </p:custDataLst>
          </p:nvPr>
        </p:nvSpPr>
        <p:spPr>
          <a:xfrm flipV="1">
            <a:off x="5270247" y="1151947"/>
            <a:ext cx="258578" cy="18623"/>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674007"/>
              <a:gd name="connsiteY0-14" fmla="*/ 2094 h 22978"/>
              <a:gd name="connsiteX1-15" fmla="*/ 674007 w 674007"/>
              <a:gd name="connsiteY1-16" fmla="*/ 0 h 22978"/>
              <a:gd name="connsiteX0-17" fmla="*/ 0 w 674007"/>
              <a:gd name="connsiteY0-18" fmla="*/ 2094 h 39019"/>
              <a:gd name="connsiteX1-19" fmla="*/ 674007 w 674007"/>
              <a:gd name="connsiteY1-20" fmla="*/ 0 h 39019"/>
              <a:gd name="connsiteX0-21" fmla="*/ 0 w 674007"/>
              <a:gd name="connsiteY0-22" fmla="*/ 2094 h 49095"/>
              <a:gd name="connsiteX1-23" fmla="*/ 674007 w 674007"/>
              <a:gd name="connsiteY1-24" fmla="*/ 0 h 49095"/>
            </a:gdLst>
            <a:ahLst/>
            <a:cxnLst>
              <a:cxn ang="0">
                <a:pos x="connsiteX0-1" y="connsiteY0-2"/>
              </a:cxn>
              <a:cxn ang="0">
                <a:pos x="connsiteX1-3" y="connsiteY1-4"/>
              </a:cxn>
            </a:cxnLst>
            <a:rect l="l" t="t" r="r" b="b"/>
            <a:pathLst>
              <a:path w="674007" h="49095">
                <a:moveTo>
                  <a:pt x="0" y="2094"/>
                </a:moveTo>
                <a:cubicBezTo>
                  <a:pt x="208981" y="70872"/>
                  <a:pt x="478473" y="58969"/>
                  <a:pt x="674007" y="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任意多边形 15"/>
          <p:cNvSpPr/>
          <p:nvPr>
            <p:custDataLst>
              <p:tags r:id="rId10"/>
            </p:custDataLst>
          </p:nvPr>
        </p:nvSpPr>
        <p:spPr>
          <a:xfrm>
            <a:off x="5513782" y="1242914"/>
            <a:ext cx="77358" cy="122484"/>
          </a:xfrm>
          <a:custGeom>
            <a:avLst/>
            <a:gdLst>
              <a:gd name="connsiteX0" fmla="*/ 34669 w 160345"/>
              <a:gd name="connsiteY0" fmla="*/ 10170 h 252854"/>
              <a:gd name="connsiteX1" fmla="*/ 160345 w 160345"/>
              <a:gd name="connsiteY1" fmla="*/ 23171 h 252854"/>
              <a:gd name="connsiteX2" fmla="*/ 134343 w 160345"/>
              <a:gd name="connsiteY2" fmla="*/ 161848 h 252854"/>
              <a:gd name="connsiteX3" fmla="*/ 0 w 160345"/>
              <a:gd name="connsiteY3" fmla="*/ 252854 h 252854"/>
            </a:gdLst>
            <a:ahLst/>
            <a:cxnLst>
              <a:cxn ang="0">
                <a:pos x="connsiteX0" y="connsiteY0"/>
              </a:cxn>
              <a:cxn ang="0">
                <a:pos x="connsiteX1" y="connsiteY1"/>
              </a:cxn>
              <a:cxn ang="0">
                <a:pos x="connsiteX2" y="connsiteY2"/>
              </a:cxn>
              <a:cxn ang="0">
                <a:pos x="connsiteX3" y="connsiteY3"/>
              </a:cxn>
            </a:cxnLst>
            <a:rect l="l" t="t" r="r" b="b"/>
            <a:pathLst>
              <a:path w="160345" h="252854">
                <a:moveTo>
                  <a:pt x="34669" y="10170"/>
                </a:moveTo>
                <a:cubicBezTo>
                  <a:pt x="89201" y="-303"/>
                  <a:pt x="143733" y="-10776"/>
                  <a:pt x="160345" y="23171"/>
                </a:cubicBezTo>
                <a:cubicBezTo>
                  <a:pt x="151678" y="69397"/>
                  <a:pt x="161067" y="123568"/>
                  <a:pt x="134343" y="161848"/>
                </a:cubicBezTo>
                <a:cubicBezTo>
                  <a:pt x="107619" y="200128"/>
                  <a:pt x="53809" y="226491"/>
                  <a:pt x="0" y="252854"/>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文本框 20"/>
          <p:cNvSpPr txBox="1"/>
          <p:nvPr>
            <p:custDataLst>
              <p:tags r:id="rId11"/>
            </p:custDataLst>
          </p:nvPr>
        </p:nvSpPr>
        <p:spPr>
          <a:xfrm>
            <a:off x="6305274" y="907695"/>
            <a:ext cx="2994058" cy="590216"/>
          </a:xfrm>
          <a:prstGeom prst="rect">
            <a:avLst/>
          </a:prstGeom>
          <a:noFill/>
        </p:spPr>
        <p:txBody>
          <a:bodyPr wrap="square" lIns="90000" tIns="46800" rIns="90000" bIns="46800" rtlCol="0">
            <a:normAutofit/>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sz="1700" dirty="0">
                <a:solidFill>
                  <a:schemeClr val="accent3"/>
                </a:solidFill>
                <a:latin typeface="+mn-lt"/>
                <a:ea typeface="+mn-ea"/>
                <a:sym typeface="Arial" panose="020B0604020202020204" pitchFamily="34" charset="0"/>
              </a:rPr>
              <a:t>排污许可证执行要点</a:t>
            </a:r>
            <a:endParaRPr lang="zh-CN" altLang="en-US" sz="1700" dirty="0">
              <a:solidFill>
                <a:schemeClr val="accent3"/>
              </a:solidFill>
              <a:latin typeface="+mn-lt"/>
              <a:ea typeface="+mn-ea"/>
              <a:sym typeface="Arial" panose="020B0604020202020204" pitchFamily="34" charset="0"/>
            </a:endParaRPr>
          </a:p>
        </p:txBody>
      </p:sp>
      <p:sp>
        <p:nvSpPr>
          <p:cNvPr id="22" name="椭圆 31"/>
          <p:cNvSpPr/>
          <p:nvPr>
            <p:custDataLst>
              <p:tags r:id="rId12"/>
            </p:custDataLst>
          </p:nvPr>
        </p:nvSpPr>
        <p:spPr>
          <a:xfrm>
            <a:off x="5051064" y="1997875"/>
            <a:ext cx="779314" cy="7621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3" name="任意多边形 22"/>
          <p:cNvSpPr/>
          <p:nvPr>
            <p:custDataLst>
              <p:tags r:id="rId13"/>
            </p:custDataLst>
          </p:nvPr>
        </p:nvSpPr>
        <p:spPr>
          <a:xfrm rot="8489641">
            <a:off x="5505903" y="2468472"/>
            <a:ext cx="165461" cy="154001"/>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任意多边形 23"/>
          <p:cNvSpPr/>
          <p:nvPr>
            <p:custDataLst>
              <p:tags r:id="rId14"/>
            </p:custDataLst>
          </p:nvPr>
        </p:nvSpPr>
        <p:spPr>
          <a:xfrm rot="8489641">
            <a:off x="5350470" y="2196285"/>
            <a:ext cx="184801" cy="339518"/>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5"/>
            </p:custDataLst>
          </p:nvPr>
        </p:nvSpPr>
        <p:spPr>
          <a:xfrm rot="8489641">
            <a:off x="5581113" y="2547980"/>
            <a:ext cx="48707" cy="45126"/>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16"/>
            </p:custDataLst>
          </p:nvPr>
        </p:nvSpPr>
        <p:spPr>
          <a:xfrm>
            <a:off x="5248042" y="2136118"/>
            <a:ext cx="155433" cy="16689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文本框 26"/>
          <p:cNvSpPr txBox="1"/>
          <p:nvPr>
            <p:custDataLst>
              <p:tags r:id="rId17"/>
            </p:custDataLst>
          </p:nvPr>
        </p:nvSpPr>
        <p:spPr>
          <a:xfrm>
            <a:off x="6293813" y="2078099"/>
            <a:ext cx="2994058" cy="590216"/>
          </a:xfrm>
          <a:prstGeom prst="rect">
            <a:avLst/>
          </a:prstGeom>
          <a:noFill/>
        </p:spPr>
        <p:txBody>
          <a:bodyPr wrap="square" lIns="90000" tIns="46800" rIns="90000" bIns="46800" rtlCol="0">
            <a:normAutofit/>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sz="1700" dirty="0">
                <a:solidFill>
                  <a:schemeClr val="accent3"/>
                </a:solidFill>
                <a:latin typeface="+mn-lt"/>
                <a:ea typeface="+mn-ea"/>
                <a:sym typeface="Arial" panose="020B0604020202020204" pitchFamily="34" charset="0"/>
              </a:rPr>
              <a:t>污染物排放管理</a:t>
            </a:r>
            <a:endParaRPr lang="zh-CN" altLang="en-US" sz="1700" dirty="0">
              <a:solidFill>
                <a:schemeClr val="accent3"/>
              </a:solidFill>
              <a:latin typeface="+mn-lt"/>
              <a:ea typeface="+mn-ea"/>
              <a:sym typeface="Arial" panose="020B0604020202020204" pitchFamily="34" charset="0"/>
            </a:endParaRPr>
          </a:p>
        </p:txBody>
      </p:sp>
      <p:cxnSp>
        <p:nvCxnSpPr>
          <p:cNvPr id="28" name="直接连接符 27"/>
          <p:cNvCxnSpPr/>
          <p:nvPr>
            <p:custDataLst>
              <p:tags r:id="rId18"/>
            </p:custDataLst>
          </p:nvPr>
        </p:nvCxnSpPr>
        <p:spPr>
          <a:xfrm>
            <a:off x="6283069" y="2689803"/>
            <a:ext cx="29911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椭圆 31"/>
          <p:cNvSpPr/>
          <p:nvPr>
            <p:custDataLst>
              <p:tags r:id="rId19"/>
            </p:custDataLst>
          </p:nvPr>
        </p:nvSpPr>
        <p:spPr>
          <a:xfrm>
            <a:off x="5040320" y="3163266"/>
            <a:ext cx="779314" cy="7621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30" name="直接连接符 29"/>
          <p:cNvCxnSpPr/>
          <p:nvPr>
            <p:custDataLst>
              <p:tags r:id="rId20"/>
            </p:custDataLst>
          </p:nvPr>
        </p:nvCxnSpPr>
        <p:spPr>
          <a:xfrm>
            <a:off x="6283069" y="3854478"/>
            <a:ext cx="29911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任意多边形 30"/>
          <p:cNvSpPr/>
          <p:nvPr>
            <p:custDataLst>
              <p:tags r:id="rId21"/>
            </p:custDataLst>
          </p:nvPr>
        </p:nvSpPr>
        <p:spPr>
          <a:xfrm rot="8489641">
            <a:off x="5495159" y="3633863"/>
            <a:ext cx="165461" cy="154001"/>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22"/>
            </p:custDataLst>
          </p:nvPr>
        </p:nvSpPr>
        <p:spPr>
          <a:xfrm rot="8489641">
            <a:off x="5339726" y="3361676"/>
            <a:ext cx="184801" cy="339518"/>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3"/>
            </p:custDataLst>
          </p:nvPr>
        </p:nvSpPr>
        <p:spPr>
          <a:xfrm rot="8489641">
            <a:off x="5570369" y="3713370"/>
            <a:ext cx="48707" cy="45126"/>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任意多边形 33"/>
          <p:cNvSpPr/>
          <p:nvPr>
            <p:custDataLst>
              <p:tags r:id="rId24"/>
            </p:custDataLst>
          </p:nvPr>
        </p:nvSpPr>
        <p:spPr>
          <a:xfrm>
            <a:off x="5237298" y="3301508"/>
            <a:ext cx="155433" cy="16689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文本框 34"/>
          <p:cNvSpPr txBox="1"/>
          <p:nvPr>
            <p:custDataLst>
              <p:tags r:id="rId25"/>
            </p:custDataLst>
          </p:nvPr>
        </p:nvSpPr>
        <p:spPr>
          <a:xfrm>
            <a:off x="6305274" y="3243489"/>
            <a:ext cx="2994058" cy="590216"/>
          </a:xfrm>
          <a:prstGeom prst="rect">
            <a:avLst/>
          </a:prstGeom>
          <a:noFill/>
        </p:spPr>
        <p:txBody>
          <a:bodyPr wrap="square" lIns="90000" tIns="46800" rIns="90000" bIns="46800" rtlCol="0">
            <a:normAutofit/>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sz="1700" dirty="0">
                <a:solidFill>
                  <a:schemeClr val="accent3"/>
                </a:solidFill>
                <a:latin typeface="+mn-lt"/>
                <a:ea typeface="+mn-ea"/>
                <a:sym typeface="Arial" panose="020B0604020202020204" pitchFamily="34" charset="0"/>
              </a:rPr>
              <a:t>自动监控设施管理</a:t>
            </a:r>
            <a:endParaRPr lang="zh-CN" altLang="en-US" sz="1700" dirty="0">
              <a:solidFill>
                <a:schemeClr val="accent3"/>
              </a:solidFill>
              <a:latin typeface="+mn-lt"/>
              <a:ea typeface="+mn-ea"/>
              <a:sym typeface="Arial" panose="020B0604020202020204" pitchFamily="34" charset="0"/>
            </a:endParaRPr>
          </a:p>
        </p:txBody>
      </p:sp>
      <p:sp>
        <p:nvSpPr>
          <p:cNvPr id="36" name="椭圆 31"/>
          <p:cNvSpPr/>
          <p:nvPr>
            <p:custDataLst>
              <p:tags r:id="rId26"/>
            </p:custDataLst>
          </p:nvPr>
        </p:nvSpPr>
        <p:spPr>
          <a:xfrm>
            <a:off x="5037455" y="4328656"/>
            <a:ext cx="779314" cy="7621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37" name="直接连接符 36"/>
          <p:cNvCxnSpPr/>
          <p:nvPr>
            <p:custDataLst>
              <p:tags r:id="rId27"/>
            </p:custDataLst>
          </p:nvPr>
        </p:nvCxnSpPr>
        <p:spPr>
          <a:xfrm>
            <a:off x="6280204" y="5020584"/>
            <a:ext cx="29911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任意多边形 37"/>
          <p:cNvSpPr/>
          <p:nvPr>
            <p:custDataLst>
              <p:tags r:id="rId28"/>
            </p:custDataLst>
          </p:nvPr>
        </p:nvSpPr>
        <p:spPr>
          <a:xfrm>
            <a:off x="5164237" y="4575057"/>
            <a:ext cx="494951" cy="391806"/>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29"/>
            </p:custDataLst>
          </p:nvPr>
        </p:nvSpPr>
        <p:spPr>
          <a:xfrm>
            <a:off x="5194321" y="4524917"/>
            <a:ext cx="456271" cy="429053"/>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文本框 39"/>
          <p:cNvSpPr txBox="1"/>
          <p:nvPr>
            <p:custDataLst>
              <p:tags r:id="rId30"/>
            </p:custDataLst>
          </p:nvPr>
        </p:nvSpPr>
        <p:spPr>
          <a:xfrm>
            <a:off x="6307422" y="4438963"/>
            <a:ext cx="2994058" cy="590216"/>
          </a:xfrm>
          <a:prstGeom prst="rect">
            <a:avLst/>
          </a:prstGeom>
          <a:noFill/>
        </p:spPr>
        <p:txBody>
          <a:bodyPr wrap="square" lIns="90000" tIns="46800" rIns="90000" bIns="46800" rtlCol="0">
            <a:normAutofit/>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sz="1700" dirty="0">
                <a:solidFill>
                  <a:schemeClr val="accent3"/>
                </a:solidFill>
                <a:latin typeface="+mn-lt"/>
                <a:ea typeface="+mn-ea"/>
                <a:sym typeface="Arial" panose="020B0604020202020204" pitchFamily="34" charset="0"/>
              </a:rPr>
              <a:t>环境隐患排查的要点</a:t>
            </a:r>
            <a:endParaRPr lang="zh-CN" altLang="en-US" sz="1700" dirty="0">
              <a:solidFill>
                <a:schemeClr val="accent3"/>
              </a:solidFill>
              <a:latin typeface="+mn-lt"/>
              <a:ea typeface="+mn-ea"/>
              <a:sym typeface="Arial" panose="020B0604020202020204" pitchFamily="34" charset="0"/>
            </a:endParaRPr>
          </a:p>
        </p:txBody>
      </p:sp>
      <p:sp>
        <p:nvSpPr>
          <p:cNvPr id="2" name="Freeform 3907"/>
          <p:cNvSpPr>
            <a:spLocks noEditPoints="1"/>
          </p:cNvSpPr>
          <p:nvPr>
            <p:custDataLst>
              <p:tags r:id="rId31"/>
            </p:custDataLst>
          </p:nvPr>
        </p:nvSpPr>
        <p:spPr bwMode="auto">
          <a:xfrm>
            <a:off x="2795539" y="1987378"/>
            <a:ext cx="1352328" cy="1167148"/>
          </a:xfrm>
          <a:custGeom>
            <a:avLst/>
            <a:gdLst>
              <a:gd name="T0" fmla="*/ 1 w 185"/>
              <a:gd name="T1" fmla="*/ 14 h 234"/>
              <a:gd name="T2" fmla="*/ 3 w 185"/>
              <a:gd name="T3" fmla="*/ 14 h 234"/>
              <a:gd name="T4" fmla="*/ 6 w 185"/>
              <a:gd name="T5" fmla="*/ 14 h 234"/>
              <a:gd name="T6" fmla="*/ 3 w 185"/>
              <a:gd name="T7" fmla="*/ 14 h 234"/>
              <a:gd name="T8" fmla="*/ 1 w 185"/>
              <a:gd name="T9" fmla="*/ 14 h 234"/>
              <a:gd name="T10" fmla="*/ 0 w 185"/>
              <a:gd name="T11" fmla="*/ 10 h 234"/>
              <a:gd name="T12" fmla="*/ 180 w 185"/>
              <a:gd name="T13" fmla="*/ 0 h 234"/>
              <a:gd name="T14" fmla="*/ 185 w 185"/>
              <a:gd name="T15" fmla="*/ 227 h 234"/>
              <a:gd name="T16" fmla="*/ 18 w 185"/>
              <a:gd name="T17" fmla="*/ 234 h 234"/>
              <a:gd name="T18" fmla="*/ 1 w 185"/>
              <a:gd name="T19" fmla="*/ 14 h 234"/>
              <a:gd name="T20" fmla="*/ 1 w 185"/>
              <a:gd name="T21" fmla="*/ 14 h 234"/>
              <a:gd name="T22" fmla="*/ 22 w 185"/>
              <a:gd name="T23" fmla="*/ 229 h 234"/>
              <a:gd name="T24" fmla="*/ 59 w 185"/>
              <a:gd name="T25" fmla="*/ 227 h 234"/>
              <a:gd name="T26" fmla="*/ 24 w 185"/>
              <a:gd name="T27" fmla="*/ 229 h 234"/>
              <a:gd name="T28" fmla="*/ 22 w 185"/>
              <a:gd name="T29" fmla="*/ 229 h 234"/>
              <a:gd name="T30" fmla="*/ 13 w 185"/>
              <a:gd name="T31" fmla="*/ 117 h 234"/>
              <a:gd name="T32" fmla="*/ 22 w 185"/>
              <a:gd name="T33" fmla="*/ 229 h 234"/>
              <a:gd name="T34" fmla="*/ 22 w 185"/>
              <a:gd name="T35" fmla="*/ 229 h 234"/>
              <a:gd name="T36" fmla="*/ 23 w 185"/>
              <a:gd name="T37" fmla="*/ 227 h 234"/>
              <a:gd name="T38" fmla="*/ 25 w 185"/>
              <a:gd name="T39" fmla="*/ 227 h 234"/>
              <a:gd name="T40" fmla="*/ 23 w 185"/>
              <a:gd name="T41" fmla="*/ 227 h 234"/>
              <a:gd name="T42" fmla="*/ 23 w 185"/>
              <a:gd name="T43" fmla="*/ 227 h 234"/>
              <a:gd name="T44" fmla="*/ 10 w 185"/>
              <a:gd name="T45" fmla="*/ 19 h 234"/>
              <a:gd name="T46" fmla="*/ 25 w 185"/>
              <a:gd name="T47" fmla="*/ 225 h 234"/>
              <a:gd name="T48" fmla="*/ 177 w 185"/>
              <a:gd name="T49" fmla="*/ 218 h 234"/>
              <a:gd name="T50" fmla="*/ 171 w 185"/>
              <a:gd name="T51" fmla="*/ 9 h 234"/>
              <a:gd name="T52" fmla="*/ 10 w 185"/>
              <a:gd name="T53" fmla="*/ 19 h 234"/>
              <a:gd name="T54" fmla="*/ 10 w 185"/>
              <a:gd name="T55" fmla="*/ 19 h 234"/>
              <a:gd name="T56" fmla="*/ 181 w 185"/>
              <a:gd name="T57" fmla="*/ 223 h 234"/>
              <a:gd name="T58" fmla="*/ 176 w 185"/>
              <a:gd name="T59" fmla="*/ 4 h 234"/>
              <a:gd name="T60" fmla="*/ 176 w 185"/>
              <a:gd name="T61" fmla="*/ 4 h 234"/>
              <a:gd name="T62" fmla="*/ 181 w 185"/>
              <a:gd name="T63" fmla="*/ 223 h 234"/>
              <a:gd name="T64" fmla="*/ 181 w 185"/>
              <a:gd name="T65" fmla="*/ 22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234">
                <a:moveTo>
                  <a:pt x="1" y="14"/>
                </a:moveTo>
                <a:lnTo>
                  <a:pt x="3" y="14"/>
                </a:lnTo>
                <a:lnTo>
                  <a:pt x="6" y="14"/>
                </a:lnTo>
                <a:lnTo>
                  <a:pt x="3" y="14"/>
                </a:lnTo>
                <a:lnTo>
                  <a:pt x="1" y="14"/>
                </a:lnTo>
                <a:lnTo>
                  <a:pt x="0" y="10"/>
                </a:lnTo>
                <a:lnTo>
                  <a:pt x="180" y="0"/>
                </a:lnTo>
                <a:lnTo>
                  <a:pt x="185" y="227"/>
                </a:lnTo>
                <a:lnTo>
                  <a:pt x="18" y="234"/>
                </a:lnTo>
                <a:lnTo>
                  <a:pt x="1" y="14"/>
                </a:lnTo>
                <a:lnTo>
                  <a:pt x="1" y="14"/>
                </a:lnTo>
                <a:close/>
                <a:moveTo>
                  <a:pt x="22" y="229"/>
                </a:moveTo>
                <a:lnTo>
                  <a:pt x="59" y="227"/>
                </a:lnTo>
                <a:lnTo>
                  <a:pt x="24" y="229"/>
                </a:lnTo>
                <a:lnTo>
                  <a:pt x="22" y="229"/>
                </a:lnTo>
                <a:lnTo>
                  <a:pt x="13" y="117"/>
                </a:lnTo>
                <a:lnTo>
                  <a:pt x="22" y="229"/>
                </a:lnTo>
                <a:lnTo>
                  <a:pt x="22" y="229"/>
                </a:lnTo>
                <a:close/>
                <a:moveTo>
                  <a:pt x="23" y="227"/>
                </a:moveTo>
                <a:lnTo>
                  <a:pt x="25" y="227"/>
                </a:lnTo>
                <a:lnTo>
                  <a:pt x="23" y="227"/>
                </a:lnTo>
                <a:lnTo>
                  <a:pt x="23" y="227"/>
                </a:lnTo>
                <a:close/>
                <a:moveTo>
                  <a:pt x="10" y="19"/>
                </a:moveTo>
                <a:lnTo>
                  <a:pt x="25" y="225"/>
                </a:lnTo>
                <a:lnTo>
                  <a:pt x="177" y="218"/>
                </a:lnTo>
                <a:lnTo>
                  <a:pt x="171" y="9"/>
                </a:lnTo>
                <a:lnTo>
                  <a:pt x="10" y="19"/>
                </a:lnTo>
                <a:lnTo>
                  <a:pt x="10" y="19"/>
                </a:lnTo>
                <a:close/>
                <a:moveTo>
                  <a:pt x="181" y="223"/>
                </a:moveTo>
                <a:lnTo>
                  <a:pt x="176" y="4"/>
                </a:lnTo>
                <a:lnTo>
                  <a:pt x="176" y="4"/>
                </a:lnTo>
                <a:lnTo>
                  <a:pt x="181" y="223"/>
                </a:lnTo>
                <a:lnTo>
                  <a:pt x="181" y="22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dk1"/>
              </a:solidFill>
            </a:endParaRPr>
          </a:p>
        </p:txBody>
      </p:sp>
      <p:sp>
        <p:nvSpPr>
          <p:cNvPr id="41" name="椭圆 31"/>
          <p:cNvSpPr/>
          <p:nvPr>
            <p:custDataLst>
              <p:tags r:id="rId32"/>
            </p:custDataLst>
          </p:nvPr>
        </p:nvSpPr>
        <p:spPr>
          <a:xfrm>
            <a:off x="5037455" y="5494046"/>
            <a:ext cx="779314" cy="76212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chemeClr val="lt1"/>
          </a:solid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cxnSp>
        <p:nvCxnSpPr>
          <p:cNvPr id="42" name="直接连接符 41"/>
          <p:cNvCxnSpPr/>
          <p:nvPr>
            <p:custDataLst>
              <p:tags r:id="rId33"/>
            </p:custDataLst>
          </p:nvPr>
        </p:nvCxnSpPr>
        <p:spPr>
          <a:xfrm>
            <a:off x="6280204" y="6185974"/>
            <a:ext cx="29911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任意多边形 43"/>
          <p:cNvSpPr/>
          <p:nvPr>
            <p:custDataLst>
              <p:tags r:id="rId34"/>
            </p:custDataLst>
          </p:nvPr>
        </p:nvSpPr>
        <p:spPr>
          <a:xfrm>
            <a:off x="5164237" y="5740447"/>
            <a:ext cx="494951" cy="391806"/>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任意多边形 45"/>
          <p:cNvSpPr/>
          <p:nvPr>
            <p:custDataLst>
              <p:tags r:id="rId35"/>
            </p:custDataLst>
          </p:nvPr>
        </p:nvSpPr>
        <p:spPr>
          <a:xfrm>
            <a:off x="5194321" y="5690308"/>
            <a:ext cx="456271" cy="429053"/>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文本框 46"/>
          <p:cNvSpPr txBox="1"/>
          <p:nvPr>
            <p:custDataLst>
              <p:tags r:id="rId36"/>
            </p:custDataLst>
          </p:nvPr>
        </p:nvSpPr>
        <p:spPr>
          <a:xfrm>
            <a:off x="6307422" y="5604354"/>
            <a:ext cx="2994058" cy="590216"/>
          </a:xfrm>
          <a:prstGeom prst="rect">
            <a:avLst/>
          </a:prstGeom>
          <a:noFill/>
        </p:spPr>
        <p:txBody>
          <a:bodyPr wrap="square" lIns="90000" tIns="46800" rIns="90000" bIns="46800" rtlCol="0">
            <a:normAutofit fontScale="87500" lnSpcReduction="20000"/>
          </a:bodyPr>
          <a:lstStyle>
            <a:defPPr>
              <a:defRPr lang="zh-CN"/>
            </a:defPPr>
            <a:lvl1pPr>
              <a:defRPr sz="2800" b="1">
                <a:solidFill>
                  <a:schemeClr val="tx2"/>
                </a:solidFill>
                <a:latin typeface="汉仪乐喵体W" panose="00020600040101010101" pitchFamily="18" charset="-122"/>
                <a:ea typeface="汉仪乐喵体W" panose="00020600040101010101" pitchFamily="18" charset="-122"/>
              </a:defRPr>
            </a:lvl1pPr>
          </a:lstStyle>
          <a:p>
            <a:pPr marL="0" lvl="0" indent="0" algn="l">
              <a:lnSpc>
                <a:spcPct val="100000"/>
              </a:lnSpc>
              <a:spcBef>
                <a:spcPts val="0"/>
              </a:spcBef>
              <a:spcAft>
                <a:spcPts val="0"/>
              </a:spcAft>
              <a:buSzPct val="100000"/>
              <a:buNone/>
            </a:pPr>
            <a:r>
              <a:rPr lang="zh-CN" altLang="en-US" dirty="0">
                <a:solidFill>
                  <a:schemeClr val="accent3"/>
                </a:solidFill>
                <a:latin typeface="+mn-lt"/>
                <a:ea typeface="+mn-ea"/>
                <a:sym typeface="Arial" panose="020B0604020202020204" pitchFamily="34" charset="0"/>
              </a:rPr>
              <a:t>突发环境事件应急响应</a:t>
            </a:r>
            <a:endParaRPr lang="zh-CN" altLang="en-US" dirty="0">
              <a:solidFill>
                <a:schemeClr val="accent3"/>
              </a:solidFill>
              <a:latin typeface="+mn-lt"/>
              <a:ea typeface="+mn-ea"/>
              <a:sym typeface="Arial" panose="020B0604020202020204" pitchFamily="34" charset="0"/>
            </a:endParaRPr>
          </a:p>
        </p:txBody>
      </p:sp>
    </p:spTree>
    <p:custDataLst>
      <p:tags r:id="rId3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5" name="图片 4"/>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4" name="图片 3"/>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altLang="en-US">
                <a:solidFill>
                  <a:schemeClr val="accent1"/>
                </a:solidFill>
                <a:latin typeface="黑体" panose="02010609060101010101" charset="-122"/>
                <a:ea typeface="黑体" panose="02010609060101010101" charset="-122"/>
                <a:sym typeface="+mn-ea"/>
              </a:rPr>
              <a:t>企业环保管理密切相关的法律法规</a:t>
            </a:r>
            <a:endParaRPr lang="zh-CN" altLang="en-US">
              <a:solidFill>
                <a:schemeClr val="accent1"/>
              </a:solidFill>
              <a:latin typeface="黑体" panose="02010609060101010101" charset="-122"/>
              <a:ea typeface="黑体" panose="02010609060101010101" charset="-122"/>
              <a:sym typeface="+mn-ea"/>
            </a:endParaRPr>
          </a:p>
        </p:txBody>
      </p:sp>
      <p:graphicFrame>
        <p:nvGraphicFramePr>
          <p:cNvPr id="2" name="表格 1"/>
          <p:cNvGraphicFramePr/>
          <p:nvPr>
            <p:custDataLst>
              <p:tags r:id="rId9"/>
            </p:custDataLst>
          </p:nvPr>
        </p:nvGraphicFramePr>
        <p:xfrm>
          <a:off x="847090" y="1382395"/>
          <a:ext cx="10301605" cy="4917440"/>
        </p:xfrm>
        <a:graphic>
          <a:graphicData uri="http://schemas.openxmlformats.org/drawingml/2006/table">
            <a:tbl>
              <a:tblPr/>
              <a:tblGrid>
                <a:gridCol w="6000750"/>
                <a:gridCol w="4300855"/>
              </a:tblGrid>
              <a:tr h="447040">
                <a:tc>
                  <a:txBody>
                    <a:bodyPr/>
                    <a:lstStyle/>
                    <a:p>
                      <a:pPr indent="0" algn="ctr">
                        <a:lnSpc>
                          <a:spcPct val="80000"/>
                        </a:lnSpc>
                        <a:buNone/>
                      </a:pPr>
                      <a:r>
                        <a:rPr lang="en-US" sz="2000" b="1">
                          <a:solidFill>
                            <a:srgbClr val="FF0000"/>
                          </a:solidFill>
                          <a:latin typeface="黑体" panose="02010609060101010101" charset="-122"/>
                          <a:ea typeface="黑体" panose="02010609060101010101" charset="-122"/>
                          <a:cs typeface="宋体" panose="02010600030101010101" pitchFamily="2" charset="-122"/>
                        </a:rPr>
                        <a:t>法律法规</a:t>
                      </a:r>
                      <a:endParaRPr lang="en-US" altLang="en-US" sz="2000" b="1">
                        <a:solidFill>
                          <a:srgbClr val="FF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1">
                          <a:solidFill>
                            <a:srgbClr val="FF0000"/>
                          </a:solidFill>
                          <a:latin typeface="黑体" panose="02010609060101010101" charset="-122"/>
                          <a:ea typeface="黑体" panose="02010609060101010101" charset="-122"/>
                          <a:cs typeface="黑体" panose="02010609060101010101" charset="-122"/>
                        </a:rPr>
                        <a:t>颁布(修正)时间</a:t>
                      </a:r>
                      <a:endParaRPr lang="en-US" altLang="en-US" sz="2000" b="1">
                        <a:solidFill>
                          <a:srgbClr val="FF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《中华人民共和国环境保护法》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2015年1月1日</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《中华人民共和国水污染防治法》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2017年6月27日第二次修正</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《中华人民共和国土壤污染防治法》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2019年1月1日</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《中华人民共和国大气污染防治法》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2018年10月26日修正</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《中华人民共和国噪声污染防治法》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2022年6月5日</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《中华人民共和国固体废物污染环境防治法》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2020年9月1日</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《中华人民共和国环境保护税法》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2018年10月26日修正</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《中华人民共和国环境影响评价法》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2018年12月29日修正</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《排污许可管理条例》</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2021年3月1日</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宋体" panose="02010600030101010101" pitchFamily="2" charset="-122"/>
                        </a:rPr>
                        <a:t>《企业环境信息依法披露管理办法》</a:t>
                      </a:r>
                      <a:endParaRPr lang="en-US" altLang="en-US" sz="2000" b="0">
                        <a:solidFill>
                          <a:srgbClr val="000000"/>
                        </a:solidFill>
                        <a:latin typeface="黑体" panose="02010609060101010101" charset="-122"/>
                        <a:ea typeface="黑体" panose="02010609060101010101" charset="-122"/>
                        <a:cs typeface="宋体" panose="02010600030101010101" pitchFamily="2"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80000"/>
                        </a:lnSpc>
                        <a:buNone/>
                      </a:pPr>
                      <a:r>
                        <a:rPr lang="en-US" sz="2000" b="0">
                          <a:solidFill>
                            <a:srgbClr val="000000"/>
                          </a:solidFill>
                          <a:latin typeface="黑体" panose="02010609060101010101" charset="-122"/>
                          <a:ea typeface="黑体" panose="02010609060101010101" charset="-122"/>
                          <a:cs typeface="黑体" panose="02010609060101010101" charset="-122"/>
                        </a:rPr>
                        <a:t>2022年2月8日</a:t>
                      </a:r>
                      <a:endParaRPr lang="en-US" altLang="en-US" sz="2000" b="0">
                        <a:solidFill>
                          <a:srgbClr val="000000"/>
                        </a:solidFill>
                        <a:latin typeface="黑体" panose="02010609060101010101" charset="-122"/>
                        <a:ea typeface="黑体" panose="02010609060101010101" charset="-122"/>
                        <a:cs typeface="黑体" panose="02010609060101010101" charset="-122"/>
                      </a:endParaRPr>
                    </a:p>
                  </a:txBody>
                  <a:tcPr marL="9525" marR="9525" marT="9525" marB="9525"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0"/>
    </p:custData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5" name="图片 4"/>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2" name="图片 1"/>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altLang="en-US">
                <a:solidFill>
                  <a:schemeClr val="accent1"/>
                </a:solidFill>
                <a:latin typeface="黑体" panose="02010609060101010101" charset="-122"/>
                <a:ea typeface="黑体" panose="02010609060101010101" charset="-122"/>
                <a:sym typeface="+mn-ea"/>
              </a:rPr>
              <a:t>企业环保的主要板块有哪些</a:t>
            </a:r>
            <a:endParaRPr lang="zh-CN" altLang="en-US">
              <a:solidFill>
                <a:schemeClr val="accent1"/>
              </a:solidFill>
              <a:latin typeface="黑体" panose="02010609060101010101" charset="-122"/>
              <a:ea typeface="黑体" panose="02010609060101010101" charset="-122"/>
              <a:sym typeface="+mn-ea"/>
            </a:endParaRPr>
          </a:p>
        </p:txBody>
      </p:sp>
      <p:sp>
        <p:nvSpPr>
          <p:cNvPr id="4" name="Title 6"/>
          <p:cNvSpPr txBox="1"/>
          <p:nvPr>
            <p:custDataLst>
              <p:tags r:id="rId9"/>
            </p:custDataLst>
          </p:nvPr>
        </p:nvSpPr>
        <p:spPr>
          <a:xfrm>
            <a:off x="742950" y="1260475"/>
            <a:ext cx="10542905" cy="506031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1.建设项目环评、三同时、排污许可等环保手续管理</a:t>
            </a:r>
            <a:endParaRPr lang="zh-CN" altLang="en-US" sz="2400" b="1">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2.污染物排放管理（废水、废气、噪声、固废、土壤与地下水)</a:t>
            </a:r>
            <a:endParaRPr lang="zh-CN" altLang="en-US" sz="2400" b="1">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3.污染防治设施建设运行管理</a:t>
            </a:r>
            <a:endParaRPr lang="zh-CN" altLang="en-US" sz="2400" b="1">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4.环境隐患排查与治理</a:t>
            </a:r>
            <a:endParaRPr lang="zh-CN" altLang="en-US" sz="2400" b="1">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5.突发环境事件应急管理</a:t>
            </a:r>
            <a:endParaRPr lang="zh-CN" altLang="en-US" sz="2400" b="1">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6.环境信息公开及披露</a:t>
            </a:r>
            <a:endParaRPr lang="zh-CN" altLang="en-US" sz="2400" b="1">
              <a:solidFill>
                <a:srgbClr val="FF0000"/>
              </a:solidFill>
              <a:latin typeface="黑体" panose="02010609060101010101" charset="-122"/>
              <a:ea typeface="黑体" panose="02010609060101010101" charset="-122"/>
              <a:cs typeface="黑体" panose="02010609060101010101" charset="-122"/>
            </a:endParaRPr>
          </a:p>
          <a:p>
            <a:pPr>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7.环境管理档案与台账</a:t>
            </a:r>
            <a:endParaRPr lang="zh-CN" altLang="en-US" sz="2400" b="1" spc="100" dirty="0">
              <a:ln w="3175">
                <a:noFill/>
                <a:prstDash val="dash"/>
              </a:ln>
              <a:solidFill>
                <a:srgbClr val="FF0000"/>
              </a:solidFill>
              <a:uFillTx/>
              <a:latin typeface="黑体" panose="02010609060101010101" charset="-122"/>
              <a:ea typeface="黑体" panose="02010609060101010101" charset="-122"/>
              <a:cs typeface="黑体" panose="02010609060101010101" charset="-122"/>
              <a:sym typeface="+mn-ea"/>
            </a:endParaRPr>
          </a:p>
        </p:txBody>
      </p:sp>
    </p:spTree>
    <p:custDataLst>
      <p:tags r:id="rId10"/>
    </p:custData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5" name="图片 4"/>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2" name="图片 1"/>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建设项目环境影响评价管理</a:t>
            </a:r>
            <a:endParaRPr lang="zh-CN" dirty="0" err="1">
              <a:solidFill>
                <a:schemeClr val="accent1"/>
              </a:solidFill>
              <a:latin typeface="黑体" panose="02010609060101010101" charset="-122"/>
              <a:ea typeface="黑体" panose="02010609060101010101" charset="-122"/>
              <a:cs typeface="微软雅黑" panose="020B0503020204020204" charset="-122"/>
              <a:sym typeface="微软雅黑" panose="020B0503020204020204" charset="-122"/>
            </a:endParaRPr>
          </a:p>
        </p:txBody>
      </p:sp>
      <p:sp>
        <p:nvSpPr>
          <p:cNvPr id="4" name="Title 6"/>
          <p:cNvSpPr txBox="1"/>
          <p:nvPr>
            <p:custDataLst>
              <p:tags r:id="rId9"/>
            </p:custDataLst>
          </p:nvPr>
        </p:nvSpPr>
        <p:spPr>
          <a:xfrm>
            <a:off x="742950" y="1166495"/>
            <a:ext cx="10542905" cy="515429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charset="-122"/>
              </a:rPr>
              <a:t>项目建设前，应全面、系统地评价项目可能对环境各个方面产生的影响，包括水、大气、土壤、生物多样性、人类健康等。</a:t>
            </a:r>
            <a:endPar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charset="-122"/>
            </a:endParaRPr>
          </a:p>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charset="-122"/>
              </a:rPr>
              <a:t>期间需</a:t>
            </a:r>
            <a:r>
              <a:rPr lang="zh-CN" altLang="en-US" sz="2400" b="1" spc="100" dirty="0">
                <a:ln w="3175">
                  <a:noFill/>
                  <a:prstDash val="dash"/>
                </a:ln>
                <a:solidFill>
                  <a:srgbClr val="0070C0"/>
                </a:solidFill>
                <a:uFillTx/>
                <a:latin typeface="黑体" panose="02010609060101010101" charset="-122"/>
                <a:ea typeface="黑体" panose="02010609060101010101" charset="-122"/>
                <a:cs typeface="微软雅黑" panose="020B0503020204020204" charset="-122"/>
              </a:rPr>
              <a:t>开展公众参与活动，</a:t>
            </a: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charset="-122"/>
              </a:rPr>
              <a:t>征求公众对项目环境影响的意见和建议。根据评估结果和公众参与意见，编写环境影响评价报告。</a:t>
            </a:r>
            <a:endPar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charset="-122"/>
            </a:endParaRPr>
          </a:p>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b="1" spc="100" dirty="0">
                <a:ln w="3175">
                  <a:noFill/>
                  <a:prstDash val="dash"/>
                </a:ln>
                <a:solidFill>
                  <a:srgbClr val="0070C0"/>
                </a:solidFill>
                <a:uFillTx/>
                <a:latin typeface="黑体" panose="02010609060101010101" charset="-122"/>
                <a:ea typeface="黑体" panose="02010609060101010101" charset="-122"/>
                <a:cs typeface="微软雅黑" panose="020B0503020204020204" charset="-122"/>
              </a:rPr>
              <a:t>报告书应当包括</a:t>
            </a: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charset="-122"/>
              </a:rPr>
              <a:t>建设项目概况、周围环境现状、对环境可能造成影响的分析、预测和评估、环境保护措施及其技术、经济论证、对环境影响的经济损益分析、环境监测的建议和环境影响评价的结论。</a:t>
            </a:r>
            <a:endPar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微软雅黑" panose="020B0503020204020204" charset="-122"/>
            </a:endParaRPr>
          </a:p>
        </p:txBody>
      </p:sp>
    </p:spTree>
    <p:custDataLst>
      <p:tags r:id="rId10"/>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5" name="图片 4"/>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2" name="图片 1"/>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cs typeface="黑体" panose="02010609060101010101" charset="-122"/>
                <a:sym typeface="微软雅黑" panose="020B0503020204020204" charset="-122"/>
              </a:rPr>
              <a:t>建设项目环保“三同时”管理</a:t>
            </a:r>
            <a:endParaRPr lang="zh-CN" dirty="0" err="1">
              <a:solidFill>
                <a:schemeClr val="accent1"/>
              </a:solidFill>
              <a:latin typeface="黑体" panose="02010609060101010101" charset="-122"/>
              <a:ea typeface="黑体" panose="02010609060101010101" charset="-122"/>
              <a:cs typeface="黑体" panose="02010609060101010101" charset="-122"/>
              <a:sym typeface="微软雅黑" panose="020B0503020204020204" charset="-122"/>
            </a:endParaRPr>
          </a:p>
        </p:txBody>
      </p:sp>
      <p:sp>
        <p:nvSpPr>
          <p:cNvPr id="4" name="Title 6"/>
          <p:cNvSpPr txBox="1"/>
          <p:nvPr>
            <p:custDataLst>
              <p:tags r:id="rId9"/>
            </p:custDataLst>
          </p:nvPr>
        </p:nvSpPr>
        <p:spPr>
          <a:xfrm>
            <a:off x="742950" y="1166495"/>
            <a:ext cx="10542905" cy="515429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环保“三同时”即建设项目需要配套建设的环境保护设施，必须与主体工程</a:t>
            </a:r>
            <a:r>
              <a:rPr lang="zh-CN" altLang="en-US" sz="24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同时设计、同时施工、同时投产使用。</a:t>
            </a:r>
            <a:endParaRPr lang="zh-CN" altLang="en-US" sz="2400" b="1"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“三同时”制度</a:t>
            </a:r>
            <a:r>
              <a:rPr lang="zh-CN" altLang="en-US" sz="24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是在中国出台最早的一项环境管理制度。</a:t>
            </a: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它是中国的独创，是在中国社会主义制度和建设经验的基础上提出来的，是具有中国特色并行之有效的环境管理制度。</a:t>
            </a:r>
            <a:endPar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《环境保护法》第四十一条规定:</a:t>
            </a:r>
            <a:r>
              <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“建设项目中防治污染的设施，应当与主体工程同时设计、同时施工、同时投产使用。防治污染的设施应当符合经批准的环境影响评价文件的要求，不得擅自拆除或者闲置。”</a:t>
            </a:r>
            <a:endParaRPr lang="zh-CN" altLang="en-US" sz="24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p:txBody>
      </p:sp>
    </p:spTree>
    <p:custDataLst>
      <p:tags r:id="rId10"/>
    </p:custData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2" cstate="email">
            <a:duotone>
              <a:schemeClr val="accent1">
                <a:shade val="45000"/>
                <a:satMod val="135000"/>
              </a:schemeClr>
              <a:prstClr val="white"/>
            </a:duotone>
            <a:lum contrast="20000"/>
          </a:blip>
          <a:stretch>
            <a:fillRect/>
          </a:stretch>
        </p:blipFill>
        <p:spPr>
          <a:xfrm rot="1535812">
            <a:off x="171392" y="113247"/>
            <a:ext cx="742818" cy="962158"/>
          </a:xfrm>
          <a:prstGeom prst="rect">
            <a:avLst/>
          </a:prstGeom>
        </p:spPr>
      </p:pic>
      <p:pic>
        <p:nvPicPr>
          <p:cNvPr id="7" name="图片 6"/>
          <p:cNvPicPr>
            <a:picLocks noChangeAspect="1"/>
          </p:cNvPicPr>
          <p:nvPr userDrawn="1">
            <p:custDataLst>
              <p:tags r:id="rId3"/>
            </p:custDataLst>
          </p:nvPr>
        </p:nvPicPr>
        <p:blipFill>
          <a:blip r:embed="rId4">
            <a:duotone>
              <a:schemeClr val="accent1">
                <a:shade val="45000"/>
                <a:satMod val="135000"/>
              </a:schemeClr>
              <a:prstClr val="white"/>
            </a:duotone>
          </a:blip>
          <a:stretch>
            <a:fillRect/>
          </a:stretch>
        </p:blipFill>
        <p:spPr>
          <a:xfrm rot="20757128">
            <a:off x="11491020" y="6174455"/>
            <a:ext cx="485192" cy="495544"/>
          </a:xfrm>
          <a:prstGeom prst="rect">
            <a:avLst/>
          </a:prstGeom>
        </p:spPr>
      </p:pic>
      <p:pic>
        <p:nvPicPr>
          <p:cNvPr id="5" name="图片 4"/>
          <p:cNvPicPr>
            <a:picLocks noChangeAspect="1"/>
          </p:cNvPicPr>
          <p:nvPr userDrawn="1">
            <p:custDataLst>
              <p:tags r:id="rId5"/>
            </p:custDataLst>
          </p:nvPr>
        </p:nvPicPr>
        <p:blipFill>
          <a:blip r:embed="rId4" cstate="email">
            <a:duotone>
              <a:schemeClr val="accent1">
                <a:shade val="45000"/>
                <a:satMod val="135000"/>
              </a:schemeClr>
              <a:prstClr val="white"/>
            </a:duotone>
          </a:blip>
          <a:stretch>
            <a:fillRect/>
          </a:stretch>
        </p:blipFill>
        <p:spPr>
          <a:xfrm rot="20757128">
            <a:off x="11902266" y="5993439"/>
            <a:ext cx="253668" cy="259080"/>
          </a:xfrm>
          <a:prstGeom prst="rect">
            <a:avLst/>
          </a:prstGeom>
        </p:spPr>
      </p:pic>
      <p:pic>
        <p:nvPicPr>
          <p:cNvPr id="2" name="图片 1"/>
          <p:cNvPicPr>
            <a:picLocks noChangeAspect="1"/>
          </p:cNvPicPr>
          <p:nvPr userDrawn="1">
            <p:custDataLst>
              <p:tags r:id="rId6"/>
            </p:custDataLst>
          </p:nvPr>
        </p:nvPicPr>
        <p:blipFill>
          <a:blip r:embed="rId4" cstate="email">
            <a:duotone>
              <a:schemeClr val="accent1">
                <a:shade val="45000"/>
                <a:satMod val="135000"/>
              </a:schemeClr>
              <a:prstClr val="white"/>
            </a:duotone>
          </a:blip>
          <a:stretch>
            <a:fillRect/>
          </a:stretch>
        </p:blipFill>
        <p:spPr>
          <a:xfrm rot="674765">
            <a:off x="11100655" y="5873542"/>
            <a:ext cx="365982" cy="373791"/>
          </a:xfrm>
          <a:prstGeom prst="rect">
            <a:avLst/>
          </a:prstGeom>
        </p:spPr>
      </p:pic>
      <p:cxnSp>
        <p:nvCxnSpPr>
          <p:cNvPr id="3" name="直接连接符 2"/>
          <p:cNvCxnSpPr/>
          <p:nvPr>
            <p:custDataLst>
              <p:tags r:id="rId7"/>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8"/>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accent1"/>
                </a:solidFill>
                <a:latin typeface="黑体" panose="02010609060101010101" charset="-122"/>
                <a:ea typeface="黑体" panose="02010609060101010101" charset="-122"/>
                <a:sym typeface="微软雅黑" panose="020B0503020204020204" charset="-122"/>
              </a:rPr>
              <a:t>建设项目竣工环境保护验收</a:t>
            </a:r>
            <a:endParaRPr lang="zh-CN" dirty="0" err="1">
              <a:solidFill>
                <a:schemeClr val="accent1"/>
              </a:solidFill>
              <a:latin typeface="黑体" panose="02010609060101010101" charset="-122"/>
              <a:ea typeface="黑体" panose="02010609060101010101" charset="-122"/>
              <a:sym typeface="微软雅黑" panose="020B0503020204020204" charset="-122"/>
            </a:endParaRPr>
          </a:p>
        </p:txBody>
      </p:sp>
      <p:sp>
        <p:nvSpPr>
          <p:cNvPr id="4" name="Title 6"/>
          <p:cNvSpPr txBox="1"/>
          <p:nvPr>
            <p:custDataLst>
              <p:tags r:id="rId9"/>
            </p:custDataLst>
          </p:nvPr>
        </p:nvSpPr>
        <p:spPr>
          <a:xfrm>
            <a:off x="457200" y="1166495"/>
            <a:ext cx="11276965" cy="535305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建设单位应在</a:t>
            </a:r>
            <a:r>
              <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建设项目调试期</a:t>
            </a:r>
            <a:r>
              <a:rPr lang="zh-CN" altLang="en-US" sz="2000"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根据验收监测方案，</a:t>
            </a:r>
            <a:r>
              <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开展自主环保竣工验收监测工作，</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形成验收监测报告。</a:t>
            </a:r>
            <a:endPar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建设项目配套建设的环境保护设施</a:t>
            </a:r>
            <a:r>
              <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经验收合格后，</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其主体工程方可投入生产或者使用；</a:t>
            </a:r>
            <a:endPar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未经验收或者验收不合格的，不得投入生产或者使用。</a:t>
            </a:r>
            <a:endPar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endParaRPr>
          </a:p>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验收报告分为</a:t>
            </a:r>
            <a:r>
              <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验收监测(调查)报告、验收意见和其他需要说明的事项</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等三项内容。</a:t>
            </a:r>
            <a:endPar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验收监测应当</a:t>
            </a:r>
            <a:r>
              <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rPr>
              <a:t>在确保主体工程调试工况稳定、环境保护设施运行正常</a:t>
            </a:r>
            <a:r>
              <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rPr>
              <a:t>的情况下进行，并如实记录监测时的实际工况。</a:t>
            </a:r>
            <a:endParaRPr lang="zh-CN" altLang="en-US" sz="2000" spc="100" dirty="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endParaRPr>
          </a:p>
          <a:p>
            <a:pPr indent="533400" algn="l" fontAlgn="auto">
              <a:lnSpc>
                <a:spcPct val="150000"/>
              </a:lnSpc>
              <a:spcAft>
                <a:spcPts val="800"/>
              </a:spcAft>
              <a:extLst>
                <a:ext uri="{35155182-B16C-46BC-9424-99874614C6A1}">
                  <wpsdc:indentchars xmlns:wpsdc="http://www.wps.cn/officeDocument/2017/drawingmlCustomData" val="200" checksum="171596010"/>
                </a:ext>
              </a:extLst>
            </a:pPr>
            <a:r>
              <a:rPr lang="zh-CN" altLang="en-US" sz="2000" spc="100">
                <a:ln w="3175">
                  <a:noFill/>
                  <a:prstDash val="dash"/>
                </a:ln>
                <a:solidFill>
                  <a:schemeClr val="dk1">
                    <a:lumMod val="75000"/>
                    <a:lumOff val="25000"/>
                  </a:schemeClr>
                </a:solidFill>
                <a:uFillTx/>
                <a:latin typeface="黑体" panose="02010609060101010101" charset="-122"/>
                <a:ea typeface="黑体" panose="02010609060101010101" charset="-122"/>
                <a:cs typeface="黑体" panose="02010609060101010101" charset="-122"/>
                <a:sym typeface="+mn-ea"/>
              </a:rPr>
              <a:t>验收监测报告应涵盖</a:t>
            </a:r>
            <a:r>
              <a:rPr lang="zh-CN" altLang="en-US" sz="2000" b="1" spc="100">
                <a:ln w="3175">
                  <a:noFill/>
                  <a:prstDash val="dash"/>
                </a:ln>
                <a:solidFill>
                  <a:srgbClr val="0070C0"/>
                </a:solidFill>
                <a:uFillTx/>
                <a:latin typeface="黑体" panose="02010609060101010101" charset="-122"/>
                <a:ea typeface="黑体" panose="02010609060101010101" charset="-122"/>
                <a:cs typeface="黑体" panose="02010609060101010101" charset="-122"/>
                <a:sym typeface="+mn-ea"/>
              </a:rPr>
              <a:t>待测监测因子、采样情况、检测结果、满足监测频次及质控的要求。</a:t>
            </a:r>
            <a:endParaRPr lang="zh-CN" altLang="en-US" sz="2000" b="1" spc="100" dirty="0">
              <a:ln w="3175">
                <a:noFill/>
                <a:prstDash val="dash"/>
              </a:ln>
              <a:solidFill>
                <a:srgbClr val="0070C0"/>
              </a:solidFill>
              <a:uFillTx/>
              <a:latin typeface="黑体" panose="02010609060101010101" charset="-122"/>
              <a:ea typeface="黑体" panose="02010609060101010101" charset="-122"/>
              <a:cs typeface="黑体" panose="02010609060101010101" charset="-122"/>
            </a:endParaRPr>
          </a:p>
        </p:txBody>
      </p:sp>
    </p:spTree>
    <p:custDataLst>
      <p:tags r:id="rId10"/>
    </p:custDataLst>
  </p:cSld>
  <p:clrMapOvr>
    <a:masterClrMapping/>
  </p:clrMapOvr>
  <p:transition spd="med"/>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TAG_VERSION" val="1.0"/>
  <p:tag name="KSO_WM_BEAUTIFY_FLAG" val="#wm#"/>
  <p:tag name="KSO_WM_UNIT_TYPE" val="i"/>
  <p:tag name="KSO_WM_UNIT_ID" val="_6*i*12"/>
  <p:tag name="KSO_WM_UNIT_INDEX" val="12"/>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TAG_VERSION" val="1.0"/>
  <p:tag name="KSO_WM_BEAUTIFY_FLAG" val="#wm#"/>
  <p:tag name="KSO_WM_UNIT_TYPE" val="i"/>
  <p:tag name="KSO_WM_UNIT_ID" val="_6*i*13"/>
  <p:tag name="KSO_WM_UNIT_INDEX" val="13"/>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TAG_VERSION" val="1.0"/>
  <p:tag name="KSO_WM_BEAUTIFY_FLAG" val="#wm#"/>
  <p:tag name="KSO_WM_UNIT_TYPE" val="i"/>
  <p:tag name="KSO_WM_UNIT_ID" val="_6*i*14"/>
  <p:tag name="KSO_WM_UNIT_INDEX" val="14"/>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TAG_VERSION" val="1.0"/>
  <p:tag name="KSO_WM_BEAUTIFY_FLAG" val="#wm#"/>
  <p:tag name="KSO_WM_UNIT_TYPE" val="i"/>
  <p:tag name="KSO_WM_UNIT_ID" val="_6*i*15"/>
  <p:tag name="KSO_WM_UNIT_INDEX" val="15"/>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TAG_VERSION" val="1.0"/>
  <p:tag name="KSO_WM_BEAUTIFY_FLAG" val="#wm#"/>
  <p:tag name="KSO_WM_UNIT_TYPE" val="i"/>
  <p:tag name="KSO_WM_UNIT_ID" val="_6*i*16"/>
  <p:tag name="KSO_WM_UNIT_INDEX" val="16"/>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TAG_VERSION" val="1.0"/>
  <p:tag name="KSO_WM_BEAUTIFY_FLAG" val="#wm#"/>
  <p:tag name="KSO_WM_UNIT_TYPE" val="i"/>
  <p:tag name="KSO_WM_UNIT_ID" val="_6*i*17"/>
  <p:tag name="KSO_WM_UNIT_INDEX" val="17"/>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TAG_VERSION" val="1.0"/>
  <p:tag name="KSO_WM_BEAUTIFY_FLAG" val="#wm#"/>
  <p:tag name="KSO_WM_UNIT_TYPE" val="i"/>
  <p:tag name="KSO_WM_UNIT_ID" val="_6*i*18"/>
  <p:tag name="KSO_WM_UNIT_INDEX" val="18"/>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TAG_VERSION" val="1.0"/>
  <p:tag name="KSO_WM_BEAUTIFY_FLAG" val="#wm#"/>
  <p:tag name="KSO_WM_UNIT_TYPE" val="i"/>
  <p:tag name="KSO_WM_UNIT_ID" val="_6*i*19"/>
  <p:tag name="KSO_WM_UNIT_INDEX" val="19"/>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TAG_VERSION" val="1.0"/>
  <p:tag name="KSO_WM_BEAUTIFY_FLAG" val="#wm#"/>
  <p:tag name="KSO_WM_UNIT_TYPE" val="i"/>
  <p:tag name="KSO_WM_UNIT_ID" val="_6*i*20"/>
  <p:tag name="KSO_WM_UNIT_INDEX" val="2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TAG_VERSION" val="1.0"/>
  <p:tag name="KSO_WM_BEAUTIFY_FLAG" val="#wm#"/>
  <p:tag name="KSO_WM_UNIT_TYPE" val="i"/>
  <p:tag name="KSO_WM_UNIT_ID" val="_6*i*21"/>
  <p:tag name="KSO_WM_UNIT_INDEX" val="21"/>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TAG_VERSION" val="1.0"/>
  <p:tag name="KSO_WM_BEAUTIFY_FLAG" val="#wm#"/>
  <p:tag name="KSO_WM_UNIT_TYPE" val="i"/>
  <p:tag name="KSO_WM_UNIT_ID" val="_6*i*22"/>
  <p:tag name="KSO_WM_UNIT_INDEX" val="22"/>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TAG_VERSION" val="1.0"/>
  <p:tag name="KSO_WM_BEAUTIFY_FLAG" val="#wm#"/>
  <p:tag name="KSO_WM_UNIT_TYPE" val="i"/>
  <p:tag name="KSO_WM_UNIT_ID" val="_6*i*23"/>
  <p:tag name="KSO_WM_UNIT_INDEX" val="23"/>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TAG_VERSION" val="1.0"/>
  <p:tag name="KSO_WM_BEAUTIFY_FLAG" val="#wm#"/>
  <p:tag name="KSO_WM_UNIT_TYPE" val="i"/>
  <p:tag name="KSO_WM_UNIT_ID" val="_6*i*24"/>
  <p:tag name="KSO_WM_UNIT_INDEX" val="24"/>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TAG_VERSION" val="1.0"/>
  <p:tag name="KSO_WM_BEAUTIFY_FLAG" val="#wm#"/>
  <p:tag name="KSO_WM_UNIT_TYPE" val="i"/>
  <p:tag name="KSO_WM_UNIT_ID" val="_6*i*25"/>
  <p:tag name="KSO_WM_UNIT_INDEX" val="25"/>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TAG_VERSION" val="1.0"/>
  <p:tag name="KSO_WM_BEAUTIFY_FLAG" val="#wm#"/>
  <p:tag name="KSO_WM_UNIT_TYPE" val="i"/>
  <p:tag name="KSO_WM_UNIT_ID" val="_6*i*26"/>
  <p:tag name="KSO_WM_UNIT_INDEX" val="26"/>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TAG_VERSION" val="1.0"/>
  <p:tag name="KSO_WM_BEAUTIFY_FLAG" val="#wm#"/>
  <p:tag name="KSO_WM_UNIT_TYPE" val="i"/>
  <p:tag name="KSO_WM_UNIT_ID" val="_6*i*27"/>
  <p:tag name="KSO_WM_UNIT_INDEX" val="27"/>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TAG_VERSION" val="1.0"/>
  <p:tag name="KSO_WM_BEAUTIFY_FLAG" val="#wm#"/>
  <p:tag name="KSO_WM_UNIT_TYPE" val="i"/>
  <p:tag name="KSO_WM_UNIT_ID" val="_6*i*28"/>
  <p:tag name="KSO_WM_UNIT_INDEX" val="28"/>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TAG_VERSION" val="1.0"/>
  <p:tag name="KSO_WM_BEAUTIFY_FLAG" val="#wm#"/>
  <p:tag name="KSO_WM_UNIT_TYPE" val="i"/>
  <p:tag name="KSO_WM_UNIT_ID" val="_6*i*29"/>
  <p:tag name="KSO_WM_UNIT_INDEX" val="29"/>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TAG_VERSION" val="1.0"/>
  <p:tag name="KSO_WM_BEAUTIFY_FLAG" val="#wm#"/>
  <p:tag name="KSO_WM_UNIT_TYPE" val="i"/>
  <p:tag name="KSO_WM_UNIT_ID" val="_6*i*30"/>
  <p:tag name="KSO_WM_UNIT_INDEX" val="3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TAG_VERSION" val="1.0"/>
  <p:tag name="KSO_WM_BEAUTIFY_FLAG" val="#wm#"/>
  <p:tag name="KSO_WM_UNIT_TYPE" val="i"/>
  <p:tag name="KSO_WM_UNIT_ID" val="_6*i*31"/>
  <p:tag name="KSO_WM_UNIT_INDEX" val="31"/>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TAG_VERSION" val="1.0"/>
  <p:tag name="KSO_WM_BEAUTIFY_FLAG" val="#wm#"/>
  <p:tag name="KSO_WM_UNIT_TYPE" val="i"/>
  <p:tag name="KSO_WM_UNIT_ID" val="_6*i*32"/>
  <p:tag name="KSO_WM_UNIT_INDEX" val="32"/>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TAG_VERSION" val="1.0"/>
  <p:tag name="KSO_WM_BEAUTIFY_FLAG" val="#wm#"/>
  <p:tag name="KSO_WM_UNIT_TYPE" val="i"/>
  <p:tag name="KSO_WM_UNIT_ID" val="_6*i*33"/>
  <p:tag name="KSO_WM_UNIT_INDEX" val="33"/>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TAG_VERSION" val="1.0"/>
  <p:tag name="KSO_WM_BEAUTIFY_FLAG" val="#wm#"/>
  <p:tag name="KSO_WM_UNIT_TYPE" val="i"/>
  <p:tag name="KSO_WM_UNIT_ID" val="_6*i*34"/>
  <p:tag name="KSO_WM_UNIT_INDEX" val="34"/>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TAG_VERSION" val="1.0"/>
  <p:tag name="KSO_WM_BEAUTIFY_FLAG" val="#wm#"/>
  <p:tag name="KSO_WM_UNIT_TYPE" val="i"/>
  <p:tag name="KSO_WM_UNIT_ID" val="_6*i*35"/>
  <p:tag name="KSO_WM_UNIT_INDEX" val="35"/>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TAG_VERSION" val="1.0"/>
  <p:tag name="KSO_WM_BEAUTIFY_FLAG" val="#wm#"/>
  <p:tag name="KSO_WM_UNIT_TYPE" val="i"/>
  <p:tag name="KSO_WM_UNIT_ID" val="_6*i*36"/>
  <p:tag name="KSO_WM_UNIT_INDEX" val="36"/>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TAG_VERSION" val="1.0"/>
  <p:tag name="KSO_WM_BEAUTIFY_FLAG" val="#wm#"/>
  <p:tag name="KSO_WM_UNIT_TYPE" val="i"/>
  <p:tag name="KSO_WM_UNIT_ID" val="_6*i*37"/>
  <p:tag name="KSO_WM_UNIT_INDEX" val="37"/>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TAG_VERSION" val="1.0"/>
  <p:tag name="KSO_WM_BEAUTIFY_FLAG" val="#wm#"/>
  <p:tag name="KSO_WM_UNIT_TYPE" val="i"/>
  <p:tag name="KSO_WM_UNIT_ID" val="_6*i*38"/>
  <p:tag name="KSO_WM_UNIT_INDEX" val="38"/>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TAG_VERSION" val="1.0"/>
  <p:tag name="KSO_WM_BEAUTIFY_FLAG" val="#wm#"/>
  <p:tag name="KSO_WM_UNIT_TYPE" val="i"/>
  <p:tag name="KSO_WM_UNIT_ID" val="_6*i*39"/>
  <p:tag name="KSO_WM_UNIT_INDEX" val="39"/>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TAG_VERSION" val="1.0"/>
  <p:tag name="KSO_WM_BEAUTIFY_FLAG" val="#wm#"/>
  <p:tag name="KSO_WM_UNIT_TYPE" val="i"/>
  <p:tag name="KSO_WM_UNIT_ID" val="_6*i*40"/>
  <p:tag name="KSO_WM_UNIT_INDEX" val="4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TAG_VERSION" val="1.0"/>
  <p:tag name="KSO_WM_BEAUTIFY_FLAG" val="#wm#"/>
  <p:tag name="KSO_WM_UNIT_TYPE" val="i"/>
  <p:tag name="KSO_WM_UNIT_ID" val="_6*i*41"/>
  <p:tag name="KSO_WM_UNIT_INDEX" val="41"/>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TAG_VERSION" val="1.0"/>
  <p:tag name="KSO_WM_BEAUTIFY_FLAG" val="#wm#"/>
  <p:tag name="KSO_WM_UNIT_TYPE" val="i"/>
  <p:tag name="KSO_WM_UNIT_ID" val="_6*i*42"/>
  <p:tag name="KSO_WM_UNIT_INDEX" val="42"/>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TAG_VERSION" val="1.0"/>
  <p:tag name="KSO_WM_BEAUTIFY_FLAG" val="#wm#"/>
  <p:tag name="KSO_WM_UNIT_TYPE" val="i"/>
  <p:tag name="KSO_WM_UNIT_ID" val="_6*i*43"/>
  <p:tag name="KSO_WM_UNIT_INDEX" val="43"/>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TAG_VERSION" val="1.0"/>
  <p:tag name="KSO_WM_BEAUTIFY_FLAG" val="#wm#"/>
  <p:tag name="KSO_WM_UNIT_TYPE" val="i"/>
  <p:tag name="KSO_WM_UNIT_ID" val="_6*i*44"/>
  <p:tag name="KSO_WM_UNIT_INDEX" val="44"/>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TAG_VERSION" val="1.0"/>
  <p:tag name="KSO_WM_BEAUTIFY_FLAG" val="#wm#"/>
  <p:tag name="KSO_WM_UNIT_TYPE" val="i"/>
  <p:tag name="KSO_WM_UNIT_ID" val="_6*i*45"/>
  <p:tag name="KSO_WM_UNIT_INDEX" val="45"/>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TAG_VERSION" val="1.0"/>
  <p:tag name="KSO_WM_BEAUTIFY_FLAG" val="#wm#"/>
  <p:tag name="KSO_WM_UNIT_TYPE" val="i"/>
  <p:tag name="KSO_WM_UNIT_ID" val="_6*i*46"/>
  <p:tag name="KSO_WM_UNIT_INDEX" val="46"/>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TAG_VERSION" val="1.0"/>
  <p:tag name="KSO_WM_BEAUTIFY_FLAG" val="#wm#"/>
  <p:tag name="KSO_WM_UNIT_TYPE" val="i"/>
  <p:tag name="KSO_WM_UNIT_ID" val="_6*i*47"/>
  <p:tag name="KSO_WM_UNIT_INDEX" val="47"/>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TAG_VERSION" val="1.0"/>
  <p:tag name="KSO_WM_BEAUTIFY_FLAG" val="#wm#"/>
  <p:tag name="KSO_WM_UNIT_TYPE" val="i"/>
  <p:tag name="KSO_WM_UNIT_ID" val="_6*i*48"/>
  <p:tag name="KSO_WM_UNIT_INDEX" val="48"/>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TAG_VERSION" val="1.0"/>
  <p:tag name="KSO_WM_BEAUTIFY_FLAG" val="#wm#"/>
  <p:tag name="KSO_WM_UNIT_TYPE" val="i"/>
  <p:tag name="KSO_WM_UNIT_ID" val="_6*i*49"/>
  <p:tag name="KSO_WM_UNIT_INDEX" val="49"/>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TAG_VERSION" val="1.0"/>
  <p:tag name="KSO_WM_BEAUTIFY_FLAG" val="#wm#"/>
  <p:tag name="KSO_WM_UNIT_TYPE" val="i"/>
  <p:tag name="KSO_WM_UNIT_ID" val="_6*i*50"/>
  <p:tag name="KSO_WM_UNIT_INDEX" val="5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TAG_VERSION" val="1.0"/>
  <p:tag name="KSO_WM_BEAUTIFY_FLAG" val="#wm#"/>
  <p:tag name="KSO_WM_UNIT_TYPE" val="i"/>
  <p:tag name="KSO_WM_UNIT_ID" val="_6*i*51"/>
  <p:tag name="KSO_WM_UNIT_INDEX" val="51"/>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UNIT_TYPE" val="i"/>
  <p:tag name="KSO_WM_UNIT_ID" val="_6*i*52"/>
  <p:tag name="KSO_WM_UNIT_INDEX" val="52"/>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TAG_VERSION" val="1.0"/>
  <p:tag name="KSO_WM_BEAUTIFY_FLAG" val="#wm#"/>
  <p:tag name="KSO_WM_UNIT_TYPE" val="i"/>
  <p:tag name="KSO_WM_UNIT_ID" val="_6*i*53"/>
  <p:tag name="KSO_WM_UNIT_INDEX" val="53"/>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TAG_VERSION" val="1.0"/>
  <p:tag name="KSO_WM_BEAUTIFY_FLAG" val="#wm#"/>
  <p:tag name="KSO_WM_UNIT_TYPE" val="i"/>
  <p:tag name="KSO_WM_UNIT_ID" val="_6*i*54"/>
  <p:tag name="KSO_WM_UNIT_INDEX" val="54"/>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TAG_VERSION" val="1.0"/>
  <p:tag name="KSO_WM_BEAUTIFY_FLAG" val="#wm#"/>
  <p:tag name="KSO_WM_UNIT_TYPE" val="i"/>
  <p:tag name="KSO_WM_UNIT_ID" val="_6*i*55"/>
  <p:tag name="KSO_WM_UNIT_INDEX" val="55"/>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TAG_VERSION" val="1.0"/>
  <p:tag name="KSO_WM_BEAUTIFY_FLAG" val="#wm#"/>
  <p:tag name="KSO_WM_UNIT_TYPE" val="i"/>
  <p:tag name="KSO_WM_UNIT_ID" val="_6*i*56"/>
  <p:tag name="KSO_WM_UNIT_INDEX" val="56"/>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TAG_VERSION" val="1.0"/>
  <p:tag name="KSO_WM_BEAUTIFY_FLAG" val="#wm#"/>
  <p:tag name="KSO_WM_UNIT_TYPE" val="i"/>
  <p:tag name="KSO_WM_UNIT_ID" val="_6*i*57"/>
  <p:tag name="KSO_WM_UNIT_INDEX" val="57"/>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TAG_VERSION" val="1.0"/>
  <p:tag name="KSO_WM_BEAUTIFY_FLAG" val="#wm#"/>
  <p:tag name="KSO_WM_UNIT_TYPE" val="i"/>
  <p:tag name="KSO_WM_UNIT_ID" val="_6*i*58"/>
  <p:tag name="KSO_WM_UNIT_INDEX" val="58"/>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TAG_VERSION" val="1.0"/>
  <p:tag name="KSO_WM_BEAUTIFY_FLAG" val="#wm#"/>
  <p:tag name="KSO_WM_UNIT_TYPE" val="i"/>
  <p:tag name="KSO_WM_UNIT_ID" val="_6*i*59"/>
  <p:tag name="KSO_WM_UNIT_INDEX" val="59"/>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TAG_VERSION" val="1.0"/>
  <p:tag name="KSO_WM_BEAUTIFY_FLAG" val="#wm#"/>
  <p:tag name="KSO_WM_UNIT_TYPE" val="i"/>
  <p:tag name="KSO_WM_UNIT_ID" val="_6*i*60"/>
  <p:tag name="KSO_WM_UNIT_INDEX" val="6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TAG_VERSION" val="1.0"/>
  <p:tag name="KSO_WM_BEAUTIFY_FLAG" val="#wm#"/>
  <p:tag name="KSO_WM_UNIT_TYPE" val="i"/>
  <p:tag name="KSO_WM_UNIT_ID" val="_6*i*61"/>
  <p:tag name="KSO_WM_UNIT_INDEX" val="61"/>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BEAUTIFY_FLAG" val="#wm#"/>
  <p:tag name="KSO_WM_UNIT_TYPE" val="i"/>
  <p:tag name="KSO_WM_UNIT_ID" val="_6*i*62"/>
  <p:tag name="KSO_WM_UNIT_INDEX" val="62"/>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TAG_VERSION" val="1.0"/>
  <p:tag name="KSO_WM_BEAUTIFY_FLAG" val="#wm#"/>
  <p:tag name="KSO_WM_UNIT_TYPE" val="i"/>
  <p:tag name="KSO_WM_UNIT_ID" val="_6*i*63"/>
  <p:tag name="KSO_WM_UNIT_INDEX" val="63"/>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TAG_VERSION" val="1.0"/>
  <p:tag name="KSO_WM_BEAUTIFY_FLAG" val="#wm#"/>
  <p:tag name="KSO_WM_UNIT_TYPE" val="i"/>
  <p:tag name="KSO_WM_UNIT_ID" val="_6*i*64"/>
  <p:tag name="KSO_WM_UNIT_INDEX" val="64"/>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TAG_VERSION" val="1.0"/>
  <p:tag name="KSO_WM_BEAUTIFY_FLAG" val="#wm#"/>
  <p:tag name="KSO_WM_UNIT_TYPE" val="i"/>
  <p:tag name="KSO_WM_UNIT_ID" val="_6*i*65"/>
  <p:tag name="KSO_WM_UNIT_INDEX" val="65"/>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TAG_VERSION" val="1.0"/>
  <p:tag name="KSO_WM_BEAUTIFY_FLAG" val="#wm#"/>
  <p:tag name="KSO_WM_UNIT_TYPE" val="i"/>
  <p:tag name="KSO_WM_UNIT_ID" val="_6*i*66"/>
  <p:tag name="KSO_WM_UNIT_INDEX" val="66"/>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TAG_VERSION" val="1.0"/>
  <p:tag name="KSO_WM_BEAUTIFY_FLAG" val="#wm#"/>
  <p:tag name="KSO_WM_UNIT_TYPE" val="i"/>
  <p:tag name="KSO_WM_UNIT_ID" val="_6*i*67"/>
  <p:tag name="KSO_WM_UNIT_INDEX" val="67"/>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TAG_VERSION" val="1.0"/>
  <p:tag name="KSO_WM_BEAUTIFY_FLAG" val="#wm#"/>
  <p:tag name="KSO_WM_UNIT_TYPE" val="i"/>
  <p:tag name="KSO_WM_UNIT_ID" val="_6*i*68"/>
  <p:tag name="KSO_WM_UNIT_INDEX" val="68"/>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TAG_VERSION" val="1.0"/>
  <p:tag name="KSO_WM_BEAUTIFY_FLAG" val="#wm#"/>
  <p:tag name="KSO_WM_UNIT_TYPE" val="i"/>
  <p:tag name="KSO_WM_UNIT_ID" val="_6*i*69"/>
  <p:tag name="KSO_WM_UNIT_INDEX" val="69"/>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TAG_VERSION" val="1.0"/>
  <p:tag name="KSO_WM_BEAUTIFY_FLAG" val="#wm#"/>
  <p:tag name="KSO_WM_UNIT_TYPE" val="i"/>
  <p:tag name="KSO_WM_UNIT_ID" val="_6*i*70"/>
  <p:tag name="KSO_WM_UNIT_INDEX" val="7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TAG_VERSION" val="1.0"/>
  <p:tag name="KSO_WM_BEAUTIFY_FLAG" val="#wm#"/>
  <p:tag name="KSO_WM_UNIT_TYPE" val="i"/>
  <p:tag name="KSO_WM_UNIT_ID" val="_6*i*71"/>
  <p:tag name="KSO_WM_UNIT_INDEX" val="71"/>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AG_VERSION" val="1.0"/>
  <p:tag name="KSO_WM_BEAUTIFY_FLAG" val="#wm#"/>
  <p:tag name="KSO_WM_UNIT_TYPE" val="i"/>
  <p:tag name="KSO_WM_UNIT_ID" val="_6*i*72"/>
  <p:tag name="KSO_WM_UNIT_INDEX" val="72"/>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TAG_VERSION" val="1.0"/>
  <p:tag name="KSO_WM_BEAUTIFY_FLAG" val="#wm#"/>
  <p:tag name="KSO_WM_UNIT_TYPE" val="i"/>
  <p:tag name="KSO_WM_UNIT_ID" val="_6*i*73"/>
  <p:tag name="KSO_WM_UNIT_INDEX" val="73"/>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TAG_VERSION" val="1.0"/>
  <p:tag name="KSO_WM_BEAUTIFY_FLAG" val="#wm#"/>
  <p:tag name="KSO_WM_UNIT_TYPE" val="i"/>
  <p:tag name="KSO_WM_UNIT_ID" val="_6*i*74"/>
  <p:tag name="KSO_WM_UNIT_INDEX" val="74"/>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TAG_VERSION" val="1.0"/>
  <p:tag name="KSO_WM_BEAUTIFY_FLAG" val="#wm#"/>
  <p:tag name="KSO_WM_UNIT_TYPE" val="i"/>
  <p:tag name="KSO_WM_UNIT_ID" val="_6*i*75"/>
  <p:tag name="KSO_WM_UNIT_INDEX" val="75"/>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TAG_VERSION" val="1.0"/>
  <p:tag name="KSO_WM_BEAUTIFY_FLAG" val="#wm#"/>
  <p:tag name="KSO_WM_UNIT_TYPE" val="i"/>
  <p:tag name="KSO_WM_UNIT_ID" val="_6*i*76"/>
  <p:tag name="KSO_WM_UNIT_INDEX" val="76"/>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TAG_VERSION" val="1.0"/>
  <p:tag name="KSO_WM_BEAUTIFY_FLAG" val="#wm#"/>
  <p:tag name="KSO_WM_UNIT_TYPE" val="i"/>
  <p:tag name="KSO_WM_UNIT_ID" val="_6*i*77"/>
  <p:tag name="KSO_WM_UNIT_INDEX" val="77"/>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TAG_VERSION" val="1.0"/>
  <p:tag name="KSO_WM_BEAUTIFY_FLAG" val="#wm#"/>
  <p:tag name="KSO_WM_UNIT_TYPE" val="i"/>
  <p:tag name="KSO_WM_UNIT_ID" val="_6*i*78"/>
  <p:tag name="KSO_WM_UNIT_INDEX" val="78"/>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TAG_VERSION" val="1.0"/>
  <p:tag name="KSO_WM_BEAUTIFY_FLAG" val="#wm#"/>
  <p:tag name="KSO_WM_UNIT_TYPE" val="i"/>
  <p:tag name="KSO_WM_UNIT_ID" val="_6*i*79"/>
  <p:tag name="KSO_WM_UNIT_INDEX" val="79"/>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TAG_VERSION" val="1.0"/>
  <p:tag name="KSO_WM_BEAUTIFY_FLAG" val="#wm#"/>
  <p:tag name="KSO_WM_UNIT_TYPE" val="i"/>
  <p:tag name="KSO_WM_UNIT_ID" val="_6*i*84"/>
  <p:tag name="KSO_WM_UNIT_INDEX" val="84"/>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TAG_VERSION" val="1.0"/>
  <p:tag name="KSO_WM_BEAUTIFY_FLAG" val="#wm#"/>
  <p:tag name="KSO_WM_UNIT_TYPE" val="i"/>
  <p:tag name="KSO_WM_UNIT_ID" val="_6*i*85"/>
  <p:tag name="KSO_WM_UNIT_INDEX" val="85"/>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BEAUTIFY_FLAG" val="#wm#"/>
  <p:tag name="KSO_WM_UNIT_TYPE" val="i"/>
  <p:tag name="KSO_WM_UNIT_ID" val="_6*i*86"/>
  <p:tag name="KSO_WM_UNIT_INDEX" val="86"/>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5.xml><?xml version="1.0" encoding="utf-8"?>
<p:tagLst xmlns:p="http://schemas.openxmlformats.org/presentationml/2006/main">
  <p:tag name="KSO_WM_TAG_VERSION" val="1.0"/>
  <p:tag name="KSO_WM_BEAUTIFY_FLAG" val="#wm#"/>
  <p:tag name="KSO_WM_UNIT_TYPE" val="i"/>
  <p:tag name="KSO_WM_UNIT_ID" val="_14*i*84"/>
  <p:tag name="KSO_WM_UNIT_INDEX" val="84"/>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236.xml><?xml version="1.0" encoding="utf-8"?>
<p:tagLst xmlns:p="http://schemas.openxmlformats.org/presentationml/2006/main">
  <p:tag name="KSO_WM_TAG_VERSION" val="1.0"/>
  <p:tag name="KSO_WM_BEAUTIFY_FLAG" val="#wm#"/>
  <p:tag name="KSO_WM_UNIT_TYPE" val="i"/>
  <p:tag name="KSO_WM_UNIT_ID" val="_14*i*85"/>
  <p:tag name="KSO_WM_UNIT_INDEX" val="85"/>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237.xml><?xml version="1.0" encoding="utf-8"?>
<p:tagLst xmlns:p="http://schemas.openxmlformats.org/presentationml/2006/main">
  <p:tag name="KSO_WM_TAG_VERSION" val="1.0"/>
  <p:tag name="KSO_WM_BEAUTIFY_FLAG" val="#wm#"/>
  <p:tag name="KSO_WM_UNIT_TYPE" val="i"/>
  <p:tag name="KSO_WM_UNIT_ID" val="_14*i*86"/>
  <p:tag name="KSO_WM_UNIT_INDEX" val="86"/>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2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xml><?xml version="1.0" encoding="utf-8"?>
<p:tagLst xmlns:p="http://schemas.openxmlformats.org/presentationml/2006/main">
  <p:tag name="KSO_WM_TAG_VERSION" val="1.0"/>
  <p:tag name="KSO_WM_BEAUTIFY_FLAG" val="#wm#"/>
  <p:tag name="KSO_WM_UNIT_TYPE" val="i"/>
  <p:tag name="KSO_WM_UNIT_ID" val="_16*i*84"/>
  <p:tag name="KSO_WM_UNIT_INDEX" val="84"/>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258.xml><?xml version="1.0" encoding="utf-8"?>
<p:tagLst xmlns:p="http://schemas.openxmlformats.org/presentationml/2006/main">
  <p:tag name="KSO_WM_TAG_VERSION" val="1.0"/>
  <p:tag name="KSO_WM_BEAUTIFY_FLAG" val="#wm#"/>
  <p:tag name="KSO_WM_UNIT_TYPE" val="i"/>
  <p:tag name="KSO_WM_UNIT_ID" val="_16*i*85"/>
  <p:tag name="KSO_WM_UNIT_INDEX" val="85"/>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2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6.xml><?xml version="1.0" encoding="utf-8"?>
<p:tagLst xmlns:p="http://schemas.openxmlformats.org/presentationml/2006/main">
  <p:tag name="KSO_WM_TAG_VERSION" val="1.0"/>
  <p:tag name="KSO_WM_BEAUTIFY_FLAG" val="#wm#"/>
  <p:tag name="KSO_WM_UNIT_TYPE" val="i"/>
  <p:tag name="KSO_WM_UNIT_ID" val="_18*i*1"/>
  <p:tag name="KSO_WM_UNIT_INDEX" val="1"/>
  <p:tag name="KSO_WM_UNIT_HIGHLIGHT" val="0"/>
  <p:tag name="KSO_WM_UNIT_COMPATIBLE" val="0"/>
  <p:tag name="KSO_WM_UNIT_DIAGRAM_ISNUMVISUAL" val="0"/>
  <p:tag name="KSO_WM_UNIT_DIAGRAM_ISREFERUNIT" val="0"/>
  <p:tag name="KSO_WM_UNIT_LAYERLEVEL" val="1"/>
  <p:tag name="KSO_WM_SLIDE_BACKGROUND_TYPE" val="belt"/>
  <p:tag name="KSO_WM_SLIDE_BK_DARK_LIGHT" val="2"/>
</p:tagLst>
</file>

<file path=ppt/tags/tag277.xml><?xml version="1.0" encoding="utf-8"?>
<p:tagLst xmlns:p="http://schemas.openxmlformats.org/presentationml/2006/main">
  <p:tag name="KSO_WM_UNIT_TYPE" val="m_i"/>
  <p:tag name="KSO_WM_UNIT_INDEX" val="1_1"/>
  <p:tag name="KSO_WM_UNIT_ID" val="_18*m_i*1_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78.xml><?xml version="1.0" encoding="utf-8"?>
<p:tagLst xmlns:p="http://schemas.openxmlformats.org/presentationml/2006/main">
  <p:tag name="KSO_WM_UNIT_TYPE" val="m_i"/>
  <p:tag name="KSO_WM_UNIT_INDEX" val="1_12"/>
  <p:tag name="KSO_WM_UNIT_ID" val="_18*m_i*1_1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79.xml><?xml version="1.0" encoding="utf-8"?>
<p:tagLst xmlns:p="http://schemas.openxmlformats.org/presentationml/2006/main">
  <p:tag name="KSO_WM_UNIT_TYPE" val="m_i"/>
  <p:tag name="KSO_WM_UNIT_INDEX" val="1_23"/>
  <p:tag name="KSO_WM_UNIT_ID" val="_18*m_i*1_23"/>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TYPE" val="m_i"/>
  <p:tag name="KSO_WM_UNIT_INDEX" val="1_27"/>
  <p:tag name="KSO_WM_UNIT_ID" val="_18*m_i*1_27"/>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1.xml><?xml version="1.0" encoding="utf-8"?>
<p:tagLst xmlns:p="http://schemas.openxmlformats.org/presentationml/2006/main">
  <p:tag name="KSO_WM_UNIT_TYPE" val="m_i"/>
  <p:tag name="KSO_WM_UNIT_INDEX" val="1_28"/>
  <p:tag name="KSO_WM_UNIT_ID" val="_18*m_i*1_28"/>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2.xml><?xml version="1.0" encoding="utf-8"?>
<p:tagLst xmlns:p="http://schemas.openxmlformats.org/presentationml/2006/main">
  <p:tag name="KSO_WM_UNIT_TYPE" val="m_i"/>
  <p:tag name="KSO_WM_UNIT_INDEX" val="1_29"/>
  <p:tag name="KSO_WM_UNIT_ID" val="_18*m_i*1_29"/>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3.xml><?xml version="1.0" encoding="utf-8"?>
<p:tagLst xmlns:p="http://schemas.openxmlformats.org/presentationml/2006/main">
  <p:tag name="KSO_WM_UNIT_TYPE" val="m_i"/>
  <p:tag name="KSO_WM_UNIT_INDEX" val="1_30"/>
  <p:tag name="KSO_WM_UNIT_ID" val="_18*m_i*1_30"/>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4.xml><?xml version="1.0" encoding="utf-8"?>
<p:tagLst xmlns:p="http://schemas.openxmlformats.org/presentationml/2006/main">
  <p:tag name="KSO_WM_UNIT_TYPE" val="m_i"/>
  <p:tag name="KSO_WM_UNIT_INDEX" val="1_31"/>
  <p:tag name="KSO_WM_UNIT_ID" val="_18*m_i*1_3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5.xml><?xml version="1.0" encoding="utf-8"?>
<p:tagLst xmlns:p="http://schemas.openxmlformats.org/presentationml/2006/main">
  <p:tag name="KSO_WM_UNIT_TYPE" val="m_i"/>
  <p:tag name="KSO_WM_UNIT_INDEX" val="1_32"/>
  <p:tag name="KSO_WM_UNIT_ID" val="_18*m_i*1_3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6.xml><?xml version="1.0" encoding="utf-8"?>
<p:tagLst xmlns:p="http://schemas.openxmlformats.org/presentationml/2006/main">
  <p:tag name="KSO_WM_UNIT_TYPE" val="m_i"/>
  <p:tag name="KSO_WM_UNIT_INDEX" val="1_2"/>
  <p:tag name="KSO_WM_UNIT_ID" val="_18*m_i*1_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7.xml><?xml version="1.0" encoding="utf-8"?>
<p:tagLst xmlns:p="http://schemas.openxmlformats.org/presentationml/2006/main">
  <p:tag name="KSO_WM_UNIT_TYPE" val="m_i"/>
  <p:tag name="KSO_WM_UNIT_INDEX" val="1_3"/>
  <p:tag name="KSO_WM_UNIT_ID" val="_18*m_i*1_3"/>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8.xml><?xml version="1.0" encoding="utf-8"?>
<p:tagLst xmlns:p="http://schemas.openxmlformats.org/presentationml/2006/main">
  <p:tag name="KSO_WM_UNIT_TYPE" val="m_i"/>
  <p:tag name="KSO_WM_UNIT_INDEX" val="1_4"/>
  <p:tag name="KSO_WM_UNIT_ID" val="_18*m_i*1_4"/>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89.xml><?xml version="1.0" encoding="utf-8"?>
<p:tagLst xmlns:p="http://schemas.openxmlformats.org/presentationml/2006/main">
  <p:tag name="KSO_WM_UNIT_TYPE" val="m_i"/>
  <p:tag name="KSO_WM_UNIT_INDEX" val="1_5"/>
  <p:tag name="KSO_WM_UNIT_ID" val="_18*m_i*1_5"/>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TYPE" val="m_i"/>
  <p:tag name="KSO_WM_UNIT_INDEX" val="1_6"/>
  <p:tag name="KSO_WM_UNIT_ID" val="_18*m_i*1_6"/>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1.xml><?xml version="1.0" encoding="utf-8"?>
<p:tagLst xmlns:p="http://schemas.openxmlformats.org/presentationml/2006/main">
  <p:tag name="KSO_WM_UNIT_TYPE" val="m_i"/>
  <p:tag name="KSO_WM_UNIT_INDEX" val="1_7"/>
  <p:tag name="KSO_WM_UNIT_ID" val="_18*m_i*1_7"/>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2.xml><?xml version="1.0" encoding="utf-8"?>
<p:tagLst xmlns:p="http://schemas.openxmlformats.org/presentationml/2006/main">
  <p:tag name="KSO_WM_UNIT_TYPE" val="m_i"/>
  <p:tag name="KSO_WM_UNIT_INDEX" val="1_8"/>
  <p:tag name="KSO_WM_UNIT_ID" val="_18*m_i*1_8"/>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3.xml><?xml version="1.0" encoding="utf-8"?>
<p:tagLst xmlns:p="http://schemas.openxmlformats.org/presentationml/2006/main">
  <p:tag name="KSO_WM_UNIT_TYPE" val="m_i"/>
  <p:tag name="KSO_WM_UNIT_INDEX" val="1_9"/>
  <p:tag name="KSO_WM_UNIT_ID" val="_18*m_i*1_9"/>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4.xml><?xml version="1.0" encoding="utf-8"?>
<p:tagLst xmlns:p="http://schemas.openxmlformats.org/presentationml/2006/main">
  <p:tag name="KSO_WM_UNIT_TYPE" val="m_i"/>
  <p:tag name="KSO_WM_UNIT_INDEX" val="1_10"/>
  <p:tag name="KSO_WM_UNIT_ID" val="_18*m_i*1_10"/>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5.xml><?xml version="1.0" encoding="utf-8"?>
<p:tagLst xmlns:p="http://schemas.openxmlformats.org/presentationml/2006/main">
  <p:tag name="KSO_WM_UNIT_TYPE" val="m_i"/>
  <p:tag name="KSO_WM_UNIT_INDEX" val="1_11"/>
  <p:tag name="KSO_WM_UNIT_ID" val="_18*m_i*1_1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6.xml><?xml version="1.0" encoding="utf-8"?>
<p:tagLst xmlns:p="http://schemas.openxmlformats.org/presentationml/2006/main">
  <p:tag name="KSO_WM_UNIT_TYPE" val="m_i"/>
  <p:tag name="KSO_WM_UNIT_INDEX" val="1_13"/>
  <p:tag name="KSO_WM_UNIT_ID" val="_18*m_i*1_13"/>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7.xml><?xml version="1.0" encoding="utf-8"?>
<p:tagLst xmlns:p="http://schemas.openxmlformats.org/presentationml/2006/main">
  <p:tag name="KSO_WM_UNIT_TYPE" val="m_i"/>
  <p:tag name="KSO_WM_UNIT_INDEX" val="1_14"/>
  <p:tag name="KSO_WM_UNIT_ID" val="_18*m_i*1_14"/>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8.xml><?xml version="1.0" encoding="utf-8"?>
<p:tagLst xmlns:p="http://schemas.openxmlformats.org/presentationml/2006/main">
  <p:tag name="KSO_WM_UNIT_TYPE" val="m_i"/>
  <p:tag name="KSO_WM_UNIT_INDEX" val="1_15"/>
  <p:tag name="KSO_WM_UNIT_ID" val="_18*m_i*1_15"/>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299.xml><?xml version="1.0" encoding="utf-8"?>
<p:tagLst xmlns:p="http://schemas.openxmlformats.org/presentationml/2006/main">
  <p:tag name="KSO_WM_UNIT_TYPE" val="m_i"/>
  <p:tag name="KSO_WM_UNIT_INDEX" val="1_16"/>
  <p:tag name="KSO_WM_UNIT_ID" val="_18*m_i*1_16"/>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TYPE" val="m_i"/>
  <p:tag name="KSO_WM_UNIT_INDEX" val="1_17"/>
  <p:tag name="KSO_WM_UNIT_ID" val="_18*m_i*1_17"/>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1.xml><?xml version="1.0" encoding="utf-8"?>
<p:tagLst xmlns:p="http://schemas.openxmlformats.org/presentationml/2006/main">
  <p:tag name="KSO_WM_UNIT_TYPE" val="m_i"/>
  <p:tag name="KSO_WM_UNIT_INDEX" val="1_18"/>
  <p:tag name="KSO_WM_UNIT_ID" val="_18*m_i*1_18"/>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2.xml><?xml version="1.0" encoding="utf-8"?>
<p:tagLst xmlns:p="http://schemas.openxmlformats.org/presentationml/2006/main">
  <p:tag name="KSO_WM_UNIT_TYPE" val="m_i"/>
  <p:tag name="KSO_WM_UNIT_INDEX" val="1_19"/>
  <p:tag name="KSO_WM_UNIT_ID" val="_18*m_i*1_19"/>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3.xml><?xml version="1.0" encoding="utf-8"?>
<p:tagLst xmlns:p="http://schemas.openxmlformats.org/presentationml/2006/main">
  <p:tag name="KSO_WM_UNIT_TYPE" val="m_i"/>
  <p:tag name="KSO_WM_UNIT_INDEX" val="1_20"/>
  <p:tag name="KSO_WM_UNIT_ID" val="_18*m_i*1_20"/>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4.xml><?xml version="1.0" encoding="utf-8"?>
<p:tagLst xmlns:p="http://schemas.openxmlformats.org/presentationml/2006/main">
  <p:tag name="KSO_WM_UNIT_TYPE" val="m_i"/>
  <p:tag name="KSO_WM_UNIT_INDEX" val="1_21"/>
  <p:tag name="KSO_WM_UNIT_ID" val="_18*m_i*1_2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5.xml><?xml version="1.0" encoding="utf-8"?>
<p:tagLst xmlns:p="http://schemas.openxmlformats.org/presentationml/2006/main">
  <p:tag name="KSO_WM_UNIT_TYPE" val="m_i"/>
  <p:tag name="KSO_WM_UNIT_INDEX" val="1_22"/>
  <p:tag name="KSO_WM_UNIT_ID" val="_18*m_i*1_2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6.xml><?xml version="1.0" encoding="utf-8"?>
<p:tagLst xmlns:p="http://schemas.openxmlformats.org/presentationml/2006/main">
  <p:tag name="KSO_WM_UNIT_TYPE" val="m_i"/>
  <p:tag name="KSO_WM_UNIT_INDEX" val="1_24"/>
  <p:tag name="KSO_WM_UNIT_ID" val="_18*m_i*1_24"/>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7.xml><?xml version="1.0" encoding="utf-8"?>
<p:tagLst xmlns:p="http://schemas.openxmlformats.org/presentationml/2006/main">
  <p:tag name="KSO_WM_UNIT_TYPE" val="m_i"/>
  <p:tag name="KSO_WM_UNIT_INDEX" val="1_25"/>
  <p:tag name="KSO_WM_UNIT_ID" val="_18*m_i*1_25"/>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SLIDE_BACKGROUND_TYPE" val="belt"/>
  <p:tag name="KSO_WM_SLIDE_BK_DARK_LIGHT" val="2"/>
</p:tagLst>
</file>

<file path=ppt/tags/tag308.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81"/>
</p:tagLst>
</file>

<file path=ppt/tags/tag309.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508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3.xml><?xml version="1.0" encoding="utf-8"?>
<p:tagLst xmlns:p="http://schemas.openxmlformats.org/presentationml/2006/main">
  <p:tag name="KSO_WM_TEMPLATE_CATEGORY" val="custom"/>
  <p:tag name="KSO_WM_TEMPLATE_INDEX" val="20185081"/>
  <p:tag name="KSO_WM_TAG_VERSION" val="1.0"/>
  <p:tag name="KSO_WM_BEAUTIFY_FLAG" val="#wm#"/>
  <p:tag name="KSO_WM_TEMPLATE_THUMBS_INDEX" val="1、6、7、8、9、10、11、12、13、14、16、"/>
  <p:tag name="KSO_WM_TEMPLATE_MASTER_TYPE" val="1"/>
  <p:tag name="KSO_WM_TEMPLATE_SUBCATEGORY" val="0"/>
  <p:tag name="KSO_WM_TEMPLATE_COLOR_TYPE" val="0"/>
</p:tagLst>
</file>

<file path=ppt/tags/tag314.xml><?xml version="1.0" encoding="utf-8"?>
<p:tagLst xmlns:p="http://schemas.openxmlformats.org/presentationml/2006/main">
  <p:tag name="KSO_WM_TEMPLATE_CATEGORY" val="custom"/>
  <p:tag name="KSO_WM_TEMPLATE_INDEX" val="20185081"/>
  <p:tag name="KSO_WM_TAG_VERSION" val="1.0"/>
  <p:tag name="KSO_WM_UNIT_TYPE" val="a"/>
  <p:tag name="KSO_WM_UNIT_INDEX" val="1"/>
  <p:tag name="KSO_WM_UNIT_ID" val="custom20185081_1*a*1"/>
  <p:tag name="KSO_WM_UNIT_LAYERLEVEL" val="1"/>
  <p:tag name="KSO_WM_UNIT_VALUE" val="10"/>
  <p:tag name="KSO_WM_UNIT_ISCONTENTSTITLE" val="0"/>
  <p:tag name="KSO_WM_UNIT_HIGHLIGHT" val="0"/>
  <p:tag name="KSO_WM_UNIT_COMPATIBLE" val="0"/>
  <p:tag name="KSO_WM_BEAUTIFY_FLAG" val="#wm#"/>
  <p:tag name="KSO_WM_UNIT_PRESET_TEXT" val="可爱卡通风格模板"/>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3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3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19.xml><?xml version="1.0" encoding="utf-8"?>
<p:tagLst xmlns:p="http://schemas.openxmlformats.org/presentationml/2006/main">
  <p:tag name="KSO_WM_BEAUTIFY_FLAG" val="#wm#"/>
  <p:tag name="KSO_WM_TEMPLATE_CATEGORY" val="custom"/>
  <p:tag name="KSO_WM_TEMPLATE_INDEX" val="20185081"/>
  <p:tag name="KSO_WM_TAG_VERSION" val="1.0"/>
  <p:tag name="KSO_WM_SLIDE_ID" val="custom20185081_1"/>
  <p:tag name="KSO_WM_SLIDE_INDEX" val="1"/>
  <p:tag name="KSO_WM_SLIDE_ITEM_CNT" val="0"/>
  <p:tag name="KSO_WM_SLIDE_LAYOUT" val="a_b"/>
  <p:tag name="KSO_WM_SLIDE_LAYOUT_CNT" val="1_1"/>
  <p:tag name="KSO_WM_SLIDE_TYPE" val="title"/>
  <p:tag name="KSO_WM_SLIDE_SUBTYPE" val="pureTxt"/>
  <p:tag name="KSO_WM_TEMPLATE_THUMBS_INDEX" val="1、3、4、6、7、8、9、10、11、12、13、14、16、18、20"/>
  <p:tag name="KSO_WM_TEMPLATE_SUBCATEGORY" val="0"/>
  <p:tag name="KSO_WM_TEMPLATE_MASTER_TYPE" val="1"/>
  <p:tag name="KSO_WM_TEMPLATE_COLOR_TYPE"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SPECIAL_SOURCE" val="bdnull"/>
</p:tagLst>
</file>

<file path=ppt/tags/tag322.xml><?xml version="1.0" encoding="utf-8"?>
<p:tagLst xmlns:p="http://schemas.openxmlformats.org/presentationml/2006/main">
  <p:tag name="KSO_WM_TEMPLATE_CATEGORY" val="custom"/>
  <p:tag name="KSO_WM_TEMPLATE_INDEX" val="20185081"/>
  <p:tag name="KSO_WM_UNIT_TYPE" val="a"/>
  <p:tag name="KSO_WM_UNIT_INDEX" val="1"/>
  <p:tag name="KSO_WM_UNIT_ID" val="custom20185081_10*a*1"/>
  <p:tag name="KSO_WM_UNIT_LAYERLEVEL" val="1"/>
  <p:tag name="KSO_WM_UNIT_ISCONTENTSTITLE" val="1"/>
  <p:tag name="KSO_WM_UNIT_VALUE" val="2"/>
  <p:tag name="KSO_WM_UNIT_HIGHLIGHT" val="0"/>
  <p:tag name="KSO_WM_UNIT_COMPATIBLE" val="0"/>
  <p:tag name="KSO_WM_BEAUTIFY_FLAG" val="#wm#"/>
  <p:tag name="KSO_WM_TAG_VERSION" val="1.0"/>
  <p:tag name="KSO_WM_UNIT_PRESET_TEXT" val="目录"/>
  <p:tag name="KSO_WM_UNIT_ISNUMDGMTITLE" val="0"/>
  <p:tag name="KSO_WM_UNIT_NOCLEAR" val="0"/>
  <p:tag name="KSO_WM_UNIT_DIAGRAM_ISNUMVISUAL" val="0"/>
  <p:tag name="KSO_WM_UNIT_DIAGRAM_ISREFERUNIT" val="0"/>
  <p:tag name="KSO_WM_DIAGRAM_GROUP_CODE" val="l1-1"/>
  <p:tag name="KSO_WM_UNIT_TEXT_FILL_FORE_SCHEMECOLOR_INDEX_BRIGHTNESS" val="0"/>
  <p:tag name="KSO_WM_UNIT_TEXT_FILL_FORE_SCHEMECOLOR_INDEX" val="5"/>
  <p:tag name="KSO_WM_UNIT_TEXT_FILL_TYPE" val="1"/>
  <p:tag name="KSO_WM_UNIT_USESOURCEFORMAT_APPLY" val="1"/>
</p:tagLst>
</file>

<file path=ppt/tags/tag323.xml><?xml version="1.0" encoding="utf-8"?>
<p:tagLst xmlns:p="http://schemas.openxmlformats.org/presentationml/2006/main">
  <p:tag name="KSO_WM_TEMPLATE_CATEGORY" val="custom"/>
  <p:tag name="KSO_WM_TEMPLATE_INDEX" val="20185081"/>
  <p:tag name="KSO_WM_UNIT_TYPE" val="l_h_i"/>
  <p:tag name="KSO_WM_UNIT_INDEX" val="1_1_1"/>
  <p:tag name="KSO_WM_UNIT_ID" val="custom20185081_10*l_h_i*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24.xml><?xml version="1.0" encoding="utf-8"?>
<p:tagLst xmlns:p="http://schemas.openxmlformats.org/presentationml/2006/main">
  <p:tag name="KSO_WM_TEMPLATE_CATEGORY" val="custom"/>
  <p:tag name="KSO_WM_TEMPLATE_INDEX" val="20185081"/>
  <p:tag name="KSO_WM_UNIT_TYPE" val="l_h_i"/>
  <p:tag name="KSO_WM_UNIT_INDEX" val="1_1_2"/>
  <p:tag name="KSO_WM_UNIT_ID" val="custom20185081_10*l_h_i*1_1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25.xml><?xml version="1.0" encoding="utf-8"?>
<p:tagLst xmlns:p="http://schemas.openxmlformats.org/presentationml/2006/main">
  <p:tag name="KSO_WM_TEMPLATE_CATEGORY" val="custom"/>
  <p:tag name="KSO_WM_TEMPLATE_INDEX" val="20185081"/>
  <p:tag name="KSO_WM_UNIT_TYPE" val="l_h_i"/>
  <p:tag name="KSO_WM_UNIT_INDEX" val="1_1_3"/>
  <p:tag name="KSO_WM_UNIT_ID" val="custom20185081_10*l_h_i*1_1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26.xml><?xml version="1.0" encoding="utf-8"?>
<p:tagLst xmlns:p="http://schemas.openxmlformats.org/presentationml/2006/main">
  <p:tag name="KSO_WM_TEMPLATE_CATEGORY" val="custom"/>
  <p:tag name="KSO_WM_TEMPLATE_INDEX" val="20185081"/>
  <p:tag name="KSO_WM_UNIT_TYPE" val="l_h_i"/>
  <p:tag name="KSO_WM_UNIT_INDEX" val="1_1_4"/>
  <p:tag name="KSO_WM_UNIT_ID" val="custom20185081_10*l_h_i*1_1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27.xml><?xml version="1.0" encoding="utf-8"?>
<p:tagLst xmlns:p="http://schemas.openxmlformats.org/presentationml/2006/main">
  <p:tag name="KSO_WM_TEMPLATE_CATEGORY" val="custom"/>
  <p:tag name="KSO_WM_TEMPLATE_INDEX" val="20185081"/>
  <p:tag name="KSO_WM_UNIT_TYPE" val="l_h_i"/>
  <p:tag name="KSO_WM_UNIT_INDEX" val="1_1_5"/>
  <p:tag name="KSO_WM_UNIT_ID" val="custom20185081_10*l_h_i*1_1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28.xml><?xml version="1.0" encoding="utf-8"?>
<p:tagLst xmlns:p="http://schemas.openxmlformats.org/presentationml/2006/main">
  <p:tag name="KSO_WM_TEMPLATE_CATEGORY" val="custom"/>
  <p:tag name="KSO_WM_TEMPLATE_INDEX" val="20185081"/>
  <p:tag name="KSO_WM_UNIT_TYPE" val="l_h_i"/>
  <p:tag name="KSO_WM_UNIT_INDEX" val="1_1_6"/>
  <p:tag name="KSO_WM_UNIT_ID" val="custom20185081_10*l_h_i*1_1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29.xml><?xml version="1.0" encoding="utf-8"?>
<p:tagLst xmlns:p="http://schemas.openxmlformats.org/presentationml/2006/main">
  <p:tag name="KSO_WM_TEMPLATE_CATEGORY" val="custom"/>
  <p:tag name="KSO_WM_TEMPLATE_INDEX" val="20185081"/>
  <p:tag name="KSO_WM_UNIT_TYPE" val="l_h_i"/>
  <p:tag name="KSO_WM_UNIT_INDEX" val="1_1_7"/>
  <p:tag name="KSO_WM_UNIT_ID" val="custom20185081_10*l_h_i*1_1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TEMPLATE_CATEGORY" val="custom"/>
  <p:tag name="KSO_WM_TEMPLATE_INDEX" val="20185081"/>
  <p:tag name="KSO_WM_UNIT_TYPE" val="l_h_i"/>
  <p:tag name="KSO_WM_UNIT_INDEX" val="1_1_8"/>
  <p:tag name="KSO_WM_UNIT_ID" val="custom20185081_10*l_h_i*1_1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31.xml><?xml version="1.0" encoding="utf-8"?>
<p:tagLst xmlns:p="http://schemas.openxmlformats.org/presentationml/2006/main">
  <p:tag name="KSO_WM_TEMPLATE_CATEGORY" val="custom"/>
  <p:tag name="KSO_WM_TEMPLATE_INDEX" val="20185081"/>
  <p:tag name="KSO_WM_UNIT_TYPE" val="l_h_i"/>
  <p:tag name="KSO_WM_UNIT_INDEX" val="1_1_9"/>
  <p:tag name="KSO_WM_UNIT_ID" val="custom20185081_10*l_h_i*1_1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32.xml><?xml version="1.0" encoding="utf-8"?>
<p:tagLst xmlns:p="http://schemas.openxmlformats.org/presentationml/2006/main">
  <p:tag name="KSO_WM_TEMPLATE_CATEGORY" val="custom"/>
  <p:tag name="KSO_WM_TEMPLATE_INDEX" val="20185081"/>
  <p:tag name="KSO_WM_UNIT_TYPE" val="l_h_f"/>
  <p:tag name="KSO_WM_UNIT_INDEX" val="1_1_1"/>
  <p:tag name="KSO_WM_UNIT_ID" val="custom20185081_10*l_h_f*1_1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1.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33.xml><?xml version="1.0" encoding="utf-8"?>
<p:tagLst xmlns:p="http://schemas.openxmlformats.org/presentationml/2006/main">
  <p:tag name="KSO_WM_TEMPLATE_CATEGORY" val="custom"/>
  <p:tag name="KSO_WM_TEMPLATE_INDEX" val="20185081"/>
  <p:tag name="KSO_WM_UNIT_TYPE" val="l_h_i"/>
  <p:tag name="KSO_WM_UNIT_INDEX" val="1_2_1"/>
  <p:tag name="KSO_WM_UNIT_ID" val="custom20185081_10*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34.xml><?xml version="1.0" encoding="utf-8"?>
<p:tagLst xmlns:p="http://schemas.openxmlformats.org/presentationml/2006/main">
  <p:tag name="KSO_WM_TEMPLATE_CATEGORY" val="custom"/>
  <p:tag name="KSO_WM_TEMPLATE_INDEX" val="20185081"/>
  <p:tag name="KSO_WM_UNIT_TYPE" val="l_h_i"/>
  <p:tag name="KSO_WM_UNIT_INDEX" val="1_2_3"/>
  <p:tag name="KSO_WM_UNIT_ID" val="custom20185081_10*l_h_i*1_2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35.xml><?xml version="1.0" encoding="utf-8"?>
<p:tagLst xmlns:p="http://schemas.openxmlformats.org/presentationml/2006/main">
  <p:tag name="KSO_WM_TEMPLATE_CATEGORY" val="custom"/>
  <p:tag name="KSO_WM_TEMPLATE_INDEX" val="20185081"/>
  <p:tag name="KSO_WM_UNIT_TYPE" val="l_h_i"/>
  <p:tag name="KSO_WM_UNIT_INDEX" val="1_2_4"/>
  <p:tag name="KSO_WM_UNIT_ID" val="custom20185081_10*l_h_i*1_2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36.xml><?xml version="1.0" encoding="utf-8"?>
<p:tagLst xmlns:p="http://schemas.openxmlformats.org/presentationml/2006/main">
  <p:tag name="KSO_WM_TEMPLATE_CATEGORY" val="custom"/>
  <p:tag name="KSO_WM_TEMPLATE_INDEX" val="20185081"/>
  <p:tag name="KSO_WM_UNIT_TYPE" val="l_h_i"/>
  <p:tag name="KSO_WM_UNIT_INDEX" val="1_2_5"/>
  <p:tag name="KSO_WM_UNIT_ID" val="custom20185081_10*l_h_i*1_2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5"/>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37.xml><?xml version="1.0" encoding="utf-8"?>
<p:tagLst xmlns:p="http://schemas.openxmlformats.org/presentationml/2006/main">
  <p:tag name="KSO_WM_TEMPLATE_CATEGORY" val="custom"/>
  <p:tag name="KSO_WM_TEMPLATE_INDEX" val="20185081"/>
  <p:tag name="KSO_WM_UNIT_TYPE" val="l_h_i"/>
  <p:tag name="KSO_WM_UNIT_INDEX" val="1_2_6"/>
  <p:tag name="KSO_WM_UNIT_ID" val="custom20185081_10*l_h_i*1_2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38.xml><?xml version="1.0" encoding="utf-8"?>
<p:tagLst xmlns:p="http://schemas.openxmlformats.org/presentationml/2006/main">
  <p:tag name="KSO_WM_TEMPLATE_CATEGORY" val="custom"/>
  <p:tag name="KSO_WM_TEMPLATE_INDEX" val="20185081"/>
  <p:tag name="KSO_WM_UNIT_TYPE" val="l_h_f"/>
  <p:tag name="KSO_WM_UNIT_INDEX" val="1_2_1"/>
  <p:tag name="KSO_WM_UNIT_ID" val="custom20185081_10*l_h_f*1_2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2.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39.xml><?xml version="1.0" encoding="utf-8"?>
<p:tagLst xmlns:p="http://schemas.openxmlformats.org/presentationml/2006/main">
  <p:tag name="KSO_WM_TEMPLATE_CATEGORY" val="custom"/>
  <p:tag name="KSO_WM_TEMPLATE_INDEX" val="20185081"/>
  <p:tag name="KSO_WM_UNIT_TYPE" val="l_h_i"/>
  <p:tag name="KSO_WM_UNIT_INDEX" val="1_2_2"/>
  <p:tag name="KSO_WM_UNIT_ID" val="custom20185081_10*l_h_i*1_2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TEMPLATE_CATEGORY" val="custom"/>
  <p:tag name="KSO_WM_TEMPLATE_INDEX" val="20185081"/>
  <p:tag name="KSO_WM_UNIT_TYPE" val="l_h_i"/>
  <p:tag name="KSO_WM_UNIT_INDEX" val="1_3_1"/>
  <p:tag name="KSO_WM_UNIT_ID" val="custom20185081_10*l_h_i*1_3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1.xml><?xml version="1.0" encoding="utf-8"?>
<p:tagLst xmlns:p="http://schemas.openxmlformats.org/presentationml/2006/main">
  <p:tag name="KSO_WM_TEMPLATE_CATEGORY" val="custom"/>
  <p:tag name="KSO_WM_TEMPLATE_INDEX" val="20185081"/>
  <p:tag name="KSO_WM_UNIT_TYPE" val="l_h_i"/>
  <p:tag name="KSO_WM_UNIT_INDEX" val="1_3_2"/>
  <p:tag name="KSO_WM_UNIT_ID" val="custom20185081_10*l_h_i*1_3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42.xml><?xml version="1.0" encoding="utf-8"?>
<p:tagLst xmlns:p="http://schemas.openxmlformats.org/presentationml/2006/main">
  <p:tag name="KSO_WM_TEMPLATE_CATEGORY" val="custom"/>
  <p:tag name="KSO_WM_TEMPLATE_INDEX" val="20185081"/>
  <p:tag name="KSO_WM_UNIT_TYPE" val="l_h_i"/>
  <p:tag name="KSO_WM_UNIT_INDEX" val="1_3_3"/>
  <p:tag name="KSO_WM_UNIT_ID" val="custom20185081_10*l_h_i*1_3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3.xml><?xml version="1.0" encoding="utf-8"?>
<p:tagLst xmlns:p="http://schemas.openxmlformats.org/presentationml/2006/main">
  <p:tag name="KSO_WM_TEMPLATE_CATEGORY" val="custom"/>
  <p:tag name="KSO_WM_TEMPLATE_INDEX" val="20185081"/>
  <p:tag name="KSO_WM_UNIT_TYPE" val="l_h_i"/>
  <p:tag name="KSO_WM_UNIT_INDEX" val="1_3_4"/>
  <p:tag name="KSO_WM_UNIT_ID" val="custom20185081_10*l_h_i*1_3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4.xml><?xml version="1.0" encoding="utf-8"?>
<p:tagLst xmlns:p="http://schemas.openxmlformats.org/presentationml/2006/main">
  <p:tag name="KSO_WM_TEMPLATE_CATEGORY" val="custom"/>
  <p:tag name="KSO_WM_TEMPLATE_INDEX" val="20185081"/>
  <p:tag name="KSO_WM_UNIT_TYPE" val="l_h_i"/>
  <p:tag name="KSO_WM_UNIT_INDEX" val="1_3_5"/>
  <p:tag name="KSO_WM_UNIT_ID" val="custom20185081_10*l_h_i*1_3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5"/>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5.xml><?xml version="1.0" encoding="utf-8"?>
<p:tagLst xmlns:p="http://schemas.openxmlformats.org/presentationml/2006/main">
  <p:tag name="KSO_WM_TEMPLATE_CATEGORY" val="custom"/>
  <p:tag name="KSO_WM_TEMPLATE_INDEX" val="20185081"/>
  <p:tag name="KSO_WM_UNIT_TYPE" val="l_h_i"/>
  <p:tag name="KSO_WM_UNIT_INDEX" val="1_3_6"/>
  <p:tag name="KSO_WM_UNIT_ID" val="custom20185081_10*l_h_i*1_3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6.xml><?xml version="1.0" encoding="utf-8"?>
<p:tagLst xmlns:p="http://schemas.openxmlformats.org/presentationml/2006/main">
  <p:tag name="KSO_WM_TEMPLATE_CATEGORY" val="custom"/>
  <p:tag name="KSO_WM_TEMPLATE_INDEX" val="20185081"/>
  <p:tag name="KSO_WM_UNIT_TYPE" val="l_h_f"/>
  <p:tag name="KSO_WM_UNIT_INDEX" val="1_3_1"/>
  <p:tag name="KSO_WM_UNIT_ID" val="custom20185081_10*l_h_f*1_3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3.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47.xml><?xml version="1.0" encoding="utf-8"?>
<p:tagLst xmlns:p="http://schemas.openxmlformats.org/presentationml/2006/main">
  <p:tag name="KSO_WM_TEMPLATE_CATEGORY" val="custom"/>
  <p:tag name="KSO_WM_TEMPLATE_INDEX" val="20185081"/>
  <p:tag name="KSO_WM_UNIT_TYPE" val="l_h_i"/>
  <p:tag name="KSO_WM_UNIT_INDEX" val="1_4_1"/>
  <p:tag name="KSO_WM_UNIT_ID" val="custom20185081_10*l_h_i*1_4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8.xml><?xml version="1.0" encoding="utf-8"?>
<p:tagLst xmlns:p="http://schemas.openxmlformats.org/presentationml/2006/main">
  <p:tag name="KSO_WM_TEMPLATE_CATEGORY" val="custom"/>
  <p:tag name="KSO_WM_TEMPLATE_INDEX" val="20185081"/>
  <p:tag name="KSO_WM_UNIT_TYPE" val="l_h_i"/>
  <p:tag name="KSO_WM_UNIT_INDEX" val="1_4_3"/>
  <p:tag name="KSO_WM_UNIT_ID" val="custom20185081_10*l_h_i*1_4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49.xml><?xml version="1.0" encoding="utf-8"?>
<p:tagLst xmlns:p="http://schemas.openxmlformats.org/presentationml/2006/main">
  <p:tag name="KSO_WM_TEMPLATE_CATEGORY" val="custom"/>
  <p:tag name="KSO_WM_TEMPLATE_INDEX" val="20185081"/>
  <p:tag name="KSO_WM_UNIT_TYPE" val="l_h_i"/>
  <p:tag name="KSO_WM_UNIT_INDEX" val="1_4_4"/>
  <p:tag name="KSO_WM_UNIT_ID" val="custom20185081_10*l_h_i*1_4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TEMPLATE_CATEGORY" val="custom"/>
  <p:tag name="KSO_WM_TEMPLATE_INDEX" val="20185081"/>
  <p:tag name="KSO_WM_UNIT_TYPE" val="l_h_i"/>
  <p:tag name="KSO_WM_UNIT_INDEX" val="1_4_2"/>
  <p:tag name="KSO_WM_UNIT_ID" val="custom20185081_10*l_h_i*1_4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51.xml><?xml version="1.0" encoding="utf-8"?>
<p:tagLst xmlns:p="http://schemas.openxmlformats.org/presentationml/2006/main">
  <p:tag name="KSO_WM_TEMPLATE_CATEGORY" val="custom"/>
  <p:tag name="KSO_WM_TEMPLATE_INDEX" val="20185081"/>
  <p:tag name="KSO_WM_UNIT_TYPE" val="l_h_f"/>
  <p:tag name="KSO_WM_UNIT_INDEX" val="1_4_1"/>
  <p:tag name="KSO_WM_UNIT_ID" val="custom20185081_10*l_h_f*1_4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4.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52.xml><?xml version="1.0" encoding="utf-8"?>
<p:tagLst xmlns:p="http://schemas.openxmlformats.org/presentationml/2006/main">
  <p:tag name="KSO_WM_TAG_VERSION" val="1.0"/>
  <p:tag name="KSO_WM_BEAUTIFY_FLAG" val="#wm#"/>
  <p:tag name="KSO_WM_UNIT_TYPE" val="i"/>
  <p:tag name="KSO_WM_UNIT_ID" val="custom20185081_10*i*1"/>
  <p:tag name="KSO_WM_TEMPLATE_CATEGORY" val="custom"/>
  <p:tag name="KSO_WM_TEMPLATE_INDEX" val="20185081"/>
  <p:tag name="KSO_WM_UNIT_INDEX" val="1"/>
  <p:tag name="KSO_WM_UNIT_HIGHLIGHT" val="0"/>
  <p:tag name="KSO_WM_UNIT_COMPATIBLE" val="0"/>
  <p:tag name="KSO_WM_UNIT_DIAGRAM_ISNUMVISUAL" val="0"/>
  <p:tag name="KSO_WM_UNIT_DIAGRAM_ISREFERUNIT" val="0"/>
  <p:tag name="KSO_WM_DIAGRAM_GROUP_CODE" val="l1-1"/>
  <p:tag name="KSO_WM_UNIT_LAYERLEVEL"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53.xml><?xml version="1.0" encoding="utf-8"?>
<p:tagLst xmlns:p="http://schemas.openxmlformats.org/presentationml/2006/main">
  <p:tag name="KSO_WM_TEMPLATE_CATEGORY" val="custom"/>
  <p:tag name="KSO_WM_TEMPLATE_INDEX" val="20185081"/>
  <p:tag name="KSO_WM_UNIT_TYPE" val="l_h_i"/>
  <p:tag name="KSO_WM_UNIT_INDEX" val="1_5_2"/>
  <p:tag name="KSO_WM_UNIT_ID" val="custom20185081_10*l_h_i*1_5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54.xml><?xml version="1.0" encoding="utf-8"?>
<p:tagLst xmlns:p="http://schemas.openxmlformats.org/presentationml/2006/main">
  <p:tag name="KSO_WM_TEMPLATE_CATEGORY" val="custom"/>
  <p:tag name="KSO_WM_TEMPLATE_INDEX" val="20185081"/>
  <p:tag name="KSO_WM_UNIT_TYPE" val="l_h_i"/>
  <p:tag name="KSO_WM_UNIT_INDEX" val="1_5_3"/>
  <p:tag name="KSO_WM_UNIT_ID" val="custom20185081_10*l_h_i*1_5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55.xml><?xml version="1.0" encoding="utf-8"?>
<p:tagLst xmlns:p="http://schemas.openxmlformats.org/presentationml/2006/main">
  <p:tag name="KSO_WM_TEMPLATE_CATEGORY" val="custom"/>
  <p:tag name="KSO_WM_TEMPLATE_INDEX" val="20185081"/>
  <p:tag name="KSO_WM_UNIT_TYPE" val="l_h_i"/>
  <p:tag name="KSO_WM_UNIT_INDEX" val="1_5_4"/>
  <p:tag name="KSO_WM_UNIT_ID" val="custom20185081_10*l_h_i*1_5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56.xml><?xml version="1.0" encoding="utf-8"?>
<p:tagLst xmlns:p="http://schemas.openxmlformats.org/presentationml/2006/main">
  <p:tag name="KSO_WM_TEMPLATE_CATEGORY" val="custom"/>
  <p:tag name="KSO_WM_TEMPLATE_INDEX" val="20185081"/>
  <p:tag name="KSO_WM_UNIT_TYPE" val="l_h_i"/>
  <p:tag name="KSO_WM_UNIT_INDEX" val="1_5_1"/>
  <p:tag name="KSO_WM_UNIT_ID" val="custom20185081_10*l_h_i*1_5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57.xml><?xml version="1.0" encoding="utf-8"?>
<p:tagLst xmlns:p="http://schemas.openxmlformats.org/presentationml/2006/main">
  <p:tag name="KSO_WM_TEMPLATE_CATEGORY" val="custom"/>
  <p:tag name="KSO_WM_TEMPLATE_INDEX" val="20185081"/>
  <p:tag name="KSO_WM_UNIT_TYPE" val="l_h_f"/>
  <p:tag name="KSO_WM_UNIT_INDEX" val="1_5_1"/>
  <p:tag name="KSO_WM_UNIT_ID" val="custom20185081_10*l_h_f*1_5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5.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58.xml><?xml version="1.0" encoding="utf-8"?>
<p:tagLst xmlns:p="http://schemas.openxmlformats.org/presentationml/2006/main">
  <p:tag name="KSO_WM_TEMPLATE_CATEGORY" val="custom"/>
  <p:tag name="KSO_WM_TEMPLATE_INDEX" val="20185081"/>
  <p:tag name="KSO_WM_UNIT_TYPE" val="l_h_i"/>
  <p:tag name="KSO_WM_UNIT_INDEX" val="1_6_2"/>
  <p:tag name="KSO_WM_UNIT_ID" val="custom20185081_10*l_h_i*1_6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59.xml><?xml version="1.0" encoding="utf-8"?>
<p:tagLst xmlns:p="http://schemas.openxmlformats.org/presentationml/2006/main">
  <p:tag name="KSO_WM_TEMPLATE_CATEGORY" val="custom"/>
  <p:tag name="KSO_WM_TEMPLATE_INDEX" val="20185081"/>
  <p:tag name="KSO_WM_UNIT_TYPE" val="l_h_i"/>
  <p:tag name="KSO_WM_UNIT_INDEX" val="1_6_3"/>
  <p:tag name="KSO_WM_UNIT_ID" val="custom20185081_10*l_h_i*1_6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TEMPLATE_CATEGORY" val="custom"/>
  <p:tag name="KSO_WM_TEMPLATE_INDEX" val="20185081"/>
  <p:tag name="KSO_WM_UNIT_TYPE" val="l_h_i"/>
  <p:tag name="KSO_WM_UNIT_INDEX" val="1_6_4"/>
  <p:tag name="KSO_WM_UNIT_ID" val="custom20185081_10*l_h_i*1_6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61.xml><?xml version="1.0" encoding="utf-8"?>
<p:tagLst xmlns:p="http://schemas.openxmlformats.org/presentationml/2006/main">
  <p:tag name="KSO_WM_TEMPLATE_CATEGORY" val="custom"/>
  <p:tag name="KSO_WM_TEMPLATE_INDEX" val="20185081"/>
  <p:tag name="KSO_WM_UNIT_TYPE" val="l_h_i"/>
  <p:tag name="KSO_WM_UNIT_INDEX" val="1_6_1"/>
  <p:tag name="KSO_WM_UNIT_ID" val="custom20185081_10*l_h_i*1_6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62.xml><?xml version="1.0" encoding="utf-8"?>
<p:tagLst xmlns:p="http://schemas.openxmlformats.org/presentationml/2006/main">
  <p:tag name="KSO_WM_TEMPLATE_CATEGORY" val="custom"/>
  <p:tag name="KSO_WM_TEMPLATE_INDEX" val="20185081"/>
  <p:tag name="KSO_WM_UNIT_TYPE" val="l_h_f"/>
  <p:tag name="KSO_WM_UNIT_INDEX" val="1_6_1"/>
  <p:tag name="KSO_WM_UNIT_ID" val="custom20185081_10*l_h_f*1_6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6.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63.xml><?xml version="1.0" encoding="utf-8"?>
<p:tagLst xmlns:p="http://schemas.openxmlformats.org/presentationml/2006/main">
  <p:tag name="KSO_WM_BEAUTIFY_FLAG" val="#wm#"/>
  <p:tag name="KSO_WM_TEMPLATE_CATEGORY" val="custom"/>
  <p:tag name="KSO_WM_TEMPLATE_INDEX" val="20185081"/>
  <p:tag name="KSO_WM_SLIDE_ID" val="custom20185081_10"/>
  <p:tag name="KSO_WM_TEMPLATE_SUBCATEGORY" val="0"/>
  <p:tag name="KSO_WM_TEMPLATE_MASTER_TYPE" val="1"/>
  <p:tag name="KSO_WM_TEMPLATE_COLOR_TYPE" val="0"/>
  <p:tag name="KSO_WM_SLIDE_TYPE" val="contents"/>
  <p:tag name="KSO_WM_SLIDE_SUBTYPE" val="diag"/>
  <p:tag name="KSO_WM_SLIDE_ITEM_CNT" val="6"/>
  <p:tag name="KSO_WM_SLIDE_INDEX" val="10"/>
  <p:tag name="KSO_WM_DIAGRAM_GROUP_CODE" val="l1-1"/>
  <p:tag name="KSO_WM_SLIDE_DIAGTYPE" val="l"/>
  <p:tag name="KSO_WM_TAG_VERSION" val="1.0"/>
  <p:tag name="KSO_WM_SLIDE_LAYOUT" val="a_l"/>
  <p:tag name="KSO_WM_SLIDE_LAYOUT_CNT" val="1_1"/>
</p:tagLst>
</file>

<file path=ppt/tags/tag364.xml><?xml version="1.0" encoding="utf-8"?>
<p:tagLst xmlns:p="http://schemas.openxmlformats.org/presentationml/2006/main">
  <p:tag name="KSO_WM_TEMPLATE_CATEGORY" val="custom"/>
  <p:tag name="KSO_WM_TEMPLATE_INDEX" val="20185081"/>
  <p:tag name="KSO_WM_UNIT_TYPE" val="a"/>
  <p:tag name="KSO_WM_UNIT_INDEX" val="1"/>
  <p:tag name="KSO_WM_UNIT_ID" val="custom20185081_9*a*1"/>
  <p:tag name="KSO_WM_UNIT_LAYERLEVEL" val="1"/>
  <p:tag name="KSO_WM_UNIT_ISCONTENTSTITLE" val="1"/>
  <p:tag name="KSO_WM_UNIT_VALUE" val="2"/>
  <p:tag name="KSO_WM_UNIT_HIGHLIGHT" val="0"/>
  <p:tag name="KSO_WM_UNIT_COMPATIBLE" val="0"/>
  <p:tag name="KSO_WM_BEAUTIFY_FLAG" val="#wm#"/>
  <p:tag name="KSO_WM_TAG_VERSION" val="1.0"/>
  <p:tag name="KSO_WM_UNIT_PRESET_TEXT" val="目录"/>
  <p:tag name="KSO_WM_UNIT_ISNUMDGMTITLE" val="0"/>
  <p:tag name="KSO_WM_UNIT_NOCLEAR" val="0"/>
  <p:tag name="KSO_WM_UNIT_DIAGRAM_ISNUMVISUAL" val="0"/>
  <p:tag name="KSO_WM_UNIT_DIAGRAM_ISREFERUNIT" val="0"/>
  <p:tag name="KSO_WM_DIAGRAM_GROUP_CODE" val="l1-1"/>
  <p:tag name="KSO_WM_UNIT_TEXT_FILL_FORE_SCHEMECOLOR_INDEX_BRIGHTNESS" val="0"/>
  <p:tag name="KSO_WM_UNIT_TEXT_FILL_FORE_SCHEMECOLOR_INDEX" val="5"/>
  <p:tag name="KSO_WM_UNIT_TEXT_FILL_TYPE" val="1"/>
  <p:tag name="KSO_WM_UNIT_USESOURCEFORMAT_APPLY" val="1"/>
</p:tagLst>
</file>

<file path=ppt/tags/tag365.xml><?xml version="1.0" encoding="utf-8"?>
<p:tagLst xmlns:p="http://schemas.openxmlformats.org/presentationml/2006/main">
  <p:tag name="KSO_WM_TEMPLATE_CATEGORY" val="custom"/>
  <p:tag name="KSO_WM_TEMPLATE_INDEX" val="20185081"/>
  <p:tag name="KSO_WM_UNIT_TYPE" val="l_h_i"/>
  <p:tag name="KSO_WM_UNIT_INDEX" val="1_1_1"/>
  <p:tag name="KSO_WM_UNIT_ID" val="custom20185081_9*l_h_i*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66.xml><?xml version="1.0" encoding="utf-8"?>
<p:tagLst xmlns:p="http://schemas.openxmlformats.org/presentationml/2006/main">
  <p:tag name="KSO_WM_TEMPLATE_CATEGORY" val="custom"/>
  <p:tag name="KSO_WM_TEMPLATE_INDEX" val="20185081"/>
  <p:tag name="KSO_WM_UNIT_TYPE" val="l_h_i"/>
  <p:tag name="KSO_WM_UNIT_INDEX" val="1_1_2"/>
  <p:tag name="KSO_WM_UNIT_ID" val="custom20185081_9*l_h_i*1_1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67.xml><?xml version="1.0" encoding="utf-8"?>
<p:tagLst xmlns:p="http://schemas.openxmlformats.org/presentationml/2006/main">
  <p:tag name="KSO_WM_TEMPLATE_CATEGORY" val="custom"/>
  <p:tag name="KSO_WM_TEMPLATE_INDEX" val="20185081"/>
  <p:tag name="KSO_WM_UNIT_TYPE" val="l_h_i"/>
  <p:tag name="KSO_WM_UNIT_INDEX" val="1_1_3"/>
  <p:tag name="KSO_WM_UNIT_ID" val="custom20185081_9*l_h_i*1_1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68.xml><?xml version="1.0" encoding="utf-8"?>
<p:tagLst xmlns:p="http://schemas.openxmlformats.org/presentationml/2006/main">
  <p:tag name="KSO_WM_TEMPLATE_CATEGORY" val="custom"/>
  <p:tag name="KSO_WM_TEMPLATE_INDEX" val="20185081"/>
  <p:tag name="KSO_WM_UNIT_TYPE" val="l_h_i"/>
  <p:tag name="KSO_WM_UNIT_INDEX" val="1_1_4"/>
  <p:tag name="KSO_WM_UNIT_ID" val="custom20185081_9*l_h_i*1_1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69.xml><?xml version="1.0" encoding="utf-8"?>
<p:tagLst xmlns:p="http://schemas.openxmlformats.org/presentationml/2006/main">
  <p:tag name="KSO_WM_TEMPLATE_CATEGORY" val="custom"/>
  <p:tag name="KSO_WM_TEMPLATE_INDEX" val="20185081"/>
  <p:tag name="KSO_WM_UNIT_TYPE" val="l_h_i"/>
  <p:tag name="KSO_WM_UNIT_INDEX" val="1_1_5"/>
  <p:tag name="KSO_WM_UNIT_ID" val="custom20185081_9*l_h_i*1_1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TEMPLATE_CATEGORY" val="custom"/>
  <p:tag name="KSO_WM_TEMPLATE_INDEX" val="20185081"/>
  <p:tag name="KSO_WM_UNIT_TYPE" val="l_h_i"/>
  <p:tag name="KSO_WM_UNIT_INDEX" val="1_1_6"/>
  <p:tag name="KSO_WM_UNIT_ID" val="custom20185081_9*l_h_i*1_1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1.xml><?xml version="1.0" encoding="utf-8"?>
<p:tagLst xmlns:p="http://schemas.openxmlformats.org/presentationml/2006/main">
  <p:tag name="KSO_WM_TEMPLATE_CATEGORY" val="custom"/>
  <p:tag name="KSO_WM_TEMPLATE_INDEX" val="20185081"/>
  <p:tag name="KSO_WM_UNIT_TYPE" val="l_h_i"/>
  <p:tag name="KSO_WM_UNIT_INDEX" val="1_1_7"/>
  <p:tag name="KSO_WM_UNIT_ID" val="custom20185081_9*l_h_i*1_1_7"/>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2.xml><?xml version="1.0" encoding="utf-8"?>
<p:tagLst xmlns:p="http://schemas.openxmlformats.org/presentationml/2006/main">
  <p:tag name="KSO_WM_TEMPLATE_CATEGORY" val="custom"/>
  <p:tag name="KSO_WM_TEMPLATE_INDEX" val="20185081"/>
  <p:tag name="KSO_WM_UNIT_TYPE" val="l_h_i"/>
  <p:tag name="KSO_WM_UNIT_INDEX" val="1_1_8"/>
  <p:tag name="KSO_WM_UNIT_ID" val="custom20185081_9*l_h_i*1_1_8"/>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3.xml><?xml version="1.0" encoding="utf-8"?>
<p:tagLst xmlns:p="http://schemas.openxmlformats.org/presentationml/2006/main">
  <p:tag name="KSO_WM_TEMPLATE_CATEGORY" val="custom"/>
  <p:tag name="KSO_WM_TEMPLATE_INDEX" val="20185081"/>
  <p:tag name="KSO_WM_UNIT_TYPE" val="l_h_i"/>
  <p:tag name="KSO_WM_UNIT_INDEX" val="1_1_9"/>
  <p:tag name="KSO_WM_UNIT_ID" val="custom20185081_9*l_h_i*1_1_9"/>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4.xml><?xml version="1.0" encoding="utf-8"?>
<p:tagLst xmlns:p="http://schemas.openxmlformats.org/presentationml/2006/main">
  <p:tag name="KSO_WM_TEMPLATE_CATEGORY" val="custom"/>
  <p:tag name="KSO_WM_TEMPLATE_INDEX" val="20185081"/>
  <p:tag name="KSO_WM_UNIT_TYPE" val="l_h_f"/>
  <p:tag name="KSO_WM_UNIT_INDEX" val="1_1_1"/>
  <p:tag name="KSO_WM_UNIT_ID" val="custom20185081_9*l_h_f*1_1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1.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75.xml><?xml version="1.0" encoding="utf-8"?>
<p:tagLst xmlns:p="http://schemas.openxmlformats.org/presentationml/2006/main">
  <p:tag name="KSO_WM_TEMPLATE_CATEGORY" val="custom"/>
  <p:tag name="KSO_WM_TEMPLATE_INDEX" val="20185081"/>
  <p:tag name="KSO_WM_UNIT_TYPE" val="l_h_i"/>
  <p:tag name="KSO_WM_UNIT_INDEX" val="1_2_1"/>
  <p:tag name="KSO_WM_UNIT_ID" val="custom20185081_9*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6.xml><?xml version="1.0" encoding="utf-8"?>
<p:tagLst xmlns:p="http://schemas.openxmlformats.org/presentationml/2006/main">
  <p:tag name="KSO_WM_TEMPLATE_CATEGORY" val="custom"/>
  <p:tag name="KSO_WM_TEMPLATE_INDEX" val="20185081"/>
  <p:tag name="KSO_WM_UNIT_TYPE" val="l_h_i"/>
  <p:tag name="KSO_WM_UNIT_INDEX" val="1_2_3"/>
  <p:tag name="KSO_WM_UNIT_ID" val="custom20185081_9*l_h_i*1_2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7.xml><?xml version="1.0" encoding="utf-8"?>
<p:tagLst xmlns:p="http://schemas.openxmlformats.org/presentationml/2006/main">
  <p:tag name="KSO_WM_TEMPLATE_CATEGORY" val="custom"/>
  <p:tag name="KSO_WM_TEMPLATE_INDEX" val="20185081"/>
  <p:tag name="KSO_WM_UNIT_TYPE" val="l_h_i"/>
  <p:tag name="KSO_WM_UNIT_INDEX" val="1_2_4"/>
  <p:tag name="KSO_WM_UNIT_ID" val="custom20185081_9*l_h_i*1_2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8.xml><?xml version="1.0" encoding="utf-8"?>
<p:tagLst xmlns:p="http://schemas.openxmlformats.org/presentationml/2006/main">
  <p:tag name="KSO_WM_TEMPLATE_CATEGORY" val="custom"/>
  <p:tag name="KSO_WM_TEMPLATE_INDEX" val="20185081"/>
  <p:tag name="KSO_WM_UNIT_TYPE" val="l_h_i"/>
  <p:tag name="KSO_WM_UNIT_INDEX" val="1_2_5"/>
  <p:tag name="KSO_WM_UNIT_ID" val="custom20185081_9*l_h_i*1_2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5"/>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9.xml><?xml version="1.0" encoding="utf-8"?>
<p:tagLst xmlns:p="http://schemas.openxmlformats.org/presentationml/2006/main">
  <p:tag name="KSO_WM_TEMPLATE_CATEGORY" val="custom"/>
  <p:tag name="KSO_WM_TEMPLATE_INDEX" val="20185081"/>
  <p:tag name="KSO_WM_UNIT_TYPE" val="l_h_i"/>
  <p:tag name="KSO_WM_UNIT_INDEX" val="1_2_6"/>
  <p:tag name="KSO_WM_UNIT_ID" val="custom20185081_9*l_h_i*1_2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TEMPLATE_CATEGORY" val="custom"/>
  <p:tag name="KSO_WM_TEMPLATE_INDEX" val="20185081"/>
  <p:tag name="KSO_WM_UNIT_TYPE" val="l_h_f"/>
  <p:tag name="KSO_WM_UNIT_INDEX" val="1_2_1"/>
  <p:tag name="KSO_WM_UNIT_ID" val="custom20185081_9*l_h_f*1_2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2.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81.xml><?xml version="1.0" encoding="utf-8"?>
<p:tagLst xmlns:p="http://schemas.openxmlformats.org/presentationml/2006/main">
  <p:tag name="KSO_WM_TEMPLATE_CATEGORY" val="custom"/>
  <p:tag name="KSO_WM_TEMPLATE_INDEX" val="20185081"/>
  <p:tag name="KSO_WM_UNIT_TYPE" val="l_h_i"/>
  <p:tag name="KSO_WM_UNIT_INDEX" val="1_2_2"/>
  <p:tag name="KSO_WM_UNIT_ID" val="custom20185081_9*l_h_i*1_2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82.xml><?xml version="1.0" encoding="utf-8"?>
<p:tagLst xmlns:p="http://schemas.openxmlformats.org/presentationml/2006/main">
  <p:tag name="KSO_WM_TEMPLATE_CATEGORY" val="custom"/>
  <p:tag name="KSO_WM_TEMPLATE_INDEX" val="20185081"/>
  <p:tag name="KSO_WM_UNIT_TYPE" val="l_h_i"/>
  <p:tag name="KSO_WM_UNIT_INDEX" val="1_3_1"/>
  <p:tag name="KSO_WM_UNIT_ID" val="custom20185081_9*l_h_i*1_3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83.xml><?xml version="1.0" encoding="utf-8"?>
<p:tagLst xmlns:p="http://schemas.openxmlformats.org/presentationml/2006/main">
  <p:tag name="KSO_WM_TEMPLATE_CATEGORY" val="custom"/>
  <p:tag name="KSO_WM_TEMPLATE_INDEX" val="20185081"/>
  <p:tag name="KSO_WM_UNIT_TYPE" val="l_h_i"/>
  <p:tag name="KSO_WM_UNIT_INDEX" val="1_3_2"/>
  <p:tag name="KSO_WM_UNIT_ID" val="custom20185081_9*l_h_i*1_3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84.xml><?xml version="1.0" encoding="utf-8"?>
<p:tagLst xmlns:p="http://schemas.openxmlformats.org/presentationml/2006/main">
  <p:tag name="KSO_WM_TEMPLATE_CATEGORY" val="custom"/>
  <p:tag name="KSO_WM_TEMPLATE_INDEX" val="20185081"/>
  <p:tag name="KSO_WM_UNIT_TYPE" val="l_h_i"/>
  <p:tag name="KSO_WM_UNIT_INDEX" val="1_3_3"/>
  <p:tag name="KSO_WM_UNIT_ID" val="custom20185081_9*l_h_i*1_3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85.xml><?xml version="1.0" encoding="utf-8"?>
<p:tagLst xmlns:p="http://schemas.openxmlformats.org/presentationml/2006/main">
  <p:tag name="KSO_WM_TEMPLATE_CATEGORY" val="custom"/>
  <p:tag name="KSO_WM_TEMPLATE_INDEX" val="20185081"/>
  <p:tag name="KSO_WM_UNIT_TYPE" val="l_h_i"/>
  <p:tag name="KSO_WM_UNIT_INDEX" val="1_3_4"/>
  <p:tag name="KSO_WM_UNIT_ID" val="custom20185081_9*l_h_i*1_3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86.xml><?xml version="1.0" encoding="utf-8"?>
<p:tagLst xmlns:p="http://schemas.openxmlformats.org/presentationml/2006/main">
  <p:tag name="KSO_WM_TEMPLATE_CATEGORY" val="custom"/>
  <p:tag name="KSO_WM_TEMPLATE_INDEX" val="20185081"/>
  <p:tag name="KSO_WM_UNIT_TYPE" val="l_h_i"/>
  <p:tag name="KSO_WM_UNIT_INDEX" val="1_3_5"/>
  <p:tag name="KSO_WM_UNIT_ID" val="custom20185081_9*l_h_i*1_3_5"/>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5"/>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87.xml><?xml version="1.0" encoding="utf-8"?>
<p:tagLst xmlns:p="http://schemas.openxmlformats.org/presentationml/2006/main">
  <p:tag name="KSO_WM_TEMPLATE_CATEGORY" val="custom"/>
  <p:tag name="KSO_WM_TEMPLATE_INDEX" val="20185081"/>
  <p:tag name="KSO_WM_UNIT_TYPE" val="l_h_i"/>
  <p:tag name="KSO_WM_UNIT_INDEX" val="1_3_6"/>
  <p:tag name="KSO_WM_UNIT_ID" val="custom20185081_9*l_h_i*1_3_6"/>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88.xml><?xml version="1.0" encoding="utf-8"?>
<p:tagLst xmlns:p="http://schemas.openxmlformats.org/presentationml/2006/main">
  <p:tag name="KSO_WM_TEMPLATE_CATEGORY" val="custom"/>
  <p:tag name="KSO_WM_TEMPLATE_INDEX" val="20185081"/>
  <p:tag name="KSO_WM_UNIT_TYPE" val="l_h_f"/>
  <p:tag name="KSO_WM_UNIT_INDEX" val="1_3_1"/>
  <p:tag name="KSO_WM_UNIT_ID" val="custom20185081_9*l_h_f*1_3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3.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89.xml><?xml version="1.0" encoding="utf-8"?>
<p:tagLst xmlns:p="http://schemas.openxmlformats.org/presentationml/2006/main">
  <p:tag name="KSO_WM_TEMPLATE_CATEGORY" val="custom"/>
  <p:tag name="KSO_WM_TEMPLATE_INDEX" val="20185081"/>
  <p:tag name="KSO_WM_UNIT_TYPE" val="l_h_i"/>
  <p:tag name="KSO_WM_UNIT_INDEX" val="1_4_1"/>
  <p:tag name="KSO_WM_UNIT_ID" val="custom20185081_9*l_h_i*1_4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TEMPLATE_CATEGORY" val="custom"/>
  <p:tag name="KSO_WM_TEMPLATE_INDEX" val="20185081"/>
  <p:tag name="KSO_WM_UNIT_TYPE" val="l_h_i"/>
  <p:tag name="KSO_WM_UNIT_INDEX" val="1_4_2"/>
  <p:tag name="KSO_WM_UNIT_ID" val="custom20185081_9*l_h_i*1_4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91.xml><?xml version="1.0" encoding="utf-8"?>
<p:tagLst xmlns:p="http://schemas.openxmlformats.org/presentationml/2006/main">
  <p:tag name="KSO_WM_TEMPLATE_CATEGORY" val="custom"/>
  <p:tag name="KSO_WM_TEMPLATE_INDEX" val="20185081"/>
  <p:tag name="KSO_WM_UNIT_TYPE" val="l_h_i"/>
  <p:tag name="KSO_WM_UNIT_INDEX" val="1_4_3"/>
  <p:tag name="KSO_WM_UNIT_ID" val="custom20185081_9*l_h_i*1_4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92.xml><?xml version="1.0" encoding="utf-8"?>
<p:tagLst xmlns:p="http://schemas.openxmlformats.org/presentationml/2006/main">
  <p:tag name="KSO_WM_TEMPLATE_CATEGORY" val="custom"/>
  <p:tag name="KSO_WM_TEMPLATE_INDEX" val="20185081"/>
  <p:tag name="KSO_WM_UNIT_TYPE" val="l_h_i"/>
  <p:tag name="KSO_WM_UNIT_INDEX" val="1_4_4"/>
  <p:tag name="KSO_WM_UNIT_ID" val="custom20185081_9*l_h_i*1_4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93.xml><?xml version="1.0" encoding="utf-8"?>
<p:tagLst xmlns:p="http://schemas.openxmlformats.org/presentationml/2006/main">
  <p:tag name="KSO_WM_TEMPLATE_CATEGORY" val="custom"/>
  <p:tag name="KSO_WM_TEMPLATE_INDEX" val="20185081"/>
  <p:tag name="KSO_WM_UNIT_TYPE" val="l_h_f"/>
  <p:tag name="KSO_WM_UNIT_INDEX" val="1_4_1"/>
  <p:tag name="KSO_WM_UNIT_ID" val="custom20185081_9*l_h_f*1_4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4.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394.xml><?xml version="1.0" encoding="utf-8"?>
<p:tagLst xmlns:p="http://schemas.openxmlformats.org/presentationml/2006/main">
  <p:tag name="KSO_WM_TAG_VERSION" val="1.0"/>
  <p:tag name="KSO_WM_BEAUTIFY_FLAG" val="#wm#"/>
  <p:tag name="KSO_WM_UNIT_TYPE" val="i"/>
  <p:tag name="KSO_WM_UNIT_ID" val="custom20185081_9*i*1"/>
  <p:tag name="KSO_WM_TEMPLATE_CATEGORY" val="custom"/>
  <p:tag name="KSO_WM_TEMPLATE_INDEX" val="20185081"/>
  <p:tag name="KSO_WM_UNIT_INDEX" val="1"/>
  <p:tag name="KSO_WM_UNIT_HIGHLIGHT" val="0"/>
  <p:tag name="KSO_WM_UNIT_COMPATIBLE" val="0"/>
  <p:tag name="KSO_WM_UNIT_DIAGRAM_ISNUMVISUAL" val="0"/>
  <p:tag name="KSO_WM_UNIT_DIAGRAM_ISREFERUNIT" val="0"/>
  <p:tag name="KSO_WM_DIAGRAM_GROUP_CODE" val="l1-1"/>
  <p:tag name="KSO_WM_UNIT_LAYERLEVEL"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395.xml><?xml version="1.0" encoding="utf-8"?>
<p:tagLst xmlns:p="http://schemas.openxmlformats.org/presentationml/2006/main">
  <p:tag name="KSO_WM_TEMPLATE_CATEGORY" val="custom"/>
  <p:tag name="KSO_WM_TEMPLATE_INDEX" val="20185081"/>
  <p:tag name="KSO_WM_UNIT_TYPE" val="l_h_i"/>
  <p:tag name="KSO_WM_UNIT_INDEX" val="1_5_1"/>
  <p:tag name="KSO_WM_UNIT_ID" val="custom20185081_9*l_h_i*1_5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96.xml><?xml version="1.0" encoding="utf-8"?>
<p:tagLst xmlns:p="http://schemas.openxmlformats.org/presentationml/2006/main">
  <p:tag name="KSO_WM_TEMPLATE_CATEGORY" val="custom"/>
  <p:tag name="KSO_WM_TEMPLATE_INDEX" val="20185081"/>
  <p:tag name="KSO_WM_UNIT_TYPE" val="l_h_i"/>
  <p:tag name="KSO_WM_UNIT_INDEX" val="1_5_2"/>
  <p:tag name="KSO_WM_UNIT_ID" val="custom20185081_9*l_h_i*1_5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USESOURCEFORMAT_APPLY" val="1"/>
</p:tagLst>
</file>

<file path=ppt/tags/tag397.xml><?xml version="1.0" encoding="utf-8"?>
<p:tagLst xmlns:p="http://schemas.openxmlformats.org/presentationml/2006/main">
  <p:tag name="KSO_WM_TEMPLATE_CATEGORY" val="custom"/>
  <p:tag name="KSO_WM_TEMPLATE_INDEX" val="20185081"/>
  <p:tag name="KSO_WM_UNIT_TYPE" val="l_h_i"/>
  <p:tag name="KSO_WM_UNIT_INDEX" val="1_5_3"/>
  <p:tag name="KSO_WM_UNIT_ID" val="custom20185081_9*l_h_i*1_5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98.xml><?xml version="1.0" encoding="utf-8"?>
<p:tagLst xmlns:p="http://schemas.openxmlformats.org/presentationml/2006/main">
  <p:tag name="KSO_WM_TEMPLATE_CATEGORY" val="custom"/>
  <p:tag name="KSO_WM_TEMPLATE_INDEX" val="20185081"/>
  <p:tag name="KSO_WM_UNIT_TYPE" val="l_h_i"/>
  <p:tag name="KSO_WM_UNIT_INDEX" val="1_5_4"/>
  <p:tag name="KSO_WM_UNIT_ID" val="custom20185081_9*l_h_i*1_5_4"/>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99.xml><?xml version="1.0" encoding="utf-8"?>
<p:tagLst xmlns:p="http://schemas.openxmlformats.org/presentationml/2006/main">
  <p:tag name="KSO_WM_TEMPLATE_CATEGORY" val="custom"/>
  <p:tag name="KSO_WM_TEMPLATE_INDEX" val="20185081"/>
  <p:tag name="KSO_WM_UNIT_TYPE" val="l_h_f"/>
  <p:tag name="KSO_WM_UNIT_INDEX" val="1_5_1"/>
  <p:tag name="KSO_WM_UNIT_ID" val="custom20185081_9*l_h_f*1_5_1"/>
  <p:tag name="KSO_WM_UNIT_LAYERLEVEL" val="1_1_1"/>
  <p:tag name="KSO_WM_UNIT_VALUE" val="6"/>
  <p:tag name="KSO_WM_UNIT_HIGHLIGHT" val="0"/>
  <p:tag name="KSO_WM_UNIT_COMPATIBLE" val="0"/>
  <p:tag name="KSO_WM_BEAUTIFY_FLAG" val="#wm#"/>
  <p:tag name="KSO_WM_TAG_VERSION" val="1.0"/>
  <p:tag name="KSO_WM_DIAGRAM_GROUP_CODE" val="l1-1"/>
  <p:tag name="KSO_WM_UNIT_PRESET_TEXT" val="5.添加标题"/>
  <p:tag name="KSO_WM_UNIT_ISCONTENTSTITLE" val="0"/>
  <p:tag name="KSO_WM_UNIT_ISNUMDGMTITLE" val="0"/>
  <p:tag name="KSO_WM_UNIT_NOCLEAR" val="0"/>
  <p:tag name="KSO_WM_UNIT_DIAGRAM_ISNUMVISUAL" val="0"/>
  <p:tag name="KSO_WM_UNIT_DIAGRAM_ISREFERUNIT" val="0"/>
  <p:tag name="KSO_WM_UNIT_SUBTYPE" val="a"/>
  <p:tag name="KSO_WM_UNIT_TEXT_FILL_FORE_SCHEMECOLOR_INDEX_BRIGHTNESS" val="0"/>
  <p:tag name="KSO_WM_UNIT_TEXT_FILL_FORE_SCHEMECOLOR_INDEX" val="7"/>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BEAUTIFY_FLAG" val="#wm#"/>
  <p:tag name="KSO_WM_TEMPLATE_CATEGORY" val="custom"/>
  <p:tag name="KSO_WM_TEMPLATE_INDEX" val="20185081"/>
  <p:tag name="KSO_WM_SLIDE_ID" val="custom20185081_9"/>
  <p:tag name="KSO_WM_TEMPLATE_SUBCATEGORY" val="0"/>
  <p:tag name="KSO_WM_TEMPLATE_MASTER_TYPE" val="1"/>
  <p:tag name="KSO_WM_TEMPLATE_COLOR_TYPE" val="0"/>
  <p:tag name="KSO_WM_SLIDE_TYPE" val="contents"/>
  <p:tag name="KSO_WM_SLIDE_SUBTYPE" val="diag"/>
  <p:tag name="KSO_WM_SLIDE_ITEM_CNT" val="5"/>
  <p:tag name="KSO_WM_SLIDE_INDEX" val="9"/>
  <p:tag name="KSO_WM_DIAGRAM_GROUP_CODE" val="l1-1"/>
  <p:tag name="KSO_WM_SLIDE_DIAGTYPE" val="l"/>
  <p:tag name="KSO_WM_TAG_VERSION" val="1.0"/>
  <p:tag name="KSO_WM_SLIDE_LAYOUT" val="a_l"/>
  <p:tag name="KSO_WM_SLIDE_LAYOUT_CNT" val="1_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0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07.xml><?xml version="1.0" encoding="utf-8"?>
<p:tagLst xmlns:p="http://schemas.openxmlformats.org/presentationml/2006/main">
  <p:tag name="TABLE_ENDDRAG_ORIGIN_RECT" val="811*386"/>
  <p:tag name="TABLE_ENDDRAG_RECT" val="66*108*811*386"/>
  <p:tag name="KSO_WM_BEAUTIFY_FLAG" val=""/>
</p:tagLst>
</file>

<file path=ppt/tags/tag40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1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1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2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2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3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3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3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3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4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4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4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5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5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45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6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25"/>
  <p:tag name="KSO_WM_UNIT_TEXT_FILL_FORE_SCHEMECOLOR_INDEX" val="1"/>
  <p:tag name="KSO_WM_UNIT_TEXT_FILL_TYPE" val="1"/>
</p:tagLst>
</file>

<file path=ppt/tags/tag46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69.xml><?xml version="1.0" encoding="utf-8"?>
<p:tagLst xmlns:p="http://schemas.openxmlformats.org/presentationml/2006/main">
  <p:tag name="TABLE_ENDDRAG_ORIGIN_RECT" val="883*665"/>
  <p:tag name="TABLE_ENDDRAG_RECT" val="43*84*883*665"/>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7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47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7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TEXT_FILL_FORE_SCHEMECOLOR_INDEX_BRIGHTNESS" val="0.25"/>
  <p:tag name="KSO_WM_UNIT_TEXT_FILL_FORE_SCHEMECOLOR_INDEX" val="1"/>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8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TEXT_FILL_FORE_SCHEMECOLOR_INDEX_BRIGHTNESS" val="0.25"/>
  <p:tag name="KSO_WM_UNIT_TEXT_FILL_FORE_SCHEMECOLOR_INDEX" val="1"/>
  <p:tag name="KSO_WM_UNIT_TEXT_FILL_TYPE" val="1"/>
</p:tagLst>
</file>

<file path=ppt/tags/tag48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494.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TABLE_ENDDRAG_ORIGIN_RECT" val="873*397"/>
  <p:tag name="TABLE_ENDDRAG_RECT" val="50*93*873*397"/>
</p:tagLst>
</file>

<file path=ppt/tags/tag49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TAG_VERSION" val="1.0"/>
  <p:tag name="KSO_WM_BEAUTIFY_FLAG" val="#wm#"/>
  <p:tag name="KSO_WM_UNIT_TYPE" val="i"/>
  <p:tag name="KSO_WM_UNIT_ID" val="_6*i*1"/>
  <p:tag name="KSO_WM_UNIT_INDEX" val="1"/>
  <p:tag name="KSO_WM_UNIT_HIGHLIGHT" val="0"/>
  <p:tag name="KSO_WM_UNIT_COMPATIBLE" val="0"/>
  <p:tag name="KSO_WM_UNIT_DIAGRAM_ISNUMVISUAL" val="0"/>
  <p:tag name="KSO_WM_UNIT_DIAGRAM_ISREFERUNIT" val="0"/>
  <p:tag name="KSO_WM_UNIT_LAYERLEVEL" val="1"/>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50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TABLE_ENDDRAG_ORIGIN_RECT" val="880*191"/>
  <p:tag name="TABLE_ENDDRAG_RECT" val="27*106*880*191"/>
</p:tagLst>
</file>

<file path=ppt/tags/tag50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51.xml><?xml version="1.0" encoding="utf-8"?>
<p:tagLst xmlns:p="http://schemas.openxmlformats.org/presentationml/2006/main">
  <p:tag name="KSO_WM_TAG_VERSION" val="1.0"/>
  <p:tag name="KSO_WM_BEAUTIFY_FLAG" val="#wm#"/>
  <p:tag name="KSO_WM_UNIT_TYPE" val="i"/>
  <p:tag name="KSO_WM_UNIT_ID" val="_6*i*87"/>
  <p:tag name="KSO_WM_UNIT_INDEX" val="87"/>
  <p:tag name="KSO_WM_UNIT_HIGHLIGHT" val="0"/>
  <p:tag name="KSO_WM_UNIT_COMPATIBLE" val="0"/>
  <p:tag name="KSO_WM_UNIT_DIAGRAM_ISNUMVISUAL" val="0"/>
  <p:tag name="KSO_WM_UNIT_DIAGRAM_ISREFERUNIT" val="0"/>
  <p:tag name="KSO_WM_UNIT_LAYERLEVEL" val="1"/>
</p:tagLst>
</file>

<file path=ppt/tags/tag510.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TABLE_ENDDRAG_ORIGIN_RECT" val="879*405"/>
  <p:tag name="TABLE_ENDDRAG_RECT" val="44*117*879*405"/>
</p:tagLst>
</file>

<file path=ppt/tags/tag51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51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TEXT_FILL_FORE_SCHEMECOLOR_INDEX_BRIGHTNESS" val="0.25"/>
  <p:tag name="KSO_WM_UNIT_TEXT_FILL_FORE_SCHEMECOLOR_INDEX" val="1"/>
  <p:tag name="KSO_WM_UNIT_TEXT_FILL_TYPE" val="1"/>
</p:tagLst>
</file>

<file path=ppt/tags/tag52.xml><?xml version="1.0" encoding="utf-8"?>
<p:tagLst xmlns:p="http://schemas.openxmlformats.org/presentationml/2006/main">
  <p:tag name="KSO_WM_TAG_VERSION" val="1.0"/>
  <p:tag name="KSO_WM_BEAUTIFY_FLAG" val="#wm#"/>
  <p:tag name="KSO_WM_UNIT_TYPE" val="i"/>
  <p:tag name="KSO_WM_UNIT_ID" val="_6*i*88"/>
  <p:tag name="KSO_WM_UNIT_INDEX" val="88"/>
  <p:tag name="KSO_WM_UNIT_HIGHLIGHT" val="0"/>
  <p:tag name="KSO_WM_UNIT_COMPATIBLE" val="0"/>
  <p:tag name="KSO_WM_UNIT_DIAGRAM_ISNUMVISUAL" val="0"/>
  <p:tag name="KSO_WM_UNIT_DIAGRAM_ISREFERUNIT" val="0"/>
  <p:tag name="KSO_WM_UNIT_LAYERLEVEL" val="1"/>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52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528.xml><?xml version="1.0" encoding="utf-8"?>
<p:tagLst xmlns:p="http://schemas.openxmlformats.org/presentationml/2006/main">
  <p:tag name="KSO_WM_UNIT_TEXT_FILL_FORE_SCHEMECOLOR_INDEX_BRIGHTNESS" val="0.25"/>
  <p:tag name="KSO_WM_UNIT_TEXT_FILL_FORE_SCHEMECOLOR_INDEX" val="1"/>
  <p:tag name="KSO_WM_UNIT_TEXT_FILL_TYPE" val="1"/>
</p:tagLst>
</file>

<file path=ppt/tags/tag52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53.xml><?xml version="1.0" encoding="utf-8"?>
<p:tagLst xmlns:p="http://schemas.openxmlformats.org/presentationml/2006/main">
  <p:tag name="KSO_WM_TAG_VERSION" val="1.0"/>
  <p:tag name="KSO_WM_BEAUTIFY_FLAG" val="#wm#"/>
  <p:tag name="KSO_WM_UNIT_TYPE" val="i"/>
  <p:tag name="KSO_WM_UNIT_ID" val="_6*i*89"/>
  <p:tag name="KSO_WM_UNIT_INDEX" val="89"/>
  <p:tag name="KSO_WM_UNIT_HIGHLIGHT" val="0"/>
  <p:tag name="KSO_WM_UNIT_COMPATIBLE" val="0"/>
  <p:tag name="KSO_WM_UNIT_DIAGRAM_ISNUMVISUAL" val="0"/>
  <p:tag name="KSO_WM_UNIT_DIAGRAM_ISREFERUNIT" val="0"/>
  <p:tag name="KSO_WM_UNIT_LAYERLEVEL" val="1"/>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53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TEXT_FILL_FORE_SCHEMECOLOR_INDEX_BRIGHTNESS" val="0.25"/>
  <p:tag name="KSO_WM_UNIT_TEXT_FILL_FORE_SCHEMECOLOR_INDEX" val="1"/>
  <p:tag name="KSO_WM_UNIT_TEXT_FILL_TYPE" val="1"/>
</p:tagLst>
</file>

<file path=ppt/tags/tag53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8"/>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3-10-25T11:37:41&quot;,&quot;maxSize&quot;:{&quot;size1&quot;:20},&quot;minSize&quot;:{&quot;size1&quot;:11.2},&quot;normalSize&quot;:{&quot;size1&quot;:11.2},&quot;subLayout&quot;:[{&quot;id&quot;:&quot;2023-10-25T11:37:41&quot;,&quot;margin&quot;:{&quot;bottom&quot;:0.025999998673796654,&quot;left&quot;:1.2699999809265137,&quot;right&quot;:1.2699999809265137,&quot;top&quot;:0.4230000376701355},&quot;type&quot;:0},{&quot;id&quot;:&quot;2023-10-25T11:37:41&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Lst>
</file>

<file path=ppt/tags/tag53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3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TAG_VERSION" val="1.0"/>
  <p:tag name="KSO_WM_BEAUTIFY_FLAG" val="#wm#"/>
  <p:tag name="KSO_WM_UNIT_TYPE" val="i"/>
  <p:tag name="KSO_WM_UNIT_ID" val="_6*i*90"/>
  <p:tag name="KSO_WM_UNIT_INDEX" val="90"/>
  <p:tag name="KSO_WM_UNIT_HIGHLIGHT" val="0"/>
  <p:tag name="KSO_WM_UNIT_COMPATIBLE" val="0"/>
  <p:tag name="KSO_WM_UNIT_DIAGRAM_ISNUMVISUAL" val="0"/>
  <p:tag name="KSO_WM_UNIT_DIAGRAM_ISREFERUNIT" val="0"/>
  <p:tag name="KSO_WM_UNIT_LAYERLEVEL" val="1"/>
</p:tagLst>
</file>

<file path=ppt/tags/tag54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4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4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43.xml><?xml version="1.0" encoding="utf-8"?>
<p:tagLst xmlns:p="http://schemas.openxmlformats.org/presentationml/2006/main">
  <p:tag name="COMMONDATA" val="eyJoZGlkIjoiZjVhNGJiMWVmZTg4ZjFhYWZhYWFiMzBkODkwYWRkZmUifQ=="/>
  <p:tag name="commondata" val="eyJoZGlkIjoiM2Q4Y2M0MTAxMGRmZTZkMWUzZjg0NGZmZDVmMDc3NjUifQ=="/>
</p:tagLst>
</file>

<file path=ppt/tags/tag55.xml><?xml version="1.0" encoding="utf-8"?>
<p:tagLst xmlns:p="http://schemas.openxmlformats.org/presentationml/2006/main">
  <p:tag name="KSO_WM_TAG_VERSION" val="1.0"/>
  <p:tag name="KSO_WM_BEAUTIFY_FLAG" val="#wm#"/>
  <p:tag name="KSO_WM_UNIT_TYPE" val="i"/>
  <p:tag name="KSO_WM_UNIT_ID" val="_6*i*91"/>
  <p:tag name="KSO_WM_UNIT_INDEX" val="91"/>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TAG_VERSION" val="1.0"/>
  <p:tag name="KSO_WM_BEAUTIFY_FLAG" val="#wm#"/>
  <p:tag name="KSO_WM_UNIT_TYPE" val="i"/>
  <p:tag name="KSO_WM_UNIT_ID" val="_6*i*92"/>
  <p:tag name="KSO_WM_UNIT_INDEX" val="92"/>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TAG_VERSION" val="1.0"/>
  <p:tag name="KSO_WM_BEAUTIFY_FLAG" val="#wm#"/>
  <p:tag name="KSO_WM_UNIT_TYPE" val="i"/>
  <p:tag name="KSO_WM_UNIT_ID" val="_6*i*93"/>
  <p:tag name="KSO_WM_UNIT_INDEX" val="93"/>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TAG_VERSION" val="1.0"/>
  <p:tag name="KSO_WM_BEAUTIFY_FLAG" val="#wm#"/>
  <p:tag name="KSO_WM_UNIT_TYPE" val="i"/>
  <p:tag name="KSO_WM_UNIT_ID" val="_6*i*94"/>
  <p:tag name="KSO_WM_UNIT_INDEX" val="94"/>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TAG_VERSION" val="1.0"/>
  <p:tag name="KSO_WM_BEAUTIFY_FLAG" val="#wm#"/>
  <p:tag name="KSO_WM_UNIT_TYPE" val="i"/>
  <p:tag name="KSO_WM_UNIT_ID" val="_6*i*95"/>
  <p:tag name="KSO_WM_UNIT_INDEX" val="95"/>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TAG_VERSION" val="1.0"/>
  <p:tag name="KSO_WM_BEAUTIFY_FLAG" val="#wm#"/>
  <p:tag name="KSO_WM_UNIT_TYPE" val="i"/>
  <p:tag name="KSO_WM_UNIT_ID" val="_6*i*96"/>
  <p:tag name="KSO_WM_UNIT_INDEX" val="96"/>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TAG_VERSION" val="1.0"/>
  <p:tag name="KSO_WM_BEAUTIFY_FLAG" val="#wm#"/>
  <p:tag name="KSO_WM_UNIT_TYPE" val="i"/>
  <p:tag name="KSO_WM_UNIT_ID" val="_6*i*97"/>
  <p:tag name="KSO_WM_UNIT_INDEX" val="97"/>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TAG_VERSION" val="1.0"/>
  <p:tag name="KSO_WM_BEAUTIFY_FLAG" val="#wm#"/>
  <p:tag name="KSO_WM_UNIT_TYPE" val="i"/>
  <p:tag name="KSO_WM_UNIT_ID" val="_6*i*98"/>
  <p:tag name="KSO_WM_UNIT_INDEX" val="98"/>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TAG_VERSION" val="1.0"/>
  <p:tag name="KSO_WM_BEAUTIFY_FLAG" val="#wm#"/>
  <p:tag name="KSO_WM_UNIT_TYPE" val="i"/>
  <p:tag name="KSO_WM_UNIT_ID" val="_6*i*99"/>
  <p:tag name="KSO_WM_UNIT_INDEX" val="99"/>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TAG_VERSION" val="1.0"/>
  <p:tag name="KSO_WM_BEAUTIFY_FLAG" val="#wm#"/>
  <p:tag name="KSO_WM_UNIT_TYPE" val="i"/>
  <p:tag name="KSO_WM_UNIT_ID" val="_6*i*100"/>
  <p:tag name="KSO_WM_UNIT_INDEX" val="10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TAG_VERSION" val="1.0"/>
  <p:tag name="KSO_WM_BEAUTIFY_FLAG" val="#wm#"/>
  <p:tag name="KSO_WM_UNIT_TYPE" val="i"/>
  <p:tag name="KSO_WM_UNIT_ID" val="_6*i*101"/>
  <p:tag name="KSO_WM_UNIT_INDEX" val="101"/>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TAG_VERSION" val="1.0"/>
  <p:tag name="KSO_WM_BEAUTIFY_FLAG" val="#wm#"/>
  <p:tag name="KSO_WM_UNIT_TYPE" val="i"/>
  <p:tag name="KSO_WM_UNIT_ID" val="_6*i*102"/>
  <p:tag name="KSO_WM_UNIT_INDEX" val="102"/>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TAG_VERSION" val="1.0"/>
  <p:tag name="KSO_WM_BEAUTIFY_FLAG" val="#wm#"/>
  <p:tag name="KSO_WM_UNIT_TYPE" val="i"/>
  <p:tag name="KSO_WM_UNIT_ID" val="_6*i*103"/>
  <p:tag name="KSO_WM_UNIT_INDEX" val="103"/>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TAG_VERSION" val="1.0"/>
  <p:tag name="KSO_WM_BEAUTIFY_FLAG" val="#wm#"/>
  <p:tag name="KSO_WM_UNIT_TYPE" val="i"/>
  <p:tag name="KSO_WM_UNIT_ID" val="_6*i*104"/>
  <p:tag name="KSO_WM_UNIT_INDEX" val="104"/>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TAG_VERSION" val="1.0"/>
  <p:tag name="KSO_WM_BEAUTIFY_FLAG" val="#wm#"/>
  <p:tag name="KSO_WM_UNIT_TYPE" val="i"/>
  <p:tag name="KSO_WM_UNIT_ID" val="_6*i*105"/>
  <p:tag name="KSO_WM_UNIT_INDEX" val="105"/>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UNIT_TYPE" val="i"/>
  <p:tag name="KSO_WM_UNIT_ID" val="_6*i*106"/>
  <p:tag name="KSO_WM_UNIT_INDEX" val="106"/>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TAG_VERSION" val="1.0"/>
  <p:tag name="KSO_WM_BEAUTIFY_FLAG" val="#wm#"/>
  <p:tag name="KSO_WM_UNIT_TYPE" val="i"/>
  <p:tag name="KSO_WM_UNIT_ID" val="_6*i*107"/>
  <p:tag name="KSO_WM_UNIT_INDEX" val="107"/>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TAG_VERSION" val="1.0"/>
  <p:tag name="KSO_WM_BEAUTIFY_FLAG" val="#wm#"/>
  <p:tag name="KSO_WM_UNIT_TYPE" val="i"/>
  <p:tag name="KSO_WM_UNIT_ID" val="_6*i*108"/>
  <p:tag name="KSO_WM_UNIT_INDEX" val="108"/>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TAG_VERSION" val="1.0"/>
  <p:tag name="KSO_WM_BEAUTIFY_FLAG" val="#wm#"/>
  <p:tag name="KSO_WM_UNIT_TYPE" val="i"/>
  <p:tag name="KSO_WM_UNIT_ID" val="_6*i*109"/>
  <p:tag name="KSO_WM_UNIT_INDEX" val="109"/>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TAG_VERSION" val="1.0"/>
  <p:tag name="KSO_WM_BEAUTIFY_FLAG" val="#wm#"/>
  <p:tag name="KSO_WM_UNIT_TYPE" val="i"/>
  <p:tag name="KSO_WM_UNIT_ID" val="_6*i*110"/>
  <p:tag name="KSO_WM_UNIT_INDEX" val="11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TAG_VERSION" val="1.0"/>
  <p:tag name="KSO_WM_BEAUTIFY_FLAG" val="#wm#"/>
  <p:tag name="KSO_WM_UNIT_TYPE" val="i"/>
  <p:tag name="KSO_WM_UNIT_ID" val="_6*i*111"/>
  <p:tag name="KSO_WM_UNIT_INDEX" val="111"/>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TAG_VERSION" val="1.0"/>
  <p:tag name="KSO_WM_BEAUTIFY_FLAG" val="#wm#"/>
  <p:tag name="KSO_WM_UNIT_TYPE" val="i"/>
  <p:tag name="KSO_WM_UNIT_ID" val="_6*i*112"/>
  <p:tag name="KSO_WM_UNIT_INDEX" val="112"/>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TAG_VERSION" val="1.0"/>
  <p:tag name="KSO_WM_BEAUTIFY_FLAG" val="#wm#"/>
  <p:tag name="KSO_WM_UNIT_TYPE" val="i"/>
  <p:tag name="KSO_WM_UNIT_ID" val="_6*i*113"/>
  <p:tag name="KSO_WM_UNIT_INDEX" val="113"/>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TAG_VERSION" val="1.0"/>
  <p:tag name="KSO_WM_BEAUTIFY_FLAG" val="#wm#"/>
  <p:tag name="KSO_WM_UNIT_TYPE" val="i"/>
  <p:tag name="KSO_WM_UNIT_ID" val="_6*i*114"/>
  <p:tag name="KSO_WM_UNIT_INDEX" val="114"/>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TAG_VERSION" val="1.0"/>
  <p:tag name="KSO_WM_BEAUTIFY_FLAG" val="#wm#"/>
  <p:tag name="KSO_WM_UNIT_TYPE" val="i"/>
  <p:tag name="KSO_WM_UNIT_ID" val="_6*i*115"/>
  <p:tag name="KSO_WM_UNIT_INDEX" val="115"/>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BEAUTIFY_FLAG" val="#wm#"/>
  <p:tag name="KSO_WM_UNIT_TYPE" val="i"/>
  <p:tag name="KSO_WM_UNIT_ID" val="_6*i*116"/>
  <p:tag name="KSO_WM_UNIT_INDEX" val="116"/>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TAG_VERSION" val="1.0"/>
  <p:tag name="KSO_WM_BEAUTIFY_FLAG" val="#wm#"/>
  <p:tag name="KSO_WM_UNIT_TYPE" val="i"/>
  <p:tag name="KSO_WM_UNIT_ID" val="_6*i*117"/>
  <p:tag name="KSO_WM_UNIT_INDEX" val="117"/>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TAG_VERSION" val="1.0"/>
  <p:tag name="KSO_WM_BEAUTIFY_FLAG" val="#wm#"/>
  <p:tag name="KSO_WM_UNIT_TYPE" val="i"/>
  <p:tag name="KSO_WM_UNIT_ID" val="_6*i*118"/>
  <p:tag name="KSO_WM_UNIT_INDEX" val="118"/>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TAG_VERSION" val="1.0"/>
  <p:tag name="KSO_WM_BEAUTIFY_FLAG" val="#wm#"/>
  <p:tag name="KSO_WM_UNIT_TYPE" val="i"/>
  <p:tag name="KSO_WM_UNIT_ID" val="_6*i*119"/>
  <p:tag name="KSO_WM_UNIT_INDEX" val="119"/>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TAG_VERSION" val="1.0"/>
  <p:tag name="KSO_WM_BEAUTIFY_FLAG" val="#wm#"/>
  <p:tag name="KSO_WM_UNIT_TYPE" val="i"/>
  <p:tag name="KSO_WM_UNIT_ID" val="_6*i*120"/>
  <p:tag name="KSO_WM_UNIT_INDEX" val="12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TAG_VERSION" val="1.0"/>
  <p:tag name="KSO_WM_BEAUTIFY_FLAG" val="#wm#"/>
  <p:tag name="KSO_WM_UNIT_TYPE" val="i"/>
  <p:tag name="KSO_WM_UNIT_ID" val="_6*i*121"/>
  <p:tag name="KSO_WM_UNIT_INDEX" val="121"/>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TAG_VERSION" val="1.0"/>
  <p:tag name="KSO_WM_BEAUTIFY_FLAG" val="#wm#"/>
  <p:tag name="KSO_WM_UNIT_TYPE" val="i"/>
  <p:tag name="KSO_WM_UNIT_ID" val="_6*i*122"/>
  <p:tag name="KSO_WM_UNIT_INDEX" val="122"/>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TAG_VERSION" val="1.0"/>
  <p:tag name="KSO_WM_BEAUTIFY_FLAG" val="#wm#"/>
  <p:tag name="KSO_WM_UNIT_TYPE" val="i"/>
  <p:tag name="KSO_WM_UNIT_ID" val="_6*i*123"/>
  <p:tag name="KSO_WM_UNIT_INDEX" val="123"/>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TAG_VERSION" val="1.0"/>
  <p:tag name="KSO_WM_BEAUTIFY_FLAG" val="#wm#"/>
  <p:tag name="KSO_WM_UNIT_TYPE" val="i"/>
  <p:tag name="KSO_WM_UNIT_ID" val="_6*i*125"/>
  <p:tag name="KSO_WM_UNIT_INDEX" val="125"/>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TAG_VERSION" val="1.0"/>
  <p:tag name="KSO_WM_BEAUTIFY_FLAG" val="#wm#"/>
  <p:tag name="KSO_WM_UNIT_TYPE" val="i"/>
  <p:tag name="KSO_WM_UNIT_ID" val="_6*i*126"/>
  <p:tag name="KSO_WM_UNIT_INDEX" val="126"/>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TAG_VERSION" val="1.0"/>
  <p:tag name="KSO_WM_BEAUTIFY_FLAG" val="#wm#"/>
  <p:tag name="KSO_WM_UNIT_TYPE" val="i"/>
  <p:tag name="KSO_WM_UNIT_ID" val="_6*i*2"/>
  <p:tag name="KSO_WM_UNIT_INDEX" val="2"/>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TAG_VERSION" val="1.0"/>
  <p:tag name="KSO_WM_BEAUTIFY_FLAG" val="#wm#"/>
  <p:tag name="KSO_WM_UNIT_TYPE" val="i"/>
  <p:tag name="KSO_WM_UNIT_ID" val="_6*i*3"/>
  <p:tag name="KSO_WM_UNIT_INDEX" val="3"/>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TAG_VERSION" val="1.0"/>
  <p:tag name="KSO_WM_BEAUTIFY_FLAG" val="#wm#"/>
  <p:tag name="KSO_WM_UNIT_TYPE" val="i"/>
  <p:tag name="KSO_WM_UNIT_ID" val="_6*i*4"/>
  <p:tag name="KSO_WM_UNIT_INDEX" val="4"/>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TAG_VERSION" val="1.0"/>
  <p:tag name="KSO_WM_BEAUTIFY_FLAG" val="#wm#"/>
  <p:tag name="KSO_WM_UNIT_TYPE" val="i"/>
  <p:tag name="KSO_WM_UNIT_ID" val="_6*i*5"/>
  <p:tag name="KSO_WM_UNIT_INDEX" val="5"/>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TAG_VERSION" val="1.0"/>
  <p:tag name="KSO_WM_BEAUTIFY_FLAG" val="#wm#"/>
  <p:tag name="KSO_WM_UNIT_TYPE" val="i"/>
  <p:tag name="KSO_WM_UNIT_ID" val="_6*i*6"/>
  <p:tag name="KSO_WM_UNIT_INDEX" val="6"/>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TAG_VERSION" val="1.0"/>
  <p:tag name="KSO_WM_BEAUTIFY_FLAG" val="#wm#"/>
  <p:tag name="KSO_WM_UNIT_TYPE" val="i"/>
  <p:tag name="KSO_WM_UNIT_ID" val="_6*i*7"/>
  <p:tag name="KSO_WM_UNIT_INDEX" val="7"/>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TAG_VERSION" val="1.0"/>
  <p:tag name="KSO_WM_BEAUTIFY_FLAG" val="#wm#"/>
  <p:tag name="KSO_WM_UNIT_TYPE" val="i"/>
  <p:tag name="KSO_WM_UNIT_ID" val="_6*i*8"/>
  <p:tag name="KSO_WM_UNIT_INDEX" val="8"/>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TAG_VERSION" val="1.0"/>
  <p:tag name="KSO_WM_BEAUTIFY_FLAG" val="#wm#"/>
  <p:tag name="KSO_WM_UNIT_TYPE" val="i"/>
  <p:tag name="KSO_WM_UNIT_ID" val="_6*i*9"/>
  <p:tag name="KSO_WM_UNIT_INDEX" val="9"/>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TAG_VERSION" val="1.0"/>
  <p:tag name="KSO_WM_BEAUTIFY_FLAG" val="#wm#"/>
  <p:tag name="KSO_WM_UNIT_TYPE" val="i"/>
  <p:tag name="KSO_WM_UNIT_ID" val="_6*i*10"/>
  <p:tag name="KSO_WM_UNIT_INDEX" val="1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TAG_VERSION" val="1.0"/>
  <p:tag name="KSO_WM_BEAUTIFY_FLAG" val="#wm#"/>
  <p:tag name="KSO_WM_UNIT_TYPE" val="i"/>
  <p:tag name="KSO_WM_UNIT_ID" val="_6*i*11"/>
  <p:tag name="KSO_WM_UNIT_INDEX" val="11"/>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7E6E6"/>
      </a:dk2>
      <a:lt2>
        <a:srgbClr val="FFFFFF"/>
      </a:lt2>
      <a:accent1>
        <a:srgbClr val="013596"/>
      </a:accent1>
      <a:accent2>
        <a:srgbClr val="234FA2"/>
      </a:accent2>
      <a:accent3>
        <a:srgbClr val="466AAE"/>
      </a:accent3>
      <a:accent4>
        <a:srgbClr val="6985BA"/>
      </a:accent4>
      <a:accent5>
        <a:srgbClr val="99AED5"/>
      </a:accent5>
      <a:accent6>
        <a:srgbClr val="BFCCE5"/>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5018</Words>
  <Application>WPS 演示</Application>
  <PresentationFormat>宽屏</PresentationFormat>
  <Paragraphs>405</Paragraphs>
  <Slides>22</Slides>
  <Notes>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22</vt:i4>
      </vt:variant>
    </vt:vector>
  </HeadingPairs>
  <TitlesOfParts>
    <vt:vector size="35" baseType="lpstr">
      <vt:lpstr>Arial</vt:lpstr>
      <vt:lpstr>宋体</vt:lpstr>
      <vt:lpstr>Wingdings</vt:lpstr>
      <vt:lpstr>微软雅黑</vt:lpstr>
      <vt:lpstr>汉仪乐喵体W</vt:lpstr>
      <vt:lpstr>黑体</vt:lpstr>
      <vt:lpstr>Segoe UI</vt:lpstr>
      <vt:lpstr>Arial Unicode MS</vt:lpstr>
      <vt:lpstr>Arial Black</vt:lpstr>
      <vt:lpstr>Calibri</vt:lpstr>
      <vt:lpstr>楷体</vt:lpstr>
      <vt:lpstr>Office 主题​​</vt:lpstr>
      <vt:lpstr>1_Office 主题​​</vt:lpstr>
      <vt:lpstr>企业环保基础知识培训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企业环保基础知识培训</dc:title>
  <dc:creator/>
  <cp:lastModifiedBy>玲俐</cp:lastModifiedBy>
  <cp:revision>11</cp:revision>
  <dcterms:created xsi:type="dcterms:W3CDTF">2023-10-25T03:37:00Z</dcterms:created>
  <dcterms:modified xsi:type="dcterms:W3CDTF">2024-06-03T05:06:40Z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
  </property>
</Properties>
</file>